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69" r:id="rId3"/>
    <p:sldId id="268" r:id="rId4"/>
    <p:sldId id="274" r:id="rId5"/>
    <p:sldId id="277" r:id="rId6"/>
    <p:sldId id="257" r:id="rId7"/>
    <p:sldId id="256" r:id="rId8"/>
    <p:sldId id="260" r:id="rId9"/>
    <p:sldId id="267" r:id="rId10"/>
    <p:sldId id="259" r:id="rId11"/>
    <p:sldId id="272" r:id="rId12"/>
    <p:sldId id="261" r:id="rId13"/>
    <p:sldId id="266" r:id="rId14"/>
    <p:sldId id="278" r:id="rId15"/>
    <p:sldId id="262" r:id="rId16"/>
    <p:sldId id="263" r:id="rId17"/>
    <p:sldId id="264" r:id="rId18"/>
    <p:sldId id="2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86" autoAdjust="0"/>
  </p:normalViewPr>
  <p:slideViewPr>
    <p:cSldViewPr>
      <p:cViewPr varScale="1">
        <p:scale>
          <a:sx n="94" d="100"/>
          <a:sy n="94" d="100"/>
        </p:scale>
        <p:origin x="876"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BL-GEOY-Quartz\Projects\GeoThermal\Publications%20and%20Presentations\vwc_vs_tc.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BL-GEOY-Quartz\Projects\GeoThermal\Monitoring_network\particle%20size%20analysis%20and%20other%20physical%20properties\thermal_dryout_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BL-GEOY-Quartz\Projects\GeoThermal\Monitoring_network\particle%20size%20analysis%20and%20other%20physical%20properties\thermal_dryout_summa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BL-GEOY-Quartz\Projects\GeoThermal\Modeling\Connor%20Work%20and%20Results\ARG\GSHP%20design%20modeling%20results_arg.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315203810386322E-2"/>
          <c:y val="3.3416161580253935E-2"/>
          <c:w val="0.88101817145061345"/>
          <c:h val="0.82736128638547723"/>
        </c:manualLayout>
      </c:layout>
      <c:scatterChart>
        <c:scatterStyle val="lineMarker"/>
        <c:varyColors val="0"/>
        <c:ser>
          <c:idx val="3"/>
          <c:order val="0"/>
          <c:tx>
            <c:v>Sandy Loam - Eel</c:v>
          </c:tx>
          <c:spPr>
            <a:ln w="25400" cap="rnd">
              <a:noFill/>
            </a:ln>
            <a:effectLst/>
          </c:spPr>
          <c:marker>
            <c:symbol val="circle"/>
            <c:size val="5"/>
            <c:spPr>
              <a:solidFill>
                <a:schemeClr val="accent4"/>
              </a:solidFill>
              <a:ln>
                <a:noFill/>
              </a:ln>
              <a:effectLst/>
            </c:spPr>
          </c:marker>
          <c:xVal>
            <c:numRef>
              <c:f>'all sites'!$L$5:$L$4531</c:f>
              <c:numCache>
                <c:formatCode>General</c:formatCode>
                <c:ptCount val="4527"/>
                <c:pt idx="0">
                  <c:v>8.3000000000000004E-2</c:v>
                </c:pt>
                <c:pt idx="1">
                  <c:v>8.3000000000000004E-2</c:v>
                </c:pt>
                <c:pt idx="2">
                  <c:v>8.3000000000000004E-2</c:v>
                </c:pt>
                <c:pt idx="3">
                  <c:v>8.3000000000000004E-2</c:v>
                </c:pt>
                <c:pt idx="4">
                  <c:v>8.3000000000000004E-2</c:v>
                </c:pt>
                <c:pt idx="5">
                  <c:v>8.3000000000000004E-2</c:v>
                </c:pt>
                <c:pt idx="6">
                  <c:v>8.3000000000000004E-2</c:v>
                </c:pt>
                <c:pt idx="7">
                  <c:v>8.3000000000000004E-2</c:v>
                </c:pt>
                <c:pt idx="8">
                  <c:v>8.3000000000000004E-2</c:v>
                </c:pt>
                <c:pt idx="9">
                  <c:v>8.3000000000000004E-2</c:v>
                </c:pt>
                <c:pt idx="10">
                  <c:v>8.3000000000000004E-2</c:v>
                </c:pt>
                <c:pt idx="11">
                  <c:v>8.3000000000000004E-2</c:v>
                </c:pt>
                <c:pt idx="12">
                  <c:v>8.3000000000000004E-2</c:v>
                </c:pt>
                <c:pt idx="13">
                  <c:v>8.3000000000000004E-2</c:v>
                </c:pt>
                <c:pt idx="14">
                  <c:v>8.3000000000000004E-2</c:v>
                </c:pt>
                <c:pt idx="15">
                  <c:v>8.3000000000000004E-2</c:v>
                </c:pt>
                <c:pt idx="16">
                  <c:v>8.3000000000000004E-2</c:v>
                </c:pt>
                <c:pt idx="17">
                  <c:v>8.3000000000000004E-2</c:v>
                </c:pt>
                <c:pt idx="18">
                  <c:v>8.3000000000000004E-2</c:v>
                </c:pt>
                <c:pt idx="19">
                  <c:v>8.3000000000000004E-2</c:v>
                </c:pt>
                <c:pt idx="20">
                  <c:v>8.3000000000000004E-2</c:v>
                </c:pt>
                <c:pt idx="21">
                  <c:v>8.3000000000000004E-2</c:v>
                </c:pt>
                <c:pt idx="22">
                  <c:v>8.3000000000000004E-2</c:v>
                </c:pt>
                <c:pt idx="23">
                  <c:v>8.3000000000000004E-2</c:v>
                </c:pt>
                <c:pt idx="24">
                  <c:v>8.3000000000000004E-2</c:v>
                </c:pt>
                <c:pt idx="25">
                  <c:v>8.3000000000000004E-2</c:v>
                </c:pt>
                <c:pt idx="26">
                  <c:v>8.3000000000000004E-2</c:v>
                </c:pt>
                <c:pt idx="27">
                  <c:v>8.3000000000000004E-2</c:v>
                </c:pt>
                <c:pt idx="28">
                  <c:v>8.3000000000000004E-2</c:v>
                </c:pt>
                <c:pt idx="29">
                  <c:v>8.3000000000000004E-2</c:v>
                </c:pt>
                <c:pt idx="30">
                  <c:v>8.3000000000000004E-2</c:v>
                </c:pt>
                <c:pt idx="31">
                  <c:v>8.3000000000000004E-2</c:v>
                </c:pt>
                <c:pt idx="32">
                  <c:v>8.3000000000000004E-2</c:v>
                </c:pt>
                <c:pt idx="33">
                  <c:v>8.3000000000000004E-2</c:v>
                </c:pt>
                <c:pt idx="34">
                  <c:v>8.3000000000000004E-2</c:v>
                </c:pt>
                <c:pt idx="35">
                  <c:v>8.3000000000000004E-2</c:v>
                </c:pt>
                <c:pt idx="36">
                  <c:v>8.2000000000000003E-2</c:v>
                </c:pt>
                <c:pt idx="37">
                  <c:v>8.2000000000000003E-2</c:v>
                </c:pt>
                <c:pt idx="38">
                  <c:v>8.2000000000000003E-2</c:v>
                </c:pt>
                <c:pt idx="39">
                  <c:v>8.2000000000000003E-2</c:v>
                </c:pt>
                <c:pt idx="40">
                  <c:v>8.2000000000000003E-2</c:v>
                </c:pt>
                <c:pt idx="41">
                  <c:v>8.2000000000000003E-2</c:v>
                </c:pt>
                <c:pt idx="42">
                  <c:v>8.2000000000000003E-2</c:v>
                </c:pt>
                <c:pt idx="43">
                  <c:v>8.2000000000000003E-2</c:v>
                </c:pt>
                <c:pt idx="44">
                  <c:v>8.2000000000000003E-2</c:v>
                </c:pt>
                <c:pt idx="45">
                  <c:v>8.2000000000000003E-2</c:v>
                </c:pt>
                <c:pt idx="46">
                  <c:v>8.2000000000000003E-2</c:v>
                </c:pt>
                <c:pt idx="47">
                  <c:v>8.2000000000000003E-2</c:v>
                </c:pt>
                <c:pt idx="48">
                  <c:v>8.2000000000000003E-2</c:v>
                </c:pt>
                <c:pt idx="49">
                  <c:v>8.2000000000000003E-2</c:v>
                </c:pt>
                <c:pt idx="50">
                  <c:v>8.2000000000000003E-2</c:v>
                </c:pt>
                <c:pt idx="51">
                  <c:v>8.2000000000000003E-2</c:v>
                </c:pt>
                <c:pt idx="52">
                  <c:v>8.2000000000000003E-2</c:v>
                </c:pt>
                <c:pt idx="53">
                  <c:v>8.2000000000000003E-2</c:v>
                </c:pt>
                <c:pt idx="54">
                  <c:v>8.2000000000000003E-2</c:v>
                </c:pt>
                <c:pt idx="55">
                  <c:v>8.2000000000000003E-2</c:v>
                </c:pt>
                <c:pt idx="56">
                  <c:v>8.2000000000000003E-2</c:v>
                </c:pt>
                <c:pt idx="57">
                  <c:v>8.2000000000000003E-2</c:v>
                </c:pt>
                <c:pt idx="58">
                  <c:v>8.2000000000000003E-2</c:v>
                </c:pt>
                <c:pt idx="59">
                  <c:v>8.2000000000000003E-2</c:v>
                </c:pt>
                <c:pt idx="60">
                  <c:v>8.2000000000000003E-2</c:v>
                </c:pt>
                <c:pt idx="61">
                  <c:v>8.2000000000000003E-2</c:v>
                </c:pt>
                <c:pt idx="62">
                  <c:v>8.2000000000000003E-2</c:v>
                </c:pt>
                <c:pt idx="63">
                  <c:v>8.2000000000000003E-2</c:v>
                </c:pt>
                <c:pt idx="64">
                  <c:v>8.2000000000000003E-2</c:v>
                </c:pt>
                <c:pt idx="65">
                  <c:v>8.2000000000000003E-2</c:v>
                </c:pt>
                <c:pt idx="66">
                  <c:v>8.2000000000000003E-2</c:v>
                </c:pt>
                <c:pt idx="67">
                  <c:v>8.2000000000000003E-2</c:v>
                </c:pt>
                <c:pt idx="68">
                  <c:v>8.2000000000000003E-2</c:v>
                </c:pt>
                <c:pt idx="69">
                  <c:v>8.2000000000000003E-2</c:v>
                </c:pt>
                <c:pt idx="70">
                  <c:v>8.2000000000000003E-2</c:v>
                </c:pt>
                <c:pt idx="71">
                  <c:v>8.2000000000000003E-2</c:v>
                </c:pt>
                <c:pt idx="72">
                  <c:v>8.1000000000000003E-2</c:v>
                </c:pt>
                <c:pt idx="73">
                  <c:v>8.1000000000000003E-2</c:v>
                </c:pt>
                <c:pt idx="74">
                  <c:v>8.1000000000000003E-2</c:v>
                </c:pt>
                <c:pt idx="75">
                  <c:v>8.1000000000000003E-2</c:v>
                </c:pt>
                <c:pt idx="76">
                  <c:v>8.1000000000000003E-2</c:v>
                </c:pt>
                <c:pt idx="77">
                  <c:v>8.1000000000000003E-2</c:v>
                </c:pt>
                <c:pt idx="78">
                  <c:v>8.1000000000000003E-2</c:v>
                </c:pt>
                <c:pt idx="79">
                  <c:v>8.1000000000000003E-2</c:v>
                </c:pt>
                <c:pt idx="80">
                  <c:v>8.1000000000000003E-2</c:v>
                </c:pt>
                <c:pt idx="81">
                  <c:v>8.1000000000000003E-2</c:v>
                </c:pt>
                <c:pt idx="82">
                  <c:v>8.1000000000000003E-2</c:v>
                </c:pt>
                <c:pt idx="83">
                  <c:v>8.1000000000000003E-2</c:v>
                </c:pt>
                <c:pt idx="84">
                  <c:v>8.1000000000000003E-2</c:v>
                </c:pt>
                <c:pt idx="85">
                  <c:v>8.1000000000000003E-2</c:v>
                </c:pt>
                <c:pt idx="86">
                  <c:v>8.1000000000000003E-2</c:v>
                </c:pt>
                <c:pt idx="87">
                  <c:v>8.1000000000000003E-2</c:v>
                </c:pt>
                <c:pt idx="88">
                  <c:v>8.1000000000000003E-2</c:v>
                </c:pt>
                <c:pt idx="89">
                  <c:v>8.1000000000000003E-2</c:v>
                </c:pt>
                <c:pt idx="90">
                  <c:v>8.1000000000000003E-2</c:v>
                </c:pt>
                <c:pt idx="91">
                  <c:v>8.1000000000000003E-2</c:v>
                </c:pt>
                <c:pt idx="92">
                  <c:v>8.1000000000000003E-2</c:v>
                </c:pt>
                <c:pt idx="93">
                  <c:v>8.1000000000000003E-2</c:v>
                </c:pt>
                <c:pt idx="94">
                  <c:v>8.1000000000000003E-2</c:v>
                </c:pt>
                <c:pt idx="95">
                  <c:v>8.1000000000000003E-2</c:v>
                </c:pt>
                <c:pt idx="96">
                  <c:v>8.1000000000000003E-2</c:v>
                </c:pt>
                <c:pt idx="97">
                  <c:v>8.1000000000000003E-2</c:v>
                </c:pt>
                <c:pt idx="98">
                  <c:v>8.1000000000000003E-2</c:v>
                </c:pt>
                <c:pt idx="99">
                  <c:v>8.1000000000000003E-2</c:v>
                </c:pt>
                <c:pt idx="100">
                  <c:v>8.1000000000000003E-2</c:v>
                </c:pt>
                <c:pt idx="101">
                  <c:v>8.0666666666666664E-2</c:v>
                </c:pt>
                <c:pt idx="102">
                  <c:v>0.08</c:v>
                </c:pt>
                <c:pt idx="103">
                  <c:v>0.08</c:v>
                </c:pt>
                <c:pt idx="104">
                  <c:v>0.08</c:v>
                </c:pt>
                <c:pt idx="105">
                  <c:v>0.08</c:v>
                </c:pt>
                <c:pt idx="106">
                  <c:v>0.08</c:v>
                </c:pt>
                <c:pt idx="107">
                  <c:v>0.08</c:v>
                </c:pt>
                <c:pt idx="108">
                  <c:v>0.08</c:v>
                </c:pt>
                <c:pt idx="109">
                  <c:v>0.08</c:v>
                </c:pt>
                <c:pt idx="110">
                  <c:v>0.08</c:v>
                </c:pt>
                <c:pt idx="111">
                  <c:v>0.08</c:v>
                </c:pt>
                <c:pt idx="112">
                  <c:v>0.08</c:v>
                </c:pt>
                <c:pt idx="113">
                  <c:v>0.08</c:v>
                </c:pt>
                <c:pt idx="114">
                  <c:v>0.08</c:v>
                </c:pt>
                <c:pt idx="115">
                  <c:v>0.08</c:v>
                </c:pt>
                <c:pt idx="116">
                  <c:v>0.08</c:v>
                </c:pt>
                <c:pt idx="117">
                  <c:v>0.08</c:v>
                </c:pt>
                <c:pt idx="118">
                  <c:v>0.08</c:v>
                </c:pt>
                <c:pt idx="119">
                  <c:v>0.08</c:v>
                </c:pt>
                <c:pt idx="120">
                  <c:v>0.08</c:v>
                </c:pt>
                <c:pt idx="121">
                  <c:v>0.08</c:v>
                </c:pt>
                <c:pt idx="122">
                  <c:v>0.08</c:v>
                </c:pt>
                <c:pt idx="123">
                  <c:v>0.08</c:v>
                </c:pt>
                <c:pt idx="124">
                  <c:v>0.08</c:v>
                </c:pt>
                <c:pt idx="125">
                  <c:v>0.08</c:v>
                </c:pt>
                <c:pt idx="126">
                  <c:v>0.08</c:v>
                </c:pt>
                <c:pt idx="127">
                  <c:v>0.08</c:v>
                </c:pt>
                <c:pt idx="128">
                  <c:v>0.08</c:v>
                </c:pt>
                <c:pt idx="129">
                  <c:v>0.08</c:v>
                </c:pt>
                <c:pt idx="130">
                  <c:v>0.08</c:v>
                </c:pt>
                <c:pt idx="131">
                  <c:v>0.08</c:v>
                </c:pt>
                <c:pt idx="132">
                  <c:v>0.08</c:v>
                </c:pt>
                <c:pt idx="133">
                  <c:v>0.08</c:v>
                </c:pt>
                <c:pt idx="134">
                  <c:v>0.08</c:v>
                </c:pt>
                <c:pt idx="135">
                  <c:v>0.08</c:v>
                </c:pt>
                <c:pt idx="136">
                  <c:v>0.08</c:v>
                </c:pt>
                <c:pt idx="137">
                  <c:v>0.08</c:v>
                </c:pt>
                <c:pt idx="138">
                  <c:v>0.08</c:v>
                </c:pt>
                <c:pt idx="139">
                  <c:v>0.08</c:v>
                </c:pt>
                <c:pt idx="140">
                  <c:v>0.08</c:v>
                </c:pt>
                <c:pt idx="141">
                  <c:v>0.08</c:v>
                </c:pt>
                <c:pt idx="142">
                  <c:v>0.08</c:v>
                </c:pt>
                <c:pt idx="143">
                  <c:v>7.9000000000000001E-2</c:v>
                </c:pt>
                <c:pt idx="144">
                  <c:v>7.9000000000000001E-2</c:v>
                </c:pt>
                <c:pt idx="145">
                  <c:v>7.9000000000000001E-2</c:v>
                </c:pt>
                <c:pt idx="146">
                  <c:v>7.9000000000000001E-2</c:v>
                </c:pt>
                <c:pt idx="147">
                  <c:v>7.9000000000000001E-2</c:v>
                </c:pt>
                <c:pt idx="148">
                  <c:v>7.9000000000000001E-2</c:v>
                </c:pt>
                <c:pt idx="149">
                  <c:v>7.9000000000000001E-2</c:v>
                </c:pt>
                <c:pt idx="150">
                  <c:v>7.9000000000000001E-2</c:v>
                </c:pt>
                <c:pt idx="151">
                  <c:v>7.9000000000000001E-2</c:v>
                </c:pt>
                <c:pt idx="152">
                  <c:v>7.9000000000000001E-2</c:v>
                </c:pt>
                <c:pt idx="153">
                  <c:v>7.9000000000000001E-2</c:v>
                </c:pt>
                <c:pt idx="154">
                  <c:v>7.9000000000000001E-2</c:v>
                </c:pt>
                <c:pt idx="155">
                  <c:v>7.9000000000000001E-2</c:v>
                </c:pt>
                <c:pt idx="156">
                  <c:v>7.9000000000000001E-2</c:v>
                </c:pt>
                <c:pt idx="157">
                  <c:v>7.9000000000000001E-2</c:v>
                </c:pt>
                <c:pt idx="158">
                  <c:v>7.9000000000000001E-2</c:v>
                </c:pt>
                <c:pt idx="159">
                  <c:v>7.9000000000000001E-2</c:v>
                </c:pt>
                <c:pt idx="160">
                  <c:v>7.9000000000000001E-2</c:v>
                </c:pt>
                <c:pt idx="161">
                  <c:v>7.9000000000000001E-2</c:v>
                </c:pt>
                <c:pt idx="162">
                  <c:v>7.9000000000000001E-2</c:v>
                </c:pt>
                <c:pt idx="163">
                  <c:v>7.9000000000000001E-2</c:v>
                </c:pt>
                <c:pt idx="164">
                  <c:v>7.9000000000000001E-2</c:v>
                </c:pt>
                <c:pt idx="165">
                  <c:v>7.9000000000000001E-2</c:v>
                </c:pt>
                <c:pt idx="166">
                  <c:v>7.9000000000000001E-2</c:v>
                </c:pt>
                <c:pt idx="167">
                  <c:v>7.9000000000000001E-2</c:v>
                </c:pt>
                <c:pt idx="168">
                  <c:v>7.9000000000000001E-2</c:v>
                </c:pt>
                <c:pt idx="169">
                  <c:v>7.9000000000000001E-2</c:v>
                </c:pt>
                <c:pt idx="170">
                  <c:v>7.9000000000000001E-2</c:v>
                </c:pt>
                <c:pt idx="171">
                  <c:v>7.9000000000000001E-2</c:v>
                </c:pt>
                <c:pt idx="172">
                  <c:v>7.9000000000000001E-2</c:v>
                </c:pt>
                <c:pt idx="173">
                  <c:v>7.9000000000000001E-2</c:v>
                </c:pt>
                <c:pt idx="174">
                  <c:v>7.8E-2</c:v>
                </c:pt>
                <c:pt idx="175">
                  <c:v>7.8E-2</c:v>
                </c:pt>
                <c:pt idx="176">
                  <c:v>7.8E-2</c:v>
                </c:pt>
                <c:pt idx="177">
                  <c:v>7.8E-2</c:v>
                </c:pt>
                <c:pt idx="178">
                  <c:v>7.8E-2</c:v>
                </c:pt>
                <c:pt idx="179">
                  <c:v>7.8E-2</c:v>
                </c:pt>
                <c:pt idx="180">
                  <c:v>7.8E-2</c:v>
                </c:pt>
                <c:pt idx="181">
                  <c:v>7.8E-2</c:v>
                </c:pt>
                <c:pt idx="182">
                  <c:v>7.8E-2</c:v>
                </c:pt>
                <c:pt idx="183">
                  <c:v>7.8E-2</c:v>
                </c:pt>
                <c:pt idx="184">
                  <c:v>7.8E-2</c:v>
                </c:pt>
                <c:pt idx="185">
                  <c:v>7.8E-2</c:v>
                </c:pt>
                <c:pt idx="186">
                  <c:v>7.8E-2</c:v>
                </c:pt>
                <c:pt idx="187">
                  <c:v>7.8E-2</c:v>
                </c:pt>
                <c:pt idx="188">
                  <c:v>7.8E-2</c:v>
                </c:pt>
                <c:pt idx="189">
                  <c:v>7.8E-2</c:v>
                </c:pt>
                <c:pt idx="190">
                  <c:v>7.8E-2</c:v>
                </c:pt>
                <c:pt idx="191">
                  <c:v>7.8E-2</c:v>
                </c:pt>
                <c:pt idx="192">
                  <c:v>7.8E-2</c:v>
                </c:pt>
                <c:pt idx="193">
                  <c:v>7.8E-2</c:v>
                </c:pt>
                <c:pt idx="194">
                  <c:v>7.8E-2</c:v>
                </c:pt>
                <c:pt idx="195">
                  <c:v>7.8E-2</c:v>
                </c:pt>
                <c:pt idx="196">
                  <c:v>7.8E-2</c:v>
                </c:pt>
                <c:pt idx="197">
                  <c:v>7.8E-2</c:v>
                </c:pt>
                <c:pt idx="198">
                  <c:v>7.8E-2</c:v>
                </c:pt>
                <c:pt idx="199">
                  <c:v>7.8E-2</c:v>
                </c:pt>
                <c:pt idx="200">
                  <c:v>7.8E-2</c:v>
                </c:pt>
                <c:pt idx="201">
                  <c:v>7.8E-2</c:v>
                </c:pt>
                <c:pt idx="202">
                  <c:v>7.8E-2</c:v>
                </c:pt>
                <c:pt idx="203">
                  <c:v>7.8E-2</c:v>
                </c:pt>
                <c:pt idx="204">
                  <c:v>7.8E-2</c:v>
                </c:pt>
                <c:pt idx="205">
                  <c:v>7.8E-2</c:v>
                </c:pt>
                <c:pt idx="206">
                  <c:v>7.8E-2</c:v>
                </c:pt>
                <c:pt idx="207">
                  <c:v>7.8E-2</c:v>
                </c:pt>
                <c:pt idx="208">
                  <c:v>7.8E-2</c:v>
                </c:pt>
                <c:pt idx="209">
                  <c:v>7.6999999999999999E-2</c:v>
                </c:pt>
                <c:pt idx="210">
                  <c:v>7.6999999999999999E-2</c:v>
                </c:pt>
                <c:pt idx="211">
                  <c:v>7.6999999999999999E-2</c:v>
                </c:pt>
                <c:pt idx="212">
                  <c:v>7.6999999999999999E-2</c:v>
                </c:pt>
                <c:pt idx="213">
                  <c:v>7.7333333333333323E-2</c:v>
                </c:pt>
                <c:pt idx="214">
                  <c:v>7.8E-2</c:v>
                </c:pt>
                <c:pt idx="215">
                  <c:v>7.7333333333333323E-2</c:v>
                </c:pt>
                <c:pt idx="216">
                  <c:v>7.8E-2</c:v>
                </c:pt>
                <c:pt idx="217">
                  <c:v>7.8E-2</c:v>
                </c:pt>
                <c:pt idx="218">
                  <c:v>7.6999999999999999E-2</c:v>
                </c:pt>
                <c:pt idx="219">
                  <c:v>7.6999999999999999E-2</c:v>
                </c:pt>
                <c:pt idx="220">
                  <c:v>7.6999999999999999E-2</c:v>
                </c:pt>
                <c:pt idx="221">
                  <c:v>7.6999999999999999E-2</c:v>
                </c:pt>
                <c:pt idx="222">
                  <c:v>7.6999999999999999E-2</c:v>
                </c:pt>
                <c:pt idx="223">
                  <c:v>7.6999999999999999E-2</c:v>
                </c:pt>
                <c:pt idx="224">
                  <c:v>7.6999999999999999E-2</c:v>
                </c:pt>
                <c:pt idx="225">
                  <c:v>7.6999999999999999E-2</c:v>
                </c:pt>
                <c:pt idx="226">
                  <c:v>7.6999999999999999E-2</c:v>
                </c:pt>
                <c:pt idx="227">
                  <c:v>7.6999999999999999E-2</c:v>
                </c:pt>
                <c:pt idx="228">
                  <c:v>7.6999999999999999E-2</c:v>
                </c:pt>
                <c:pt idx="229">
                  <c:v>7.6999999999999999E-2</c:v>
                </c:pt>
                <c:pt idx="230">
                  <c:v>7.6999999999999999E-2</c:v>
                </c:pt>
                <c:pt idx="231">
                  <c:v>7.6999999999999999E-2</c:v>
                </c:pt>
                <c:pt idx="232">
                  <c:v>7.6999999999999999E-2</c:v>
                </c:pt>
                <c:pt idx="233">
                  <c:v>7.6999999999999999E-2</c:v>
                </c:pt>
                <c:pt idx="234">
                  <c:v>7.6999999999999999E-2</c:v>
                </c:pt>
                <c:pt idx="235">
                  <c:v>7.6999999999999999E-2</c:v>
                </c:pt>
                <c:pt idx="236">
                  <c:v>7.6999999999999999E-2</c:v>
                </c:pt>
                <c:pt idx="237">
                  <c:v>7.6999999999999999E-2</c:v>
                </c:pt>
                <c:pt idx="238">
                  <c:v>7.6999999999999999E-2</c:v>
                </c:pt>
                <c:pt idx="239">
                  <c:v>7.6999999999999999E-2</c:v>
                </c:pt>
                <c:pt idx="240">
                  <c:v>7.6999999999999999E-2</c:v>
                </c:pt>
                <c:pt idx="241">
                  <c:v>7.6999999999999999E-2</c:v>
                </c:pt>
                <c:pt idx="242">
                  <c:v>7.6999999999999999E-2</c:v>
                </c:pt>
                <c:pt idx="243">
                  <c:v>7.6999999999999999E-2</c:v>
                </c:pt>
                <c:pt idx="244">
                  <c:v>7.6999999999999999E-2</c:v>
                </c:pt>
                <c:pt idx="245">
                  <c:v>7.6999999999999999E-2</c:v>
                </c:pt>
                <c:pt idx="246">
                  <c:v>7.6999999999999999E-2</c:v>
                </c:pt>
                <c:pt idx="247">
                  <c:v>7.6999999999999999E-2</c:v>
                </c:pt>
                <c:pt idx="248">
                  <c:v>7.6999999999999999E-2</c:v>
                </c:pt>
                <c:pt idx="249">
                  <c:v>7.6999999999999999E-2</c:v>
                </c:pt>
                <c:pt idx="250">
                  <c:v>7.6999999999999999E-2</c:v>
                </c:pt>
                <c:pt idx="251">
                  <c:v>7.6999999999999999E-2</c:v>
                </c:pt>
                <c:pt idx="252">
                  <c:v>7.6999999999999999E-2</c:v>
                </c:pt>
                <c:pt idx="253">
                  <c:v>7.6999999999999999E-2</c:v>
                </c:pt>
                <c:pt idx="254">
                  <c:v>7.6999999999999999E-2</c:v>
                </c:pt>
                <c:pt idx="255">
                  <c:v>7.6999999999999999E-2</c:v>
                </c:pt>
                <c:pt idx="256">
                  <c:v>7.6999999999999999E-2</c:v>
                </c:pt>
                <c:pt idx="257">
                  <c:v>7.6999999999999999E-2</c:v>
                </c:pt>
                <c:pt idx="258">
                  <c:v>7.5999999999999998E-2</c:v>
                </c:pt>
                <c:pt idx="259">
                  <c:v>7.5999999999999998E-2</c:v>
                </c:pt>
                <c:pt idx="260">
                  <c:v>7.5999999999999998E-2</c:v>
                </c:pt>
                <c:pt idx="261">
                  <c:v>7.5999999999999998E-2</c:v>
                </c:pt>
                <c:pt idx="262">
                  <c:v>7.5999999999999998E-2</c:v>
                </c:pt>
                <c:pt idx="263">
                  <c:v>7.5999999999999998E-2</c:v>
                </c:pt>
                <c:pt idx="264">
                  <c:v>7.5999999999999998E-2</c:v>
                </c:pt>
                <c:pt idx="265">
                  <c:v>7.5999999999999998E-2</c:v>
                </c:pt>
                <c:pt idx="266">
                  <c:v>7.5999999999999998E-2</c:v>
                </c:pt>
                <c:pt idx="267">
                  <c:v>7.5999999999999998E-2</c:v>
                </c:pt>
                <c:pt idx="268">
                  <c:v>7.5999999999999998E-2</c:v>
                </c:pt>
                <c:pt idx="269">
                  <c:v>7.5999999999999998E-2</c:v>
                </c:pt>
                <c:pt idx="270">
                  <c:v>7.5999999999999998E-2</c:v>
                </c:pt>
                <c:pt idx="271">
                  <c:v>7.5999999999999998E-2</c:v>
                </c:pt>
                <c:pt idx="272">
                  <c:v>7.5999999999999998E-2</c:v>
                </c:pt>
                <c:pt idx="273">
                  <c:v>7.5999999999999998E-2</c:v>
                </c:pt>
                <c:pt idx="274">
                  <c:v>7.6999999999999999E-2</c:v>
                </c:pt>
                <c:pt idx="275">
                  <c:v>7.6999999999999999E-2</c:v>
                </c:pt>
                <c:pt idx="276">
                  <c:v>7.6999999999999999E-2</c:v>
                </c:pt>
                <c:pt idx="277">
                  <c:v>7.6999999999999999E-2</c:v>
                </c:pt>
                <c:pt idx="278">
                  <c:v>7.6999999999999999E-2</c:v>
                </c:pt>
                <c:pt idx="279">
                  <c:v>7.6999999999999999E-2</c:v>
                </c:pt>
                <c:pt idx="280">
                  <c:v>7.6999999999999999E-2</c:v>
                </c:pt>
                <c:pt idx="281">
                  <c:v>7.6999999999999999E-2</c:v>
                </c:pt>
                <c:pt idx="282">
                  <c:v>7.6999999999999999E-2</c:v>
                </c:pt>
                <c:pt idx="283">
                  <c:v>7.6999999999999999E-2</c:v>
                </c:pt>
                <c:pt idx="284">
                  <c:v>7.6999999999999999E-2</c:v>
                </c:pt>
                <c:pt idx="285">
                  <c:v>7.6999999999999999E-2</c:v>
                </c:pt>
                <c:pt idx="286">
                  <c:v>7.6999999999999999E-2</c:v>
                </c:pt>
                <c:pt idx="287">
                  <c:v>7.6999999999999999E-2</c:v>
                </c:pt>
                <c:pt idx="288">
                  <c:v>7.6999999999999999E-2</c:v>
                </c:pt>
                <c:pt idx="289">
                  <c:v>7.7333333333333323E-2</c:v>
                </c:pt>
                <c:pt idx="290">
                  <c:v>7.8E-2</c:v>
                </c:pt>
                <c:pt idx="291">
                  <c:v>7.8E-2</c:v>
                </c:pt>
                <c:pt idx="292">
                  <c:v>7.8E-2</c:v>
                </c:pt>
                <c:pt idx="293">
                  <c:v>7.8E-2</c:v>
                </c:pt>
                <c:pt idx="294">
                  <c:v>7.8E-2</c:v>
                </c:pt>
                <c:pt idx="295">
                  <c:v>7.8E-2</c:v>
                </c:pt>
                <c:pt idx="296">
                  <c:v>7.8E-2</c:v>
                </c:pt>
                <c:pt idx="297">
                  <c:v>7.8E-2</c:v>
                </c:pt>
                <c:pt idx="298">
                  <c:v>7.8E-2</c:v>
                </c:pt>
                <c:pt idx="299">
                  <c:v>7.8E-2</c:v>
                </c:pt>
                <c:pt idx="300">
                  <c:v>7.8E-2</c:v>
                </c:pt>
                <c:pt idx="301">
                  <c:v>7.8E-2</c:v>
                </c:pt>
                <c:pt idx="302">
                  <c:v>7.8E-2</c:v>
                </c:pt>
                <c:pt idx="303">
                  <c:v>7.8E-2</c:v>
                </c:pt>
                <c:pt idx="304">
                  <c:v>7.9000000000000001E-2</c:v>
                </c:pt>
                <c:pt idx="305">
                  <c:v>7.9000000000000001E-2</c:v>
                </c:pt>
                <c:pt idx="306">
                  <c:v>7.9000000000000001E-2</c:v>
                </c:pt>
                <c:pt idx="307">
                  <c:v>7.9000000000000001E-2</c:v>
                </c:pt>
                <c:pt idx="308">
                  <c:v>7.9000000000000001E-2</c:v>
                </c:pt>
                <c:pt idx="309">
                  <c:v>7.9000000000000001E-2</c:v>
                </c:pt>
                <c:pt idx="310">
                  <c:v>7.9000000000000001E-2</c:v>
                </c:pt>
                <c:pt idx="311">
                  <c:v>7.9000000000000001E-2</c:v>
                </c:pt>
                <c:pt idx="312">
                  <c:v>7.9000000000000001E-2</c:v>
                </c:pt>
                <c:pt idx="313">
                  <c:v>7.9000000000000001E-2</c:v>
                </c:pt>
                <c:pt idx="314">
                  <c:v>7.9000000000000001E-2</c:v>
                </c:pt>
                <c:pt idx="315">
                  <c:v>7.9000000000000001E-2</c:v>
                </c:pt>
                <c:pt idx="316">
                  <c:v>7.9000000000000001E-2</c:v>
                </c:pt>
                <c:pt idx="317">
                  <c:v>7.9000000000000001E-2</c:v>
                </c:pt>
                <c:pt idx="318">
                  <c:v>7.9000000000000001E-2</c:v>
                </c:pt>
                <c:pt idx="319">
                  <c:v>7.9000000000000001E-2</c:v>
                </c:pt>
                <c:pt idx="320">
                  <c:v>7.9000000000000001E-2</c:v>
                </c:pt>
                <c:pt idx="321">
                  <c:v>7.9000000000000001E-2</c:v>
                </c:pt>
                <c:pt idx="322">
                  <c:v>7.9000000000000001E-2</c:v>
                </c:pt>
                <c:pt idx="323">
                  <c:v>7.9000000000000001E-2</c:v>
                </c:pt>
                <c:pt idx="324">
                  <c:v>0.08</c:v>
                </c:pt>
                <c:pt idx="325">
                  <c:v>0.08</c:v>
                </c:pt>
                <c:pt idx="326">
                  <c:v>0.08</c:v>
                </c:pt>
                <c:pt idx="327">
                  <c:v>0.08</c:v>
                </c:pt>
                <c:pt idx="328">
                  <c:v>0.08</c:v>
                </c:pt>
                <c:pt idx="329">
                  <c:v>0.08</c:v>
                </c:pt>
                <c:pt idx="330">
                  <c:v>0.08</c:v>
                </c:pt>
                <c:pt idx="331">
                  <c:v>0.08</c:v>
                </c:pt>
                <c:pt idx="332">
                  <c:v>0.08</c:v>
                </c:pt>
                <c:pt idx="333">
                  <c:v>0.08</c:v>
                </c:pt>
                <c:pt idx="334">
                  <c:v>0.08</c:v>
                </c:pt>
                <c:pt idx="335">
                  <c:v>0.08</c:v>
                </c:pt>
                <c:pt idx="336">
                  <c:v>0.08</c:v>
                </c:pt>
                <c:pt idx="337">
                  <c:v>0.08</c:v>
                </c:pt>
                <c:pt idx="338">
                  <c:v>0.08</c:v>
                </c:pt>
                <c:pt idx="339">
                  <c:v>0.08</c:v>
                </c:pt>
                <c:pt idx="340">
                  <c:v>0.08</c:v>
                </c:pt>
                <c:pt idx="341">
                  <c:v>0.08</c:v>
                </c:pt>
                <c:pt idx="342">
                  <c:v>0.08</c:v>
                </c:pt>
                <c:pt idx="343">
                  <c:v>0.08</c:v>
                </c:pt>
                <c:pt idx="344">
                  <c:v>0.08</c:v>
                </c:pt>
                <c:pt idx="345">
                  <c:v>0.08</c:v>
                </c:pt>
                <c:pt idx="346">
                  <c:v>8.1000000000000003E-2</c:v>
                </c:pt>
                <c:pt idx="347">
                  <c:v>8.1000000000000003E-2</c:v>
                </c:pt>
                <c:pt idx="348">
                  <c:v>8.1000000000000003E-2</c:v>
                </c:pt>
                <c:pt idx="349">
                  <c:v>8.1000000000000003E-2</c:v>
                </c:pt>
                <c:pt idx="350">
                  <c:v>8.1000000000000003E-2</c:v>
                </c:pt>
                <c:pt idx="351">
                  <c:v>8.1000000000000003E-2</c:v>
                </c:pt>
                <c:pt idx="352">
                  <c:v>8.1000000000000003E-2</c:v>
                </c:pt>
                <c:pt idx="353">
                  <c:v>8.1000000000000003E-2</c:v>
                </c:pt>
                <c:pt idx="354">
                  <c:v>8.1000000000000003E-2</c:v>
                </c:pt>
                <c:pt idx="355">
                  <c:v>8.1000000000000003E-2</c:v>
                </c:pt>
                <c:pt idx="356">
                  <c:v>8.1000000000000003E-2</c:v>
                </c:pt>
                <c:pt idx="357">
                  <c:v>8.1000000000000003E-2</c:v>
                </c:pt>
                <c:pt idx="358">
                  <c:v>8.1000000000000003E-2</c:v>
                </c:pt>
                <c:pt idx="359">
                  <c:v>8.1000000000000003E-2</c:v>
                </c:pt>
                <c:pt idx="360">
                  <c:v>8.1000000000000003E-2</c:v>
                </c:pt>
                <c:pt idx="361">
                  <c:v>8.1000000000000003E-2</c:v>
                </c:pt>
                <c:pt idx="362">
                  <c:v>8.1000000000000003E-2</c:v>
                </c:pt>
                <c:pt idx="363">
                  <c:v>8.1000000000000003E-2</c:v>
                </c:pt>
                <c:pt idx="364">
                  <c:v>8.1000000000000003E-2</c:v>
                </c:pt>
                <c:pt idx="365">
                  <c:v>8.1000000000000003E-2</c:v>
                </c:pt>
                <c:pt idx="366">
                  <c:v>8.1000000000000003E-2</c:v>
                </c:pt>
                <c:pt idx="367">
                  <c:v>8.1000000000000003E-2</c:v>
                </c:pt>
                <c:pt idx="368">
                  <c:v>8.1000000000000003E-2</c:v>
                </c:pt>
                <c:pt idx="369">
                  <c:v>8.1000000000000003E-2</c:v>
                </c:pt>
                <c:pt idx="370">
                  <c:v>8.2000000000000003E-2</c:v>
                </c:pt>
                <c:pt idx="371">
                  <c:v>8.2000000000000003E-2</c:v>
                </c:pt>
                <c:pt idx="372">
                  <c:v>8.2000000000000003E-2</c:v>
                </c:pt>
                <c:pt idx="373">
                  <c:v>8.2000000000000003E-2</c:v>
                </c:pt>
                <c:pt idx="374">
                  <c:v>8.2000000000000003E-2</c:v>
                </c:pt>
                <c:pt idx="375">
                  <c:v>8.2000000000000003E-2</c:v>
                </c:pt>
                <c:pt idx="376">
                  <c:v>8.2000000000000003E-2</c:v>
                </c:pt>
                <c:pt idx="377">
                  <c:v>8.2000000000000003E-2</c:v>
                </c:pt>
                <c:pt idx="378">
                  <c:v>8.2000000000000003E-2</c:v>
                </c:pt>
                <c:pt idx="379">
                  <c:v>8.2000000000000003E-2</c:v>
                </c:pt>
                <c:pt idx="380">
                  <c:v>8.2000000000000003E-2</c:v>
                </c:pt>
                <c:pt idx="381">
                  <c:v>8.2000000000000003E-2</c:v>
                </c:pt>
                <c:pt idx="382">
                  <c:v>8.2000000000000003E-2</c:v>
                </c:pt>
                <c:pt idx="383">
                  <c:v>8.2000000000000003E-2</c:v>
                </c:pt>
                <c:pt idx="384">
                  <c:v>8.2000000000000003E-2</c:v>
                </c:pt>
                <c:pt idx="385">
                  <c:v>8.2000000000000003E-2</c:v>
                </c:pt>
                <c:pt idx="386">
                  <c:v>8.2000000000000003E-2</c:v>
                </c:pt>
                <c:pt idx="387">
                  <c:v>8.2000000000000003E-2</c:v>
                </c:pt>
                <c:pt idx="388">
                  <c:v>8.2000000000000003E-2</c:v>
                </c:pt>
                <c:pt idx="389">
                  <c:v>8.2000000000000003E-2</c:v>
                </c:pt>
                <c:pt idx="390">
                  <c:v>8.2000000000000003E-2</c:v>
                </c:pt>
                <c:pt idx="391">
                  <c:v>8.2000000000000003E-2</c:v>
                </c:pt>
                <c:pt idx="392">
                  <c:v>8.2000000000000003E-2</c:v>
                </c:pt>
                <c:pt idx="393">
                  <c:v>8.2000000000000003E-2</c:v>
                </c:pt>
                <c:pt idx="394">
                  <c:v>8.2000000000000003E-2</c:v>
                </c:pt>
                <c:pt idx="395">
                  <c:v>8.2000000000000003E-2</c:v>
                </c:pt>
                <c:pt idx="396">
                  <c:v>8.3000000000000004E-2</c:v>
                </c:pt>
                <c:pt idx="397">
                  <c:v>8.2333333333333328E-2</c:v>
                </c:pt>
                <c:pt idx="398">
                  <c:v>8.3000000000000004E-2</c:v>
                </c:pt>
                <c:pt idx="399">
                  <c:v>8.3000000000000004E-2</c:v>
                </c:pt>
                <c:pt idx="400">
                  <c:v>8.3000000000000004E-2</c:v>
                </c:pt>
                <c:pt idx="401">
                  <c:v>8.3000000000000004E-2</c:v>
                </c:pt>
                <c:pt idx="402">
                  <c:v>8.3000000000000004E-2</c:v>
                </c:pt>
                <c:pt idx="403">
                  <c:v>8.3000000000000004E-2</c:v>
                </c:pt>
                <c:pt idx="404">
                  <c:v>8.3000000000000004E-2</c:v>
                </c:pt>
                <c:pt idx="405">
                  <c:v>8.3000000000000004E-2</c:v>
                </c:pt>
                <c:pt idx="406">
                  <c:v>8.3000000000000004E-2</c:v>
                </c:pt>
                <c:pt idx="407">
                  <c:v>8.3000000000000004E-2</c:v>
                </c:pt>
                <c:pt idx="408">
                  <c:v>8.3000000000000004E-2</c:v>
                </c:pt>
                <c:pt idx="409">
                  <c:v>8.3000000000000004E-2</c:v>
                </c:pt>
                <c:pt idx="410">
                  <c:v>8.3000000000000004E-2</c:v>
                </c:pt>
                <c:pt idx="411">
                  <c:v>8.3000000000000004E-2</c:v>
                </c:pt>
                <c:pt idx="412">
                  <c:v>8.3000000000000004E-2</c:v>
                </c:pt>
                <c:pt idx="413">
                  <c:v>8.3000000000000004E-2</c:v>
                </c:pt>
                <c:pt idx="414">
                  <c:v>8.3000000000000004E-2</c:v>
                </c:pt>
                <c:pt idx="415">
                  <c:v>8.3000000000000004E-2</c:v>
                </c:pt>
                <c:pt idx="416">
                  <c:v>8.3000000000000004E-2</c:v>
                </c:pt>
                <c:pt idx="417">
                  <c:v>8.3000000000000004E-2</c:v>
                </c:pt>
                <c:pt idx="418">
                  <c:v>8.3000000000000004E-2</c:v>
                </c:pt>
                <c:pt idx="419">
                  <c:v>8.3000000000000004E-2</c:v>
                </c:pt>
                <c:pt idx="420">
                  <c:v>8.3000000000000004E-2</c:v>
                </c:pt>
                <c:pt idx="421">
                  <c:v>8.3000000000000004E-2</c:v>
                </c:pt>
                <c:pt idx="422">
                  <c:v>8.3000000000000004E-2</c:v>
                </c:pt>
                <c:pt idx="423">
                  <c:v>8.3000000000000004E-2</c:v>
                </c:pt>
                <c:pt idx="424">
                  <c:v>8.3000000000000004E-2</c:v>
                </c:pt>
                <c:pt idx="425">
                  <c:v>8.3000000000000004E-2</c:v>
                </c:pt>
                <c:pt idx="426">
                  <c:v>8.3000000000000004E-2</c:v>
                </c:pt>
                <c:pt idx="427">
                  <c:v>8.3000000000000004E-2</c:v>
                </c:pt>
                <c:pt idx="428">
                  <c:v>8.3000000000000004E-2</c:v>
                </c:pt>
                <c:pt idx="429">
                  <c:v>8.3000000000000004E-2</c:v>
                </c:pt>
                <c:pt idx="430">
                  <c:v>8.3000000000000004E-2</c:v>
                </c:pt>
                <c:pt idx="431">
                  <c:v>8.3000000000000004E-2</c:v>
                </c:pt>
                <c:pt idx="432">
                  <c:v>8.4000000000000005E-2</c:v>
                </c:pt>
                <c:pt idx="433">
                  <c:v>8.4000000000000005E-2</c:v>
                </c:pt>
                <c:pt idx="434">
                  <c:v>8.4000000000000005E-2</c:v>
                </c:pt>
                <c:pt idx="435">
                  <c:v>8.4000000000000005E-2</c:v>
                </c:pt>
                <c:pt idx="436">
                  <c:v>8.4000000000000005E-2</c:v>
                </c:pt>
                <c:pt idx="437">
                  <c:v>8.4000000000000005E-2</c:v>
                </c:pt>
                <c:pt idx="438">
                  <c:v>8.4000000000000005E-2</c:v>
                </c:pt>
                <c:pt idx="439">
                  <c:v>8.4000000000000005E-2</c:v>
                </c:pt>
                <c:pt idx="440">
                  <c:v>8.5000000000000006E-2</c:v>
                </c:pt>
                <c:pt idx="441">
                  <c:v>8.5000000000000006E-2</c:v>
                </c:pt>
                <c:pt idx="442">
                  <c:v>8.5000000000000006E-2</c:v>
                </c:pt>
                <c:pt idx="443">
                  <c:v>8.5000000000000006E-2</c:v>
                </c:pt>
                <c:pt idx="444">
                  <c:v>8.5999999999999993E-2</c:v>
                </c:pt>
                <c:pt idx="445">
                  <c:v>8.6000000000000007E-2</c:v>
                </c:pt>
                <c:pt idx="446">
                  <c:v>8.5999999999999993E-2</c:v>
                </c:pt>
                <c:pt idx="447">
                  <c:v>8.6333333333333331E-2</c:v>
                </c:pt>
                <c:pt idx="448">
                  <c:v>8.6999999999999994E-2</c:v>
                </c:pt>
                <c:pt idx="449">
                  <c:v>8.7000000000000008E-2</c:v>
                </c:pt>
                <c:pt idx="450">
                  <c:v>8.6999999999999994E-2</c:v>
                </c:pt>
                <c:pt idx="451">
                  <c:v>8.7333333333333332E-2</c:v>
                </c:pt>
                <c:pt idx="452">
                  <c:v>8.7999999999999995E-2</c:v>
                </c:pt>
                <c:pt idx="453">
                  <c:v>8.8000000000000009E-2</c:v>
                </c:pt>
                <c:pt idx="454">
                  <c:v>8.7999999999999995E-2</c:v>
                </c:pt>
                <c:pt idx="455">
                  <c:v>8.8000000000000009E-2</c:v>
                </c:pt>
                <c:pt idx="456">
                  <c:v>8.8999999999999996E-2</c:v>
                </c:pt>
                <c:pt idx="457">
                  <c:v>8.900000000000001E-2</c:v>
                </c:pt>
                <c:pt idx="458">
                  <c:v>8.8999999999999996E-2</c:v>
                </c:pt>
                <c:pt idx="459">
                  <c:v>8.900000000000001E-2</c:v>
                </c:pt>
                <c:pt idx="460">
                  <c:v>0.09</c:v>
                </c:pt>
                <c:pt idx="461">
                  <c:v>9.0000000000000011E-2</c:v>
                </c:pt>
                <c:pt idx="462">
                  <c:v>0.09</c:v>
                </c:pt>
                <c:pt idx="463">
                  <c:v>9.0000000000000011E-2</c:v>
                </c:pt>
                <c:pt idx="464">
                  <c:v>0.09</c:v>
                </c:pt>
                <c:pt idx="465">
                  <c:v>9.0333333333333335E-2</c:v>
                </c:pt>
                <c:pt idx="466">
                  <c:v>9.0999999999999998E-2</c:v>
                </c:pt>
                <c:pt idx="467">
                  <c:v>9.1000000000000011E-2</c:v>
                </c:pt>
                <c:pt idx="468">
                  <c:v>9.0999999999999998E-2</c:v>
                </c:pt>
                <c:pt idx="469">
                  <c:v>9.1000000000000011E-2</c:v>
                </c:pt>
                <c:pt idx="470">
                  <c:v>9.0999999999999998E-2</c:v>
                </c:pt>
                <c:pt idx="471">
                  <c:v>9.1000000000000011E-2</c:v>
                </c:pt>
                <c:pt idx="472">
                  <c:v>9.0999999999999998E-2</c:v>
                </c:pt>
                <c:pt idx="473">
                  <c:v>9.1333333333333336E-2</c:v>
                </c:pt>
                <c:pt idx="474">
                  <c:v>9.0999999999999998E-2</c:v>
                </c:pt>
                <c:pt idx="475">
                  <c:v>9.2000000000000012E-2</c:v>
                </c:pt>
                <c:pt idx="476">
                  <c:v>9.1999999999999998E-2</c:v>
                </c:pt>
                <c:pt idx="477">
                  <c:v>9.2000000000000012E-2</c:v>
                </c:pt>
                <c:pt idx="478">
                  <c:v>9.1999999999999998E-2</c:v>
                </c:pt>
                <c:pt idx="479">
                  <c:v>9.2000000000000012E-2</c:v>
                </c:pt>
                <c:pt idx="480">
                  <c:v>9.1999999999999998E-2</c:v>
                </c:pt>
                <c:pt idx="481">
                  <c:v>9.2000000000000012E-2</c:v>
                </c:pt>
                <c:pt idx="482">
                  <c:v>9.1999999999999998E-2</c:v>
                </c:pt>
                <c:pt idx="483">
                  <c:v>9.2000000000000012E-2</c:v>
                </c:pt>
                <c:pt idx="484">
                  <c:v>9.2999999999999999E-2</c:v>
                </c:pt>
                <c:pt idx="485">
                  <c:v>9.3000000000000013E-2</c:v>
                </c:pt>
                <c:pt idx="486">
                  <c:v>9.2999999999999999E-2</c:v>
                </c:pt>
                <c:pt idx="487">
                  <c:v>9.3000000000000013E-2</c:v>
                </c:pt>
                <c:pt idx="488">
                  <c:v>9.2999999999999999E-2</c:v>
                </c:pt>
                <c:pt idx="489">
                  <c:v>9.3000000000000013E-2</c:v>
                </c:pt>
                <c:pt idx="490">
                  <c:v>9.2999999999999999E-2</c:v>
                </c:pt>
                <c:pt idx="491">
                  <c:v>9.3000000000000013E-2</c:v>
                </c:pt>
                <c:pt idx="492">
                  <c:v>9.2999999999999999E-2</c:v>
                </c:pt>
                <c:pt idx="493">
                  <c:v>9.3000000000000013E-2</c:v>
                </c:pt>
                <c:pt idx="494">
                  <c:v>9.2999999999999999E-2</c:v>
                </c:pt>
                <c:pt idx="495">
                  <c:v>9.3000000000000013E-2</c:v>
                </c:pt>
                <c:pt idx="496">
                  <c:v>9.2999999999999999E-2</c:v>
                </c:pt>
                <c:pt idx="497">
                  <c:v>9.3000000000000013E-2</c:v>
                </c:pt>
                <c:pt idx="498">
                  <c:v>9.2999999999999999E-2</c:v>
                </c:pt>
                <c:pt idx="499">
                  <c:v>9.3000000000000013E-2</c:v>
                </c:pt>
                <c:pt idx="500">
                  <c:v>9.4E-2</c:v>
                </c:pt>
                <c:pt idx="501">
                  <c:v>9.4333333333333338E-2</c:v>
                </c:pt>
                <c:pt idx="502">
                  <c:v>9.5000000000000001E-2</c:v>
                </c:pt>
                <c:pt idx="503">
                  <c:v>9.6000000000000016E-2</c:v>
                </c:pt>
                <c:pt idx="504">
                  <c:v>9.7000000000000003E-2</c:v>
                </c:pt>
                <c:pt idx="505">
                  <c:v>9.7666666666666679E-2</c:v>
                </c:pt>
                <c:pt idx="506">
                  <c:v>9.9000000000000005E-2</c:v>
                </c:pt>
                <c:pt idx="507">
                  <c:v>9.9666666666666681E-2</c:v>
                </c:pt>
                <c:pt idx="508">
                  <c:v>0.10100000000000001</c:v>
                </c:pt>
                <c:pt idx="509">
                  <c:v>0.10199999999999999</c:v>
                </c:pt>
                <c:pt idx="510">
                  <c:v>0.10299999999999999</c:v>
                </c:pt>
                <c:pt idx="511">
                  <c:v>0.10366666666666667</c:v>
                </c:pt>
                <c:pt idx="512">
                  <c:v>0.104</c:v>
                </c:pt>
                <c:pt idx="513">
                  <c:v>0.10466666666666667</c:v>
                </c:pt>
                <c:pt idx="514">
                  <c:v>0.105</c:v>
                </c:pt>
                <c:pt idx="515">
                  <c:v>0.105</c:v>
                </c:pt>
                <c:pt idx="516">
                  <c:v>0.105</c:v>
                </c:pt>
                <c:pt idx="517">
                  <c:v>0.105</c:v>
                </c:pt>
                <c:pt idx="518">
                  <c:v>0.106</c:v>
                </c:pt>
                <c:pt idx="519">
                  <c:v>0.106</c:v>
                </c:pt>
                <c:pt idx="520">
                  <c:v>0.106</c:v>
                </c:pt>
                <c:pt idx="521">
                  <c:v>0.106</c:v>
                </c:pt>
                <c:pt idx="522">
                  <c:v>0.106</c:v>
                </c:pt>
                <c:pt idx="523">
                  <c:v>0.106</c:v>
                </c:pt>
                <c:pt idx="524">
                  <c:v>0.106</c:v>
                </c:pt>
                <c:pt idx="525">
                  <c:v>0.106</c:v>
                </c:pt>
                <c:pt idx="526">
                  <c:v>0.106</c:v>
                </c:pt>
                <c:pt idx="527">
                  <c:v>0.106</c:v>
                </c:pt>
                <c:pt idx="528">
                  <c:v>0.106</c:v>
                </c:pt>
                <c:pt idx="529">
                  <c:v>0.106</c:v>
                </c:pt>
                <c:pt idx="530">
                  <c:v>0.106</c:v>
                </c:pt>
                <c:pt idx="531">
                  <c:v>0.106</c:v>
                </c:pt>
                <c:pt idx="532">
                  <c:v>0.106</c:v>
                </c:pt>
                <c:pt idx="533">
                  <c:v>0.106</c:v>
                </c:pt>
                <c:pt idx="534">
                  <c:v>0.106</c:v>
                </c:pt>
                <c:pt idx="535">
                  <c:v>0.106</c:v>
                </c:pt>
                <c:pt idx="536">
                  <c:v>0.106</c:v>
                </c:pt>
                <c:pt idx="537">
                  <c:v>0.106</c:v>
                </c:pt>
                <c:pt idx="538">
                  <c:v>0.106</c:v>
                </c:pt>
                <c:pt idx="539">
                  <c:v>0.106</c:v>
                </c:pt>
                <c:pt idx="540">
                  <c:v>0.106</c:v>
                </c:pt>
                <c:pt idx="541">
                  <c:v>0.106</c:v>
                </c:pt>
                <c:pt idx="542">
                  <c:v>0.106</c:v>
                </c:pt>
                <c:pt idx="543">
                  <c:v>0.106</c:v>
                </c:pt>
                <c:pt idx="544">
                  <c:v>0.106</c:v>
                </c:pt>
                <c:pt idx="545">
                  <c:v>0.106</c:v>
                </c:pt>
                <c:pt idx="546">
                  <c:v>0.107</c:v>
                </c:pt>
                <c:pt idx="547">
                  <c:v>0.107</c:v>
                </c:pt>
                <c:pt idx="548">
                  <c:v>0.107</c:v>
                </c:pt>
                <c:pt idx="549">
                  <c:v>0.107</c:v>
                </c:pt>
                <c:pt idx="550">
                  <c:v>0.114</c:v>
                </c:pt>
                <c:pt idx="551">
                  <c:v>0.12366666666666666</c:v>
                </c:pt>
                <c:pt idx="552">
                  <c:v>0.13600000000000001</c:v>
                </c:pt>
                <c:pt idx="553">
                  <c:v>0.14300000000000002</c:v>
                </c:pt>
                <c:pt idx="554">
                  <c:v>0.152</c:v>
                </c:pt>
                <c:pt idx="555">
                  <c:v>0.15333333333333332</c:v>
                </c:pt>
                <c:pt idx="556">
                  <c:v>0.154</c:v>
                </c:pt>
                <c:pt idx="557">
                  <c:v>0.15266666666666664</c:v>
                </c:pt>
                <c:pt idx="558">
                  <c:v>0.151</c:v>
                </c:pt>
                <c:pt idx="559">
                  <c:v>0.14933333333333332</c:v>
                </c:pt>
                <c:pt idx="560">
                  <c:v>0.14699999999999999</c:v>
                </c:pt>
                <c:pt idx="561">
                  <c:v>0.14633333333333332</c:v>
                </c:pt>
                <c:pt idx="562">
                  <c:v>0.14399999999999999</c:v>
                </c:pt>
                <c:pt idx="563">
                  <c:v>0.14333333333333331</c:v>
                </c:pt>
                <c:pt idx="564">
                  <c:v>0.14199999999999999</c:v>
                </c:pt>
                <c:pt idx="565">
                  <c:v>0.14166666666666664</c:v>
                </c:pt>
                <c:pt idx="566">
                  <c:v>0.14000000000000001</c:v>
                </c:pt>
                <c:pt idx="567">
                  <c:v>0.14000000000000001</c:v>
                </c:pt>
                <c:pt idx="568">
                  <c:v>0.13900000000000001</c:v>
                </c:pt>
                <c:pt idx="569">
                  <c:v>0.13800000000000001</c:v>
                </c:pt>
                <c:pt idx="570">
                  <c:v>0.13700000000000001</c:v>
                </c:pt>
                <c:pt idx="571">
                  <c:v>0.13600000000000001</c:v>
                </c:pt>
                <c:pt idx="572">
                  <c:v>0.13500000000000001</c:v>
                </c:pt>
                <c:pt idx="573">
                  <c:v>0.13433333333333333</c:v>
                </c:pt>
                <c:pt idx="574">
                  <c:v>0.13300000000000001</c:v>
                </c:pt>
                <c:pt idx="575">
                  <c:v>0.13266666666666668</c:v>
                </c:pt>
                <c:pt idx="576">
                  <c:v>0.13200000000000001</c:v>
                </c:pt>
                <c:pt idx="577">
                  <c:v>0.13133333333333333</c:v>
                </c:pt>
                <c:pt idx="578">
                  <c:v>0.13100000000000001</c:v>
                </c:pt>
                <c:pt idx="579">
                  <c:v>0.13</c:v>
                </c:pt>
                <c:pt idx="580">
                  <c:v>0.129</c:v>
                </c:pt>
                <c:pt idx="581">
                  <c:v>0.129</c:v>
                </c:pt>
                <c:pt idx="582">
                  <c:v>0.129</c:v>
                </c:pt>
                <c:pt idx="583">
                  <c:v>0.128</c:v>
                </c:pt>
                <c:pt idx="584">
                  <c:v>0.128</c:v>
                </c:pt>
                <c:pt idx="585">
                  <c:v>0.12733333333333333</c:v>
                </c:pt>
                <c:pt idx="586">
                  <c:v>0.127</c:v>
                </c:pt>
                <c:pt idx="587">
                  <c:v>0.12633333333333333</c:v>
                </c:pt>
                <c:pt idx="588">
                  <c:v>0.126</c:v>
                </c:pt>
                <c:pt idx="589">
                  <c:v>0.126</c:v>
                </c:pt>
                <c:pt idx="590">
                  <c:v>0.126</c:v>
                </c:pt>
                <c:pt idx="591">
                  <c:v>0.12533333333333332</c:v>
                </c:pt>
                <c:pt idx="592">
                  <c:v>0.125</c:v>
                </c:pt>
                <c:pt idx="593">
                  <c:v>0.125</c:v>
                </c:pt>
                <c:pt idx="594">
                  <c:v>0.125</c:v>
                </c:pt>
                <c:pt idx="595">
                  <c:v>0.125</c:v>
                </c:pt>
                <c:pt idx="596">
                  <c:v>0.124</c:v>
                </c:pt>
                <c:pt idx="597">
                  <c:v>0.124</c:v>
                </c:pt>
                <c:pt idx="598">
                  <c:v>0.124</c:v>
                </c:pt>
                <c:pt idx="599">
                  <c:v>0.12433333333333334</c:v>
                </c:pt>
                <c:pt idx="600">
                  <c:v>0.125</c:v>
                </c:pt>
                <c:pt idx="601">
                  <c:v>0.125</c:v>
                </c:pt>
                <c:pt idx="602">
                  <c:v>0.126</c:v>
                </c:pt>
                <c:pt idx="603">
                  <c:v>0.126</c:v>
                </c:pt>
                <c:pt idx="604">
                  <c:v>0.127</c:v>
                </c:pt>
                <c:pt idx="605">
                  <c:v>0.12833333333333333</c:v>
                </c:pt>
                <c:pt idx="606">
                  <c:v>0.13</c:v>
                </c:pt>
                <c:pt idx="607">
                  <c:v>0.13100000000000001</c:v>
                </c:pt>
                <c:pt idx="608">
                  <c:v>0.13200000000000001</c:v>
                </c:pt>
                <c:pt idx="609">
                  <c:v>0.13266666666666668</c:v>
                </c:pt>
                <c:pt idx="610">
                  <c:v>0.13300000000000001</c:v>
                </c:pt>
                <c:pt idx="611">
                  <c:v>0.13300000000000001</c:v>
                </c:pt>
                <c:pt idx="612">
                  <c:v>0.13300000000000001</c:v>
                </c:pt>
                <c:pt idx="613">
                  <c:v>0.13300000000000001</c:v>
                </c:pt>
                <c:pt idx="614">
                  <c:v>0.13300000000000001</c:v>
                </c:pt>
                <c:pt idx="615">
                  <c:v>0.13233333333333333</c:v>
                </c:pt>
                <c:pt idx="616">
                  <c:v>0.13200000000000001</c:v>
                </c:pt>
                <c:pt idx="617">
                  <c:v>0.13200000000000001</c:v>
                </c:pt>
                <c:pt idx="618">
                  <c:v>0.13100000000000001</c:v>
                </c:pt>
                <c:pt idx="619">
                  <c:v>0.13100000000000001</c:v>
                </c:pt>
                <c:pt idx="620">
                  <c:v>0.13100000000000001</c:v>
                </c:pt>
                <c:pt idx="621">
                  <c:v>0.13</c:v>
                </c:pt>
                <c:pt idx="622">
                  <c:v>0.129</c:v>
                </c:pt>
                <c:pt idx="623">
                  <c:v>0.129</c:v>
                </c:pt>
                <c:pt idx="624">
                  <c:v>0.129</c:v>
                </c:pt>
                <c:pt idx="625">
                  <c:v>0.12866666666666668</c:v>
                </c:pt>
                <c:pt idx="626">
                  <c:v>0.128</c:v>
                </c:pt>
                <c:pt idx="627">
                  <c:v>0.12766666666666668</c:v>
                </c:pt>
                <c:pt idx="628">
                  <c:v>0.127</c:v>
                </c:pt>
                <c:pt idx="629">
                  <c:v>0.12666666666666668</c:v>
                </c:pt>
                <c:pt idx="630">
                  <c:v>0.126</c:v>
                </c:pt>
                <c:pt idx="631">
                  <c:v>0.126</c:v>
                </c:pt>
                <c:pt idx="632">
                  <c:v>0.126</c:v>
                </c:pt>
                <c:pt idx="633">
                  <c:v>0.12533333333333332</c:v>
                </c:pt>
                <c:pt idx="634">
                  <c:v>0.125</c:v>
                </c:pt>
                <c:pt idx="635">
                  <c:v>0.12466666666666666</c:v>
                </c:pt>
                <c:pt idx="636">
                  <c:v>0.124</c:v>
                </c:pt>
                <c:pt idx="637">
                  <c:v>0.124</c:v>
                </c:pt>
                <c:pt idx="638">
                  <c:v>0.124</c:v>
                </c:pt>
                <c:pt idx="639">
                  <c:v>0.12333333333333334</c:v>
                </c:pt>
                <c:pt idx="640">
                  <c:v>0.123</c:v>
                </c:pt>
                <c:pt idx="641">
                  <c:v>0.123</c:v>
                </c:pt>
                <c:pt idx="642">
                  <c:v>0.122</c:v>
                </c:pt>
                <c:pt idx="643">
                  <c:v>0.122</c:v>
                </c:pt>
                <c:pt idx="644">
                  <c:v>0.122</c:v>
                </c:pt>
                <c:pt idx="645">
                  <c:v>0.122</c:v>
                </c:pt>
                <c:pt idx="646">
                  <c:v>0.121</c:v>
                </c:pt>
                <c:pt idx="647">
                  <c:v>0.121</c:v>
                </c:pt>
                <c:pt idx="648">
                  <c:v>0.121</c:v>
                </c:pt>
                <c:pt idx="649">
                  <c:v>0.12066666666666666</c:v>
                </c:pt>
                <c:pt idx="650">
                  <c:v>0.12</c:v>
                </c:pt>
                <c:pt idx="651">
                  <c:v>0.12</c:v>
                </c:pt>
                <c:pt idx="652">
                  <c:v>0.12</c:v>
                </c:pt>
                <c:pt idx="653">
                  <c:v>0.12</c:v>
                </c:pt>
                <c:pt idx="654">
                  <c:v>0.11899999999999999</c:v>
                </c:pt>
                <c:pt idx="655">
                  <c:v>0.11899999999999999</c:v>
                </c:pt>
                <c:pt idx="656">
                  <c:v>0.11899999999999999</c:v>
                </c:pt>
                <c:pt idx="657">
                  <c:v>0.11899999999999999</c:v>
                </c:pt>
                <c:pt idx="658">
                  <c:v>0.11799999999999999</c:v>
                </c:pt>
                <c:pt idx="659">
                  <c:v>0.11799999999999999</c:v>
                </c:pt>
                <c:pt idx="660">
                  <c:v>0.11799999999999999</c:v>
                </c:pt>
                <c:pt idx="661">
                  <c:v>0.11799999999999999</c:v>
                </c:pt>
                <c:pt idx="662">
                  <c:v>0.11799999999999999</c:v>
                </c:pt>
                <c:pt idx="663">
                  <c:v>0.11766666666666666</c:v>
                </c:pt>
                <c:pt idx="664">
                  <c:v>0.11700000000000001</c:v>
                </c:pt>
                <c:pt idx="665">
                  <c:v>0.11700000000000001</c:v>
                </c:pt>
                <c:pt idx="666">
                  <c:v>0.11700000000000001</c:v>
                </c:pt>
                <c:pt idx="667">
                  <c:v>0.11700000000000001</c:v>
                </c:pt>
                <c:pt idx="668">
                  <c:v>0.11700000000000001</c:v>
                </c:pt>
                <c:pt idx="669">
                  <c:v>0.11633333333333334</c:v>
                </c:pt>
                <c:pt idx="670">
                  <c:v>0.11600000000000001</c:v>
                </c:pt>
                <c:pt idx="671">
                  <c:v>0.11600000000000001</c:v>
                </c:pt>
                <c:pt idx="672">
                  <c:v>0.11600000000000001</c:v>
                </c:pt>
                <c:pt idx="673">
                  <c:v>0.11600000000000001</c:v>
                </c:pt>
                <c:pt idx="674">
                  <c:v>0.11600000000000001</c:v>
                </c:pt>
                <c:pt idx="675">
                  <c:v>0.11566666666666668</c:v>
                </c:pt>
                <c:pt idx="676">
                  <c:v>0.115</c:v>
                </c:pt>
                <c:pt idx="677">
                  <c:v>0.115</c:v>
                </c:pt>
                <c:pt idx="678">
                  <c:v>0.115</c:v>
                </c:pt>
                <c:pt idx="679">
                  <c:v>0.11733333333333333</c:v>
                </c:pt>
                <c:pt idx="680">
                  <c:v>0.126</c:v>
                </c:pt>
                <c:pt idx="681">
                  <c:v>0.12933333333333333</c:v>
                </c:pt>
                <c:pt idx="682">
                  <c:v>0.13400000000000001</c:v>
                </c:pt>
                <c:pt idx="683">
                  <c:v>0.13466666666666668</c:v>
                </c:pt>
                <c:pt idx="684">
                  <c:v>0.13600000000000001</c:v>
                </c:pt>
                <c:pt idx="685">
                  <c:v>0.13700000000000001</c:v>
                </c:pt>
                <c:pt idx="686">
                  <c:v>0.13700000000000001</c:v>
                </c:pt>
                <c:pt idx="687">
                  <c:v>0.13700000000000001</c:v>
                </c:pt>
                <c:pt idx="688">
                  <c:v>0.13700000000000001</c:v>
                </c:pt>
                <c:pt idx="689">
                  <c:v>0.13700000000000001</c:v>
                </c:pt>
                <c:pt idx="690">
                  <c:v>0.13600000000000001</c:v>
                </c:pt>
                <c:pt idx="691">
                  <c:v>0.13600000000000001</c:v>
                </c:pt>
                <c:pt idx="692">
                  <c:v>0.13500000000000001</c:v>
                </c:pt>
                <c:pt idx="693">
                  <c:v>0.13500000000000001</c:v>
                </c:pt>
                <c:pt idx="694">
                  <c:v>0.13400000000000001</c:v>
                </c:pt>
                <c:pt idx="695">
                  <c:v>0.13400000000000001</c:v>
                </c:pt>
                <c:pt idx="696">
                  <c:v>0.13300000000000001</c:v>
                </c:pt>
                <c:pt idx="697">
                  <c:v>0.13300000000000001</c:v>
                </c:pt>
                <c:pt idx="698">
                  <c:v>0.13200000000000001</c:v>
                </c:pt>
                <c:pt idx="699">
                  <c:v>0.13200000000000001</c:v>
                </c:pt>
                <c:pt idx="700">
                  <c:v>0.13100000000000001</c:v>
                </c:pt>
                <c:pt idx="701">
                  <c:v>0.13100000000000001</c:v>
                </c:pt>
                <c:pt idx="702">
                  <c:v>0.13</c:v>
                </c:pt>
                <c:pt idx="703">
                  <c:v>0.13</c:v>
                </c:pt>
                <c:pt idx="704">
                  <c:v>0.129</c:v>
                </c:pt>
                <c:pt idx="705">
                  <c:v>0.129</c:v>
                </c:pt>
                <c:pt idx="706">
                  <c:v>0.129</c:v>
                </c:pt>
                <c:pt idx="707">
                  <c:v>0.128</c:v>
                </c:pt>
                <c:pt idx="708">
                  <c:v>0.128</c:v>
                </c:pt>
                <c:pt idx="709">
                  <c:v>0.12733333333333333</c:v>
                </c:pt>
                <c:pt idx="710">
                  <c:v>0.127</c:v>
                </c:pt>
                <c:pt idx="711">
                  <c:v>0.127</c:v>
                </c:pt>
                <c:pt idx="712">
                  <c:v>0.126</c:v>
                </c:pt>
                <c:pt idx="713">
                  <c:v>0.126</c:v>
                </c:pt>
                <c:pt idx="714">
                  <c:v>0.126</c:v>
                </c:pt>
                <c:pt idx="715">
                  <c:v>0.126</c:v>
                </c:pt>
                <c:pt idx="716">
                  <c:v>0.125</c:v>
                </c:pt>
                <c:pt idx="717">
                  <c:v>0.125</c:v>
                </c:pt>
                <c:pt idx="718">
                  <c:v>0.125</c:v>
                </c:pt>
                <c:pt idx="719">
                  <c:v>0.124</c:v>
                </c:pt>
                <c:pt idx="720">
                  <c:v>0.124</c:v>
                </c:pt>
                <c:pt idx="721">
                  <c:v>0.124</c:v>
                </c:pt>
                <c:pt idx="722">
                  <c:v>0.124</c:v>
                </c:pt>
                <c:pt idx="723">
                  <c:v>0.12366666666666666</c:v>
                </c:pt>
                <c:pt idx="724">
                  <c:v>0.123</c:v>
                </c:pt>
                <c:pt idx="725">
                  <c:v>0.123</c:v>
                </c:pt>
                <c:pt idx="726">
                  <c:v>0.123</c:v>
                </c:pt>
                <c:pt idx="727">
                  <c:v>0.12266666666666666</c:v>
                </c:pt>
                <c:pt idx="728">
                  <c:v>0.122</c:v>
                </c:pt>
                <c:pt idx="729">
                  <c:v>0.122</c:v>
                </c:pt>
                <c:pt idx="730">
                  <c:v>0.122</c:v>
                </c:pt>
                <c:pt idx="731">
                  <c:v>0.122</c:v>
                </c:pt>
                <c:pt idx="732">
                  <c:v>0.122</c:v>
                </c:pt>
                <c:pt idx="733">
                  <c:v>0.12166666666666666</c:v>
                </c:pt>
                <c:pt idx="734">
                  <c:v>0.121</c:v>
                </c:pt>
                <c:pt idx="735">
                  <c:v>0.121</c:v>
                </c:pt>
                <c:pt idx="736">
                  <c:v>0.121</c:v>
                </c:pt>
                <c:pt idx="737">
                  <c:v>0.121</c:v>
                </c:pt>
                <c:pt idx="738">
                  <c:v>0.121</c:v>
                </c:pt>
                <c:pt idx="739">
                  <c:v>0.121</c:v>
                </c:pt>
                <c:pt idx="740">
                  <c:v>0.121</c:v>
                </c:pt>
                <c:pt idx="741">
                  <c:v>0.121</c:v>
                </c:pt>
                <c:pt idx="742">
                  <c:v>0.121</c:v>
                </c:pt>
                <c:pt idx="743">
                  <c:v>0.12066666666666666</c:v>
                </c:pt>
                <c:pt idx="744">
                  <c:v>0.12</c:v>
                </c:pt>
                <c:pt idx="745">
                  <c:v>0.12</c:v>
                </c:pt>
                <c:pt idx="746">
                  <c:v>0.12</c:v>
                </c:pt>
                <c:pt idx="747">
                  <c:v>0.12</c:v>
                </c:pt>
                <c:pt idx="748">
                  <c:v>0.12</c:v>
                </c:pt>
                <c:pt idx="749">
                  <c:v>0.12</c:v>
                </c:pt>
                <c:pt idx="750">
                  <c:v>0.12</c:v>
                </c:pt>
                <c:pt idx="751">
                  <c:v>0.12</c:v>
                </c:pt>
                <c:pt idx="752">
                  <c:v>0.12</c:v>
                </c:pt>
                <c:pt idx="753">
                  <c:v>0.12</c:v>
                </c:pt>
                <c:pt idx="754">
                  <c:v>0.12</c:v>
                </c:pt>
                <c:pt idx="755">
                  <c:v>0.12</c:v>
                </c:pt>
                <c:pt idx="756">
                  <c:v>0.12</c:v>
                </c:pt>
                <c:pt idx="757">
                  <c:v>0.12</c:v>
                </c:pt>
                <c:pt idx="758">
                  <c:v>0.12</c:v>
                </c:pt>
                <c:pt idx="759">
                  <c:v>0.12</c:v>
                </c:pt>
                <c:pt idx="760">
                  <c:v>0.12</c:v>
                </c:pt>
                <c:pt idx="761">
                  <c:v>0.12</c:v>
                </c:pt>
                <c:pt idx="762">
                  <c:v>0.11899999999999999</c:v>
                </c:pt>
                <c:pt idx="763">
                  <c:v>0.11933333333333333</c:v>
                </c:pt>
                <c:pt idx="764">
                  <c:v>0.11899999999999999</c:v>
                </c:pt>
                <c:pt idx="765">
                  <c:v>0.11899999999999999</c:v>
                </c:pt>
                <c:pt idx="766">
                  <c:v>0.11899999999999999</c:v>
                </c:pt>
                <c:pt idx="767">
                  <c:v>0.11899999999999999</c:v>
                </c:pt>
                <c:pt idx="768">
                  <c:v>0.11899999999999999</c:v>
                </c:pt>
                <c:pt idx="769">
                  <c:v>0.11899999999999999</c:v>
                </c:pt>
                <c:pt idx="770">
                  <c:v>0.11899999999999999</c:v>
                </c:pt>
                <c:pt idx="771">
                  <c:v>0.11899999999999999</c:v>
                </c:pt>
                <c:pt idx="772">
                  <c:v>0.11899999999999999</c:v>
                </c:pt>
                <c:pt idx="773">
                  <c:v>0.11833333333333333</c:v>
                </c:pt>
                <c:pt idx="774">
                  <c:v>0.11799999999999999</c:v>
                </c:pt>
                <c:pt idx="775">
                  <c:v>0.11799999999999999</c:v>
                </c:pt>
                <c:pt idx="776">
                  <c:v>0.11799999999999999</c:v>
                </c:pt>
                <c:pt idx="777">
                  <c:v>0.11799999999999999</c:v>
                </c:pt>
                <c:pt idx="778">
                  <c:v>0.11799999999999999</c:v>
                </c:pt>
                <c:pt idx="779">
                  <c:v>0.11799999999999999</c:v>
                </c:pt>
                <c:pt idx="780">
                  <c:v>0.11799999999999999</c:v>
                </c:pt>
                <c:pt idx="781">
                  <c:v>0.11799999999999999</c:v>
                </c:pt>
                <c:pt idx="782">
                  <c:v>0.11799999999999999</c:v>
                </c:pt>
                <c:pt idx="783">
                  <c:v>0.11700000000000001</c:v>
                </c:pt>
                <c:pt idx="784">
                  <c:v>0.11700000000000001</c:v>
                </c:pt>
                <c:pt idx="785">
                  <c:v>0.11700000000000001</c:v>
                </c:pt>
                <c:pt idx="786">
                  <c:v>0.11700000000000001</c:v>
                </c:pt>
                <c:pt idx="787">
                  <c:v>0.11700000000000001</c:v>
                </c:pt>
                <c:pt idx="788">
                  <c:v>0.11700000000000001</c:v>
                </c:pt>
                <c:pt idx="789">
                  <c:v>0.11700000000000001</c:v>
                </c:pt>
                <c:pt idx="790">
                  <c:v>0.11600000000000001</c:v>
                </c:pt>
                <c:pt idx="791">
                  <c:v>0.11600000000000001</c:v>
                </c:pt>
                <c:pt idx="792">
                  <c:v>0.11600000000000001</c:v>
                </c:pt>
                <c:pt idx="793">
                  <c:v>0.11600000000000001</c:v>
                </c:pt>
                <c:pt idx="794">
                  <c:v>0.11600000000000001</c:v>
                </c:pt>
                <c:pt idx="795">
                  <c:v>0.11600000000000001</c:v>
                </c:pt>
                <c:pt idx="796">
                  <c:v>0.11600000000000001</c:v>
                </c:pt>
                <c:pt idx="797">
                  <c:v>0.11600000000000001</c:v>
                </c:pt>
                <c:pt idx="798">
                  <c:v>0.11600000000000001</c:v>
                </c:pt>
                <c:pt idx="799">
                  <c:v>0.11600000000000001</c:v>
                </c:pt>
                <c:pt idx="800">
                  <c:v>0.11600000000000001</c:v>
                </c:pt>
                <c:pt idx="801">
                  <c:v>0.11600000000000001</c:v>
                </c:pt>
                <c:pt idx="802">
                  <c:v>0.115</c:v>
                </c:pt>
                <c:pt idx="803">
                  <c:v>0.115</c:v>
                </c:pt>
                <c:pt idx="804">
                  <c:v>0.115</c:v>
                </c:pt>
                <c:pt idx="805">
                  <c:v>0.115</c:v>
                </c:pt>
                <c:pt idx="806">
                  <c:v>0.115</c:v>
                </c:pt>
                <c:pt idx="807">
                  <c:v>0.115</c:v>
                </c:pt>
                <c:pt idx="808">
                  <c:v>0.115</c:v>
                </c:pt>
                <c:pt idx="809">
                  <c:v>0.115</c:v>
                </c:pt>
                <c:pt idx="810">
                  <c:v>0.115</c:v>
                </c:pt>
                <c:pt idx="811">
                  <c:v>0.115</c:v>
                </c:pt>
                <c:pt idx="812">
                  <c:v>0.115</c:v>
                </c:pt>
                <c:pt idx="813">
                  <c:v>0.11433333333333334</c:v>
                </c:pt>
                <c:pt idx="814">
                  <c:v>0.115</c:v>
                </c:pt>
                <c:pt idx="815">
                  <c:v>0.11466666666666668</c:v>
                </c:pt>
                <c:pt idx="816">
                  <c:v>0.115</c:v>
                </c:pt>
                <c:pt idx="817">
                  <c:v>0.115</c:v>
                </c:pt>
                <c:pt idx="818">
                  <c:v>0.115</c:v>
                </c:pt>
                <c:pt idx="819">
                  <c:v>0.115</c:v>
                </c:pt>
                <c:pt idx="820">
                  <c:v>0.115</c:v>
                </c:pt>
                <c:pt idx="821">
                  <c:v>0.115</c:v>
                </c:pt>
                <c:pt idx="822">
                  <c:v>0.115</c:v>
                </c:pt>
                <c:pt idx="823">
                  <c:v>0.115</c:v>
                </c:pt>
                <c:pt idx="824">
                  <c:v>0.115</c:v>
                </c:pt>
                <c:pt idx="825">
                  <c:v>0.115</c:v>
                </c:pt>
                <c:pt idx="826">
                  <c:v>0.115</c:v>
                </c:pt>
                <c:pt idx="827">
                  <c:v>0.115</c:v>
                </c:pt>
                <c:pt idx="828">
                  <c:v>0.115</c:v>
                </c:pt>
                <c:pt idx="829">
                  <c:v>0.115</c:v>
                </c:pt>
                <c:pt idx="830">
                  <c:v>0.115</c:v>
                </c:pt>
                <c:pt idx="831">
                  <c:v>0.115</c:v>
                </c:pt>
                <c:pt idx="832">
                  <c:v>0.115</c:v>
                </c:pt>
                <c:pt idx="833">
                  <c:v>0.115</c:v>
                </c:pt>
                <c:pt idx="834">
                  <c:v>0.115</c:v>
                </c:pt>
                <c:pt idx="835">
                  <c:v>0.115</c:v>
                </c:pt>
                <c:pt idx="836">
                  <c:v>0.115</c:v>
                </c:pt>
                <c:pt idx="837">
                  <c:v>0.115</c:v>
                </c:pt>
                <c:pt idx="838">
                  <c:v>0.115</c:v>
                </c:pt>
                <c:pt idx="839">
                  <c:v>0.115</c:v>
                </c:pt>
                <c:pt idx="840">
                  <c:v>0.115</c:v>
                </c:pt>
                <c:pt idx="841">
                  <c:v>0.115</c:v>
                </c:pt>
                <c:pt idx="842">
                  <c:v>0.115</c:v>
                </c:pt>
                <c:pt idx="843">
                  <c:v>0.115</c:v>
                </c:pt>
                <c:pt idx="844">
                  <c:v>0.115</c:v>
                </c:pt>
                <c:pt idx="845">
                  <c:v>0.115</c:v>
                </c:pt>
                <c:pt idx="846">
                  <c:v>0.115</c:v>
                </c:pt>
                <c:pt idx="847">
                  <c:v>0.115</c:v>
                </c:pt>
                <c:pt idx="848">
                  <c:v>0.115</c:v>
                </c:pt>
                <c:pt idx="849">
                  <c:v>0.115</c:v>
                </c:pt>
                <c:pt idx="850">
                  <c:v>0.115</c:v>
                </c:pt>
                <c:pt idx="851">
                  <c:v>0.115</c:v>
                </c:pt>
                <c:pt idx="852">
                  <c:v>0.115</c:v>
                </c:pt>
                <c:pt idx="853">
                  <c:v>0.115</c:v>
                </c:pt>
                <c:pt idx="854">
                  <c:v>0.115</c:v>
                </c:pt>
                <c:pt idx="855">
                  <c:v>0.115</c:v>
                </c:pt>
                <c:pt idx="856">
                  <c:v>0.115</c:v>
                </c:pt>
                <c:pt idx="857">
                  <c:v>0.115</c:v>
                </c:pt>
                <c:pt idx="858">
                  <c:v>0.115</c:v>
                </c:pt>
                <c:pt idx="859">
                  <c:v>0.115</c:v>
                </c:pt>
                <c:pt idx="860">
                  <c:v>0.115</c:v>
                </c:pt>
                <c:pt idx="861">
                  <c:v>0.115</c:v>
                </c:pt>
                <c:pt idx="862">
                  <c:v>0.115</c:v>
                </c:pt>
                <c:pt idx="863">
                  <c:v>0.115</c:v>
                </c:pt>
                <c:pt idx="864">
                  <c:v>0.115</c:v>
                </c:pt>
                <c:pt idx="865">
                  <c:v>0.115</c:v>
                </c:pt>
                <c:pt idx="866">
                  <c:v>0.115</c:v>
                </c:pt>
                <c:pt idx="867">
                  <c:v>0.115</c:v>
                </c:pt>
                <c:pt idx="868">
                  <c:v>0.115</c:v>
                </c:pt>
                <c:pt idx="869">
                  <c:v>0.115</c:v>
                </c:pt>
                <c:pt idx="870">
                  <c:v>0.114</c:v>
                </c:pt>
                <c:pt idx="871">
                  <c:v>0.114</c:v>
                </c:pt>
                <c:pt idx="872">
                  <c:v>0.114</c:v>
                </c:pt>
                <c:pt idx="873">
                  <c:v>0.114</c:v>
                </c:pt>
                <c:pt idx="874">
                  <c:v>0.114</c:v>
                </c:pt>
                <c:pt idx="875">
                  <c:v>0.114</c:v>
                </c:pt>
                <c:pt idx="876">
                  <c:v>0.114</c:v>
                </c:pt>
                <c:pt idx="877">
                  <c:v>0.114</c:v>
                </c:pt>
                <c:pt idx="878">
                  <c:v>0.114</c:v>
                </c:pt>
                <c:pt idx="879">
                  <c:v>0.114</c:v>
                </c:pt>
                <c:pt idx="880">
                  <c:v>0.114</c:v>
                </c:pt>
                <c:pt idx="881">
                  <c:v>0.114</c:v>
                </c:pt>
                <c:pt idx="882">
                  <c:v>0.114</c:v>
                </c:pt>
                <c:pt idx="883">
                  <c:v>0.114</c:v>
                </c:pt>
                <c:pt idx="884">
                  <c:v>0.114</c:v>
                </c:pt>
                <c:pt idx="885">
                  <c:v>0.114</c:v>
                </c:pt>
                <c:pt idx="886">
                  <c:v>0.114</c:v>
                </c:pt>
                <c:pt idx="887">
                  <c:v>0.114</c:v>
                </c:pt>
                <c:pt idx="888">
                  <c:v>0.114</c:v>
                </c:pt>
                <c:pt idx="889">
                  <c:v>0.114</c:v>
                </c:pt>
                <c:pt idx="890">
                  <c:v>0.114</c:v>
                </c:pt>
                <c:pt idx="891">
                  <c:v>0.114</c:v>
                </c:pt>
                <c:pt idx="892">
                  <c:v>0.114</c:v>
                </c:pt>
                <c:pt idx="893">
                  <c:v>0.113</c:v>
                </c:pt>
                <c:pt idx="894">
                  <c:v>0.113</c:v>
                </c:pt>
                <c:pt idx="895">
                  <c:v>0.113</c:v>
                </c:pt>
                <c:pt idx="896">
                  <c:v>0.113</c:v>
                </c:pt>
                <c:pt idx="897">
                  <c:v>0.113</c:v>
                </c:pt>
                <c:pt idx="898">
                  <c:v>0.113</c:v>
                </c:pt>
                <c:pt idx="899">
                  <c:v>0.113</c:v>
                </c:pt>
                <c:pt idx="900">
                  <c:v>0.113</c:v>
                </c:pt>
                <c:pt idx="901">
                  <c:v>0.113</c:v>
                </c:pt>
                <c:pt idx="902">
                  <c:v>0.113</c:v>
                </c:pt>
                <c:pt idx="903">
                  <c:v>0.113</c:v>
                </c:pt>
                <c:pt idx="904">
                  <c:v>0.113</c:v>
                </c:pt>
                <c:pt idx="905">
                  <c:v>0.113</c:v>
                </c:pt>
                <c:pt idx="906">
                  <c:v>0.113</c:v>
                </c:pt>
                <c:pt idx="907">
                  <c:v>0.113</c:v>
                </c:pt>
                <c:pt idx="908">
                  <c:v>0.113</c:v>
                </c:pt>
                <c:pt idx="909">
                  <c:v>0.113</c:v>
                </c:pt>
                <c:pt idx="910">
                  <c:v>0.113</c:v>
                </c:pt>
                <c:pt idx="911">
                  <c:v>0.113</c:v>
                </c:pt>
                <c:pt idx="912">
                  <c:v>0.112</c:v>
                </c:pt>
                <c:pt idx="913">
                  <c:v>0.112</c:v>
                </c:pt>
                <c:pt idx="914">
                  <c:v>0.112</c:v>
                </c:pt>
                <c:pt idx="915">
                  <c:v>0.112</c:v>
                </c:pt>
                <c:pt idx="916">
                  <c:v>0.112</c:v>
                </c:pt>
                <c:pt idx="917">
                  <c:v>0.112</c:v>
                </c:pt>
                <c:pt idx="918">
                  <c:v>0.112</c:v>
                </c:pt>
                <c:pt idx="919">
                  <c:v>0.112</c:v>
                </c:pt>
                <c:pt idx="920">
                  <c:v>0.112</c:v>
                </c:pt>
                <c:pt idx="921">
                  <c:v>0.112</c:v>
                </c:pt>
                <c:pt idx="922">
                  <c:v>0.112</c:v>
                </c:pt>
                <c:pt idx="923">
                  <c:v>0.112</c:v>
                </c:pt>
                <c:pt idx="924">
                  <c:v>0.112</c:v>
                </c:pt>
                <c:pt idx="925">
                  <c:v>0.112</c:v>
                </c:pt>
                <c:pt idx="926">
                  <c:v>0.112</c:v>
                </c:pt>
                <c:pt idx="927">
                  <c:v>0.112</c:v>
                </c:pt>
                <c:pt idx="928">
                  <c:v>0.112</c:v>
                </c:pt>
                <c:pt idx="929">
                  <c:v>0.112</c:v>
                </c:pt>
                <c:pt idx="930">
                  <c:v>0.112</c:v>
                </c:pt>
                <c:pt idx="931">
                  <c:v>0.112</c:v>
                </c:pt>
                <c:pt idx="932">
                  <c:v>0.112</c:v>
                </c:pt>
                <c:pt idx="933">
                  <c:v>0.112</c:v>
                </c:pt>
                <c:pt idx="934">
                  <c:v>0.112</c:v>
                </c:pt>
                <c:pt idx="935">
                  <c:v>0.112</c:v>
                </c:pt>
                <c:pt idx="936">
                  <c:v>0.111</c:v>
                </c:pt>
                <c:pt idx="937">
                  <c:v>0.111</c:v>
                </c:pt>
                <c:pt idx="938">
                  <c:v>0.111</c:v>
                </c:pt>
                <c:pt idx="939">
                  <c:v>0.111</c:v>
                </c:pt>
                <c:pt idx="940">
                  <c:v>0.111</c:v>
                </c:pt>
                <c:pt idx="941">
                  <c:v>0.111</c:v>
                </c:pt>
                <c:pt idx="942">
                  <c:v>0.111</c:v>
                </c:pt>
                <c:pt idx="943">
                  <c:v>0.111</c:v>
                </c:pt>
                <c:pt idx="944">
                  <c:v>0.111</c:v>
                </c:pt>
                <c:pt idx="945">
                  <c:v>0.111</c:v>
                </c:pt>
                <c:pt idx="946">
                  <c:v>0.111</c:v>
                </c:pt>
                <c:pt idx="947">
                  <c:v>0.111</c:v>
                </c:pt>
                <c:pt idx="948">
                  <c:v>0.111</c:v>
                </c:pt>
                <c:pt idx="949">
                  <c:v>0.111</c:v>
                </c:pt>
                <c:pt idx="950">
                  <c:v>0.111</c:v>
                </c:pt>
                <c:pt idx="951">
                  <c:v>0.111</c:v>
                </c:pt>
                <c:pt idx="952">
                  <c:v>0.112</c:v>
                </c:pt>
                <c:pt idx="953">
                  <c:v>0.112</c:v>
                </c:pt>
                <c:pt idx="954">
                  <c:v>0.112</c:v>
                </c:pt>
                <c:pt idx="955">
                  <c:v>0.112</c:v>
                </c:pt>
                <c:pt idx="956">
                  <c:v>0.113</c:v>
                </c:pt>
                <c:pt idx="957">
                  <c:v>0.113</c:v>
                </c:pt>
                <c:pt idx="958">
                  <c:v>0.113</c:v>
                </c:pt>
                <c:pt idx="959">
                  <c:v>0.11333333333333334</c:v>
                </c:pt>
                <c:pt idx="960">
                  <c:v>0.114</c:v>
                </c:pt>
                <c:pt idx="961">
                  <c:v>0.114</c:v>
                </c:pt>
                <c:pt idx="962">
                  <c:v>0.115</c:v>
                </c:pt>
                <c:pt idx="963">
                  <c:v>0.115</c:v>
                </c:pt>
                <c:pt idx="964">
                  <c:v>0.115</c:v>
                </c:pt>
                <c:pt idx="965">
                  <c:v>0.11566666666666668</c:v>
                </c:pt>
                <c:pt idx="966">
                  <c:v>0.11600000000000001</c:v>
                </c:pt>
                <c:pt idx="967">
                  <c:v>0.11600000000000001</c:v>
                </c:pt>
                <c:pt idx="968">
                  <c:v>0.11600000000000001</c:v>
                </c:pt>
                <c:pt idx="969">
                  <c:v>0.11633333333333334</c:v>
                </c:pt>
                <c:pt idx="970">
                  <c:v>0.11700000000000001</c:v>
                </c:pt>
                <c:pt idx="971">
                  <c:v>0.11700000000000001</c:v>
                </c:pt>
                <c:pt idx="972">
                  <c:v>0.11700000000000001</c:v>
                </c:pt>
                <c:pt idx="973">
                  <c:v>0.11700000000000001</c:v>
                </c:pt>
                <c:pt idx="974">
                  <c:v>0.11700000000000001</c:v>
                </c:pt>
                <c:pt idx="975">
                  <c:v>0.11700000000000001</c:v>
                </c:pt>
                <c:pt idx="976">
                  <c:v>0.11700000000000001</c:v>
                </c:pt>
                <c:pt idx="977">
                  <c:v>0.11700000000000001</c:v>
                </c:pt>
                <c:pt idx="978">
                  <c:v>0.11700000000000001</c:v>
                </c:pt>
                <c:pt idx="979">
                  <c:v>0.11700000000000001</c:v>
                </c:pt>
                <c:pt idx="980">
                  <c:v>0.11700000000000001</c:v>
                </c:pt>
                <c:pt idx="981">
                  <c:v>0.11700000000000001</c:v>
                </c:pt>
                <c:pt idx="982">
                  <c:v>0.11700000000000001</c:v>
                </c:pt>
                <c:pt idx="983">
                  <c:v>0.11700000000000001</c:v>
                </c:pt>
                <c:pt idx="984">
                  <c:v>0.11700000000000001</c:v>
                </c:pt>
                <c:pt idx="985">
                  <c:v>0.11700000000000001</c:v>
                </c:pt>
                <c:pt idx="986">
                  <c:v>0.11700000000000001</c:v>
                </c:pt>
                <c:pt idx="987">
                  <c:v>0.11700000000000001</c:v>
                </c:pt>
                <c:pt idx="988">
                  <c:v>0.11700000000000001</c:v>
                </c:pt>
                <c:pt idx="989">
                  <c:v>0.11700000000000001</c:v>
                </c:pt>
                <c:pt idx="990">
                  <c:v>0.11700000000000001</c:v>
                </c:pt>
                <c:pt idx="991">
                  <c:v>0.11700000000000001</c:v>
                </c:pt>
                <c:pt idx="992">
                  <c:v>0.11700000000000001</c:v>
                </c:pt>
                <c:pt idx="993">
                  <c:v>0.11700000000000001</c:v>
                </c:pt>
                <c:pt idx="994">
                  <c:v>0.11700000000000001</c:v>
                </c:pt>
                <c:pt idx="995">
                  <c:v>0.11700000000000001</c:v>
                </c:pt>
                <c:pt idx="996">
                  <c:v>0.11700000000000001</c:v>
                </c:pt>
                <c:pt idx="997">
                  <c:v>0.11700000000000001</c:v>
                </c:pt>
                <c:pt idx="998">
                  <c:v>0.11700000000000001</c:v>
                </c:pt>
                <c:pt idx="999">
                  <c:v>0.11700000000000001</c:v>
                </c:pt>
                <c:pt idx="1000">
                  <c:v>0.11700000000000001</c:v>
                </c:pt>
                <c:pt idx="1001">
                  <c:v>0.11799999999999999</c:v>
                </c:pt>
                <c:pt idx="1002">
                  <c:v>0.11799999999999999</c:v>
                </c:pt>
                <c:pt idx="1003">
                  <c:v>0.11799999999999999</c:v>
                </c:pt>
                <c:pt idx="1004">
                  <c:v>0.11899999999999999</c:v>
                </c:pt>
                <c:pt idx="1005">
                  <c:v>0.11899999999999999</c:v>
                </c:pt>
                <c:pt idx="1006">
                  <c:v>0.11899999999999999</c:v>
                </c:pt>
                <c:pt idx="1007">
                  <c:v>0.11899999999999999</c:v>
                </c:pt>
                <c:pt idx="1008">
                  <c:v>0.11899999999999999</c:v>
                </c:pt>
                <c:pt idx="1009">
                  <c:v>0.12</c:v>
                </c:pt>
                <c:pt idx="1010">
                  <c:v>0.12</c:v>
                </c:pt>
                <c:pt idx="1011">
                  <c:v>0.12</c:v>
                </c:pt>
                <c:pt idx="1012">
                  <c:v>0.12</c:v>
                </c:pt>
                <c:pt idx="1013">
                  <c:v>0.12</c:v>
                </c:pt>
                <c:pt idx="1014">
                  <c:v>0.12</c:v>
                </c:pt>
                <c:pt idx="1015">
                  <c:v>0.12</c:v>
                </c:pt>
                <c:pt idx="1016">
                  <c:v>0.12</c:v>
                </c:pt>
                <c:pt idx="1017">
                  <c:v>0.12</c:v>
                </c:pt>
                <c:pt idx="1018">
                  <c:v>0.12</c:v>
                </c:pt>
                <c:pt idx="1019">
                  <c:v>0.12</c:v>
                </c:pt>
                <c:pt idx="1020">
                  <c:v>0.12</c:v>
                </c:pt>
                <c:pt idx="1021">
                  <c:v>0.12</c:v>
                </c:pt>
                <c:pt idx="1022">
                  <c:v>0.12</c:v>
                </c:pt>
                <c:pt idx="1023">
                  <c:v>0.12</c:v>
                </c:pt>
                <c:pt idx="1024">
                  <c:v>0.12</c:v>
                </c:pt>
                <c:pt idx="1025">
                  <c:v>0.12</c:v>
                </c:pt>
                <c:pt idx="1026">
                  <c:v>0.12</c:v>
                </c:pt>
                <c:pt idx="1027">
                  <c:v>0.12</c:v>
                </c:pt>
                <c:pt idx="1028">
                  <c:v>0.12</c:v>
                </c:pt>
                <c:pt idx="1029">
                  <c:v>0.12</c:v>
                </c:pt>
                <c:pt idx="1030">
                  <c:v>0.12</c:v>
                </c:pt>
                <c:pt idx="1031">
                  <c:v>0.12</c:v>
                </c:pt>
                <c:pt idx="1032">
                  <c:v>0.12</c:v>
                </c:pt>
                <c:pt idx="1033">
                  <c:v>0.12</c:v>
                </c:pt>
                <c:pt idx="1034">
                  <c:v>0.12</c:v>
                </c:pt>
                <c:pt idx="1035">
                  <c:v>0.121</c:v>
                </c:pt>
                <c:pt idx="1036">
                  <c:v>0.121</c:v>
                </c:pt>
                <c:pt idx="1037">
                  <c:v>0.121</c:v>
                </c:pt>
                <c:pt idx="1038">
                  <c:v>0.121</c:v>
                </c:pt>
                <c:pt idx="1039">
                  <c:v>0.121</c:v>
                </c:pt>
                <c:pt idx="1040">
                  <c:v>0.121</c:v>
                </c:pt>
                <c:pt idx="1041">
                  <c:v>0.121</c:v>
                </c:pt>
                <c:pt idx="1042">
                  <c:v>0.121</c:v>
                </c:pt>
                <c:pt idx="1043">
                  <c:v>0.122</c:v>
                </c:pt>
                <c:pt idx="1044">
                  <c:v>0.122</c:v>
                </c:pt>
                <c:pt idx="1045">
                  <c:v>0.122</c:v>
                </c:pt>
                <c:pt idx="1046">
                  <c:v>0.122</c:v>
                </c:pt>
                <c:pt idx="1047">
                  <c:v>0.122</c:v>
                </c:pt>
                <c:pt idx="1048">
                  <c:v>0.122</c:v>
                </c:pt>
                <c:pt idx="1049">
                  <c:v>0.122</c:v>
                </c:pt>
                <c:pt idx="1050">
                  <c:v>0.122</c:v>
                </c:pt>
                <c:pt idx="1051">
                  <c:v>0.122</c:v>
                </c:pt>
                <c:pt idx="1052">
                  <c:v>0.122</c:v>
                </c:pt>
                <c:pt idx="1053">
                  <c:v>0.122</c:v>
                </c:pt>
                <c:pt idx="1054">
                  <c:v>0.121</c:v>
                </c:pt>
                <c:pt idx="1055">
                  <c:v>0.121</c:v>
                </c:pt>
                <c:pt idx="1056">
                  <c:v>0.121</c:v>
                </c:pt>
                <c:pt idx="1057">
                  <c:v>0.121</c:v>
                </c:pt>
                <c:pt idx="1058">
                  <c:v>0.121</c:v>
                </c:pt>
                <c:pt idx="1059">
                  <c:v>0.121</c:v>
                </c:pt>
                <c:pt idx="1060">
                  <c:v>0.121</c:v>
                </c:pt>
                <c:pt idx="1061">
                  <c:v>0.121</c:v>
                </c:pt>
                <c:pt idx="1062">
                  <c:v>0.121</c:v>
                </c:pt>
                <c:pt idx="1063">
                  <c:v>0.121</c:v>
                </c:pt>
                <c:pt idx="1064">
                  <c:v>0.121</c:v>
                </c:pt>
                <c:pt idx="1065">
                  <c:v>0.121</c:v>
                </c:pt>
                <c:pt idx="1066">
                  <c:v>0.121</c:v>
                </c:pt>
                <c:pt idx="1067">
                  <c:v>0.121</c:v>
                </c:pt>
                <c:pt idx="1068">
                  <c:v>0.121</c:v>
                </c:pt>
                <c:pt idx="1069">
                  <c:v>0.121</c:v>
                </c:pt>
                <c:pt idx="1070">
                  <c:v>0.121</c:v>
                </c:pt>
                <c:pt idx="1071">
                  <c:v>0.121</c:v>
                </c:pt>
                <c:pt idx="1072">
                  <c:v>0.121</c:v>
                </c:pt>
                <c:pt idx="1073">
                  <c:v>0.121</c:v>
                </c:pt>
                <c:pt idx="1074">
                  <c:v>0.121</c:v>
                </c:pt>
                <c:pt idx="1075">
                  <c:v>0.12066666666666666</c:v>
                </c:pt>
                <c:pt idx="1076">
                  <c:v>0.121</c:v>
                </c:pt>
                <c:pt idx="1077">
                  <c:v>0.12033333333333333</c:v>
                </c:pt>
                <c:pt idx="1078">
                  <c:v>0.12</c:v>
                </c:pt>
                <c:pt idx="1079">
                  <c:v>0.12066666666666666</c:v>
                </c:pt>
                <c:pt idx="1080">
                  <c:v>0.121</c:v>
                </c:pt>
                <c:pt idx="1081">
                  <c:v>0.12033333333333333</c:v>
                </c:pt>
                <c:pt idx="1082">
                  <c:v>0.12</c:v>
                </c:pt>
                <c:pt idx="1083">
                  <c:v>0.12033333333333333</c:v>
                </c:pt>
                <c:pt idx="1084">
                  <c:v>0.12</c:v>
                </c:pt>
                <c:pt idx="1085">
                  <c:v>0.12</c:v>
                </c:pt>
                <c:pt idx="1086">
                  <c:v>0.12</c:v>
                </c:pt>
                <c:pt idx="1087">
                  <c:v>0.12</c:v>
                </c:pt>
                <c:pt idx="1088">
                  <c:v>0.12</c:v>
                </c:pt>
                <c:pt idx="1089">
                  <c:v>0.12</c:v>
                </c:pt>
                <c:pt idx="1090">
                  <c:v>0.12</c:v>
                </c:pt>
                <c:pt idx="1091">
                  <c:v>0.12</c:v>
                </c:pt>
                <c:pt idx="1092">
                  <c:v>0.12</c:v>
                </c:pt>
                <c:pt idx="1093">
                  <c:v>0.12</c:v>
                </c:pt>
                <c:pt idx="1094">
                  <c:v>0.12</c:v>
                </c:pt>
                <c:pt idx="1095">
                  <c:v>0.12</c:v>
                </c:pt>
                <c:pt idx="1096">
                  <c:v>0.12</c:v>
                </c:pt>
                <c:pt idx="1097">
                  <c:v>0.11933333333333333</c:v>
                </c:pt>
                <c:pt idx="1098">
                  <c:v>0.11899999999999999</c:v>
                </c:pt>
                <c:pt idx="1099">
                  <c:v>0.11899999999999999</c:v>
                </c:pt>
                <c:pt idx="1100">
                  <c:v>0.11899999999999999</c:v>
                </c:pt>
                <c:pt idx="1101">
                  <c:v>0.11899999999999999</c:v>
                </c:pt>
                <c:pt idx="1102">
                  <c:v>0.11899999999999999</c:v>
                </c:pt>
                <c:pt idx="1103">
                  <c:v>0.11899999999999999</c:v>
                </c:pt>
                <c:pt idx="1104">
                  <c:v>0.11899999999999999</c:v>
                </c:pt>
                <c:pt idx="1105">
                  <c:v>0.11899999999999999</c:v>
                </c:pt>
                <c:pt idx="1106">
                  <c:v>0.11899999999999999</c:v>
                </c:pt>
                <c:pt idx="1107">
                  <c:v>0.11899999999999999</c:v>
                </c:pt>
                <c:pt idx="1108">
                  <c:v>0.11899999999999999</c:v>
                </c:pt>
                <c:pt idx="1109">
                  <c:v>0.11899999999999999</c:v>
                </c:pt>
                <c:pt idx="1110">
                  <c:v>0.11899999999999999</c:v>
                </c:pt>
                <c:pt idx="1111">
                  <c:v>0.11866666666666666</c:v>
                </c:pt>
                <c:pt idx="1112">
                  <c:v>0.11799999999999999</c:v>
                </c:pt>
                <c:pt idx="1113">
                  <c:v>0.11799999999999999</c:v>
                </c:pt>
                <c:pt idx="1114">
                  <c:v>0.11799999999999999</c:v>
                </c:pt>
                <c:pt idx="1115">
                  <c:v>0.11799999999999999</c:v>
                </c:pt>
                <c:pt idx="1116">
                  <c:v>0.11799999999999999</c:v>
                </c:pt>
                <c:pt idx="1117">
                  <c:v>0.11799999999999999</c:v>
                </c:pt>
                <c:pt idx="1118">
                  <c:v>0.11799999999999999</c:v>
                </c:pt>
                <c:pt idx="1119">
                  <c:v>0.11799999999999999</c:v>
                </c:pt>
                <c:pt idx="1120">
                  <c:v>0.11799999999999999</c:v>
                </c:pt>
                <c:pt idx="1121">
                  <c:v>0.11799999999999999</c:v>
                </c:pt>
                <c:pt idx="1122">
                  <c:v>0.11799999999999999</c:v>
                </c:pt>
                <c:pt idx="1123">
                  <c:v>0.11799999999999999</c:v>
                </c:pt>
                <c:pt idx="1124">
                  <c:v>0.11799999999999999</c:v>
                </c:pt>
                <c:pt idx="1125">
                  <c:v>0.11799999999999999</c:v>
                </c:pt>
                <c:pt idx="1126">
                  <c:v>0.11799999999999999</c:v>
                </c:pt>
                <c:pt idx="1127">
                  <c:v>0.11799999999999999</c:v>
                </c:pt>
                <c:pt idx="1128">
                  <c:v>0.11799999999999999</c:v>
                </c:pt>
                <c:pt idx="1129">
                  <c:v>0.11799999999999999</c:v>
                </c:pt>
                <c:pt idx="1130">
                  <c:v>0.11799999999999999</c:v>
                </c:pt>
                <c:pt idx="1131">
                  <c:v>0.11799999999999999</c:v>
                </c:pt>
                <c:pt idx="1132">
                  <c:v>0.11799999999999999</c:v>
                </c:pt>
                <c:pt idx="1133">
                  <c:v>0.11799999999999999</c:v>
                </c:pt>
                <c:pt idx="1134">
                  <c:v>0.11799999999999999</c:v>
                </c:pt>
                <c:pt idx="1135">
                  <c:v>0.11799999999999999</c:v>
                </c:pt>
                <c:pt idx="1136">
                  <c:v>0.11799999999999999</c:v>
                </c:pt>
                <c:pt idx="1137">
                  <c:v>0.11799999999999999</c:v>
                </c:pt>
                <c:pt idx="1138">
                  <c:v>0.11799999999999999</c:v>
                </c:pt>
                <c:pt idx="1139">
                  <c:v>0.11799999999999999</c:v>
                </c:pt>
                <c:pt idx="1140">
                  <c:v>0.11799999999999999</c:v>
                </c:pt>
                <c:pt idx="1141">
                  <c:v>0.11799999999999999</c:v>
                </c:pt>
                <c:pt idx="1142">
                  <c:v>0.11799999999999999</c:v>
                </c:pt>
                <c:pt idx="1143">
                  <c:v>0.11799999999999999</c:v>
                </c:pt>
                <c:pt idx="1144">
                  <c:v>0.11799999999999999</c:v>
                </c:pt>
                <c:pt idx="1145">
                  <c:v>0.11799999999999999</c:v>
                </c:pt>
                <c:pt idx="1146">
                  <c:v>0.11700000000000001</c:v>
                </c:pt>
                <c:pt idx="1147">
                  <c:v>0.11700000000000001</c:v>
                </c:pt>
                <c:pt idx="1148">
                  <c:v>0.11700000000000001</c:v>
                </c:pt>
                <c:pt idx="1149">
                  <c:v>0.11700000000000001</c:v>
                </c:pt>
                <c:pt idx="1150">
                  <c:v>0.11700000000000001</c:v>
                </c:pt>
                <c:pt idx="1151">
                  <c:v>0.11700000000000001</c:v>
                </c:pt>
                <c:pt idx="1152">
                  <c:v>0.11700000000000001</c:v>
                </c:pt>
                <c:pt idx="1153">
                  <c:v>0.11700000000000001</c:v>
                </c:pt>
                <c:pt idx="1154">
                  <c:v>0.11700000000000001</c:v>
                </c:pt>
                <c:pt idx="1155">
                  <c:v>0.11700000000000001</c:v>
                </c:pt>
                <c:pt idx="1156">
                  <c:v>0.11700000000000001</c:v>
                </c:pt>
                <c:pt idx="1157">
                  <c:v>0.11700000000000001</c:v>
                </c:pt>
                <c:pt idx="1158">
                  <c:v>0.11700000000000001</c:v>
                </c:pt>
                <c:pt idx="1159">
                  <c:v>0.11700000000000001</c:v>
                </c:pt>
                <c:pt idx="1160">
                  <c:v>0.11600000000000001</c:v>
                </c:pt>
                <c:pt idx="1161">
                  <c:v>0.11600000000000001</c:v>
                </c:pt>
                <c:pt idx="1162">
                  <c:v>0.11600000000000001</c:v>
                </c:pt>
                <c:pt idx="1163">
                  <c:v>0.11600000000000001</c:v>
                </c:pt>
                <c:pt idx="1164">
                  <c:v>0.11600000000000001</c:v>
                </c:pt>
                <c:pt idx="1165">
                  <c:v>0.11600000000000001</c:v>
                </c:pt>
                <c:pt idx="1166">
                  <c:v>0.11600000000000001</c:v>
                </c:pt>
                <c:pt idx="1167">
                  <c:v>0.11600000000000001</c:v>
                </c:pt>
                <c:pt idx="1168">
                  <c:v>0.11600000000000001</c:v>
                </c:pt>
                <c:pt idx="1169">
                  <c:v>0.11600000000000001</c:v>
                </c:pt>
                <c:pt idx="1170">
                  <c:v>0.11600000000000001</c:v>
                </c:pt>
                <c:pt idx="1171">
                  <c:v>0.11600000000000001</c:v>
                </c:pt>
                <c:pt idx="1172">
                  <c:v>0.115</c:v>
                </c:pt>
                <c:pt idx="1173">
                  <c:v>0.115</c:v>
                </c:pt>
                <c:pt idx="1174">
                  <c:v>0.115</c:v>
                </c:pt>
                <c:pt idx="1175">
                  <c:v>0.115</c:v>
                </c:pt>
                <c:pt idx="1176">
                  <c:v>0.115</c:v>
                </c:pt>
                <c:pt idx="1177">
                  <c:v>0.115</c:v>
                </c:pt>
                <c:pt idx="1178">
                  <c:v>0.115</c:v>
                </c:pt>
                <c:pt idx="1179">
                  <c:v>0.115</c:v>
                </c:pt>
                <c:pt idx="1180">
                  <c:v>0.115</c:v>
                </c:pt>
                <c:pt idx="1181">
                  <c:v>0.115</c:v>
                </c:pt>
                <c:pt idx="1182">
                  <c:v>0.115</c:v>
                </c:pt>
                <c:pt idx="1183">
                  <c:v>0.115</c:v>
                </c:pt>
                <c:pt idx="1184">
                  <c:v>0.115</c:v>
                </c:pt>
                <c:pt idx="1185">
                  <c:v>0.11433333333333334</c:v>
                </c:pt>
                <c:pt idx="1186">
                  <c:v>0.114</c:v>
                </c:pt>
                <c:pt idx="1187">
                  <c:v>0.114</c:v>
                </c:pt>
                <c:pt idx="1188">
                  <c:v>0.114</c:v>
                </c:pt>
                <c:pt idx="1189">
                  <c:v>0.114</c:v>
                </c:pt>
                <c:pt idx="1190">
                  <c:v>0.114</c:v>
                </c:pt>
                <c:pt idx="1191">
                  <c:v>0.114</c:v>
                </c:pt>
                <c:pt idx="1192">
                  <c:v>0.114</c:v>
                </c:pt>
                <c:pt idx="1193">
                  <c:v>0.114</c:v>
                </c:pt>
                <c:pt idx="1194">
                  <c:v>0.114</c:v>
                </c:pt>
                <c:pt idx="1195">
                  <c:v>0.114</c:v>
                </c:pt>
                <c:pt idx="1196">
                  <c:v>0.114</c:v>
                </c:pt>
                <c:pt idx="1197">
                  <c:v>0.114</c:v>
                </c:pt>
                <c:pt idx="1198">
                  <c:v>0.113</c:v>
                </c:pt>
                <c:pt idx="1199">
                  <c:v>0.113</c:v>
                </c:pt>
                <c:pt idx="1200">
                  <c:v>0.113</c:v>
                </c:pt>
                <c:pt idx="1201">
                  <c:v>0.113</c:v>
                </c:pt>
                <c:pt idx="1202">
                  <c:v>0.113</c:v>
                </c:pt>
                <c:pt idx="1203">
                  <c:v>0.113</c:v>
                </c:pt>
                <c:pt idx="1204">
                  <c:v>0.113</c:v>
                </c:pt>
                <c:pt idx="1205">
                  <c:v>0.113</c:v>
                </c:pt>
                <c:pt idx="1206">
                  <c:v>0.113</c:v>
                </c:pt>
                <c:pt idx="1207">
                  <c:v>0.113</c:v>
                </c:pt>
                <c:pt idx="1208">
                  <c:v>0.113</c:v>
                </c:pt>
                <c:pt idx="1209">
                  <c:v>0.113</c:v>
                </c:pt>
                <c:pt idx="1210">
                  <c:v>0.113</c:v>
                </c:pt>
                <c:pt idx="1211">
                  <c:v>0.113</c:v>
                </c:pt>
                <c:pt idx="1212">
                  <c:v>0.113</c:v>
                </c:pt>
                <c:pt idx="1213">
                  <c:v>0.113</c:v>
                </c:pt>
                <c:pt idx="1214">
                  <c:v>0.113</c:v>
                </c:pt>
                <c:pt idx="1215">
                  <c:v>0.113</c:v>
                </c:pt>
                <c:pt idx="1216">
                  <c:v>0.113</c:v>
                </c:pt>
                <c:pt idx="1217">
                  <c:v>0.113</c:v>
                </c:pt>
                <c:pt idx="1218">
                  <c:v>0.113</c:v>
                </c:pt>
                <c:pt idx="1219">
                  <c:v>0.113</c:v>
                </c:pt>
                <c:pt idx="1220">
                  <c:v>0.113</c:v>
                </c:pt>
                <c:pt idx="1221">
                  <c:v>0.113</c:v>
                </c:pt>
                <c:pt idx="1222">
                  <c:v>0.113</c:v>
                </c:pt>
                <c:pt idx="1223">
                  <c:v>0.113</c:v>
                </c:pt>
                <c:pt idx="1224">
                  <c:v>0.113</c:v>
                </c:pt>
                <c:pt idx="1225">
                  <c:v>0.113</c:v>
                </c:pt>
                <c:pt idx="1226">
                  <c:v>0.113</c:v>
                </c:pt>
                <c:pt idx="1227">
                  <c:v>0.113</c:v>
                </c:pt>
                <c:pt idx="1228">
                  <c:v>0.113</c:v>
                </c:pt>
                <c:pt idx="1229">
                  <c:v>0.113</c:v>
                </c:pt>
                <c:pt idx="1230">
                  <c:v>0.113</c:v>
                </c:pt>
                <c:pt idx="1231">
                  <c:v>0.113</c:v>
                </c:pt>
                <c:pt idx="1232">
                  <c:v>0.113</c:v>
                </c:pt>
                <c:pt idx="1233">
                  <c:v>0.113</c:v>
                </c:pt>
                <c:pt idx="1234">
                  <c:v>0.113</c:v>
                </c:pt>
                <c:pt idx="1235">
                  <c:v>0.113</c:v>
                </c:pt>
                <c:pt idx="1236">
                  <c:v>0.113</c:v>
                </c:pt>
                <c:pt idx="1237">
                  <c:v>0.113</c:v>
                </c:pt>
                <c:pt idx="1238">
                  <c:v>0.113</c:v>
                </c:pt>
                <c:pt idx="1239">
                  <c:v>0.113</c:v>
                </c:pt>
                <c:pt idx="1240">
                  <c:v>0.113</c:v>
                </c:pt>
                <c:pt idx="1241">
                  <c:v>0.113</c:v>
                </c:pt>
                <c:pt idx="1242">
                  <c:v>0.113</c:v>
                </c:pt>
                <c:pt idx="1243">
                  <c:v>0.113</c:v>
                </c:pt>
                <c:pt idx="1244">
                  <c:v>0.113</c:v>
                </c:pt>
                <c:pt idx="1245">
                  <c:v>0.113</c:v>
                </c:pt>
                <c:pt idx="1246">
                  <c:v>0.113</c:v>
                </c:pt>
                <c:pt idx="1247">
                  <c:v>0.113</c:v>
                </c:pt>
                <c:pt idx="1248">
                  <c:v>0.113</c:v>
                </c:pt>
                <c:pt idx="1249">
                  <c:v>0.113</c:v>
                </c:pt>
                <c:pt idx="1250">
                  <c:v>0.113</c:v>
                </c:pt>
                <c:pt idx="1251">
                  <c:v>0.113</c:v>
                </c:pt>
                <c:pt idx="1252">
                  <c:v>0.113</c:v>
                </c:pt>
                <c:pt idx="1253">
                  <c:v>0.113</c:v>
                </c:pt>
                <c:pt idx="1254">
                  <c:v>0.113</c:v>
                </c:pt>
                <c:pt idx="1255">
                  <c:v>0.113</c:v>
                </c:pt>
                <c:pt idx="1256">
                  <c:v>0.113</c:v>
                </c:pt>
                <c:pt idx="1257">
                  <c:v>0.113</c:v>
                </c:pt>
                <c:pt idx="1258">
                  <c:v>0.113</c:v>
                </c:pt>
                <c:pt idx="1259">
                  <c:v>0.113</c:v>
                </c:pt>
                <c:pt idx="1260">
                  <c:v>0.113</c:v>
                </c:pt>
                <c:pt idx="1261">
                  <c:v>0.113</c:v>
                </c:pt>
                <c:pt idx="1262">
                  <c:v>0.113</c:v>
                </c:pt>
                <c:pt idx="1263">
                  <c:v>0.113</c:v>
                </c:pt>
                <c:pt idx="1264">
                  <c:v>0.113</c:v>
                </c:pt>
                <c:pt idx="1265">
                  <c:v>0.113</c:v>
                </c:pt>
                <c:pt idx="1266">
                  <c:v>0.113</c:v>
                </c:pt>
                <c:pt idx="1267">
                  <c:v>0.113</c:v>
                </c:pt>
                <c:pt idx="1268">
                  <c:v>0.114</c:v>
                </c:pt>
                <c:pt idx="1269">
                  <c:v>0.114</c:v>
                </c:pt>
                <c:pt idx="1270">
                  <c:v>0.114</c:v>
                </c:pt>
                <c:pt idx="1271">
                  <c:v>0.114</c:v>
                </c:pt>
                <c:pt idx="1272">
                  <c:v>0.114</c:v>
                </c:pt>
                <c:pt idx="1273">
                  <c:v>0.114</c:v>
                </c:pt>
                <c:pt idx="1274">
                  <c:v>0.114</c:v>
                </c:pt>
                <c:pt idx="1275">
                  <c:v>0.114</c:v>
                </c:pt>
                <c:pt idx="1276">
                  <c:v>0.114</c:v>
                </c:pt>
                <c:pt idx="1277">
                  <c:v>0.114</c:v>
                </c:pt>
                <c:pt idx="1278">
                  <c:v>0.114</c:v>
                </c:pt>
                <c:pt idx="1279">
                  <c:v>0.114</c:v>
                </c:pt>
                <c:pt idx="1280">
                  <c:v>0.114</c:v>
                </c:pt>
                <c:pt idx="1281">
                  <c:v>0.114</c:v>
                </c:pt>
                <c:pt idx="1282">
                  <c:v>0.114</c:v>
                </c:pt>
                <c:pt idx="1283">
                  <c:v>0.114</c:v>
                </c:pt>
                <c:pt idx="1284">
                  <c:v>0.114</c:v>
                </c:pt>
                <c:pt idx="1285">
                  <c:v>0.114</c:v>
                </c:pt>
                <c:pt idx="1286">
                  <c:v>0.114</c:v>
                </c:pt>
                <c:pt idx="1287">
                  <c:v>0.114</c:v>
                </c:pt>
                <c:pt idx="1288">
                  <c:v>0.114</c:v>
                </c:pt>
                <c:pt idx="1289">
                  <c:v>0.114</c:v>
                </c:pt>
                <c:pt idx="1290">
                  <c:v>0.114</c:v>
                </c:pt>
                <c:pt idx="1291">
                  <c:v>0.114</c:v>
                </c:pt>
                <c:pt idx="1292">
                  <c:v>0.114</c:v>
                </c:pt>
                <c:pt idx="1293">
                  <c:v>0.11433333333333334</c:v>
                </c:pt>
                <c:pt idx="1294">
                  <c:v>0.115</c:v>
                </c:pt>
                <c:pt idx="1295">
                  <c:v>0.115</c:v>
                </c:pt>
                <c:pt idx="1296">
                  <c:v>0.115</c:v>
                </c:pt>
                <c:pt idx="1297">
                  <c:v>0.115</c:v>
                </c:pt>
                <c:pt idx="1298">
                  <c:v>0.115</c:v>
                </c:pt>
                <c:pt idx="1299">
                  <c:v>0.115</c:v>
                </c:pt>
                <c:pt idx="1300">
                  <c:v>0.115</c:v>
                </c:pt>
                <c:pt idx="1301">
                  <c:v>0.115</c:v>
                </c:pt>
                <c:pt idx="1302">
                  <c:v>0.115</c:v>
                </c:pt>
                <c:pt idx="1303">
                  <c:v>0.115</c:v>
                </c:pt>
                <c:pt idx="1304">
                  <c:v>0.115</c:v>
                </c:pt>
                <c:pt idx="1305">
                  <c:v>0.11566666666666668</c:v>
                </c:pt>
                <c:pt idx="1306">
                  <c:v>0.11600000000000001</c:v>
                </c:pt>
                <c:pt idx="1307">
                  <c:v>0.11600000000000001</c:v>
                </c:pt>
                <c:pt idx="1308">
                  <c:v>0.11600000000000001</c:v>
                </c:pt>
                <c:pt idx="1309">
                  <c:v>0.11600000000000001</c:v>
                </c:pt>
                <c:pt idx="1310">
                  <c:v>0.11700000000000001</c:v>
                </c:pt>
                <c:pt idx="1311">
                  <c:v>0.11700000000000001</c:v>
                </c:pt>
                <c:pt idx="1312">
                  <c:v>0.11700000000000001</c:v>
                </c:pt>
                <c:pt idx="1313">
                  <c:v>0.11700000000000001</c:v>
                </c:pt>
                <c:pt idx="1314">
                  <c:v>0.11799999999999999</c:v>
                </c:pt>
                <c:pt idx="1315">
                  <c:v>0.11799999999999999</c:v>
                </c:pt>
                <c:pt idx="1316">
                  <c:v>0.11799999999999999</c:v>
                </c:pt>
                <c:pt idx="1317">
                  <c:v>0.11833333333333333</c:v>
                </c:pt>
                <c:pt idx="1318">
                  <c:v>0.11899999999999999</c:v>
                </c:pt>
                <c:pt idx="1319">
                  <c:v>0.11899999999999999</c:v>
                </c:pt>
                <c:pt idx="1320">
                  <c:v>0.12</c:v>
                </c:pt>
                <c:pt idx="1321">
                  <c:v>0.12</c:v>
                </c:pt>
                <c:pt idx="1322">
                  <c:v>0.12</c:v>
                </c:pt>
                <c:pt idx="1323">
                  <c:v>0.12</c:v>
                </c:pt>
                <c:pt idx="1324">
                  <c:v>0.121</c:v>
                </c:pt>
                <c:pt idx="1325">
                  <c:v>0.121</c:v>
                </c:pt>
                <c:pt idx="1326">
                  <c:v>0.121</c:v>
                </c:pt>
                <c:pt idx="1327">
                  <c:v>0.121</c:v>
                </c:pt>
                <c:pt idx="1328">
                  <c:v>0.121</c:v>
                </c:pt>
                <c:pt idx="1329">
                  <c:v>0.121</c:v>
                </c:pt>
                <c:pt idx="1330">
                  <c:v>0.121</c:v>
                </c:pt>
                <c:pt idx="1331">
                  <c:v>0.121</c:v>
                </c:pt>
                <c:pt idx="1332">
                  <c:v>0.121</c:v>
                </c:pt>
                <c:pt idx="1333">
                  <c:v>0.121</c:v>
                </c:pt>
                <c:pt idx="1334">
                  <c:v>0.121</c:v>
                </c:pt>
                <c:pt idx="1335">
                  <c:v>0.121</c:v>
                </c:pt>
                <c:pt idx="1336">
                  <c:v>0.121</c:v>
                </c:pt>
                <c:pt idx="1337">
                  <c:v>0.121</c:v>
                </c:pt>
                <c:pt idx="1338">
                  <c:v>0.121</c:v>
                </c:pt>
                <c:pt idx="1339">
                  <c:v>0.121</c:v>
                </c:pt>
                <c:pt idx="1340">
                  <c:v>0.121</c:v>
                </c:pt>
                <c:pt idx="1341">
                  <c:v>0.121</c:v>
                </c:pt>
                <c:pt idx="1342">
                  <c:v>0.121</c:v>
                </c:pt>
                <c:pt idx="1343">
                  <c:v>0.121</c:v>
                </c:pt>
                <c:pt idx="1344">
                  <c:v>0.121</c:v>
                </c:pt>
                <c:pt idx="1345">
                  <c:v>0.121</c:v>
                </c:pt>
                <c:pt idx="1346">
                  <c:v>0.121</c:v>
                </c:pt>
                <c:pt idx="1347">
                  <c:v>0.121</c:v>
                </c:pt>
                <c:pt idx="1348">
                  <c:v>0.121</c:v>
                </c:pt>
                <c:pt idx="1349">
                  <c:v>0.121</c:v>
                </c:pt>
                <c:pt idx="1350">
                  <c:v>0.121</c:v>
                </c:pt>
                <c:pt idx="1351">
                  <c:v>0.121</c:v>
                </c:pt>
                <c:pt idx="1352">
                  <c:v>0.121</c:v>
                </c:pt>
                <c:pt idx="1353">
                  <c:v>0.121</c:v>
                </c:pt>
                <c:pt idx="1354">
                  <c:v>0.121</c:v>
                </c:pt>
                <c:pt idx="1355">
                  <c:v>0.12</c:v>
                </c:pt>
                <c:pt idx="1356">
                  <c:v>0.12</c:v>
                </c:pt>
                <c:pt idx="1357">
                  <c:v>0.12</c:v>
                </c:pt>
                <c:pt idx="1358">
                  <c:v>0.12</c:v>
                </c:pt>
                <c:pt idx="1359">
                  <c:v>0.12</c:v>
                </c:pt>
                <c:pt idx="1360">
                  <c:v>0.12</c:v>
                </c:pt>
                <c:pt idx="1361">
                  <c:v>0.12</c:v>
                </c:pt>
                <c:pt idx="1362">
                  <c:v>0.12</c:v>
                </c:pt>
                <c:pt idx="1363">
                  <c:v>0.12</c:v>
                </c:pt>
                <c:pt idx="1364">
                  <c:v>0.12</c:v>
                </c:pt>
                <c:pt idx="1365">
                  <c:v>0.11933333333333333</c:v>
                </c:pt>
                <c:pt idx="1366">
                  <c:v>0.11899999999999999</c:v>
                </c:pt>
                <c:pt idx="1367">
                  <c:v>0.11899999999999999</c:v>
                </c:pt>
                <c:pt idx="1368">
                  <c:v>0.11899999999999999</c:v>
                </c:pt>
                <c:pt idx="1369">
                  <c:v>0.11899999999999999</c:v>
                </c:pt>
                <c:pt idx="1370">
                  <c:v>0.11899999999999999</c:v>
                </c:pt>
                <c:pt idx="1371">
                  <c:v>0.11899999999999999</c:v>
                </c:pt>
                <c:pt idx="1372">
                  <c:v>0.11899999999999999</c:v>
                </c:pt>
                <c:pt idx="1373">
                  <c:v>0.11899999999999999</c:v>
                </c:pt>
                <c:pt idx="1374">
                  <c:v>0.11899999999999999</c:v>
                </c:pt>
                <c:pt idx="1375">
                  <c:v>0.11899999999999999</c:v>
                </c:pt>
                <c:pt idx="1376">
                  <c:v>0.11899999999999999</c:v>
                </c:pt>
                <c:pt idx="1377">
                  <c:v>0.11899999999999999</c:v>
                </c:pt>
                <c:pt idx="1378">
                  <c:v>0.11899999999999999</c:v>
                </c:pt>
                <c:pt idx="1379">
                  <c:v>0.11899999999999999</c:v>
                </c:pt>
                <c:pt idx="1380">
                  <c:v>0.11899999999999999</c:v>
                </c:pt>
                <c:pt idx="1381">
                  <c:v>0.11899999999999999</c:v>
                </c:pt>
                <c:pt idx="1382">
                  <c:v>0.11899999999999999</c:v>
                </c:pt>
                <c:pt idx="1383">
                  <c:v>0.11899999999999999</c:v>
                </c:pt>
                <c:pt idx="1384">
                  <c:v>0.11899999999999999</c:v>
                </c:pt>
                <c:pt idx="1385">
                  <c:v>0.11899999999999999</c:v>
                </c:pt>
                <c:pt idx="1386">
                  <c:v>0.11899999999999999</c:v>
                </c:pt>
                <c:pt idx="1387">
                  <c:v>0.11899999999999999</c:v>
                </c:pt>
                <c:pt idx="1388">
                  <c:v>0.11899999999999999</c:v>
                </c:pt>
                <c:pt idx="1389">
                  <c:v>0.11833333333333333</c:v>
                </c:pt>
                <c:pt idx="1390">
                  <c:v>0.11799999999999999</c:v>
                </c:pt>
                <c:pt idx="1391">
                  <c:v>0.11799999999999999</c:v>
                </c:pt>
                <c:pt idx="1392">
                  <c:v>0.11799999999999999</c:v>
                </c:pt>
                <c:pt idx="1393">
                  <c:v>0.11799999999999999</c:v>
                </c:pt>
                <c:pt idx="1394">
                  <c:v>0.11799999999999999</c:v>
                </c:pt>
                <c:pt idx="1395">
                  <c:v>0.11799999999999999</c:v>
                </c:pt>
                <c:pt idx="1396">
                  <c:v>0.11799999999999999</c:v>
                </c:pt>
                <c:pt idx="1397">
                  <c:v>0.11799999999999999</c:v>
                </c:pt>
                <c:pt idx="1398">
                  <c:v>0.11799999999999999</c:v>
                </c:pt>
                <c:pt idx="1399">
                  <c:v>0.11799999999999999</c:v>
                </c:pt>
                <c:pt idx="1400">
                  <c:v>0.11799999999999999</c:v>
                </c:pt>
                <c:pt idx="1401">
                  <c:v>0.11799999999999999</c:v>
                </c:pt>
                <c:pt idx="1402">
                  <c:v>0.11799999999999999</c:v>
                </c:pt>
                <c:pt idx="1403">
                  <c:v>0.11799999999999999</c:v>
                </c:pt>
                <c:pt idx="1404">
                  <c:v>0.11799999999999999</c:v>
                </c:pt>
                <c:pt idx="1405">
                  <c:v>0.11799999999999999</c:v>
                </c:pt>
                <c:pt idx="1406">
                  <c:v>0.11799999999999999</c:v>
                </c:pt>
                <c:pt idx="1407">
                  <c:v>0.11799999999999999</c:v>
                </c:pt>
                <c:pt idx="1408">
                  <c:v>0.11799999999999999</c:v>
                </c:pt>
                <c:pt idx="1409">
                  <c:v>0.11799999999999999</c:v>
                </c:pt>
                <c:pt idx="1410">
                  <c:v>0.11799999999999999</c:v>
                </c:pt>
                <c:pt idx="1411">
                  <c:v>0.11799999999999999</c:v>
                </c:pt>
                <c:pt idx="1412">
                  <c:v>0.11799999999999999</c:v>
                </c:pt>
                <c:pt idx="1413">
                  <c:v>0.11799999999999999</c:v>
                </c:pt>
                <c:pt idx="1414">
                  <c:v>0.11799999999999999</c:v>
                </c:pt>
                <c:pt idx="1415">
                  <c:v>0.11799999999999999</c:v>
                </c:pt>
                <c:pt idx="1416">
                  <c:v>0.11700000000000001</c:v>
                </c:pt>
                <c:pt idx="1417">
                  <c:v>0.11733333333333333</c:v>
                </c:pt>
                <c:pt idx="1418">
                  <c:v>0.11799999999999999</c:v>
                </c:pt>
                <c:pt idx="1419">
                  <c:v>0.11700000000000001</c:v>
                </c:pt>
                <c:pt idx="1420">
                  <c:v>0.11700000000000001</c:v>
                </c:pt>
                <c:pt idx="1421">
                  <c:v>0.11700000000000001</c:v>
                </c:pt>
                <c:pt idx="1422">
                  <c:v>0.11700000000000001</c:v>
                </c:pt>
                <c:pt idx="1423">
                  <c:v>0.11700000000000001</c:v>
                </c:pt>
                <c:pt idx="1424">
                  <c:v>0.11700000000000001</c:v>
                </c:pt>
                <c:pt idx="1425">
                  <c:v>0.11700000000000001</c:v>
                </c:pt>
                <c:pt idx="1426">
                  <c:v>0.11700000000000001</c:v>
                </c:pt>
                <c:pt idx="1427">
                  <c:v>0.11700000000000001</c:v>
                </c:pt>
                <c:pt idx="1428">
                  <c:v>0.11700000000000001</c:v>
                </c:pt>
                <c:pt idx="1429">
                  <c:v>0.11700000000000001</c:v>
                </c:pt>
                <c:pt idx="1430">
                  <c:v>0.11700000000000001</c:v>
                </c:pt>
                <c:pt idx="1431">
                  <c:v>0.11700000000000001</c:v>
                </c:pt>
                <c:pt idx="1432">
                  <c:v>0.11700000000000001</c:v>
                </c:pt>
                <c:pt idx="1433">
                  <c:v>0.11700000000000001</c:v>
                </c:pt>
                <c:pt idx="1434">
                  <c:v>0.11700000000000001</c:v>
                </c:pt>
                <c:pt idx="1435">
                  <c:v>0.11700000000000001</c:v>
                </c:pt>
                <c:pt idx="1436">
                  <c:v>0.11700000000000001</c:v>
                </c:pt>
                <c:pt idx="1437">
                  <c:v>0.11700000000000001</c:v>
                </c:pt>
                <c:pt idx="1438">
                  <c:v>0.11700000000000001</c:v>
                </c:pt>
                <c:pt idx="1439">
                  <c:v>0.11700000000000001</c:v>
                </c:pt>
                <c:pt idx="1440">
                  <c:v>0.11700000000000001</c:v>
                </c:pt>
                <c:pt idx="1441">
                  <c:v>0.11700000000000001</c:v>
                </c:pt>
                <c:pt idx="1442">
                  <c:v>0.11700000000000001</c:v>
                </c:pt>
                <c:pt idx="1443">
                  <c:v>0.11700000000000001</c:v>
                </c:pt>
                <c:pt idx="1444">
                  <c:v>0.11700000000000001</c:v>
                </c:pt>
                <c:pt idx="1445">
                  <c:v>0.11600000000000001</c:v>
                </c:pt>
                <c:pt idx="1446">
                  <c:v>0.11600000000000001</c:v>
                </c:pt>
                <c:pt idx="1447">
                  <c:v>0.11600000000000001</c:v>
                </c:pt>
                <c:pt idx="1448">
                  <c:v>0.11600000000000001</c:v>
                </c:pt>
                <c:pt idx="1449">
                  <c:v>0.11600000000000001</c:v>
                </c:pt>
                <c:pt idx="1450">
                  <c:v>0.11600000000000001</c:v>
                </c:pt>
                <c:pt idx="1451">
                  <c:v>0.11600000000000001</c:v>
                </c:pt>
                <c:pt idx="1452">
                  <c:v>0.11600000000000001</c:v>
                </c:pt>
                <c:pt idx="1453">
                  <c:v>0.11600000000000001</c:v>
                </c:pt>
                <c:pt idx="1454">
                  <c:v>0.11600000000000001</c:v>
                </c:pt>
                <c:pt idx="1455">
                  <c:v>0.11600000000000001</c:v>
                </c:pt>
                <c:pt idx="1456">
                  <c:v>0.11600000000000001</c:v>
                </c:pt>
                <c:pt idx="1457">
                  <c:v>0.11600000000000001</c:v>
                </c:pt>
                <c:pt idx="1458">
                  <c:v>0.11600000000000001</c:v>
                </c:pt>
                <c:pt idx="1459">
                  <c:v>0.11600000000000001</c:v>
                </c:pt>
                <c:pt idx="1460">
                  <c:v>0.11600000000000001</c:v>
                </c:pt>
                <c:pt idx="1461">
                  <c:v>0.11600000000000001</c:v>
                </c:pt>
                <c:pt idx="1462">
                  <c:v>0.11600000000000001</c:v>
                </c:pt>
                <c:pt idx="1463">
                  <c:v>0.11600000000000001</c:v>
                </c:pt>
                <c:pt idx="1464">
                  <c:v>0.11600000000000001</c:v>
                </c:pt>
                <c:pt idx="1465">
                  <c:v>0.11600000000000001</c:v>
                </c:pt>
                <c:pt idx="1466">
                  <c:v>0.11600000000000001</c:v>
                </c:pt>
                <c:pt idx="1467">
                  <c:v>0.11566666666666668</c:v>
                </c:pt>
                <c:pt idx="1468">
                  <c:v>0.115</c:v>
                </c:pt>
                <c:pt idx="1469">
                  <c:v>0.115</c:v>
                </c:pt>
                <c:pt idx="1470">
                  <c:v>0.115</c:v>
                </c:pt>
                <c:pt idx="1471">
                  <c:v>0.115</c:v>
                </c:pt>
                <c:pt idx="1472">
                  <c:v>0.115</c:v>
                </c:pt>
                <c:pt idx="1473">
                  <c:v>0.115</c:v>
                </c:pt>
                <c:pt idx="1474">
                  <c:v>0.115</c:v>
                </c:pt>
                <c:pt idx="1475">
                  <c:v>0.115</c:v>
                </c:pt>
                <c:pt idx="1476">
                  <c:v>0.115</c:v>
                </c:pt>
                <c:pt idx="1477">
                  <c:v>0.115</c:v>
                </c:pt>
                <c:pt idx="1478">
                  <c:v>0.115</c:v>
                </c:pt>
                <c:pt idx="1479">
                  <c:v>0.115</c:v>
                </c:pt>
                <c:pt idx="1480">
                  <c:v>0.115</c:v>
                </c:pt>
                <c:pt idx="1481">
                  <c:v>0.115</c:v>
                </c:pt>
                <c:pt idx="1482">
                  <c:v>0.115</c:v>
                </c:pt>
                <c:pt idx="1483">
                  <c:v>0.114</c:v>
                </c:pt>
                <c:pt idx="1484">
                  <c:v>0.114</c:v>
                </c:pt>
                <c:pt idx="1485">
                  <c:v>0.114</c:v>
                </c:pt>
                <c:pt idx="1486">
                  <c:v>0.114</c:v>
                </c:pt>
                <c:pt idx="1487">
                  <c:v>0.114</c:v>
                </c:pt>
                <c:pt idx="1488">
                  <c:v>0.114</c:v>
                </c:pt>
                <c:pt idx="1489">
                  <c:v>0.114</c:v>
                </c:pt>
                <c:pt idx="1490">
                  <c:v>0.114</c:v>
                </c:pt>
                <c:pt idx="1491">
                  <c:v>0.114</c:v>
                </c:pt>
                <c:pt idx="1492">
                  <c:v>0.114</c:v>
                </c:pt>
                <c:pt idx="1493">
                  <c:v>0.114</c:v>
                </c:pt>
                <c:pt idx="1494">
                  <c:v>0.114</c:v>
                </c:pt>
                <c:pt idx="1495">
                  <c:v>0.114</c:v>
                </c:pt>
                <c:pt idx="1496">
                  <c:v>0.114</c:v>
                </c:pt>
                <c:pt idx="1497">
                  <c:v>0.114</c:v>
                </c:pt>
                <c:pt idx="1498">
                  <c:v>0.114</c:v>
                </c:pt>
                <c:pt idx="1499">
                  <c:v>0.114</c:v>
                </c:pt>
                <c:pt idx="1500">
                  <c:v>0.113</c:v>
                </c:pt>
                <c:pt idx="1501">
                  <c:v>0.113</c:v>
                </c:pt>
                <c:pt idx="1502">
                  <c:v>0.113</c:v>
                </c:pt>
                <c:pt idx="1503">
                  <c:v>0.113</c:v>
                </c:pt>
                <c:pt idx="1504">
                  <c:v>0.113</c:v>
                </c:pt>
                <c:pt idx="1505">
                  <c:v>0.113</c:v>
                </c:pt>
                <c:pt idx="1506">
                  <c:v>0.113</c:v>
                </c:pt>
                <c:pt idx="1507">
                  <c:v>0.113</c:v>
                </c:pt>
                <c:pt idx="1508">
                  <c:v>0.113</c:v>
                </c:pt>
                <c:pt idx="1509">
                  <c:v>0.113</c:v>
                </c:pt>
                <c:pt idx="1510">
                  <c:v>0.113</c:v>
                </c:pt>
                <c:pt idx="1511">
                  <c:v>0.113</c:v>
                </c:pt>
                <c:pt idx="1512">
                  <c:v>0.113</c:v>
                </c:pt>
                <c:pt idx="1513">
                  <c:v>0.113</c:v>
                </c:pt>
                <c:pt idx="1514">
                  <c:v>0.113</c:v>
                </c:pt>
                <c:pt idx="1515">
                  <c:v>0.113</c:v>
                </c:pt>
                <c:pt idx="1516">
                  <c:v>0.113</c:v>
                </c:pt>
                <c:pt idx="1517">
                  <c:v>0.113</c:v>
                </c:pt>
                <c:pt idx="1518">
                  <c:v>0.113</c:v>
                </c:pt>
                <c:pt idx="1519">
                  <c:v>0.112</c:v>
                </c:pt>
                <c:pt idx="1520">
                  <c:v>0.112</c:v>
                </c:pt>
                <c:pt idx="1521">
                  <c:v>0.112</c:v>
                </c:pt>
                <c:pt idx="1522">
                  <c:v>0.112</c:v>
                </c:pt>
                <c:pt idx="1523">
                  <c:v>0.112</c:v>
                </c:pt>
                <c:pt idx="1524">
                  <c:v>0.112</c:v>
                </c:pt>
                <c:pt idx="1525">
                  <c:v>0.112</c:v>
                </c:pt>
                <c:pt idx="1526">
                  <c:v>0.112</c:v>
                </c:pt>
                <c:pt idx="1527">
                  <c:v>0.112</c:v>
                </c:pt>
                <c:pt idx="1528">
                  <c:v>0.112</c:v>
                </c:pt>
                <c:pt idx="1529">
                  <c:v>0.112</c:v>
                </c:pt>
                <c:pt idx="1530">
                  <c:v>0.112</c:v>
                </c:pt>
                <c:pt idx="1531">
                  <c:v>0.112</c:v>
                </c:pt>
                <c:pt idx="1532">
                  <c:v>0.112</c:v>
                </c:pt>
                <c:pt idx="1533">
                  <c:v>0.112</c:v>
                </c:pt>
                <c:pt idx="1534">
                  <c:v>0.112</c:v>
                </c:pt>
                <c:pt idx="1535">
                  <c:v>0.112</c:v>
                </c:pt>
                <c:pt idx="1536">
                  <c:v>0.112</c:v>
                </c:pt>
                <c:pt idx="1537">
                  <c:v>0.112</c:v>
                </c:pt>
                <c:pt idx="1538">
                  <c:v>0.112</c:v>
                </c:pt>
                <c:pt idx="1539">
                  <c:v>0.112</c:v>
                </c:pt>
                <c:pt idx="1540">
                  <c:v>0.112</c:v>
                </c:pt>
                <c:pt idx="1541">
                  <c:v>0.112</c:v>
                </c:pt>
                <c:pt idx="1542">
                  <c:v>0.111</c:v>
                </c:pt>
                <c:pt idx="1543">
                  <c:v>0.111</c:v>
                </c:pt>
                <c:pt idx="1544">
                  <c:v>0.111</c:v>
                </c:pt>
                <c:pt idx="1545">
                  <c:v>0.111</c:v>
                </c:pt>
                <c:pt idx="1546">
                  <c:v>0.111</c:v>
                </c:pt>
                <c:pt idx="1547">
                  <c:v>0.111</c:v>
                </c:pt>
                <c:pt idx="1548">
                  <c:v>0.111</c:v>
                </c:pt>
                <c:pt idx="1549">
                  <c:v>0.111</c:v>
                </c:pt>
                <c:pt idx="1550">
                  <c:v>0.111</c:v>
                </c:pt>
                <c:pt idx="1551">
                  <c:v>0.111</c:v>
                </c:pt>
                <c:pt idx="1552">
                  <c:v>0.111</c:v>
                </c:pt>
                <c:pt idx="1553">
                  <c:v>0.111</c:v>
                </c:pt>
                <c:pt idx="1554">
                  <c:v>0.111</c:v>
                </c:pt>
                <c:pt idx="1555">
                  <c:v>0.111</c:v>
                </c:pt>
                <c:pt idx="1556">
                  <c:v>0.111</c:v>
                </c:pt>
                <c:pt idx="1557">
                  <c:v>0.111</c:v>
                </c:pt>
                <c:pt idx="1558">
                  <c:v>0.111</c:v>
                </c:pt>
                <c:pt idx="1559">
                  <c:v>0.111</c:v>
                </c:pt>
                <c:pt idx="1560">
                  <c:v>0.111</c:v>
                </c:pt>
                <c:pt idx="1561">
                  <c:v>0.11066666666666668</c:v>
                </c:pt>
                <c:pt idx="1562">
                  <c:v>0.11</c:v>
                </c:pt>
                <c:pt idx="1563">
                  <c:v>0.11</c:v>
                </c:pt>
                <c:pt idx="1564">
                  <c:v>0.11</c:v>
                </c:pt>
                <c:pt idx="1565">
                  <c:v>0.11</c:v>
                </c:pt>
                <c:pt idx="1566">
                  <c:v>0.11</c:v>
                </c:pt>
                <c:pt idx="1567">
                  <c:v>0.11</c:v>
                </c:pt>
                <c:pt idx="1568">
                  <c:v>0.11</c:v>
                </c:pt>
                <c:pt idx="1569">
                  <c:v>0.11</c:v>
                </c:pt>
                <c:pt idx="1570">
                  <c:v>0.11</c:v>
                </c:pt>
                <c:pt idx="1571">
                  <c:v>0.11</c:v>
                </c:pt>
                <c:pt idx="1572">
                  <c:v>0.11</c:v>
                </c:pt>
                <c:pt idx="1573">
                  <c:v>0.11</c:v>
                </c:pt>
                <c:pt idx="1574">
                  <c:v>0.11</c:v>
                </c:pt>
                <c:pt idx="1575">
                  <c:v>0.11</c:v>
                </c:pt>
                <c:pt idx="1576">
                  <c:v>0.11</c:v>
                </c:pt>
                <c:pt idx="1577">
                  <c:v>0.11</c:v>
                </c:pt>
                <c:pt idx="1578">
                  <c:v>0.11</c:v>
                </c:pt>
                <c:pt idx="1579">
                  <c:v>0.11</c:v>
                </c:pt>
                <c:pt idx="1580">
                  <c:v>0.109</c:v>
                </c:pt>
                <c:pt idx="1581">
                  <c:v>0.109</c:v>
                </c:pt>
                <c:pt idx="1582">
                  <c:v>0.109</c:v>
                </c:pt>
                <c:pt idx="1583">
                  <c:v>0.109</c:v>
                </c:pt>
                <c:pt idx="1584">
                  <c:v>0.109</c:v>
                </c:pt>
                <c:pt idx="1585">
                  <c:v>0.109</c:v>
                </c:pt>
                <c:pt idx="1586">
                  <c:v>0.109</c:v>
                </c:pt>
                <c:pt idx="1587">
                  <c:v>0.109</c:v>
                </c:pt>
                <c:pt idx="1588">
                  <c:v>0.109</c:v>
                </c:pt>
                <c:pt idx="1589">
                  <c:v>0.109</c:v>
                </c:pt>
                <c:pt idx="1590">
                  <c:v>0.109</c:v>
                </c:pt>
                <c:pt idx="1591">
                  <c:v>0.109</c:v>
                </c:pt>
                <c:pt idx="1592">
                  <c:v>0.109</c:v>
                </c:pt>
                <c:pt idx="1593">
                  <c:v>0.109</c:v>
                </c:pt>
                <c:pt idx="1594">
                  <c:v>0.109</c:v>
                </c:pt>
                <c:pt idx="1595">
                  <c:v>0.109</c:v>
                </c:pt>
                <c:pt idx="1596">
                  <c:v>0.109</c:v>
                </c:pt>
                <c:pt idx="1597">
                  <c:v>0.109</c:v>
                </c:pt>
                <c:pt idx="1598">
                  <c:v>0.109</c:v>
                </c:pt>
                <c:pt idx="1599">
                  <c:v>0.109</c:v>
                </c:pt>
                <c:pt idx="1600">
                  <c:v>0.109</c:v>
                </c:pt>
                <c:pt idx="1601">
                  <c:v>0.109</c:v>
                </c:pt>
                <c:pt idx="1602">
                  <c:v>0.109</c:v>
                </c:pt>
                <c:pt idx="1603">
                  <c:v>0.109</c:v>
                </c:pt>
                <c:pt idx="1604">
                  <c:v>0.108</c:v>
                </c:pt>
                <c:pt idx="1605">
                  <c:v>0.10866666666666668</c:v>
                </c:pt>
                <c:pt idx="1606">
                  <c:v>0.109</c:v>
                </c:pt>
                <c:pt idx="1607">
                  <c:v>0.10833333333333334</c:v>
                </c:pt>
                <c:pt idx="1608">
                  <c:v>0.108</c:v>
                </c:pt>
                <c:pt idx="1609">
                  <c:v>0.108</c:v>
                </c:pt>
                <c:pt idx="1610">
                  <c:v>0.108</c:v>
                </c:pt>
                <c:pt idx="1611">
                  <c:v>0.108</c:v>
                </c:pt>
                <c:pt idx="1612">
                  <c:v>0.108</c:v>
                </c:pt>
                <c:pt idx="1613">
                  <c:v>0.108</c:v>
                </c:pt>
                <c:pt idx="1614">
                  <c:v>0.108</c:v>
                </c:pt>
                <c:pt idx="1615">
                  <c:v>0.108</c:v>
                </c:pt>
                <c:pt idx="1616">
                  <c:v>0.108</c:v>
                </c:pt>
                <c:pt idx="1617">
                  <c:v>0.108</c:v>
                </c:pt>
                <c:pt idx="1618">
                  <c:v>0.108</c:v>
                </c:pt>
                <c:pt idx="1619">
                  <c:v>0.108</c:v>
                </c:pt>
                <c:pt idx="1620">
                  <c:v>0.108</c:v>
                </c:pt>
                <c:pt idx="1621">
                  <c:v>0.108</c:v>
                </c:pt>
                <c:pt idx="1622">
                  <c:v>0.108</c:v>
                </c:pt>
                <c:pt idx="1623">
                  <c:v>0.10766666666666667</c:v>
                </c:pt>
                <c:pt idx="1624">
                  <c:v>0.107</c:v>
                </c:pt>
                <c:pt idx="1625">
                  <c:v>0.107</c:v>
                </c:pt>
                <c:pt idx="1626">
                  <c:v>0.107</c:v>
                </c:pt>
                <c:pt idx="1627">
                  <c:v>0.107</c:v>
                </c:pt>
                <c:pt idx="1628">
                  <c:v>0.107</c:v>
                </c:pt>
                <c:pt idx="1629">
                  <c:v>0.107</c:v>
                </c:pt>
                <c:pt idx="1630">
                  <c:v>0.107</c:v>
                </c:pt>
                <c:pt idx="1631">
                  <c:v>0.107</c:v>
                </c:pt>
                <c:pt idx="1632">
                  <c:v>0.107</c:v>
                </c:pt>
                <c:pt idx="1633">
                  <c:v>0.107</c:v>
                </c:pt>
                <c:pt idx="1634">
                  <c:v>0.107</c:v>
                </c:pt>
                <c:pt idx="1635">
                  <c:v>0.107</c:v>
                </c:pt>
                <c:pt idx="1636">
                  <c:v>0.107</c:v>
                </c:pt>
                <c:pt idx="1637">
                  <c:v>0.107</c:v>
                </c:pt>
                <c:pt idx="1638">
                  <c:v>0.107</c:v>
                </c:pt>
                <c:pt idx="1639">
                  <c:v>0.107</c:v>
                </c:pt>
                <c:pt idx="1640">
                  <c:v>0.107</c:v>
                </c:pt>
                <c:pt idx="1641">
                  <c:v>0.107</c:v>
                </c:pt>
                <c:pt idx="1642">
                  <c:v>0.107</c:v>
                </c:pt>
                <c:pt idx="1643">
                  <c:v>0.107</c:v>
                </c:pt>
                <c:pt idx="1644">
                  <c:v>0.107</c:v>
                </c:pt>
                <c:pt idx="1645">
                  <c:v>0.107</c:v>
                </c:pt>
                <c:pt idx="1646">
                  <c:v>0.106</c:v>
                </c:pt>
                <c:pt idx="1647">
                  <c:v>0.106</c:v>
                </c:pt>
                <c:pt idx="1648">
                  <c:v>0.106</c:v>
                </c:pt>
                <c:pt idx="1649">
                  <c:v>0.106</c:v>
                </c:pt>
                <c:pt idx="1650">
                  <c:v>0.106</c:v>
                </c:pt>
                <c:pt idx="1651">
                  <c:v>0.106</c:v>
                </c:pt>
                <c:pt idx="1652">
                  <c:v>0.106</c:v>
                </c:pt>
                <c:pt idx="1653">
                  <c:v>0.106</c:v>
                </c:pt>
                <c:pt idx="1654">
                  <c:v>0.106</c:v>
                </c:pt>
                <c:pt idx="1655">
                  <c:v>0.106</c:v>
                </c:pt>
                <c:pt idx="1656">
                  <c:v>0.106</c:v>
                </c:pt>
                <c:pt idx="1657">
                  <c:v>0.106</c:v>
                </c:pt>
                <c:pt idx="1658">
                  <c:v>0.106</c:v>
                </c:pt>
                <c:pt idx="1659">
                  <c:v>0.106</c:v>
                </c:pt>
                <c:pt idx="1660">
                  <c:v>0.106</c:v>
                </c:pt>
                <c:pt idx="1661">
                  <c:v>0.10566666666666667</c:v>
                </c:pt>
                <c:pt idx="1662">
                  <c:v>0.105</c:v>
                </c:pt>
                <c:pt idx="1663">
                  <c:v>0.105</c:v>
                </c:pt>
                <c:pt idx="1664">
                  <c:v>0.105</c:v>
                </c:pt>
                <c:pt idx="1665">
                  <c:v>0.105</c:v>
                </c:pt>
                <c:pt idx="1666">
                  <c:v>0.105</c:v>
                </c:pt>
                <c:pt idx="1667">
                  <c:v>0.105</c:v>
                </c:pt>
                <c:pt idx="1668">
                  <c:v>0.105</c:v>
                </c:pt>
                <c:pt idx="1669">
                  <c:v>0.105</c:v>
                </c:pt>
                <c:pt idx="1670">
                  <c:v>0.105</c:v>
                </c:pt>
                <c:pt idx="1671">
                  <c:v>0.105</c:v>
                </c:pt>
                <c:pt idx="1672">
                  <c:v>0.105</c:v>
                </c:pt>
                <c:pt idx="1673">
                  <c:v>0.105</c:v>
                </c:pt>
                <c:pt idx="1674">
                  <c:v>0.105</c:v>
                </c:pt>
                <c:pt idx="1675">
                  <c:v>0.105</c:v>
                </c:pt>
                <c:pt idx="1676">
                  <c:v>0.105</c:v>
                </c:pt>
                <c:pt idx="1677">
                  <c:v>0.105</c:v>
                </c:pt>
                <c:pt idx="1678">
                  <c:v>0.105</c:v>
                </c:pt>
                <c:pt idx="1679">
                  <c:v>0.105</c:v>
                </c:pt>
                <c:pt idx="1680">
                  <c:v>0.105</c:v>
                </c:pt>
                <c:pt idx="1681">
                  <c:v>0.105</c:v>
                </c:pt>
                <c:pt idx="1682">
                  <c:v>0.105</c:v>
                </c:pt>
                <c:pt idx="1683">
                  <c:v>0.105</c:v>
                </c:pt>
                <c:pt idx="1684">
                  <c:v>0.105</c:v>
                </c:pt>
                <c:pt idx="1685">
                  <c:v>0.105</c:v>
                </c:pt>
                <c:pt idx="1686">
                  <c:v>0.105</c:v>
                </c:pt>
                <c:pt idx="1687">
                  <c:v>0.10466666666666667</c:v>
                </c:pt>
                <c:pt idx="1688">
                  <c:v>0.104</c:v>
                </c:pt>
                <c:pt idx="1689">
                  <c:v>0.104</c:v>
                </c:pt>
                <c:pt idx="1690">
                  <c:v>0.104</c:v>
                </c:pt>
                <c:pt idx="1691">
                  <c:v>0.104</c:v>
                </c:pt>
                <c:pt idx="1692">
                  <c:v>0.104</c:v>
                </c:pt>
                <c:pt idx="1693">
                  <c:v>0.104</c:v>
                </c:pt>
                <c:pt idx="1694">
                  <c:v>0.104</c:v>
                </c:pt>
                <c:pt idx="1695">
                  <c:v>0.104</c:v>
                </c:pt>
                <c:pt idx="1696">
                  <c:v>0.104</c:v>
                </c:pt>
                <c:pt idx="1697">
                  <c:v>0.104</c:v>
                </c:pt>
                <c:pt idx="1698">
                  <c:v>0.104</c:v>
                </c:pt>
                <c:pt idx="1699">
                  <c:v>0.104</c:v>
                </c:pt>
                <c:pt idx="1700">
                  <c:v>0.104</c:v>
                </c:pt>
                <c:pt idx="1701">
                  <c:v>0.104</c:v>
                </c:pt>
                <c:pt idx="1702">
                  <c:v>0.104</c:v>
                </c:pt>
                <c:pt idx="1703">
                  <c:v>0.104</c:v>
                </c:pt>
                <c:pt idx="1704">
                  <c:v>0.104</c:v>
                </c:pt>
                <c:pt idx="1705">
                  <c:v>0.104</c:v>
                </c:pt>
                <c:pt idx="1706">
                  <c:v>0.104</c:v>
                </c:pt>
                <c:pt idx="1707">
                  <c:v>0.104</c:v>
                </c:pt>
                <c:pt idx="1708">
                  <c:v>0.104</c:v>
                </c:pt>
                <c:pt idx="1709">
                  <c:v>0.104</c:v>
                </c:pt>
                <c:pt idx="1710">
                  <c:v>0.104</c:v>
                </c:pt>
                <c:pt idx="1711">
                  <c:v>0.104</c:v>
                </c:pt>
                <c:pt idx="1712">
                  <c:v>0.104</c:v>
                </c:pt>
                <c:pt idx="1713">
                  <c:v>0.104</c:v>
                </c:pt>
                <c:pt idx="1714">
                  <c:v>0.104</c:v>
                </c:pt>
                <c:pt idx="1715">
                  <c:v>0.10333333333333333</c:v>
                </c:pt>
                <c:pt idx="1716">
                  <c:v>0.10299999999999999</c:v>
                </c:pt>
                <c:pt idx="1717">
                  <c:v>0.10299999999999999</c:v>
                </c:pt>
                <c:pt idx="1718">
                  <c:v>0.10299999999999999</c:v>
                </c:pt>
                <c:pt idx="1719">
                  <c:v>0.10299999999999999</c:v>
                </c:pt>
                <c:pt idx="1720">
                  <c:v>0.10299999999999999</c:v>
                </c:pt>
                <c:pt idx="1721">
                  <c:v>0.10299999999999999</c:v>
                </c:pt>
                <c:pt idx="1722">
                  <c:v>0.10299999999999999</c:v>
                </c:pt>
                <c:pt idx="1723">
                  <c:v>0.10299999999999999</c:v>
                </c:pt>
                <c:pt idx="1724">
                  <c:v>0.10299999999999999</c:v>
                </c:pt>
                <c:pt idx="1725">
                  <c:v>0.10299999999999999</c:v>
                </c:pt>
                <c:pt idx="1726">
                  <c:v>0.10299999999999999</c:v>
                </c:pt>
                <c:pt idx="1727">
                  <c:v>0.10299999999999999</c:v>
                </c:pt>
                <c:pt idx="1728">
                  <c:v>0.10299999999999999</c:v>
                </c:pt>
                <c:pt idx="1729">
                  <c:v>0.10299999999999999</c:v>
                </c:pt>
                <c:pt idx="1730">
                  <c:v>0.10299999999999999</c:v>
                </c:pt>
                <c:pt idx="1731">
                  <c:v>0.10299999999999999</c:v>
                </c:pt>
                <c:pt idx="1732">
                  <c:v>0.10299999999999999</c:v>
                </c:pt>
                <c:pt idx="1733">
                  <c:v>0.10299999999999999</c:v>
                </c:pt>
                <c:pt idx="1734">
                  <c:v>0.10299999999999999</c:v>
                </c:pt>
                <c:pt idx="1735">
                  <c:v>0.10299999999999999</c:v>
                </c:pt>
                <c:pt idx="1736">
                  <c:v>0.10299999999999999</c:v>
                </c:pt>
                <c:pt idx="1737">
                  <c:v>0.10299999999999999</c:v>
                </c:pt>
                <c:pt idx="1738">
                  <c:v>0.10299999999999999</c:v>
                </c:pt>
                <c:pt idx="1739">
                  <c:v>0.10199999999999999</c:v>
                </c:pt>
                <c:pt idx="1740">
                  <c:v>0.10199999999999999</c:v>
                </c:pt>
                <c:pt idx="1741">
                  <c:v>0.10199999999999999</c:v>
                </c:pt>
                <c:pt idx="1742">
                  <c:v>0.10199999999999999</c:v>
                </c:pt>
                <c:pt idx="1743">
                  <c:v>0.10199999999999999</c:v>
                </c:pt>
                <c:pt idx="1744">
                  <c:v>0.10199999999999999</c:v>
                </c:pt>
                <c:pt idx="1745">
                  <c:v>0.10199999999999999</c:v>
                </c:pt>
                <c:pt idx="1746">
                  <c:v>0.10199999999999999</c:v>
                </c:pt>
                <c:pt idx="1747">
                  <c:v>0.10199999999999999</c:v>
                </c:pt>
                <c:pt idx="1748">
                  <c:v>0.10199999999999999</c:v>
                </c:pt>
                <c:pt idx="1749">
                  <c:v>0.10199999999999999</c:v>
                </c:pt>
                <c:pt idx="1750">
                  <c:v>0.10199999999999999</c:v>
                </c:pt>
                <c:pt idx="1751">
                  <c:v>0.10199999999999999</c:v>
                </c:pt>
                <c:pt idx="1752">
                  <c:v>0.10199999999999999</c:v>
                </c:pt>
                <c:pt idx="1753">
                  <c:v>0.10199999999999999</c:v>
                </c:pt>
                <c:pt idx="1754">
                  <c:v>0.10199999999999999</c:v>
                </c:pt>
                <c:pt idx="1755">
                  <c:v>0.10199999999999999</c:v>
                </c:pt>
                <c:pt idx="1756">
                  <c:v>0.10199999999999999</c:v>
                </c:pt>
                <c:pt idx="1757">
                  <c:v>0.10199999999999999</c:v>
                </c:pt>
                <c:pt idx="1758">
                  <c:v>0.10199999999999999</c:v>
                </c:pt>
                <c:pt idx="1759">
                  <c:v>0.10199999999999999</c:v>
                </c:pt>
                <c:pt idx="1760">
                  <c:v>0.10199999999999999</c:v>
                </c:pt>
                <c:pt idx="1761">
                  <c:v>0.10199999999999999</c:v>
                </c:pt>
                <c:pt idx="1762">
                  <c:v>0.10199999999999999</c:v>
                </c:pt>
                <c:pt idx="1763">
                  <c:v>0.10133333333333333</c:v>
                </c:pt>
                <c:pt idx="1764">
                  <c:v>0.10100000000000001</c:v>
                </c:pt>
                <c:pt idx="1765">
                  <c:v>0.10166666666666667</c:v>
                </c:pt>
                <c:pt idx="1766">
                  <c:v>0.10199999999999999</c:v>
                </c:pt>
                <c:pt idx="1767">
                  <c:v>0.10133333333333334</c:v>
                </c:pt>
                <c:pt idx="1768">
                  <c:v>0.10199999999999999</c:v>
                </c:pt>
                <c:pt idx="1769">
                  <c:v>0.10100000000000002</c:v>
                </c:pt>
                <c:pt idx="1770">
                  <c:v>0.10100000000000001</c:v>
                </c:pt>
                <c:pt idx="1771">
                  <c:v>0.10100000000000002</c:v>
                </c:pt>
                <c:pt idx="1772">
                  <c:v>0.10100000000000001</c:v>
                </c:pt>
                <c:pt idx="1773">
                  <c:v>0.10100000000000002</c:v>
                </c:pt>
                <c:pt idx="1774">
                  <c:v>0.10100000000000001</c:v>
                </c:pt>
                <c:pt idx="1775">
                  <c:v>0.10100000000000002</c:v>
                </c:pt>
                <c:pt idx="1776">
                  <c:v>0.10100000000000001</c:v>
                </c:pt>
                <c:pt idx="1777">
                  <c:v>0.10100000000000002</c:v>
                </c:pt>
                <c:pt idx="1778">
                  <c:v>0.10100000000000001</c:v>
                </c:pt>
                <c:pt idx="1779">
                  <c:v>0.10100000000000002</c:v>
                </c:pt>
                <c:pt idx="1780">
                  <c:v>0.10100000000000001</c:v>
                </c:pt>
                <c:pt idx="1781">
                  <c:v>0.10100000000000002</c:v>
                </c:pt>
                <c:pt idx="1782">
                  <c:v>0.10100000000000001</c:v>
                </c:pt>
                <c:pt idx="1783">
                  <c:v>0.10100000000000002</c:v>
                </c:pt>
                <c:pt idx="1784">
                  <c:v>0.10100000000000001</c:v>
                </c:pt>
                <c:pt idx="1785">
                  <c:v>0.10100000000000002</c:v>
                </c:pt>
                <c:pt idx="1786">
                  <c:v>0.10100000000000001</c:v>
                </c:pt>
                <c:pt idx="1787">
                  <c:v>0.10100000000000002</c:v>
                </c:pt>
                <c:pt idx="1788">
                  <c:v>0.1</c:v>
                </c:pt>
                <c:pt idx="1789">
                  <c:v>0.10000000000000002</c:v>
                </c:pt>
                <c:pt idx="1790">
                  <c:v>0.1</c:v>
                </c:pt>
                <c:pt idx="1791">
                  <c:v>0.10000000000000002</c:v>
                </c:pt>
                <c:pt idx="1792">
                  <c:v>0.1</c:v>
                </c:pt>
                <c:pt idx="1793">
                  <c:v>0.10000000000000002</c:v>
                </c:pt>
                <c:pt idx="1794">
                  <c:v>0.1</c:v>
                </c:pt>
                <c:pt idx="1795">
                  <c:v>0.10000000000000002</c:v>
                </c:pt>
                <c:pt idx="1796">
                  <c:v>0.1</c:v>
                </c:pt>
                <c:pt idx="1797">
                  <c:v>0.10000000000000002</c:v>
                </c:pt>
                <c:pt idx="1798">
                  <c:v>0.1</c:v>
                </c:pt>
                <c:pt idx="1799">
                  <c:v>0.10000000000000002</c:v>
                </c:pt>
                <c:pt idx="1800">
                  <c:v>0.1</c:v>
                </c:pt>
                <c:pt idx="1801">
                  <c:v>0.10000000000000002</c:v>
                </c:pt>
                <c:pt idx="1802">
                  <c:v>0.1</c:v>
                </c:pt>
                <c:pt idx="1803">
                  <c:v>0.10000000000000002</c:v>
                </c:pt>
                <c:pt idx="1804">
                  <c:v>0.1</c:v>
                </c:pt>
                <c:pt idx="1805">
                  <c:v>0.10000000000000002</c:v>
                </c:pt>
                <c:pt idx="1806">
                  <c:v>0.1</c:v>
                </c:pt>
                <c:pt idx="1807">
                  <c:v>0.10000000000000002</c:v>
                </c:pt>
                <c:pt idx="1808">
                  <c:v>0.1</c:v>
                </c:pt>
                <c:pt idx="1809">
                  <c:v>0.10000000000000002</c:v>
                </c:pt>
                <c:pt idx="1810">
                  <c:v>0.1</c:v>
                </c:pt>
                <c:pt idx="1811">
                  <c:v>0.10000000000000002</c:v>
                </c:pt>
                <c:pt idx="1812">
                  <c:v>0.1</c:v>
                </c:pt>
                <c:pt idx="1813">
                  <c:v>0.10000000000000002</c:v>
                </c:pt>
                <c:pt idx="1814">
                  <c:v>0.1</c:v>
                </c:pt>
                <c:pt idx="1815">
                  <c:v>0.10000000000000002</c:v>
                </c:pt>
                <c:pt idx="1816">
                  <c:v>0.1</c:v>
                </c:pt>
                <c:pt idx="1817">
                  <c:v>0.10000000000000002</c:v>
                </c:pt>
                <c:pt idx="1818">
                  <c:v>0.1</c:v>
                </c:pt>
                <c:pt idx="1819">
                  <c:v>0.10000000000000002</c:v>
                </c:pt>
                <c:pt idx="1820">
                  <c:v>0.1</c:v>
                </c:pt>
                <c:pt idx="1821">
                  <c:v>0.10000000000000002</c:v>
                </c:pt>
                <c:pt idx="1822">
                  <c:v>0.1</c:v>
                </c:pt>
                <c:pt idx="1823">
                  <c:v>0.10000000000000002</c:v>
                </c:pt>
                <c:pt idx="1824">
                  <c:v>0.1</c:v>
                </c:pt>
                <c:pt idx="1825">
                  <c:v>0.10000000000000002</c:v>
                </c:pt>
                <c:pt idx="1826">
                  <c:v>0.1</c:v>
                </c:pt>
                <c:pt idx="1827">
                  <c:v>0.10000000000000002</c:v>
                </c:pt>
                <c:pt idx="1828">
                  <c:v>0.1</c:v>
                </c:pt>
                <c:pt idx="1829">
                  <c:v>0.10000000000000002</c:v>
                </c:pt>
                <c:pt idx="1830">
                  <c:v>0.1</c:v>
                </c:pt>
                <c:pt idx="1831">
                  <c:v>0.10000000000000002</c:v>
                </c:pt>
                <c:pt idx="1832">
                  <c:v>0.1</c:v>
                </c:pt>
                <c:pt idx="1833">
                  <c:v>0.10000000000000002</c:v>
                </c:pt>
                <c:pt idx="1834">
                  <c:v>0.1</c:v>
                </c:pt>
                <c:pt idx="1835">
                  <c:v>0.10000000000000002</c:v>
                </c:pt>
                <c:pt idx="1836">
                  <c:v>0.1</c:v>
                </c:pt>
                <c:pt idx="1837">
                  <c:v>0.10000000000000002</c:v>
                </c:pt>
                <c:pt idx="1838">
                  <c:v>0.1</c:v>
                </c:pt>
                <c:pt idx="1839">
                  <c:v>0.10000000000000002</c:v>
                </c:pt>
                <c:pt idx="1840">
                  <c:v>0.1</c:v>
                </c:pt>
                <c:pt idx="1841">
                  <c:v>0.10000000000000002</c:v>
                </c:pt>
                <c:pt idx="1842">
                  <c:v>0.1</c:v>
                </c:pt>
                <c:pt idx="1843">
                  <c:v>0.10000000000000002</c:v>
                </c:pt>
                <c:pt idx="1844">
                  <c:v>0.1</c:v>
                </c:pt>
                <c:pt idx="1845">
                  <c:v>0.10000000000000002</c:v>
                </c:pt>
                <c:pt idx="1846">
                  <c:v>0.1</c:v>
                </c:pt>
                <c:pt idx="1847">
                  <c:v>0.10000000000000002</c:v>
                </c:pt>
                <c:pt idx="1848">
                  <c:v>0.1</c:v>
                </c:pt>
                <c:pt idx="1849">
                  <c:v>0.10000000000000002</c:v>
                </c:pt>
                <c:pt idx="1850">
                  <c:v>0.1</c:v>
                </c:pt>
                <c:pt idx="1851">
                  <c:v>0.10000000000000002</c:v>
                </c:pt>
                <c:pt idx="1852">
                  <c:v>0.1</c:v>
                </c:pt>
                <c:pt idx="1853">
                  <c:v>9.9666666666666681E-2</c:v>
                </c:pt>
                <c:pt idx="1854">
                  <c:v>9.9000000000000005E-2</c:v>
                </c:pt>
                <c:pt idx="1855">
                  <c:v>9.9000000000000019E-2</c:v>
                </c:pt>
                <c:pt idx="1856">
                  <c:v>9.9000000000000005E-2</c:v>
                </c:pt>
                <c:pt idx="1857">
                  <c:v>9.9000000000000019E-2</c:v>
                </c:pt>
                <c:pt idx="1858">
                  <c:v>9.9000000000000005E-2</c:v>
                </c:pt>
                <c:pt idx="1859">
                  <c:v>9.9000000000000019E-2</c:v>
                </c:pt>
                <c:pt idx="1860">
                  <c:v>9.9000000000000005E-2</c:v>
                </c:pt>
                <c:pt idx="1861">
                  <c:v>9.9000000000000019E-2</c:v>
                </c:pt>
                <c:pt idx="1862">
                  <c:v>9.9000000000000005E-2</c:v>
                </c:pt>
                <c:pt idx="1863">
                  <c:v>9.9000000000000019E-2</c:v>
                </c:pt>
                <c:pt idx="1864">
                  <c:v>9.9000000000000005E-2</c:v>
                </c:pt>
                <c:pt idx="1865">
                  <c:v>9.9000000000000019E-2</c:v>
                </c:pt>
                <c:pt idx="1866">
                  <c:v>9.9000000000000005E-2</c:v>
                </c:pt>
                <c:pt idx="1867">
                  <c:v>9.9000000000000019E-2</c:v>
                </c:pt>
                <c:pt idx="1868">
                  <c:v>9.9000000000000005E-2</c:v>
                </c:pt>
                <c:pt idx="1869">
                  <c:v>9.9000000000000019E-2</c:v>
                </c:pt>
                <c:pt idx="1870">
                  <c:v>9.9000000000000005E-2</c:v>
                </c:pt>
                <c:pt idx="1871">
                  <c:v>9.9000000000000019E-2</c:v>
                </c:pt>
                <c:pt idx="1872">
                  <c:v>9.9000000000000005E-2</c:v>
                </c:pt>
                <c:pt idx="1873">
                  <c:v>9.9000000000000019E-2</c:v>
                </c:pt>
                <c:pt idx="1874">
                  <c:v>9.9000000000000005E-2</c:v>
                </c:pt>
                <c:pt idx="1875">
                  <c:v>9.9000000000000019E-2</c:v>
                </c:pt>
                <c:pt idx="1876">
                  <c:v>9.9000000000000005E-2</c:v>
                </c:pt>
                <c:pt idx="1877">
                  <c:v>9.9000000000000019E-2</c:v>
                </c:pt>
                <c:pt idx="1878">
                  <c:v>9.9000000000000005E-2</c:v>
                </c:pt>
                <c:pt idx="1879">
                  <c:v>9.9000000000000019E-2</c:v>
                </c:pt>
                <c:pt idx="1880">
                  <c:v>9.9000000000000005E-2</c:v>
                </c:pt>
                <c:pt idx="1881">
                  <c:v>9.8000000000000018E-2</c:v>
                </c:pt>
                <c:pt idx="1882">
                  <c:v>9.8000000000000004E-2</c:v>
                </c:pt>
                <c:pt idx="1883">
                  <c:v>9.8000000000000018E-2</c:v>
                </c:pt>
                <c:pt idx="1884">
                  <c:v>9.8000000000000004E-2</c:v>
                </c:pt>
                <c:pt idx="1885">
                  <c:v>9.8000000000000018E-2</c:v>
                </c:pt>
                <c:pt idx="1886">
                  <c:v>9.8000000000000004E-2</c:v>
                </c:pt>
                <c:pt idx="1887">
                  <c:v>9.8000000000000018E-2</c:v>
                </c:pt>
                <c:pt idx="1888">
                  <c:v>9.8000000000000004E-2</c:v>
                </c:pt>
                <c:pt idx="1889">
                  <c:v>9.8000000000000018E-2</c:v>
                </c:pt>
                <c:pt idx="1890">
                  <c:v>9.8000000000000004E-2</c:v>
                </c:pt>
                <c:pt idx="1891">
                  <c:v>9.8000000000000018E-2</c:v>
                </c:pt>
                <c:pt idx="1892">
                  <c:v>9.8000000000000004E-2</c:v>
                </c:pt>
                <c:pt idx="1893">
                  <c:v>9.8000000000000018E-2</c:v>
                </c:pt>
                <c:pt idx="1894">
                  <c:v>9.8000000000000004E-2</c:v>
                </c:pt>
                <c:pt idx="1895">
                  <c:v>9.8000000000000018E-2</c:v>
                </c:pt>
                <c:pt idx="1896">
                  <c:v>9.8000000000000004E-2</c:v>
                </c:pt>
                <c:pt idx="1897">
                  <c:v>9.8000000000000018E-2</c:v>
                </c:pt>
                <c:pt idx="1898">
                  <c:v>9.8000000000000004E-2</c:v>
                </c:pt>
                <c:pt idx="1899">
                  <c:v>9.8000000000000018E-2</c:v>
                </c:pt>
                <c:pt idx="1900">
                  <c:v>9.8000000000000004E-2</c:v>
                </c:pt>
                <c:pt idx="1901">
                  <c:v>9.8000000000000018E-2</c:v>
                </c:pt>
                <c:pt idx="1902">
                  <c:v>9.8000000000000004E-2</c:v>
                </c:pt>
                <c:pt idx="1903">
                  <c:v>9.8000000000000018E-2</c:v>
                </c:pt>
                <c:pt idx="1904">
                  <c:v>9.8000000000000004E-2</c:v>
                </c:pt>
                <c:pt idx="1905">
                  <c:v>9.8000000000000018E-2</c:v>
                </c:pt>
                <c:pt idx="1906">
                  <c:v>9.8000000000000004E-2</c:v>
                </c:pt>
                <c:pt idx="1907">
                  <c:v>9.8000000000000018E-2</c:v>
                </c:pt>
                <c:pt idx="1908">
                  <c:v>9.8000000000000004E-2</c:v>
                </c:pt>
                <c:pt idx="1909">
                  <c:v>9.8000000000000018E-2</c:v>
                </c:pt>
                <c:pt idx="1910">
                  <c:v>9.8000000000000004E-2</c:v>
                </c:pt>
                <c:pt idx="1911">
                  <c:v>9.8000000000000018E-2</c:v>
                </c:pt>
                <c:pt idx="1912">
                  <c:v>9.8000000000000004E-2</c:v>
                </c:pt>
                <c:pt idx="1913">
                  <c:v>9.8000000000000018E-2</c:v>
                </c:pt>
                <c:pt idx="1914">
                  <c:v>9.8000000000000004E-2</c:v>
                </c:pt>
                <c:pt idx="1915">
                  <c:v>9.8000000000000018E-2</c:v>
                </c:pt>
                <c:pt idx="1916">
                  <c:v>9.8000000000000004E-2</c:v>
                </c:pt>
                <c:pt idx="1917">
                  <c:v>9.8000000000000018E-2</c:v>
                </c:pt>
                <c:pt idx="1918">
                  <c:v>9.8000000000000004E-2</c:v>
                </c:pt>
                <c:pt idx="1919">
                  <c:v>9.8000000000000018E-2</c:v>
                </c:pt>
                <c:pt idx="1920">
                  <c:v>9.8000000000000004E-2</c:v>
                </c:pt>
                <c:pt idx="1921">
                  <c:v>9.8000000000000018E-2</c:v>
                </c:pt>
                <c:pt idx="1922">
                  <c:v>9.8000000000000004E-2</c:v>
                </c:pt>
                <c:pt idx="1923">
                  <c:v>9.8000000000000018E-2</c:v>
                </c:pt>
                <c:pt idx="1924">
                  <c:v>9.8000000000000004E-2</c:v>
                </c:pt>
                <c:pt idx="1925">
                  <c:v>9.8000000000000018E-2</c:v>
                </c:pt>
                <c:pt idx="1926">
                  <c:v>9.8000000000000004E-2</c:v>
                </c:pt>
                <c:pt idx="1927">
                  <c:v>9.8000000000000018E-2</c:v>
                </c:pt>
                <c:pt idx="1928">
                  <c:v>9.8000000000000004E-2</c:v>
                </c:pt>
                <c:pt idx="1929">
                  <c:v>9.8000000000000018E-2</c:v>
                </c:pt>
                <c:pt idx="1930">
                  <c:v>9.8000000000000004E-2</c:v>
                </c:pt>
                <c:pt idx="1931">
                  <c:v>9.8000000000000018E-2</c:v>
                </c:pt>
                <c:pt idx="1932">
                  <c:v>9.8000000000000004E-2</c:v>
                </c:pt>
                <c:pt idx="1933">
                  <c:v>9.8000000000000018E-2</c:v>
                </c:pt>
                <c:pt idx="1934">
                  <c:v>9.8000000000000004E-2</c:v>
                </c:pt>
                <c:pt idx="1935">
                  <c:v>9.8000000000000018E-2</c:v>
                </c:pt>
                <c:pt idx="1936">
                  <c:v>9.8000000000000004E-2</c:v>
                </c:pt>
                <c:pt idx="1937">
                  <c:v>9.7333333333333341E-2</c:v>
                </c:pt>
                <c:pt idx="1938">
                  <c:v>9.7000000000000003E-2</c:v>
                </c:pt>
                <c:pt idx="1939">
                  <c:v>9.7000000000000017E-2</c:v>
                </c:pt>
                <c:pt idx="1940">
                  <c:v>9.7000000000000003E-2</c:v>
                </c:pt>
                <c:pt idx="1941">
                  <c:v>9.7000000000000017E-2</c:v>
                </c:pt>
                <c:pt idx="1942">
                  <c:v>9.7000000000000003E-2</c:v>
                </c:pt>
                <c:pt idx="1943">
                  <c:v>9.7000000000000017E-2</c:v>
                </c:pt>
                <c:pt idx="1944">
                  <c:v>9.7000000000000003E-2</c:v>
                </c:pt>
                <c:pt idx="1945">
                  <c:v>9.7000000000000017E-2</c:v>
                </c:pt>
                <c:pt idx="1946">
                  <c:v>9.7000000000000003E-2</c:v>
                </c:pt>
                <c:pt idx="1947">
                  <c:v>9.7000000000000017E-2</c:v>
                </c:pt>
                <c:pt idx="1948">
                  <c:v>9.7000000000000003E-2</c:v>
                </c:pt>
                <c:pt idx="1949">
                  <c:v>9.7000000000000017E-2</c:v>
                </c:pt>
                <c:pt idx="1950">
                  <c:v>9.7000000000000003E-2</c:v>
                </c:pt>
                <c:pt idx="1951">
                  <c:v>9.7000000000000017E-2</c:v>
                </c:pt>
                <c:pt idx="1952">
                  <c:v>9.7000000000000003E-2</c:v>
                </c:pt>
                <c:pt idx="1953">
                  <c:v>9.7000000000000017E-2</c:v>
                </c:pt>
                <c:pt idx="1954">
                  <c:v>9.7000000000000003E-2</c:v>
                </c:pt>
                <c:pt idx="1955">
                  <c:v>9.7000000000000017E-2</c:v>
                </c:pt>
                <c:pt idx="1956">
                  <c:v>9.7000000000000003E-2</c:v>
                </c:pt>
                <c:pt idx="1957">
                  <c:v>9.7000000000000017E-2</c:v>
                </c:pt>
                <c:pt idx="1958">
                  <c:v>9.7000000000000003E-2</c:v>
                </c:pt>
                <c:pt idx="1959">
                  <c:v>9.7000000000000017E-2</c:v>
                </c:pt>
                <c:pt idx="1960">
                  <c:v>9.7000000000000003E-2</c:v>
                </c:pt>
                <c:pt idx="1961">
                  <c:v>9.7000000000000017E-2</c:v>
                </c:pt>
                <c:pt idx="1962">
                  <c:v>9.7000000000000003E-2</c:v>
                </c:pt>
                <c:pt idx="1963">
                  <c:v>9.7000000000000017E-2</c:v>
                </c:pt>
                <c:pt idx="1964">
                  <c:v>9.7000000000000003E-2</c:v>
                </c:pt>
                <c:pt idx="1965">
                  <c:v>9.7000000000000017E-2</c:v>
                </c:pt>
                <c:pt idx="1966">
                  <c:v>9.7000000000000003E-2</c:v>
                </c:pt>
                <c:pt idx="1967">
                  <c:v>9.7000000000000017E-2</c:v>
                </c:pt>
                <c:pt idx="1968">
                  <c:v>9.7000000000000003E-2</c:v>
                </c:pt>
                <c:pt idx="1969">
                  <c:v>9.7000000000000017E-2</c:v>
                </c:pt>
                <c:pt idx="1970">
                  <c:v>9.7000000000000003E-2</c:v>
                </c:pt>
                <c:pt idx="1971">
                  <c:v>9.7000000000000017E-2</c:v>
                </c:pt>
                <c:pt idx="1972">
                  <c:v>9.7000000000000003E-2</c:v>
                </c:pt>
                <c:pt idx="1973">
                  <c:v>9.7000000000000017E-2</c:v>
                </c:pt>
                <c:pt idx="1974">
                  <c:v>9.7000000000000003E-2</c:v>
                </c:pt>
                <c:pt idx="1975">
                  <c:v>9.7000000000000017E-2</c:v>
                </c:pt>
                <c:pt idx="1976">
                  <c:v>9.7000000000000003E-2</c:v>
                </c:pt>
                <c:pt idx="1977">
                  <c:v>9.7000000000000017E-2</c:v>
                </c:pt>
                <c:pt idx="1978">
                  <c:v>9.7000000000000003E-2</c:v>
                </c:pt>
                <c:pt idx="1979">
                  <c:v>9.7000000000000017E-2</c:v>
                </c:pt>
                <c:pt idx="1980">
                  <c:v>9.7000000000000003E-2</c:v>
                </c:pt>
                <c:pt idx="1981">
                  <c:v>9.7000000000000017E-2</c:v>
                </c:pt>
                <c:pt idx="1982">
                  <c:v>9.7000000000000003E-2</c:v>
                </c:pt>
                <c:pt idx="1983">
                  <c:v>9.7000000000000017E-2</c:v>
                </c:pt>
                <c:pt idx="1984">
                  <c:v>9.7000000000000003E-2</c:v>
                </c:pt>
                <c:pt idx="1985">
                  <c:v>9.7000000000000017E-2</c:v>
                </c:pt>
                <c:pt idx="1986">
                  <c:v>9.7000000000000003E-2</c:v>
                </c:pt>
                <c:pt idx="1987">
                  <c:v>9.7000000000000017E-2</c:v>
                </c:pt>
                <c:pt idx="1988">
                  <c:v>9.7000000000000003E-2</c:v>
                </c:pt>
                <c:pt idx="1989">
                  <c:v>9.7000000000000017E-2</c:v>
                </c:pt>
                <c:pt idx="1990">
                  <c:v>9.7000000000000003E-2</c:v>
                </c:pt>
                <c:pt idx="1991">
                  <c:v>9.7000000000000017E-2</c:v>
                </c:pt>
                <c:pt idx="1992">
                  <c:v>9.7000000000000003E-2</c:v>
                </c:pt>
                <c:pt idx="1993">
                  <c:v>9.7000000000000017E-2</c:v>
                </c:pt>
                <c:pt idx="1994">
                  <c:v>9.7000000000000003E-2</c:v>
                </c:pt>
                <c:pt idx="1995">
                  <c:v>9.7000000000000017E-2</c:v>
                </c:pt>
                <c:pt idx="1996">
                  <c:v>9.7000000000000003E-2</c:v>
                </c:pt>
                <c:pt idx="1997">
                  <c:v>9.7000000000000017E-2</c:v>
                </c:pt>
                <c:pt idx="1998">
                  <c:v>9.7000000000000003E-2</c:v>
                </c:pt>
                <c:pt idx="1999">
                  <c:v>9.6666666666666679E-2</c:v>
                </c:pt>
                <c:pt idx="2000">
                  <c:v>9.7000000000000003E-2</c:v>
                </c:pt>
                <c:pt idx="2001">
                  <c:v>9.7000000000000017E-2</c:v>
                </c:pt>
                <c:pt idx="2002">
                  <c:v>9.7000000000000003E-2</c:v>
                </c:pt>
                <c:pt idx="2003">
                  <c:v>9.7000000000000017E-2</c:v>
                </c:pt>
                <c:pt idx="2004">
                  <c:v>9.7000000000000003E-2</c:v>
                </c:pt>
                <c:pt idx="2005">
                  <c:v>9.7000000000000017E-2</c:v>
                </c:pt>
                <c:pt idx="2006">
                  <c:v>9.7000000000000003E-2</c:v>
                </c:pt>
                <c:pt idx="2007">
                  <c:v>9.633333333333334E-2</c:v>
                </c:pt>
                <c:pt idx="2008">
                  <c:v>9.6000000000000002E-2</c:v>
                </c:pt>
                <c:pt idx="2009">
                  <c:v>9.6000000000000016E-2</c:v>
                </c:pt>
                <c:pt idx="2010">
                  <c:v>9.6000000000000002E-2</c:v>
                </c:pt>
                <c:pt idx="2011">
                  <c:v>9.6000000000000016E-2</c:v>
                </c:pt>
                <c:pt idx="2012">
                  <c:v>9.7000000000000003E-2</c:v>
                </c:pt>
                <c:pt idx="2013">
                  <c:v>9.7000000000000017E-2</c:v>
                </c:pt>
                <c:pt idx="2014">
                  <c:v>9.7000000000000003E-2</c:v>
                </c:pt>
                <c:pt idx="2015">
                  <c:v>9.6000000000000016E-2</c:v>
                </c:pt>
                <c:pt idx="2016">
                  <c:v>9.6000000000000002E-2</c:v>
                </c:pt>
                <c:pt idx="2017">
                  <c:v>9.6000000000000016E-2</c:v>
                </c:pt>
                <c:pt idx="2018">
                  <c:v>9.6000000000000002E-2</c:v>
                </c:pt>
                <c:pt idx="2019">
                  <c:v>9.6000000000000016E-2</c:v>
                </c:pt>
                <c:pt idx="2020">
                  <c:v>9.6000000000000002E-2</c:v>
                </c:pt>
                <c:pt idx="2021">
                  <c:v>9.6000000000000016E-2</c:v>
                </c:pt>
                <c:pt idx="2022">
                  <c:v>9.6000000000000002E-2</c:v>
                </c:pt>
                <c:pt idx="2023">
                  <c:v>9.6000000000000016E-2</c:v>
                </c:pt>
                <c:pt idx="2024">
                  <c:v>9.6000000000000002E-2</c:v>
                </c:pt>
                <c:pt idx="2025">
                  <c:v>9.6000000000000016E-2</c:v>
                </c:pt>
                <c:pt idx="2026">
                  <c:v>9.6000000000000002E-2</c:v>
                </c:pt>
                <c:pt idx="2027">
                  <c:v>9.6000000000000016E-2</c:v>
                </c:pt>
                <c:pt idx="2028">
                  <c:v>9.6000000000000002E-2</c:v>
                </c:pt>
                <c:pt idx="2029">
                  <c:v>9.6000000000000016E-2</c:v>
                </c:pt>
                <c:pt idx="2030">
                  <c:v>9.6000000000000002E-2</c:v>
                </c:pt>
                <c:pt idx="2031">
                  <c:v>9.6000000000000016E-2</c:v>
                </c:pt>
                <c:pt idx="2032">
                  <c:v>9.6000000000000002E-2</c:v>
                </c:pt>
                <c:pt idx="2033">
                  <c:v>9.6000000000000016E-2</c:v>
                </c:pt>
                <c:pt idx="2034">
                  <c:v>9.6000000000000002E-2</c:v>
                </c:pt>
                <c:pt idx="2035">
                  <c:v>9.6000000000000016E-2</c:v>
                </c:pt>
                <c:pt idx="2036">
                  <c:v>9.6000000000000002E-2</c:v>
                </c:pt>
                <c:pt idx="2037">
                  <c:v>9.6000000000000016E-2</c:v>
                </c:pt>
                <c:pt idx="2038">
                  <c:v>9.6000000000000002E-2</c:v>
                </c:pt>
                <c:pt idx="2039">
                  <c:v>9.6000000000000016E-2</c:v>
                </c:pt>
                <c:pt idx="2040">
                  <c:v>9.6000000000000002E-2</c:v>
                </c:pt>
                <c:pt idx="2041">
                  <c:v>9.6000000000000016E-2</c:v>
                </c:pt>
                <c:pt idx="2042">
                  <c:v>9.6000000000000002E-2</c:v>
                </c:pt>
                <c:pt idx="2043">
                  <c:v>9.6000000000000016E-2</c:v>
                </c:pt>
                <c:pt idx="2044">
                  <c:v>9.6000000000000002E-2</c:v>
                </c:pt>
                <c:pt idx="2045">
                  <c:v>9.6000000000000016E-2</c:v>
                </c:pt>
                <c:pt idx="2046">
                  <c:v>9.6000000000000002E-2</c:v>
                </c:pt>
                <c:pt idx="2047">
                  <c:v>9.6000000000000016E-2</c:v>
                </c:pt>
                <c:pt idx="2048">
                  <c:v>9.6000000000000002E-2</c:v>
                </c:pt>
                <c:pt idx="2049">
                  <c:v>9.6000000000000016E-2</c:v>
                </c:pt>
                <c:pt idx="2050">
                  <c:v>9.6000000000000002E-2</c:v>
                </c:pt>
                <c:pt idx="2051">
                  <c:v>9.6000000000000016E-2</c:v>
                </c:pt>
                <c:pt idx="2052">
                  <c:v>9.5000000000000001E-2</c:v>
                </c:pt>
                <c:pt idx="2053">
                  <c:v>9.5000000000000015E-2</c:v>
                </c:pt>
                <c:pt idx="2054">
                  <c:v>9.5000000000000001E-2</c:v>
                </c:pt>
                <c:pt idx="2055">
                  <c:v>9.5000000000000015E-2</c:v>
                </c:pt>
                <c:pt idx="2056">
                  <c:v>9.5000000000000001E-2</c:v>
                </c:pt>
                <c:pt idx="2057">
                  <c:v>9.5000000000000015E-2</c:v>
                </c:pt>
                <c:pt idx="2058">
                  <c:v>9.5000000000000001E-2</c:v>
                </c:pt>
                <c:pt idx="2059">
                  <c:v>9.5000000000000015E-2</c:v>
                </c:pt>
                <c:pt idx="2060">
                  <c:v>9.5000000000000001E-2</c:v>
                </c:pt>
                <c:pt idx="2061">
                  <c:v>9.5000000000000015E-2</c:v>
                </c:pt>
                <c:pt idx="2062">
                  <c:v>9.5000000000000001E-2</c:v>
                </c:pt>
                <c:pt idx="2063">
                  <c:v>9.5000000000000015E-2</c:v>
                </c:pt>
                <c:pt idx="2064">
                  <c:v>9.5000000000000001E-2</c:v>
                </c:pt>
                <c:pt idx="2065">
                  <c:v>9.5000000000000015E-2</c:v>
                </c:pt>
                <c:pt idx="2066">
                  <c:v>9.5000000000000001E-2</c:v>
                </c:pt>
                <c:pt idx="2067">
                  <c:v>9.5000000000000015E-2</c:v>
                </c:pt>
                <c:pt idx="2068">
                  <c:v>9.5000000000000001E-2</c:v>
                </c:pt>
                <c:pt idx="2069">
                  <c:v>9.5000000000000015E-2</c:v>
                </c:pt>
                <c:pt idx="2070">
                  <c:v>9.5000000000000001E-2</c:v>
                </c:pt>
                <c:pt idx="2071">
                  <c:v>9.5000000000000015E-2</c:v>
                </c:pt>
                <c:pt idx="2072">
                  <c:v>9.5000000000000001E-2</c:v>
                </c:pt>
                <c:pt idx="2073">
                  <c:v>9.5000000000000015E-2</c:v>
                </c:pt>
                <c:pt idx="2074">
                  <c:v>9.5000000000000001E-2</c:v>
                </c:pt>
                <c:pt idx="2075">
                  <c:v>9.5000000000000015E-2</c:v>
                </c:pt>
                <c:pt idx="2076">
                  <c:v>9.5000000000000001E-2</c:v>
                </c:pt>
                <c:pt idx="2077">
                  <c:v>9.5000000000000015E-2</c:v>
                </c:pt>
                <c:pt idx="2078">
                  <c:v>9.5000000000000001E-2</c:v>
                </c:pt>
                <c:pt idx="2079">
                  <c:v>9.5000000000000015E-2</c:v>
                </c:pt>
                <c:pt idx="2080">
                  <c:v>9.5000000000000001E-2</c:v>
                </c:pt>
                <c:pt idx="2081">
                  <c:v>9.5000000000000015E-2</c:v>
                </c:pt>
                <c:pt idx="2082">
                  <c:v>9.5000000000000001E-2</c:v>
                </c:pt>
                <c:pt idx="2083">
                  <c:v>9.5000000000000015E-2</c:v>
                </c:pt>
                <c:pt idx="2084">
                  <c:v>9.5000000000000001E-2</c:v>
                </c:pt>
                <c:pt idx="2085">
                  <c:v>9.5000000000000015E-2</c:v>
                </c:pt>
                <c:pt idx="2086">
                  <c:v>9.4E-2</c:v>
                </c:pt>
                <c:pt idx="2087">
                  <c:v>9.4666666666666677E-2</c:v>
                </c:pt>
                <c:pt idx="2088">
                  <c:v>9.5000000000000001E-2</c:v>
                </c:pt>
                <c:pt idx="2089">
                  <c:v>9.4000000000000014E-2</c:v>
                </c:pt>
                <c:pt idx="2090">
                  <c:v>9.4E-2</c:v>
                </c:pt>
                <c:pt idx="2091">
                  <c:v>9.4000000000000014E-2</c:v>
                </c:pt>
                <c:pt idx="2092">
                  <c:v>9.4E-2</c:v>
                </c:pt>
                <c:pt idx="2093">
                  <c:v>9.4000000000000014E-2</c:v>
                </c:pt>
                <c:pt idx="2094">
                  <c:v>9.4E-2</c:v>
                </c:pt>
                <c:pt idx="2095">
                  <c:v>9.4000000000000014E-2</c:v>
                </c:pt>
                <c:pt idx="2096">
                  <c:v>9.4E-2</c:v>
                </c:pt>
                <c:pt idx="2097">
                  <c:v>9.4000000000000014E-2</c:v>
                </c:pt>
                <c:pt idx="2098">
                  <c:v>9.4E-2</c:v>
                </c:pt>
                <c:pt idx="2099">
                  <c:v>9.4000000000000014E-2</c:v>
                </c:pt>
                <c:pt idx="2100">
                  <c:v>9.4E-2</c:v>
                </c:pt>
                <c:pt idx="2101">
                  <c:v>9.4000000000000014E-2</c:v>
                </c:pt>
                <c:pt idx="2102">
                  <c:v>9.4E-2</c:v>
                </c:pt>
                <c:pt idx="2103">
                  <c:v>9.4000000000000014E-2</c:v>
                </c:pt>
                <c:pt idx="2104">
                  <c:v>9.4E-2</c:v>
                </c:pt>
                <c:pt idx="2105">
                  <c:v>9.4000000000000014E-2</c:v>
                </c:pt>
                <c:pt idx="2106">
                  <c:v>9.4E-2</c:v>
                </c:pt>
                <c:pt idx="2107">
                  <c:v>9.4000000000000014E-2</c:v>
                </c:pt>
                <c:pt idx="2108">
                  <c:v>9.4E-2</c:v>
                </c:pt>
                <c:pt idx="2109">
                  <c:v>9.4000000000000014E-2</c:v>
                </c:pt>
                <c:pt idx="2110">
                  <c:v>9.4E-2</c:v>
                </c:pt>
                <c:pt idx="2111">
                  <c:v>9.4000000000000014E-2</c:v>
                </c:pt>
                <c:pt idx="2112">
                  <c:v>9.4E-2</c:v>
                </c:pt>
                <c:pt idx="2113">
                  <c:v>9.4000000000000014E-2</c:v>
                </c:pt>
                <c:pt idx="2114">
                  <c:v>9.4E-2</c:v>
                </c:pt>
                <c:pt idx="2115">
                  <c:v>9.4000000000000014E-2</c:v>
                </c:pt>
                <c:pt idx="2116">
                  <c:v>9.4E-2</c:v>
                </c:pt>
                <c:pt idx="2117">
                  <c:v>9.4000000000000014E-2</c:v>
                </c:pt>
                <c:pt idx="2118">
                  <c:v>9.4E-2</c:v>
                </c:pt>
                <c:pt idx="2119">
                  <c:v>9.4000000000000014E-2</c:v>
                </c:pt>
                <c:pt idx="2120">
                  <c:v>9.4E-2</c:v>
                </c:pt>
                <c:pt idx="2121">
                  <c:v>9.4000000000000014E-2</c:v>
                </c:pt>
                <c:pt idx="2122">
                  <c:v>9.4E-2</c:v>
                </c:pt>
                <c:pt idx="2123">
                  <c:v>9.4000000000000014E-2</c:v>
                </c:pt>
                <c:pt idx="2124">
                  <c:v>9.4E-2</c:v>
                </c:pt>
                <c:pt idx="2125">
                  <c:v>9.4000000000000014E-2</c:v>
                </c:pt>
                <c:pt idx="2126">
                  <c:v>9.4E-2</c:v>
                </c:pt>
                <c:pt idx="2127">
                  <c:v>9.4000000000000014E-2</c:v>
                </c:pt>
                <c:pt idx="2128">
                  <c:v>9.4E-2</c:v>
                </c:pt>
                <c:pt idx="2129">
                  <c:v>9.4000000000000014E-2</c:v>
                </c:pt>
                <c:pt idx="2130">
                  <c:v>9.4E-2</c:v>
                </c:pt>
                <c:pt idx="2131">
                  <c:v>9.4000000000000014E-2</c:v>
                </c:pt>
                <c:pt idx="2132">
                  <c:v>9.4E-2</c:v>
                </c:pt>
                <c:pt idx="2133">
                  <c:v>9.4000000000000014E-2</c:v>
                </c:pt>
                <c:pt idx="2134">
                  <c:v>9.4E-2</c:v>
                </c:pt>
                <c:pt idx="2135">
                  <c:v>9.4000000000000014E-2</c:v>
                </c:pt>
                <c:pt idx="2136">
                  <c:v>9.4E-2</c:v>
                </c:pt>
                <c:pt idx="2137">
                  <c:v>9.4000000000000014E-2</c:v>
                </c:pt>
                <c:pt idx="2138">
                  <c:v>9.2999999999999999E-2</c:v>
                </c:pt>
                <c:pt idx="2139">
                  <c:v>9.3000000000000013E-2</c:v>
                </c:pt>
                <c:pt idx="2140">
                  <c:v>9.2999999999999999E-2</c:v>
                </c:pt>
                <c:pt idx="2141">
                  <c:v>9.3000000000000013E-2</c:v>
                </c:pt>
                <c:pt idx="2142">
                  <c:v>9.2999999999999999E-2</c:v>
                </c:pt>
                <c:pt idx="2143">
                  <c:v>9.3000000000000013E-2</c:v>
                </c:pt>
                <c:pt idx="2144">
                  <c:v>9.2999999999999999E-2</c:v>
                </c:pt>
                <c:pt idx="2145">
                  <c:v>9.3000000000000013E-2</c:v>
                </c:pt>
                <c:pt idx="2146">
                  <c:v>9.2999999999999999E-2</c:v>
                </c:pt>
                <c:pt idx="2147">
                  <c:v>9.3000000000000013E-2</c:v>
                </c:pt>
                <c:pt idx="2148">
                  <c:v>9.2999999999999999E-2</c:v>
                </c:pt>
                <c:pt idx="2149">
                  <c:v>9.3000000000000013E-2</c:v>
                </c:pt>
                <c:pt idx="2150">
                  <c:v>9.2999999999999999E-2</c:v>
                </c:pt>
                <c:pt idx="2151">
                  <c:v>9.3000000000000013E-2</c:v>
                </c:pt>
                <c:pt idx="2152">
                  <c:v>9.2999999999999999E-2</c:v>
                </c:pt>
                <c:pt idx="2153">
                  <c:v>9.3000000000000013E-2</c:v>
                </c:pt>
                <c:pt idx="2154">
                  <c:v>9.2999999999999999E-2</c:v>
                </c:pt>
                <c:pt idx="2155">
                  <c:v>9.3000000000000013E-2</c:v>
                </c:pt>
                <c:pt idx="2156">
                  <c:v>9.2999999999999999E-2</c:v>
                </c:pt>
                <c:pt idx="2157">
                  <c:v>9.3000000000000013E-2</c:v>
                </c:pt>
                <c:pt idx="2158">
                  <c:v>9.2999999999999999E-2</c:v>
                </c:pt>
                <c:pt idx="2159">
                  <c:v>9.3000000000000013E-2</c:v>
                </c:pt>
                <c:pt idx="2160">
                  <c:v>9.2999999999999999E-2</c:v>
                </c:pt>
                <c:pt idx="2161">
                  <c:v>9.3000000000000013E-2</c:v>
                </c:pt>
                <c:pt idx="2162">
                  <c:v>9.2999999999999999E-2</c:v>
                </c:pt>
                <c:pt idx="2163">
                  <c:v>9.3000000000000013E-2</c:v>
                </c:pt>
                <c:pt idx="2164">
                  <c:v>9.2999999999999999E-2</c:v>
                </c:pt>
                <c:pt idx="2165">
                  <c:v>9.3000000000000013E-2</c:v>
                </c:pt>
                <c:pt idx="2166">
                  <c:v>9.2999999999999999E-2</c:v>
                </c:pt>
                <c:pt idx="2167">
                  <c:v>9.3000000000000013E-2</c:v>
                </c:pt>
                <c:pt idx="2168">
                  <c:v>9.2999999999999999E-2</c:v>
                </c:pt>
                <c:pt idx="2169">
                  <c:v>9.3000000000000013E-2</c:v>
                </c:pt>
                <c:pt idx="2170">
                  <c:v>9.2999999999999999E-2</c:v>
                </c:pt>
                <c:pt idx="2171">
                  <c:v>9.3000000000000013E-2</c:v>
                </c:pt>
                <c:pt idx="2172">
                  <c:v>9.2999999999999999E-2</c:v>
                </c:pt>
                <c:pt idx="2173">
                  <c:v>9.3000000000000013E-2</c:v>
                </c:pt>
                <c:pt idx="2174">
                  <c:v>9.2999999999999999E-2</c:v>
                </c:pt>
                <c:pt idx="2175">
                  <c:v>9.3000000000000013E-2</c:v>
                </c:pt>
                <c:pt idx="2176">
                  <c:v>9.1999999999999998E-2</c:v>
                </c:pt>
                <c:pt idx="2177">
                  <c:v>9.2000000000000012E-2</c:v>
                </c:pt>
                <c:pt idx="2178">
                  <c:v>9.1999999999999998E-2</c:v>
                </c:pt>
                <c:pt idx="2179">
                  <c:v>9.2000000000000012E-2</c:v>
                </c:pt>
                <c:pt idx="2180">
                  <c:v>9.1999999999999998E-2</c:v>
                </c:pt>
                <c:pt idx="2181">
                  <c:v>9.2000000000000012E-2</c:v>
                </c:pt>
                <c:pt idx="2182">
                  <c:v>9.1999999999999998E-2</c:v>
                </c:pt>
                <c:pt idx="2183">
                  <c:v>9.2000000000000012E-2</c:v>
                </c:pt>
                <c:pt idx="2184">
                  <c:v>9.1999999999999998E-2</c:v>
                </c:pt>
                <c:pt idx="2185">
                  <c:v>9.2000000000000012E-2</c:v>
                </c:pt>
                <c:pt idx="2186">
                  <c:v>9.1999999999999998E-2</c:v>
                </c:pt>
                <c:pt idx="2187">
                  <c:v>9.2000000000000012E-2</c:v>
                </c:pt>
                <c:pt idx="2188">
                  <c:v>9.1999999999999998E-2</c:v>
                </c:pt>
                <c:pt idx="2189">
                  <c:v>9.2000000000000012E-2</c:v>
                </c:pt>
                <c:pt idx="2190">
                  <c:v>9.1999999999999998E-2</c:v>
                </c:pt>
                <c:pt idx="2191">
                  <c:v>9.2000000000000012E-2</c:v>
                </c:pt>
                <c:pt idx="2192">
                  <c:v>9.1999999999999998E-2</c:v>
                </c:pt>
                <c:pt idx="2193">
                  <c:v>9.2000000000000012E-2</c:v>
                </c:pt>
                <c:pt idx="2194">
                  <c:v>9.1999999999999998E-2</c:v>
                </c:pt>
                <c:pt idx="2195">
                  <c:v>9.2000000000000012E-2</c:v>
                </c:pt>
                <c:pt idx="2196">
                  <c:v>9.1999999999999998E-2</c:v>
                </c:pt>
                <c:pt idx="2197">
                  <c:v>9.2000000000000012E-2</c:v>
                </c:pt>
                <c:pt idx="2198">
                  <c:v>9.1999999999999998E-2</c:v>
                </c:pt>
                <c:pt idx="2199">
                  <c:v>9.2000000000000012E-2</c:v>
                </c:pt>
                <c:pt idx="2200">
                  <c:v>9.1999999999999998E-2</c:v>
                </c:pt>
                <c:pt idx="2201">
                  <c:v>9.2000000000000012E-2</c:v>
                </c:pt>
                <c:pt idx="2202">
                  <c:v>9.1999999999999998E-2</c:v>
                </c:pt>
                <c:pt idx="2203">
                  <c:v>9.2000000000000012E-2</c:v>
                </c:pt>
                <c:pt idx="2204">
                  <c:v>9.1999999999999998E-2</c:v>
                </c:pt>
                <c:pt idx="2205">
                  <c:v>9.2000000000000012E-2</c:v>
                </c:pt>
                <c:pt idx="2206">
                  <c:v>9.1999999999999998E-2</c:v>
                </c:pt>
                <c:pt idx="2207">
                  <c:v>9.2000000000000012E-2</c:v>
                </c:pt>
                <c:pt idx="2208">
                  <c:v>9.1999999999999998E-2</c:v>
                </c:pt>
                <c:pt idx="2209">
                  <c:v>9.1666666666666674E-2</c:v>
                </c:pt>
                <c:pt idx="2210">
                  <c:v>9.0999999999999998E-2</c:v>
                </c:pt>
                <c:pt idx="2211">
                  <c:v>9.1000000000000011E-2</c:v>
                </c:pt>
                <c:pt idx="2212">
                  <c:v>9.0999999999999998E-2</c:v>
                </c:pt>
                <c:pt idx="2213">
                  <c:v>9.1000000000000011E-2</c:v>
                </c:pt>
                <c:pt idx="2214">
                  <c:v>9.0999999999999998E-2</c:v>
                </c:pt>
                <c:pt idx="2215">
                  <c:v>9.1000000000000011E-2</c:v>
                </c:pt>
                <c:pt idx="2216">
                  <c:v>9.0999999999999998E-2</c:v>
                </c:pt>
                <c:pt idx="2217">
                  <c:v>9.1000000000000011E-2</c:v>
                </c:pt>
                <c:pt idx="2218">
                  <c:v>9.0999999999999998E-2</c:v>
                </c:pt>
                <c:pt idx="2219">
                  <c:v>9.1000000000000011E-2</c:v>
                </c:pt>
                <c:pt idx="2220">
                  <c:v>9.0999999999999998E-2</c:v>
                </c:pt>
                <c:pt idx="2221">
                  <c:v>9.1000000000000011E-2</c:v>
                </c:pt>
                <c:pt idx="2222">
                  <c:v>9.0999999999999998E-2</c:v>
                </c:pt>
                <c:pt idx="2223">
                  <c:v>9.1000000000000011E-2</c:v>
                </c:pt>
                <c:pt idx="2224">
                  <c:v>9.0999999999999998E-2</c:v>
                </c:pt>
                <c:pt idx="2225">
                  <c:v>9.1000000000000011E-2</c:v>
                </c:pt>
                <c:pt idx="2226">
                  <c:v>9.0999999999999998E-2</c:v>
                </c:pt>
                <c:pt idx="2227">
                  <c:v>9.1000000000000011E-2</c:v>
                </c:pt>
                <c:pt idx="2228">
                  <c:v>9.0999999999999998E-2</c:v>
                </c:pt>
                <c:pt idx="2229">
                  <c:v>9.1000000000000011E-2</c:v>
                </c:pt>
                <c:pt idx="2230">
                  <c:v>9.0999999999999998E-2</c:v>
                </c:pt>
                <c:pt idx="2231">
                  <c:v>9.1000000000000011E-2</c:v>
                </c:pt>
                <c:pt idx="2232">
                  <c:v>0.09</c:v>
                </c:pt>
                <c:pt idx="2233">
                  <c:v>9.0000000000000011E-2</c:v>
                </c:pt>
                <c:pt idx="2234">
                  <c:v>0.09</c:v>
                </c:pt>
                <c:pt idx="2235">
                  <c:v>9.0000000000000011E-2</c:v>
                </c:pt>
                <c:pt idx="2236">
                  <c:v>0.09</c:v>
                </c:pt>
                <c:pt idx="2237">
                  <c:v>9.0000000000000011E-2</c:v>
                </c:pt>
                <c:pt idx="2238">
                  <c:v>0.09</c:v>
                </c:pt>
                <c:pt idx="2239">
                  <c:v>9.0000000000000011E-2</c:v>
                </c:pt>
                <c:pt idx="2240">
                  <c:v>0.09</c:v>
                </c:pt>
                <c:pt idx="2241">
                  <c:v>9.0000000000000011E-2</c:v>
                </c:pt>
                <c:pt idx="2242">
                  <c:v>0.09</c:v>
                </c:pt>
                <c:pt idx="2243">
                  <c:v>9.0000000000000011E-2</c:v>
                </c:pt>
                <c:pt idx="2244">
                  <c:v>0.09</c:v>
                </c:pt>
                <c:pt idx="2245">
                  <c:v>9.0000000000000011E-2</c:v>
                </c:pt>
                <c:pt idx="2246">
                  <c:v>0.09</c:v>
                </c:pt>
                <c:pt idx="2247">
                  <c:v>9.0000000000000011E-2</c:v>
                </c:pt>
                <c:pt idx="2248">
                  <c:v>0.09</c:v>
                </c:pt>
                <c:pt idx="2249">
                  <c:v>9.0000000000000011E-2</c:v>
                </c:pt>
                <c:pt idx="2250">
                  <c:v>8.8999999999999996E-2</c:v>
                </c:pt>
                <c:pt idx="2251">
                  <c:v>8.900000000000001E-2</c:v>
                </c:pt>
                <c:pt idx="2252">
                  <c:v>8.8999999999999996E-2</c:v>
                </c:pt>
                <c:pt idx="2253">
                  <c:v>8.900000000000001E-2</c:v>
                </c:pt>
                <c:pt idx="2254">
                  <c:v>8.8999999999999996E-2</c:v>
                </c:pt>
                <c:pt idx="2255">
                  <c:v>8.900000000000001E-2</c:v>
                </c:pt>
                <c:pt idx="2256">
                  <c:v>8.8999999999999996E-2</c:v>
                </c:pt>
                <c:pt idx="2257">
                  <c:v>8.900000000000001E-2</c:v>
                </c:pt>
                <c:pt idx="2258">
                  <c:v>8.8999999999999996E-2</c:v>
                </c:pt>
                <c:pt idx="2259">
                  <c:v>8.900000000000001E-2</c:v>
                </c:pt>
                <c:pt idx="2260">
                  <c:v>8.8999999999999996E-2</c:v>
                </c:pt>
                <c:pt idx="2261">
                  <c:v>8.900000000000001E-2</c:v>
                </c:pt>
                <c:pt idx="2262">
                  <c:v>8.8999999999999996E-2</c:v>
                </c:pt>
                <c:pt idx="2263">
                  <c:v>8.900000000000001E-2</c:v>
                </c:pt>
                <c:pt idx="2264">
                  <c:v>8.8999999999999996E-2</c:v>
                </c:pt>
                <c:pt idx="2265">
                  <c:v>8.900000000000001E-2</c:v>
                </c:pt>
                <c:pt idx="2266">
                  <c:v>8.8999999999999996E-2</c:v>
                </c:pt>
                <c:pt idx="2267">
                  <c:v>8.900000000000001E-2</c:v>
                </c:pt>
                <c:pt idx="2268">
                  <c:v>8.8999999999999996E-2</c:v>
                </c:pt>
                <c:pt idx="2269">
                  <c:v>8.900000000000001E-2</c:v>
                </c:pt>
                <c:pt idx="2270">
                  <c:v>8.8999999999999996E-2</c:v>
                </c:pt>
                <c:pt idx="2271">
                  <c:v>8.900000000000001E-2</c:v>
                </c:pt>
                <c:pt idx="2272">
                  <c:v>8.8999999999999996E-2</c:v>
                </c:pt>
                <c:pt idx="2273">
                  <c:v>8.8000000000000009E-2</c:v>
                </c:pt>
                <c:pt idx="2274">
                  <c:v>8.7999999999999995E-2</c:v>
                </c:pt>
                <c:pt idx="2275">
                  <c:v>8.8000000000000009E-2</c:v>
                </c:pt>
                <c:pt idx="2276">
                  <c:v>8.7999999999999995E-2</c:v>
                </c:pt>
                <c:pt idx="2277">
                  <c:v>8.8000000000000009E-2</c:v>
                </c:pt>
                <c:pt idx="2278">
                  <c:v>8.7999999999999995E-2</c:v>
                </c:pt>
                <c:pt idx="2279">
                  <c:v>8.8000000000000009E-2</c:v>
                </c:pt>
                <c:pt idx="2280">
                  <c:v>8.7999999999999995E-2</c:v>
                </c:pt>
                <c:pt idx="2281">
                  <c:v>8.8000000000000009E-2</c:v>
                </c:pt>
                <c:pt idx="2282">
                  <c:v>8.7999999999999995E-2</c:v>
                </c:pt>
                <c:pt idx="2283">
                  <c:v>8.8000000000000009E-2</c:v>
                </c:pt>
                <c:pt idx="2284">
                  <c:v>8.7999999999999995E-2</c:v>
                </c:pt>
                <c:pt idx="2285">
                  <c:v>8.8000000000000009E-2</c:v>
                </c:pt>
                <c:pt idx="2286">
                  <c:v>8.7999999999999995E-2</c:v>
                </c:pt>
                <c:pt idx="2287">
                  <c:v>8.8000000000000009E-2</c:v>
                </c:pt>
                <c:pt idx="2288">
                  <c:v>8.7999999999999995E-2</c:v>
                </c:pt>
                <c:pt idx="2289">
                  <c:v>8.8000000000000009E-2</c:v>
                </c:pt>
                <c:pt idx="2290">
                  <c:v>8.7999999999999995E-2</c:v>
                </c:pt>
                <c:pt idx="2291">
                  <c:v>8.8000000000000009E-2</c:v>
                </c:pt>
                <c:pt idx="2292">
                  <c:v>8.7999999999999995E-2</c:v>
                </c:pt>
                <c:pt idx="2293">
                  <c:v>8.8000000000000009E-2</c:v>
                </c:pt>
                <c:pt idx="2294">
                  <c:v>8.7999999999999995E-2</c:v>
                </c:pt>
                <c:pt idx="2295">
                  <c:v>8.7333333333333332E-2</c:v>
                </c:pt>
                <c:pt idx="2296">
                  <c:v>8.6999999999999994E-2</c:v>
                </c:pt>
                <c:pt idx="2297">
                  <c:v>8.7000000000000008E-2</c:v>
                </c:pt>
                <c:pt idx="2298">
                  <c:v>8.6999999999999994E-2</c:v>
                </c:pt>
                <c:pt idx="2299">
                  <c:v>8.7000000000000008E-2</c:v>
                </c:pt>
                <c:pt idx="2300">
                  <c:v>8.6999999999999994E-2</c:v>
                </c:pt>
                <c:pt idx="2301">
                  <c:v>8.7000000000000008E-2</c:v>
                </c:pt>
                <c:pt idx="2302">
                  <c:v>8.6999999999999994E-2</c:v>
                </c:pt>
                <c:pt idx="2303">
                  <c:v>8.7000000000000008E-2</c:v>
                </c:pt>
                <c:pt idx="2304">
                  <c:v>8.6999999999999994E-2</c:v>
                </c:pt>
                <c:pt idx="2305">
                  <c:v>8.7000000000000008E-2</c:v>
                </c:pt>
                <c:pt idx="2306">
                  <c:v>8.6999999999999994E-2</c:v>
                </c:pt>
                <c:pt idx="2307">
                  <c:v>8.7000000000000008E-2</c:v>
                </c:pt>
                <c:pt idx="2308">
                  <c:v>8.6999999999999994E-2</c:v>
                </c:pt>
                <c:pt idx="2309">
                  <c:v>8.7000000000000008E-2</c:v>
                </c:pt>
                <c:pt idx="2310">
                  <c:v>8.6999999999999994E-2</c:v>
                </c:pt>
                <c:pt idx="2311">
                  <c:v>8.6333333333333331E-2</c:v>
                </c:pt>
                <c:pt idx="2312">
                  <c:v>8.5999999999999993E-2</c:v>
                </c:pt>
                <c:pt idx="2313">
                  <c:v>8.6000000000000007E-2</c:v>
                </c:pt>
                <c:pt idx="2314">
                  <c:v>8.5999999999999993E-2</c:v>
                </c:pt>
                <c:pt idx="2315">
                  <c:v>8.6000000000000007E-2</c:v>
                </c:pt>
                <c:pt idx="2316">
                  <c:v>8.5999999999999993E-2</c:v>
                </c:pt>
                <c:pt idx="2317">
                  <c:v>8.6000000000000007E-2</c:v>
                </c:pt>
                <c:pt idx="2318">
                  <c:v>8.5999999999999993E-2</c:v>
                </c:pt>
                <c:pt idx="2319">
                  <c:v>8.6000000000000007E-2</c:v>
                </c:pt>
                <c:pt idx="2320">
                  <c:v>8.5999999999999993E-2</c:v>
                </c:pt>
                <c:pt idx="2321">
                  <c:v>8.6000000000000007E-2</c:v>
                </c:pt>
                <c:pt idx="2322">
                  <c:v>8.5000000000000006E-2</c:v>
                </c:pt>
                <c:pt idx="2323">
                  <c:v>8.5000000000000006E-2</c:v>
                </c:pt>
                <c:pt idx="2324">
                  <c:v>8.5000000000000006E-2</c:v>
                </c:pt>
                <c:pt idx="2325">
                  <c:v>8.5000000000000006E-2</c:v>
                </c:pt>
                <c:pt idx="2326">
                  <c:v>8.5000000000000006E-2</c:v>
                </c:pt>
                <c:pt idx="2327">
                  <c:v>8.5000000000000006E-2</c:v>
                </c:pt>
                <c:pt idx="2328">
                  <c:v>8.5000000000000006E-2</c:v>
                </c:pt>
                <c:pt idx="2329">
                  <c:v>8.5000000000000006E-2</c:v>
                </c:pt>
                <c:pt idx="2330">
                  <c:v>8.5000000000000006E-2</c:v>
                </c:pt>
                <c:pt idx="2331">
                  <c:v>8.5000000000000006E-2</c:v>
                </c:pt>
                <c:pt idx="2332">
                  <c:v>8.5000000000000006E-2</c:v>
                </c:pt>
                <c:pt idx="2333">
                  <c:v>8.5000000000000006E-2</c:v>
                </c:pt>
                <c:pt idx="2334">
                  <c:v>8.5000000000000006E-2</c:v>
                </c:pt>
                <c:pt idx="2335">
                  <c:v>8.5000000000000006E-2</c:v>
                </c:pt>
                <c:pt idx="2336">
                  <c:v>8.5000000000000006E-2</c:v>
                </c:pt>
                <c:pt idx="2337">
                  <c:v>8.5000000000000006E-2</c:v>
                </c:pt>
                <c:pt idx="2338">
                  <c:v>8.5000000000000006E-2</c:v>
                </c:pt>
                <c:pt idx="2339">
                  <c:v>8.5000000000000006E-2</c:v>
                </c:pt>
                <c:pt idx="2340">
                  <c:v>8.5000000000000006E-2</c:v>
                </c:pt>
                <c:pt idx="2341">
                  <c:v>8.5000000000000006E-2</c:v>
                </c:pt>
                <c:pt idx="2342">
                  <c:v>8.5000000000000006E-2</c:v>
                </c:pt>
                <c:pt idx="2343">
                  <c:v>8.433333333333333E-2</c:v>
                </c:pt>
                <c:pt idx="2344">
                  <c:v>8.4000000000000005E-2</c:v>
                </c:pt>
                <c:pt idx="2345">
                  <c:v>8.4000000000000005E-2</c:v>
                </c:pt>
                <c:pt idx="2346">
                  <c:v>8.4000000000000005E-2</c:v>
                </c:pt>
                <c:pt idx="2347">
                  <c:v>8.4000000000000005E-2</c:v>
                </c:pt>
                <c:pt idx="2348">
                  <c:v>8.4000000000000005E-2</c:v>
                </c:pt>
                <c:pt idx="2349">
                  <c:v>8.4000000000000005E-2</c:v>
                </c:pt>
                <c:pt idx="2350">
                  <c:v>8.4000000000000005E-2</c:v>
                </c:pt>
                <c:pt idx="2351">
                  <c:v>8.4000000000000005E-2</c:v>
                </c:pt>
                <c:pt idx="2352">
                  <c:v>8.4000000000000005E-2</c:v>
                </c:pt>
                <c:pt idx="2353">
                  <c:v>8.4000000000000005E-2</c:v>
                </c:pt>
                <c:pt idx="2354">
                  <c:v>8.4000000000000005E-2</c:v>
                </c:pt>
                <c:pt idx="2355">
                  <c:v>8.3000000000000004E-2</c:v>
                </c:pt>
                <c:pt idx="2356">
                  <c:v>8.3000000000000004E-2</c:v>
                </c:pt>
                <c:pt idx="2357">
                  <c:v>8.3000000000000004E-2</c:v>
                </c:pt>
                <c:pt idx="2358">
                  <c:v>8.3000000000000004E-2</c:v>
                </c:pt>
                <c:pt idx="2359">
                  <c:v>8.3000000000000004E-2</c:v>
                </c:pt>
                <c:pt idx="2360">
                  <c:v>8.3000000000000004E-2</c:v>
                </c:pt>
                <c:pt idx="2361">
                  <c:v>8.3000000000000004E-2</c:v>
                </c:pt>
                <c:pt idx="2362">
                  <c:v>8.3000000000000004E-2</c:v>
                </c:pt>
                <c:pt idx="2363">
                  <c:v>8.3000000000000004E-2</c:v>
                </c:pt>
                <c:pt idx="2364">
                  <c:v>8.3000000000000004E-2</c:v>
                </c:pt>
                <c:pt idx="2365">
                  <c:v>8.3000000000000004E-2</c:v>
                </c:pt>
                <c:pt idx="2366">
                  <c:v>8.3000000000000004E-2</c:v>
                </c:pt>
                <c:pt idx="2367">
                  <c:v>8.3000000000000004E-2</c:v>
                </c:pt>
                <c:pt idx="2368">
                  <c:v>8.3000000000000004E-2</c:v>
                </c:pt>
                <c:pt idx="2369">
                  <c:v>8.3000000000000004E-2</c:v>
                </c:pt>
                <c:pt idx="2370">
                  <c:v>8.3000000000000004E-2</c:v>
                </c:pt>
                <c:pt idx="2371">
                  <c:v>8.3000000000000004E-2</c:v>
                </c:pt>
                <c:pt idx="2372">
                  <c:v>8.3000000000000004E-2</c:v>
                </c:pt>
                <c:pt idx="2373">
                  <c:v>8.3000000000000004E-2</c:v>
                </c:pt>
                <c:pt idx="2374">
                  <c:v>8.3000000000000004E-2</c:v>
                </c:pt>
                <c:pt idx="2375">
                  <c:v>8.2666666666666666E-2</c:v>
                </c:pt>
                <c:pt idx="2376">
                  <c:v>8.2000000000000003E-2</c:v>
                </c:pt>
                <c:pt idx="2377">
                  <c:v>8.2000000000000003E-2</c:v>
                </c:pt>
                <c:pt idx="2378">
                  <c:v>8.2000000000000003E-2</c:v>
                </c:pt>
                <c:pt idx="2379">
                  <c:v>8.2000000000000003E-2</c:v>
                </c:pt>
                <c:pt idx="2380">
                  <c:v>8.2000000000000003E-2</c:v>
                </c:pt>
                <c:pt idx="2381">
                  <c:v>8.2000000000000003E-2</c:v>
                </c:pt>
                <c:pt idx="2382">
                  <c:v>8.2000000000000003E-2</c:v>
                </c:pt>
                <c:pt idx="2383">
                  <c:v>8.2000000000000003E-2</c:v>
                </c:pt>
                <c:pt idx="2384">
                  <c:v>8.2000000000000003E-2</c:v>
                </c:pt>
                <c:pt idx="2385">
                  <c:v>8.2000000000000003E-2</c:v>
                </c:pt>
                <c:pt idx="2386">
                  <c:v>8.2000000000000003E-2</c:v>
                </c:pt>
                <c:pt idx="2387">
                  <c:v>8.2000000000000003E-2</c:v>
                </c:pt>
                <c:pt idx="2388">
                  <c:v>8.2000000000000003E-2</c:v>
                </c:pt>
                <c:pt idx="2389">
                  <c:v>8.2000000000000003E-2</c:v>
                </c:pt>
                <c:pt idx="2390">
                  <c:v>8.2000000000000003E-2</c:v>
                </c:pt>
                <c:pt idx="2391">
                  <c:v>8.2000000000000003E-2</c:v>
                </c:pt>
                <c:pt idx="2392">
                  <c:v>8.2000000000000003E-2</c:v>
                </c:pt>
                <c:pt idx="2393">
                  <c:v>8.1000000000000003E-2</c:v>
                </c:pt>
                <c:pt idx="2394">
                  <c:v>8.1000000000000003E-2</c:v>
                </c:pt>
                <c:pt idx="2395">
                  <c:v>8.1000000000000003E-2</c:v>
                </c:pt>
                <c:pt idx="2396">
                  <c:v>8.1000000000000003E-2</c:v>
                </c:pt>
                <c:pt idx="2397">
                  <c:v>8.1000000000000003E-2</c:v>
                </c:pt>
                <c:pt idx="2398">
                  <c:v>8.1000000000000003E-2</c:v>
                </c:pt>
                <c:pt idx="2399">
                  <c:v>8.1000000000000003E-2</c:v>
                </c:pt>
                <c:pt idx="2400">
                  <c:v>8.1000000000000003E-2</c:v>
                </c:pt>
                <c:pt idx="2401">
                  <c:v>8.1000000000000003E-2</c:v>
                </c:pt>
                <c:pt idx="2402">
                  <c:v>8.1000000000000003E-2</c:v>
                </c:pt>
                <c:pt idx="2403">
                  <c:v>8.1000000000000003E-2</c:v>
                </c:pt>
                <c:pt idx="2404">
                  <c:v>8.1000000000000003E-2</c:v>
                </c:pt>
                <c:pt idx="2405">
                  <c:v>8.1000000000000003E-2</c:v>
                </c:pt>
                <c:pt idx="2406">
                  <c:v>8.1000000000000003E-2</c:v>
                </c:pt>
                <c:pt idx="2407">
                  <c:v>8.1000000000000003E-2</c:v>
                </c:pt>
                <c:pt idx="2408">
                  <c:v>8.1000000000000003E-2</c:v>
                </c:pt>
                <c:pt idx="2409">
                  <c:v>8.1000000000000003E-2</c:v>
                </c:pt>
                <c:pt idx="2410">
                  <c:v>8.1000000000000003E-2</c:v>
                </c:pt>
                <c:pt idx="2411">
                  <c:v>8.1000000000000003E-2</c:v>
                </c:pt>
                <c:pt idx="2412">
                  <c:v>0.08</c:v>
                </c:pt>
                <c:pt idx="2413">
                  <c:v>0.08</c:v>
                </c:pt>
                <c:pt idx="2414">
                  <c:v>0.08</c:v>
                </c:pt>
                <c:pt idx="2415">
                  <c:v>0.08</c:v>
                </c:pt>
                <c:pt idx="2416">
                  <c:v>0.08</c:v>
                </c:pt>
                <c:pt idx="2417">
                  <c:v>0.08</c:v>
                </c:pt>
                <c:pt idx="2418">
                  <c:v>0.08</c:v>
                </c:pt>
                <c:pt idx="2419">
                  <c:v>0.08</c:v>
                </c:pt>
                <c:pt idx="2420">
                  <c:v>0.08</c:v>
                </c:pt>
                <c:pt idx="2421">
                  <c:v>0.08</c:v>
                </c:pt>
                <c:pt idx="2422">
                  <c:v>0.08</c:v>
                </c:pt>
                <c:pt idx="2423">
                  <c:v>0.08</c:v>
                </c:pt>
                <c:pt idx="2424">
                  <c:v>0.08</c:v>
                </c:pt>
                <c:pt idx="2425">
                  <c:v>0.08</c:v>
                </c:pt>
                <c:pt idx="2426">
                  <c:v>0.08</c:v>
                </c:pt>
                <c:pt idx="2427">
                  <c:v>0.08</c:v>
                </c:pt>
                <c:pt idx="2428">
                  <c:v>0.08</c:v>
                </c:pt>
                <c:pt idx="2429">
                  <c:v>0.08</c:v>
                </c:pt>
                <c:pt idx="2430">
                  <c:v>0.08</c:v>
                </c:pt>
                <c:pt idx="2431">
                  <c:v>0.08</c:v>
                </c:pt>
                <c:pt idx="2432">
                  <c:v>0.08</c:v>
                </c:pt>
                <c:pt idx="2433">
                  <c:v>0.08</c:v>
                </c:pt>
                <c:pt idx="2434">
                  <c:v>0.08</c:v>
                </c:pt>
                <c:pt idx="2435">
                  <c:v>7.9666666666666663E-2</c:v>
                </c:pt>
                <c:pt idx="2436">
                  <c:v>0.08</c:v>
                </c:pt>
                <c:pt idx="2437">
                  <c:v>7.9666666666666663E-2</c:v>
                </c:pt>
                <c:pt idx="2438">
                  <c:v>0.08</c:v>
                </c:pt>
                <c:pt idx="2439">
                  <c:v>7.9333333333333325E-2</c:v>
                </c:pt>
                <c:pt idx="2440">
                  <c:v>7.9000000000000001E-2</c:v>
                </c:pt>
                <c:pt idx="2441">
                  <c:v>7.9000000000000001E-2</c:v>
                </c:pt>
                <c:pt idx="2442">
                  <c:v>7.9000000000000001E-2</c:v>
                </c:pt>
                <c:pt idx="2443">
                  <c:v>7.9000000000000001E-2</c:v>
                </c:pt>
                <c:pt idx="2444">
                  <c:v>7.9000000000000001E-2</c:v>
                </c:pt>
                <c:pt idx="2445">
                  <c:v>7.9000000000000001E-2</c:v>
                </c:pt>
                <c:pt idx="2446">
                  <c:v>7.9000000000000001E-2</c:v>
                </c:pt>
                <c:pt idx="2447">
                  <c:v>7.9000000000000001E-2</c:v>
                </c:pt>
                <c:pt idx="2448">
                  <c:v>7.9000000000000001E-2</c:v>
                </c:pt>
                <c:pt idx="2449">
                  <c:v>7.9000000000000001E-2</c:v>
                </c:pt>
                <c:pt idx="2450">
                  <c:v>7.9000000000000001E-2</c:v>
                </c:pt>
                <c:pt idx="2451">
                  <c:v>7.9000000000000001E-2</c:v>
                </c:pt>
                <c:pt idx="2452">
                  <c:v>7.9000000000000001E-2</c:v>
                </c:pt>
                <c:pt idx="2453">
                  <c:v>7.9000000000000001E-2</c:v>
                </c:pt>
                <c:pt idx="2454">
                  <c:v>7.9000000000000001E-2</c:v>
                </c:pt>
                <c:pt idx="2455">
                  <c:v>7.9000000000000001E-2</c:v>
                </c:pt>
                <c:pt idx="2456">
                  <c:v>7.9000000000000001E-2</c:v>
                </c:pt>
                <c:pt idx="2457">
                  <c:v>7.9000000000000001E-2</c:v>
                </c:pt>
                <c:pt idx="2458">
                  <c:v>7.9000000000000001E-2</c:v>
                </c:pt>
                <c:pt idx="2459">
                  <c:v>7.9000000000000001E-2</c:v>
                </c:pt>
                <c:pt idx="2460">
                  <c:v>7.9000000000000001E-2</c:v>
                </c:pt>
                <c:pt idx="2461">
                  <c:v>7.9000000000000001E-2</c:v>
                </c:pt>
                <c:pt idx="2462">
                  <c:v>7.9000000000000001E-2</c:v>
                </c:pt>
                <c:pt idx="2463">
                  <c:v>7.8666666666666663E-2</c:v>
                </c:pt>
                <c:pt idx="2464">
                  <c:v>7.8E-2</c:v>
                </c:pt>
                <c:pt idx="2465">
                  <c:v>7.8E-2</c:v>
                </c:pt>
                <c:pt idx="2466">
                  <c:v>7.8E-2</c:v>
                </c:pt>
                <c:pt idx="2467">
                  <c:v>7.8E-2</c:v>
                </c:pt>
                <c:pt idx="2468">
                  <c:v>7.8E-2</c:v>
                </c:pt>
                <c:pt idx="2469">
                  <c:v>7.8E-2</c:v>
                </c:pt>
                <c:pt idx="2470">
                  <c:v>7.8E-2</c:v>
                </c:pt>
                <c:pt idx="2471">
                  <c:v>7.8E-2</c:v>
                </c:pt>
                <c:pt idx="2472">
                  <c:v>7.8E-2</c:v>
                </c:pt>
                <c:pt idx="2473">
                  <c:v>7.8E-2</c:v>
                </c:pt>
                <c:pt idx="2474">
                  <c:v>7.8E-2</c:v>
                </c:pt>
                <c:pt idx="2475">
                  <c:v>7.8E-2</c:v>
                </c:pt>
                <c:pt idx="2476">
                  <c:v>7.8E-2</c:v>
                </c:pt>
                <c:pt idx="2477">
                  <c:v>7.8E-2</c:v>
                </c:pt>
                <c:pt idx="2478">
                  <c:v>7.8E-2</c:v>
                </c:pt>
                <c:pt idx="2479">
                  <c:v>7.8E-2</c:v>
                </c:pt>
                <c:pt idx="2480">
                  <c:v>7.8E-2</c:v>
                </c:pt>
                <c:pt idx="2481">
                  <c:v>7.7333333333333323E-2</c:v>
                </c:pt>
                <c:pt idx="2482">
                  <c:v>7.6999999999999999E-2</c:v>
                </c:pt>
                <c:pt idx="2483">
                  <c:v>7.6999999999999999E-2</c:v>
                </c:pt>
                <c:pt idx="2484">
                  <c:v>7.6999999999999999E-2</c:v>
                </c:pt>
                <c:pt idx="2485">
                  <c:v>7.6999999999999999E-2</c:v>
                </c:pt>
                <c:pt idx="2486">
                  <c:v>7.6999999999999999E-2</c:v>
                </c:pt>
                <c:pt idx="2487">
                  <c:v>7.6999999999999999E-2</c:v>
                </c:pt>
                <c:pt idx="2488">
                  <c:v>7.6999999999999999E-2</c:v>
                </c:pt>
                <c:pt idx="2489">
                  <c:v>7.6999999999999999E-2</c:v>
                </c:pt>
                <c:pt idx="2490">
                  <c:v>7.6999999999999999E-2</c:v>
                </c:pt>
                <c:pt idx="2491">
                  <c:v>7.6999999999999999E-2</c:v>
                </c:pt>
                <c:pt idx="2492">
                  <c:v>7.6999999999999999E-2</c:v>
                </c:pt>
                <c:pt idx="2493">
                  <c:v>7.6999999999999999E-2</c:v>
                </c:pt>
                <c:pt idx="2494">
                  <c:v>7.6999999999999999E-2</c:v>
                </c:pt>
                <c:pt idx="2495">
                  <c:v>7.6999999999999999E-2</c:v>
                </c:pt>
                <c:pt idx="2496">
                  <c:v>7.6999999999999999E-2</c:v>
                </c:pt>
                <c:pt idx="2497">
                  <c:v>7.6999999999999999E-2</c:v>
                </c:pt>
                <c:pt idx="2498">
                  <c:v>7.6999999999999999E-2</c:v>
                </c:pt>
                <c:pt idx="2499">
                  <c:v>7.6999999999999999E-2</c:v>
                </c:pt>
                <c:pt idx="2500">
                  <c:v>7.6999999999999999E-2</c:v>
                </c:pt>
                <c:pt idx="2501">
                  <c:v>7.6999999999999999E-2</c:v>
                </c:pt>
                <c:pt idx="2502">
                  <c:v>7.6999999999999999E-2</c:v>
                </c:pt>
                <c:pt idx="2503">
                  <c:v>7.6999999999999999E-2</c:v>
                </c:pt>
                <c:pt idx="2504">
                  <c:v>7.6999999999999999E-2</c:v>
                </c:pt>
                <c:pt idx="2505">
                  <c:v>7.6999999999999999E-2</c:v>
                </c:pt>
                <c:pt idx="2506">
                  <c:v>7.5999999999999998E-2</c:v>
                </c:pt>
                <c:pt idx="2507">
                  <c:v>7.5999999999999998E-2</c:v>
                </c:pt>
                <c:pt idx="2508">
                  <c:v>7.5999999999999998E-2</c:v>
                </c:pt>
                <c:pt idx="2509">
                  <c:v>7.5999999999999998E-2</c:v>
                </c:pt>
                <c:pt idx="2510">
                  <c:v>7.5999999999999998E-2</c:v>
                </c:pt>
                <c:pt idx="2511">
                  <c:v>7.5999999999999998E-2</c:v>
                </c:pt>
                <c:pt idx="2512">
                  <c:v>7.5999999999999998E-2</c:v>
                </c:pt>
                <c:pt idx="2513">
                  <c:v>7.5999999999999998E-2</c:v>
                </c:pt>
                <c:pt idx="2514">
                  <c:v>7.5999999999999998E-2</c:v>
                </c:pt>
                <c:pt idx="2515">
                  <c:v>7.5999999999999998E-2</c:v>
                </c:pt>
                <c:pt idx="2516">
                  <c:v>7.5999999999999998E-2</c:v>
                </c:pt>
                <c:pt idx="2517">
                  <c:v>7.5999999999999998E-2</c:v>
                </c:pt>
                <c:pt idx="2518">
                  <c:v>7.5999999999999998E-2</c:v>
                </c:pt>
                <c:pt idx="2519">
                  <c:v>7.5999999999999998E-2</c:v>
                </c:pt>
                <c:pt idx="2520">
                  <c:v>7.5999999999999998E-2</c:v>
                </c:pt>
                <c:pt idx="2521">
                  <c:v>7.5999999999999998E-2</c:v>
                </c:pt>
                <c:pt idx="2522">
                  <c:v>7.5999999999999998E-2</c:v>
                </c:pt>
                <c:pt idx="2523">
                  <c:v>7.5999999999999998E-2</c:v>
                </c:pt>
                <c:pt idx="2524">
                  <c:v>7.5999999999999998E-2</c:v>
                </c:pt>
                <c:pt idx="2525">
                  <c:v>7.5999999999999998E-2</c:v>
                </c:pt>
                <c:pt idx="2526">
                  <c:v>7.5999999999999998E-2</c:v>
                </c:pt>
                <c:pt idx="2527">
                  <c:v>7.5999999999999998E-2</c:v>
                </c:pt>
                <c:pt idx="2528">
                  <c:v>7.4999999999999997E-2</c:v>
                </c:pt>
                <c:pt idx="2529">
                  <c:v>7.4999999999999997E-2</c:v>
                </c:pt>
                <c:pt idx="2530">
                  <c:v>7.4999999999999997E-2</c:v>
                </c:pt>
                <c:pt idx="2531">
                  <c:v>7.4999999999999997E-2</c:v>
                </c:pt>
                <c:pt idx="2532">
                  <c:v>7.4999999999999997E-2</c:v>
                </c:pt>
                <c:pt idx="2533">
                  <c:v>7.4999999999999997E-2</c:v>
                </c:pt>
                <c:pt idx="2534">
                  <c:v>7.4999999999999997E-2</c:v>
                </c:pt>
                <c:pt idx="2535">
                  <c:v>7.4999999999999997E-2</c:v>
                </c:pt>
                <c:pt idx="2536">
                  <c:v>7.4999999999999997E-2</c:v>
                </c:pt>
                <c:pt idx="2537">
                  <c:v>7.4999999999999997E-2</c:v>
                </c:pt>
                <c:pt idx="2538">
                  <c:v>7.4999999999999997E-2</c:v>
                </c:pt>
                <c:pt idx="2539">
                  <c:v>7.4999999999999997E-2</c:v>
                </c:pt>
                <c:pt idx="2540">
                  <c:v>7.4999999999999997E-2</c:v>
                </c:pt>
                <c:pt idx="2541">
                  <c:v>7.4999999999999997E-2</c:v>
                </c:pt>
                <c:pt idx="2542">
                  <c:v>7.4999999999999997E-2</c:v>
                </c:pt>
                <c:pt idx="2543">
                  <c:v>7.4999999999999997E-2</c:v>
                </c:pt>
                <c:pt idx="2544">
                  <c:v>7.4999999999999997E-2</c:v>
                </c:pt>
                <c:pt idx="2545">
                  <c:v>7.4333333333333321E-2</c:v>
                </c:pt>
                <c:pt idx="2546">
                  <c:v>7.3999999999999996E-2</c:v>
                </c:pt>
                <c:pt idx="2547">
                  <c:v>7.3999999999999996E-2</c:v>
                </c:pt>
                <c:pt idx="2548">
                  <c:v>7.3999999999999996E-2</c:v>
                </c:pt>
                <c:pt idx="2549">
                  <c:v>7.3999999999999996E-2</c:v>
                </c:pt>
                <c:pt idx="2550">
                  <c:v>7.3999999999999996E-2</c:v>
                </c:pt>
                <c:pt idx="2551">
                  <c:v>7.3999999999999996E-2</c:v>
                </c:pt>
                <c:pt idx="2552">
                  <c:v>7.3999999999999996E-2</c:v>
                </c:pt>
                <c:pt idx="2553">
                  <c:v>7.3999999999999996E-2</c:v>
                </c:pt>
                <c:pt idx="2554">
                  <c:v>7.3999999999999996E-2</c:v>
                </c:pt>
                <c:pt idx="2555">
                  <c:v>7.3999999999999996E-2</c:v>
                </c:pt>
                <c:pt idx="2556">
                  <c:v>7.3999999999999996E-2</c:v>
                </c:pt>
                <c:pt idx="2557">
                  <c:v>7.3999999999999996E-2</c:v>
                </c:pt>
                <c:pt idx="2558">
                  <c:v>7.3999999999999996E-2</c:v>
                </c:pt>
                <c:pt idx="2559">
                  <c:v>7.3999999999999996E-2</c:v>
                </c:pt>
                <c:pt idx="2560">
                  <c:v>7.3999999999999996E-2</c:v>
                </c:pt>
                <c:pt idx="2561">
                  <c:v>7.3999999999999996E-2</c:v>
                </c:pt>
                <c:pt idx="2562">
                  <c:v>7.3999999999999996E-2</c:v>
                </c:pt>
                <c:pt idx="2563">
                  <c:v>7.3999999999999996E-2</c:v>
                </c:pt>
                <c:pt idx="2564">
                  <c:v>7.3999999999999996E-2</c:v>
                </c:pt>
                <c:pt idx="2565">
                  <c:v>7.3999999999999996E-2</c:v>
                </c:pt>
                <c:pt idx="2566">
                  <c:v>7.3999999999999996E-2</c:v>
                </c:pt>
                <c:pt idx="2567">
                  <c:v>7.3999999999999996E-2</c:v>
                </c:pt>
                <c:pt idx="2568">
                  <c:v>7.3999999999999996E-2</c:v>
                </c:pt>
                <c:pt idx="2569">
                  <c:v>7.3999999999999996E-2</c:v>
                </c:pt>
                <c:pt idx="2570">
                  <c:v>7.3999999999999996E-2</c:v>
                </c:pt>
                <c:pt idx="2571">
                  <c:v>7.3999999999999996E-2</c:v>
                </c:pt>
                <c:pt idx="2572">
                  <c:v>7.3999999999999996E-2</c:v>
                </c:pt>
                <c:pt idx="2573">
                  <c:v>7.3999999999999996E-2</c:v>
                </c:pt>
                <c:pt idx="2574">
                  <c:v>7.3999999999999996E-2</c:v>
                </c:pt>
                <c:pt idx="2575">
                  <c:v>7.3999999999999996E-2</c:v>
                </c:pt>
                <c:pt idx="2576">
                  <c:v>7.2999999999999995E-2</c:v>
                </c:pt>
                <c:pt idx="2577">
                  <c:v>7.2999999999999995E-2</c:v>
                </c:pt>
                <c:pt idx="2578">
                  <c:v>7.2999999999999995E-2</c:v>
                </c:pt>
                <c:pt idx="2579">
                  <c:v>7.2999999999999995E-2</c:v>
                </c:pt>
                <c:pt idx="2580">
                  <c:v>7.2999999999999995E-2</c:v>
                </c:pt>
                <c:pt idx="2581">
                  <c:v>7.2999999999999995E-2</c:v>
                </c:pt>
                <c:pt idx="2582">
                  <c:v>7.2999999999999995E-2</c:v>
                </c:pt>
                <c:pt idx="2583">
                  <c:v>7.2999999999999995E-2</c:v>
                </c:pt>
                <c:pt idx="2584">
                  <c:v>7.2999999999999995E-2</c:v>
                </c:pt>
                <c:pt idx="2585">
                  <c:v>7.2999999999999995E-2</c:v>
                </c:pt>
                <c:pt idx="2586">
                  <c:v>7.2999999999999995E-2</c:v>
                </c:pt>
                <c:pt idx="2587">
                  <c:v>7.2999999999999995E-2</c:v>
                </c:pt>
                <c:pt idx="2588">
                  <c:v>7.2999999999999995E-2</c:v>
                </c:pt>
                <c:pt idx="2589">
                  <c:v>7.2999999999999995E-2</c:v>
                </c:pt>
                <c:pt idx="2590">
                  <c:v>7.2999999999999995E-2</c:v>
                </c:pt>
                <c:pt idx="2591">
                  <c:v>7.2999999999999995E-2</c:v>
                </c:pt>
                <c:pt idx="2592">
                  <c:v>7.2999999999999995E-2</c:v>
                </c:pt>
                <c:pt idx="2593">
                  <c:v>7.2999999999999995E-2</c:v>
                </c:pt>
                <c:pt idx="2594">
                  <c:v>7.2999999999999995E-2</c:v>
                </c:pt>
                <c:pt idx="2595">
                  <c:v>7.2999999999999995E-2</c:v>
                </c:pt>
                <c:pt idx="2596">
                  <c:v>7.2999999999999995E-2</c:v>
                </c:pt>
                <c:pt idx="2597">
                  <c:v>7.2999999999999995E-2</c:v>
                </c:pt>
                <c:pt idx="2598">
                  <c:v>7.2999999999999995E-2</c:v>
                </c:pt>
                <c:pt idx="2599">
                  <c:v>7.2999999999999995E-2</c:v>
                </c:pt>
                <c:pt idx="2600">
                  <c:v>7.2999999999999995E-2</c:v>
                </c:pt>
                <c:pt idx="2601">
                  <c:v>7.2999999999999995E-2</c:v>
                </c:pt>
                <c:pt idx="2602">
                  <c:v>7.2999999999999995E-2</c:v>
                </c:pt>
                <c:pt idx="2603">
                  <c:v>7.2999999999999995E-2</c:v>
                </c:pt>
                <c:pt idx="2604">
                  <c:v>7.1999999999999995E-2</c:v>
                </c:pt>
                <c:pt idx="2605">
                  <c:v>7.1999999999999995E-2</c:v>
                </c:pt>
                <c:pt idx="2606">
                  <c:v>7.1999999999999995E-2</c:v>
                </c:pt>
                <c:pt idx="2607">
                  <c:v>7.1999999999999995E-2</c:v>
                </c:pt>
                <c:pt idx="2608">
                  <c:v>7.1999999999999995E-2</c:v>
                </c:pt>
                <c:pt idx="2609">
                  <c:v>7.1999999999999995E-2</c:v>
                </c:pt>
                <c:pt idx="2610">
                  <c:v>7.1999999999999995E-2</c:v>
                </c:pt>
                <c:pt idx="2611">
                  <c:v>7.1999999999999995E-2</c:v>
                </c:pt>
                <c:pt idx="2612">
                  <c:v>7.1999999999999995E-2</c:v>
                </c:pt>
                <c:pt idx="2613">
                  <c:v>7.1999999999999995E-2</c:v>
                </c:pt>
                <c:pt idx="2614">
                  <c:v>7.1999999999999995E-2</c:v>
                </c:pt>
                <c:pt idx="2615">
                  <c:v>7.1999999999999995E-2</c:v>
                </c:pt>
                <c:pt idx="2616">
                  <c:v>7.1999999999999995E-2</c:v>
                </c:pt>
                <c:pt idx="2617">
                  <c:v>7.1999999999999995E-2</c:v>
                </c:pt>
                <c:pt idx="2618">
                  <c:v>7.1999999999999995E-2</c:v>
                </c:pt>
                <c:pt idx="2619">
                  <c:v>7.1999999999999995E-2</c:v>
                </c:pt>
                <c:pt idx="2620">
                  <c:v>7.1999999999999995E-2</c:v>
                </c:pt>
                <c:pt idx="2621">
                  <c:v>7.1999999999999995E-2</c:v>
                </c:pt>
                <c:pt idx="2622">
                  <c:v>7.1999999999999995E-2</c:v>
                </c:pt>
                <c:pt idx="2623">
                  <c:v>7.1999999999999995E-2</c:v>
                </c:pt>
                <c:pt idx="2624">
                  <c:v>7.1999999999999995E-2</c:v>
                </c:pt>
                <c:pt idx="2625">
                  <c:v>7.1999999999999995E-2</c:v>
                </c:pt>
                <c:pt idx="2626">
                  <c:v>7.1999999999999995E-2</c:v>
                </c:pt>
                <c:pt idx="2627">
                  <c:v>7.1999999999999995E-2</c:v>
                </c:pt>
                <c:pt idx="2628">
                  <c:v>7.1999999999999995E-2</c:v>
                </c:pt>
                <c:pt idx="2629">
                  <c:v>7.1999999999999995E-2</c:v>
                </c:pt>
                <c:pt idx="2630">
                  <c:v>7.1999999999999995E-2</c:v>
                </c:pt>
                <c:pt idx="2631">
                  <c:v>7.1999999999999995E-2</c:v>
                </c:pt>
                <c:pt idx="2632">
                  <c:v>7.1999999999999995E-2</c:v>
                </c:pt>
                <c:pt idx="2633">
                  <c:v>7.1999999999999995E-2</c:v>
                </c:pt>
                <c:pt idx="2634">
                  <c:v>7.1999999999999995E-2</c:v>
                </c:pt>
                <c:pt idx="2635">
                  <c:v>7.1999999999999995E-2</c:v>
                </c:pt>
                <c:pt idx="2636">
                  <c:v>7.1999999999999995E-2</c:v>
                </c:pt>
                <c:pt idx="2637">
                  <c:v>7.1999999999999995E-2</c:v>
                </c:pt>
                <c:pt idx="2638">
                  <c:v>7.1999999999999995E-2</c:v>
                </c:pt>
                <c:pt idx="2639">
                  <c:v>7.1999999999999995E-2</c:v>
                </c:pt>
                <c:pt idx="2640">
                  <c:v>7.0999999999999994E-2</c:v>
                </c:pt>
                <c:pt idx="2641">
                  <c:v>7.0999999999999994E-2</c:v>
                </c:pt>
                <c:pt idx="2642">
                  <c:v>7.0999999999999994E-2</c:v>
                </c:pt>
                <c:pt idx="2643">
                  <c:v>7.0999999999999994E-2</c:v>
                </c:pt>
                <c:pt idx="2644">
                  <c:v>7.0999999999999994E-2</c:v>
                </c:pt>
                <c:pt idx="2645">
                  <c:v>7.0999999999999994E-2</c:v>
                </c:pt>
                <c:pt idx="2646">
                  <c:v>7.0999999999999994E-2</c:v>
                </c:pt>
                <c:pt idx="2647">
                  <c:v>7.0999999999999994E-2</c:v>
                </c:pt>
                <c:pt idx="2648">
                  <c:v>7.0999999999999994E-2</c:v>
                </c:pt>
                <c:pt idx="2649">
                  <c:v>7.0999999999999994E-2</c:v>
                </c:pt>
                <c:pt idx="2650">
                  <c:v>7.0999999999999994E-2</c:v>
                </c:pt>
                <c:pt idx="2651">
                  <c:v>7.0999999999999994E-2</c:v>
                </c:pt>
                <c:pt idx="2652">
                  <c:v>7.0999999999999994E-2</c:v>
                </c:pt>
                <c:pt idx="2653">
                  <c:v>7.0999999999999994E-2</c:v>
                </c:pt>
                <c:pt idx="2654">
                  <c:v>7.0999999999999994E-2</c:v>
                </c:pt>
                <c:pt idx="2655">
                  <c:v>7.0999999999999994E-2</c:v>
                </c:pt>
                <c:pt idx="2656">
                  <c:v>7.0999999999999994E-2</c:v>
                </c:pt>
                <c:pt idx="2657">
                  <c:v>7.0999999999999994E-2</c:v>
                </c:pt>
                <c:pt idx="2658">
                  <c:v>7.0999999999999994E-2</c:v>
                </c:pt>
                <c:pt idx="2659">
                  <c:v>7.0999999999999994E-2</c:v>
                </c:pt>
                <c:pt idx="2660">
                  <c:v>7.0999999999999994E-2</c:v>
                </c:pt>
                <c:pt idx="2661">
                  <c:v>7.0999999999999994E-2</c:v>
                </c:pt>
                <c:pt idx="2662">
                  <c:v>7.0999999999999994E-2</c:v>
                </c:pt>
                <c:pt idx="2663">
                  <c:v>7.0999999999999994E-2</c:v>
                </c:pt>
                <c:pt idx="2664">
                  <c:v>7.0999999999999994E-2</c:v>
                </c:pt>
                <c:pt idx="2665">
                  <c:v>7.0999999999999994E-2</c:v>
                </c:pt>
                <c:pt idx="2666">
                  <c:v>7.0999999999999994E-2</c:v>
                </c:pt>
                <c:pt idx="2667">
                  <c:v>7.0999999999999994E-2</c:v>
                </c:pt>
                <c:pt idx="2668">
                  <c:v>7.0999999999999994E-2</c:v>
                </c:pt>
                <c:pt idx="2669">
                  <c:v>7.0999999999999994E-2</c:v>
                </c:pt>
                <c:pt idx="2670">
                  <c:v>7.0999999999999994E-2</c:v>
                </c:pt>
                <c:pt idx="2671">
                  <c:v>7.0999999999999994E-2</c:v>
                </c:pt>
                <c:pt idx="2672">
                  <c:v>7.0000000000000007E-2</c:v>
                </c:pt>
                <c:pt idx="2673">
                  <c:v>7.0000000000000007E-2</c:v>
                </c:pt>
                <c:pt idx="2674">
                  <c:v>7.0000000000000007E-2</c:v>
                </c:pt>
                <c:pt idx="2675">
                  <c:v>7.0999999999999994E-2</c:v>
                </c:pt>
                <c:pt idx="2676">
                  <c:v>7.0999999999999994E-2</c:v>
                </c:pt>
                <c:pt idx="2677">
                  <c:v>7.0999999999999994E-2</c:v>
                </c:pt>
                <c:pt idx="2678">
                  <c:v>7.0999999999999994E-2</c:v>
                </c:pt>
                <c:pt idx="2679">
                  <c:v>7.0999999999999994E-2</c:v>
                </c:pt>
                <c:pt idx="2680">
                  <c:v>7.0000000000000007E-2</c:v>
                </c:pt>
                <c:pt idx="2681">
                  <c:v>7.0000000000000007E-2</c:v>
                </c:pt>
                <c:pt idx="2682">
                  <c:v>7.0000000000000007E-2</c:v>
                </c:pt>
                <c:pt idx="2683">
                  <c:v>7.0000000000000007E-2</c:v>
                </c:pt>
                <c:pt idx="2684">
                  <c:v>7.0000000000000007E-2</c:v>
                </c:pt>
                <c:pt idx="2685">
                  <c:v>7.0000000000000007E-2</c:v>
                </c:pt>
                <c:pt idx="2686">
                  <c:v>7.0000000000000007E-2</c:v>
                </c:pt>
                <c:pt idx="2687">
                  <c:v>7.0000000000000007E-2</c:v>
                </c:pt>
                <c:pt idx="2688">
                  <c:v>7.0000000000000007E-2</c:v>
                </c:pt>
                <c:pt idx="2689">
                  <c:v>7.0000000000000007E-2</c:v>
                </c:pt>
                <c:pt idx="2690">
                  <c:v>7.0000000000000007E-2</c:v>
                </c:pt>
                <c:pt idx="2691">
                  <c:v>7.0000000000000007E-2</c:v>
                </c:pt>
                <c:pt idx="2692">
                  <c:v>7.0000000000000007E-2</c:v>
                </c:pt>
                <c:pt idx="2693">
                  <c:v>7.0000000000000007E-2</c:v>
                </c:pt>
                <c:pt idx="2694">
                  <c:v>7.0000000000000007E-2</c:v>
                </c:pt>
                <c:pt idx="2695">
                  <c:v>7.0000000000000007E-2</c:v>
                </c:pt>
                <c:pt idx="2696">
                  <c:v>7.0000000000000007E-2</c:v>
                </c:pt>
                <c:pt idx="2697">
                  <c:v>7.0000000000000007E-2</c:v>
                </c:pt>
                <c:pt idx="2698">
                  <c:v>7.0000000000000007E-2</c:v>
                </c:pt>
                <c:pt idx="2699">
                  <c:v>7.0000000000000007E-2</c:v>
                </c:pt>
                <c:pt idx="2700">
                  <c:v>7.0000000000000007E-2</c:v>
                </c:pt>
                <c:pt idx="2701">
                  <c:v>7.0000000000000007E-2</c:v>
                </c:pt>
                <c:pt idx="2702">
                  <c:v>7.0000000000000007E-2</c:v>
                </c:pt>
                <c:pt idx="2703">
                  <c:v>7.0000000000000007E-2</c:v>
                </c:pt>
                <c:pt idx="2704">
                  <c:v>7.0000000000000007E-2</c:v>
                </c:pt>
                <c:pt idx="2705">
                  <c:v>7.0000000000000007E-2</c:v>
                </c:pt>
                <c:pt idx="2706">
                  <c:v>6.9000000000000006E-2</c:v>
                </c:pt>
                <c:pt idx="2707">
                  <c:v>6.9000000000000006E-2</c:v>
                </c:pt>
                <c:pt idx="2708">
                  <c:v>6.9000000000000006E-2</c:v>
                </c:pt>
                <c:pt idx="2709">
                  <c:v>6.9000000000000006E-2</c:v>
                </c:pt>
                <c:pt idx="2710">
                  <c:v>6.9000000000000006E-2</c:v>
                </c:pt>
                <c:pt idx="2711">
                  <c:v>6.9000000000000006E-2</c:v>
                </c:pt>
                <c:pt idx="2712">
                  <c:v>6.9000000000000006E-2</c:v>
                </c:pt>
                <c:pt idx="2713">
                  <c:v>6.9000000000000006E-2</c:v>
                </c:pt>
                <c:pt idx="2714">
                  <c:v>6.9000000000000006E-2</c:v>
                </c:pt>
                <c:pt idx="2715">
                  <c:v>6.9000000000000006E-2</c:v>
                </c:pt>
                <c:pt idx="2716">
                  <c:v>6.9000000000000006E-2</c:v>
                </c:pt>
                <c:pt idx="2717">
                  <c:v>6.9000000000000006E-2</c:v>
                </c:pt>
                <c:pt idx="2718">
                  <c:v>6.9000000000000006E-2</c:v>
                </c:pt>
                <c:pt idx="2719">
                  <c:v>6.9000000000000006E-2</c:v>
                </c:pt>
                <c:pt idx="2720">
                  <c:v>6.9000000000000006E-2</c:v>
                </c:pt>
                <c:pt idx="2721">
                  <c:v>6.9000000000000006E-2</c:v>
                </c:pt>
                <c:pt idx="2722">
                  <c:v>6.9000000000000006E-2</c:v>
                </c:pt>
                <c:pt idx="2723">
                  <c:v>6.9000000000000006E-2</c:v>
                </c:pt>
                <c:pt idx="2724">
                  <c:v>6.9000000000000006E-2</c:v>
                </c:pt>
                <c:pt idx="2725">
                  <c:v>6.9000000000000006E-2</c:v>
                </c:pt>
                <c:pt idx="2726">
                  <c:v>6.9000000000000006E-2</c:v>
                </c:pt>
                <c:pt idx="2727">
                  <c:v>6.9000000000000006E-2</c:v>
                </c:pt>
                <c:pt idx="2728">
                  <c:v>6.9000000000000006E-2</c:v>
                </c:pt>
                <c:pt idx="2729">
                  <c:v>6.9000000000000006E-2</c:v>
                </c:pt>
                <c:pt idx="2730">
                  <c:v>6.9000000000000006E-2</c:v>
                </c:pt>
                <c:pt idx="2731">
                  <c:v>6.9000000000000006E-2</c:v>
                </c:pt>
                <c:pt idx="2732">
                  <c:v>6.9000000000000006E-2</c:v>
                </c:pt>
                <c:pt idx="2733">
                  <c:v>6.9000000000000006E-2</c:v>
                </c:pt>
                <c:pt idx="2734">
                  <c:v>6.9000000000000006E-2</c:v>
                </c:pt>
                <c:pt idx="2735">
                  <c:v>6.9000000000000006E-2</c:v>
                </c:pt>
                <c:pt idx="2736">
                  <c:v>6.9000000000000006E-2</c:v>
                </c:pt>
                <c:pt idx="2737">
                  <c:v>6.9000000000000006E-2</c:v>
                </c:pt>
                <c:pt idx="2738">
                  <c:v>6.9000000000000006E-2</c:v>
                </c:pt>
                <c:pt idx="2739">
                  <c:v>6.9000000000000006E-2</c:v>
                </c:pt>
                <c:pt idx="2740">
                  <c:v>6.9000000000000006E-2</c:v>
                </c:pt>
                <c:pt idx="2741">
                  <c:v>6.9000000000000006E-2</c:v>
                </c:pt>
                <c:pt idx="2742">
                  <c:v>6.9000000000000006E-2</c:v>
                </c:pt>
                <c:pt idx="2743">
                  <c:v>6.9000000000000006E-2</c:v>
                </c:pt>
                <c:pt idx="2744">
                  <c:v>6.9000000000000006E-2</c:v>
                </c:pt>
                <c:pt idx="2745">
                  <c:v>6.9000000000000006E-2</c:v>
                </c:pt>
                <c:pt idx="2746">
                  <c:v>6.9000000000000006E-2</c:v>
                </c:pt>
                <c:pt idx="2747">
                  <c:v>6.9000000000000006E-2</c:v>
                </c:pt>
                <c:pt idx="2748">
                  <c:v>6.9000000000000006E-2</c:v>
                </c:pt>
                <c:pt idx="2749">
                  <c:v>6.9000000000000006E-2</c:v>
                </c:pt>
                <c:pt idx="2750">
                  <c:v>6.9000000000000006E-2</c:v>
                </c:pt>
                <c:pt idx="2751">
                  <c:v>6.9000000000000006E-2</c:v>
                </c:pt>
                <c:pt idx="2752">
                  <c:v>6.9000000000000006E-2</c:v>
                </c:pt>
                <c:pt idx="2753">
                  <c:v>6.9000000000000006E-2</c:v>
                </c:pt>
                <c:pt idx="2754">
                  <c:v>6.9000000000000006E-2</c:v>
                </c:pt>
                <c:pt idx="2755">
                  <c:v>6.9000000000000006E-2</c:v>
                </c:pt>
                <c:pt idx="2756">
                  <c:v>6.9000000000000006E-2</c:v>
                </c:pt>
                <c:pt idx="2757">
                  <c:v>6.9000000000000006E-2</c:v>
                </c:pt>
                <c:pt idx="2758">
                  <c:v>6.9000000000000006E-2</c:v>
                </c:pt>
                <c:pt idx="2759">
                  <c:v>6.9000000000000006E-2</c:v>
                </c:pt>
                <c:pt idx="2760">
                  <c:v>6.9000000000000006E-2</c:v>
                </c:pt>
                <c:pt idx="2761">
                  <c:v>6.9000000000000006E-2</c:v>
                </c:pt>
                <c:pt idx="2762">
                  <c:v>6.9000000000000006E-2</c:v>
                </c:pt>
                <c:pt idx="2763">
                  <c:v>6.9000000000000006E-2</c:v>
                </c:pt>
                <c:pt idx="2764">
                  <c:v>6.9000000000000006E-2</c:v>
                </c:pt>
                <c:pt idx="2765">
                  <c:v>6.9000000000000006E-2</c:v>
                </c:pt>
                <c:pt idx="2766">
                  <c:v>6.9000000000000006E-2</c:v>
                </c:pt>
                <c:pt idx="2767">
                  <c:v>6.9000000000000006E-2</c:v>
                </c:pt>
                <c:pt idx="2768">
                  <c:v>6.9000000000000006E-2</c:v>
                </c:pt>
                <c:pt idx="2769">
                  <c:v>6.9000000000000006E-2</c:v>
                </c:pt>
                <c:pt idx="2770">
                  <c:v>6.9000000000000006E-2</c:v>
                </c:pt>
                <c:pt idx="2771">
                  <c:v>6.9000000000000006E-2</c:v>
                </c:pt>
                <c:pt idx="2772">
                  <c:v>6.9000000000000006E-2</c:v>
                </c:pt>
                <c:pt idx="2773">
                  <c:v>6.9000000000000006E-2</c:v>
                </c:pt>
                <c:pt idx="2774">
                  <c:v>6.9000000000000006E-2</c:v>
                </c:pt>
                <c:pt idx="2775">
                  <c:v>6.9000000000000006E-2</c:v>
                </c:pt>
                <c:pt idx="2776">
                  <c:v>6.9000000000000006E-2</c:v>
                </c:pt>
                <c:pt idx="2777">
                  <c:v>6.9000000000000006E-2</c:v>
                </c:pt>
                <c:pt idx="2778">
                  <c:v>6.9000000000000006E-2</c:v>
                </c:pt>
                <c:pt idx="2779">
                  <c:v>6.9000000000000006E-2</c:v>
                </c:pt>
                <c:pt idx="2780">
                  <c:v>6.9000000000000006E-2</c:v>
                </c:pt>
                <c:pt idx="2781">
                  <c:v>6.9000000000000006E-2</c:v>
                </c:pt>
                <c:pt idx="2782">
                  <c:v>6.9000000000000006E-2</c:v>
                </c:pt>
                <c:pt idx="2783">
                  <c:v>6.9000000000000006E-2</c:v>
                </c:pt>
                <c:pt idx="2784">
                  <c:v>6.9000000000000006E-2</c:v>
                </c:pt>
                <c:pt idx="2785">
                  <c:v>6.9000000000000006E-2</c:v>
                </c:pt>
                <c:pt idx="2786">
                  <c:v>6.8000000000000005E-2</c:v>
                </c:pt>
                <c:pt idx="2787">
                  <c:v>6.8000000000000005E-2</c:v>
                </c:pt>
                <c:pt idx="2788">
                  <c:v>6.8000000000000005E-2</c:v>
                </c:pt>
                <c:pt idx="2789">
                  <c:v>6.8000000000000005E-2</c:v>
                </c:pt>
                <c:pt idx="2790">
                  <c:v>6.8000000000000005E-2</c:v>
                </c:pt>
                <c:pt idx="2791">
                  <c:v>6.8000000000000005E-2</c:v>
                </c:pt>
                <c:pt idx="2792">
                  <c:v>6.8000000000000005E-2</c:v>
                </c:pt>
                <c:pt idx="2793">
                  <c:v>6.8000000000000005E-2</c:v>
                </c:pt>
                <c:pt idx="2794">
                  <c:v>6.8000000000000005E-2</c:v>
                </c:pt>
                <c:pt idx="2795">
                  <c:v>6.8000000000000005E-2</c:v>
                </c:pt>
                <c:pt idx="2796">
                  <c:v>6.8000000000000005E-2</c:v>
                </c:pt>
                <c:pt idx="2797">
                  <c:v>6.8000000000000005E-2</c:v>
                </c:pt>
                <c:pt idx="2798">
                  <c:v>6.8000000000000005E-2</c:v>
                </c:pt>
                <c:pt idx="2799">
                  <c:v>6.8000000000000005E-2</c:v>
                </c:pt>
                <c:pt idx="2800">
                  <c:v>6.8000000000000005E-2</c:v>
                </c:pt>
                <c:pt idx="2801">
                  <c:v>6.8000000000000005E-2</c:v>
                </c:pt>
                <c:pt idx="2802">
                  <c:v>6.8000000000000005E-2</c:v>
                </c:pt>
                <c:pt idx="2803">
                  <c:v>6.8000000000000005E-2</c:v>
                </c:pt>
                <c:pt idx="2804">
                  <c:v>6.8000000000000005E-2</c:v>
                </c:pt>
                <c:pt idx="2805">
                  <c:v>6.8000000000000005E-2</c:v>
                </c:pt>
                <c:pt idx="2806">
                  <c:v>6.8000000000000005E-2</c:v>
                </c:pt>
                <c:pt idx="2807">
                  <c:v>6.8000000000000005E-2</c:v>
                </c:pt>
                <c:pt idx="2808">
                  <c:v>6.8000000000000005E-2</c:v>
                </c:pt>
                <c:pt idx="2809">
                  <c:v>6.8000000000000005E-2</c:v>
                </c:pt>
                <c:pt idx="2810">
                  <c:v>6.8000000000000005E-2</c:v>
                </c:pt>
                <c:pt idx="2811">
                  <c:v>6.8000000000000005E-2</c:v>
                </c:pt>
                <c:pt idx="2812">
                  <c:v>6.8000000000000005E-2</c:v>
                </c:pt>
                <c:pt idx="2813">
                  <c:v>6.8000000000000005E-2</c:v>
                </c:pt>
                <c:pt idx="2814">
                  <c:v>6.8000000000000005E-2</c:v>
                </c:pt>
                <c:pt idx="2815">
                  <c:v>6.8000000000000005E-2</c:v>
                </c:pt>
                <c:pt idx="2816">
                  <c:v>6.8000000000000005E-2</c:v>
                </c:pt>
                <c:pt idx="2817">
                  <c:v>6.8000000000000005E-2</c:v>
                </c:pt>
                <c:pt idx="2818">
                  <c:v>6.8000000000000005E-2</c:v>
                </c:pt>
                <c:pt idx="2819">
                  <c:v>6.8000000000000005E-2</c:v>
                </c:pt>
                <c:pt idx="2820">
                  <c:v>6.8000000000000005E-2</c:v>
                </c:pt>
                <c:pt idx="2821">
                  <c:v>6.8000000000000005E-2</c:v>
                </c:pt>
                <c:pt idx="2822">
                  <c:v>6.8000000000000005E-2</c:v>
                </c:pt>
                <c:pt idx="2823">
                  <c:v>6.8000000000000005E-2</c:v>
                </c:pt>
                <c:pt idx="2824">
                  <c:v>6.8000000000000005E-2</c:v>
                </c:pt>
                <c:pt idx="2825">
                  <c:v>6.8000000000000005E-2</c:v>
                </c:pt>
                <c:pt idx="2826">
                  <c:v>6.8000000000000005E-2</c:v>
                </c:pt>
                <c:pt idx="2827">
                  <c:v>6.8000000000000005E-2</c:v>
                </c:pt>
                <c:pt idx="2828">
                  <c:v>6.8000000000000005E-2</c:v>
                </c:pt>
                <c:pt idx="2829">
                  <c:v>6.8000000000000005E-2</c:v>
                </c:pt>
                <c:pt idx="2830">
                  <c:v>6.8000000000000005E-2</c:v>
                </c:pt>
                <c:pt idx="2831">
                  <c:v>6.8000000000000005E-2</c:v>
                </c:pt>
                <c:pt idx="2832">
                  <c:v>6.8000000000000005E-2</c:v>
                </c:pt>
                <c:pt idx="2833">
                  <c:v>6.8000000000000005E-2</c:v>
                </c:pt>
                <c:pt idx="2834">
                  <c:v>6.8000000000000005E-2</c:v>
                </c:pt>
                <c:pt idx="2835">
                  <c:v>6.8000000000000005E-2</c:v>
                </c:pt>
                <c:pt idx="2836">
                  <c:v>6.8000000000000005E-2</c:v>
                </c:pt>
                <c:pt idx="2837">
                  <c:v>6.8000000000000005E-2</c:v>
                </c:pt>
                <c:pt idx="2838">
                  <c:v>6.8000000000000005E-2</c:v>
                </c:pt>
                <c:pt idx="2839">
                  <c:v>6.8000000000000005E-2</c:v>
                </c:pt>
                <c:pt idx="2840">
                  <c:v>6.8000000000000005E-2</c:v>
                </c:pt>
                <c:pt idx="2841">
                  <c:v>6.8000000000000005E-2</c:v>
                </c:pt>
                <c:pt idx="2842">
                  <c:v>6.8000000000000005E-2</c:v>
                </c:pt>
                <c:pt idx="2843">
                  <c:v>6.8000000000000005E-2</c:v>
                </c:pt>
                <c:pt idx="2844">
                  <c:v>6.8000000000000005E-2</c:v>
                </c:pt>
                <c:pt idx="2845">
                  <c:v>6.8000000000000005E-2</c:v>
                </c:pt>
                <c:pt idx="2846">
                  <c:v>6.8000000000000005E-2</c:v>
                </c:pt>
                <c:pt idx="2847">
                  <c:v>6.8000000000000005E-2</c:v>
                </c:pt>
                <c:pt idx="2848">
                  <c:v>6.8000000000000005E-2</c:v>
                </c:pt>
                <c:pt idx="2849">
                  <c:v>6.8000000000000005E-2</c:v>
                </c:pt>
                <c:pt idx="2850">
                  <c:v>6.8000000000000005E-2</c:v>
                </c:pt>
                <c:pt idx="2851">
                  <c:v>6.8000000000000005E-2</c:v>
                </c:pt>
                <c:pt idx="2852">
                  <c:v>6.8000000000000005E-2</c:v>
                </c:pt>
                <c:pt idx="2853">
                  <c:v>6.8000000000000005E-2</c:v>
                </c:pt>
                <c:pt idx="2854">
                  <c:v>6.8000000000000005E-2</c:v>
                </c:pt>
                <c:pt idx="2855">
                  <c:v>6.8000000000000005E-2</c:v>
                </c:pt>
                <c:pt idx="2856">
                  <c:v>6.8000000000000005E-2</c:v>
                </c:pt>
                <c:pt idx="2857">
                  <c:v>6.8000000000000005E-2</c:v>
                </c:pt>
                <c:pt idx="2858">
                  <c:v>6.7000000000000004E-2</c:v>
                </c:pt>
                <c:pt idx="2859">
                  <c:v>6.8000000000000005E-2</c:v>
                </c:pt>
                <c:pt idx="2860">
                  <c:v>6.8000000000000005E-2</c:v>
                </c:pt>
                <c:pt idx="2861">
                  <c:v>6.8000000000000005E-2</c:v>
                </c:pt>
                <c:pt idx="2862">
                  <c:v>6.8000000000000005E-2</c:v>
                </c:pt>
                <c:pt idx="2863">
                  <c:v>6.8000000000000005E-2</c:v>
                </c:pt>
                <c:pt idx="2864">
                  <c:v>6.8000000000000005E-2</c:v>
                </c:pt>
                <c:pt idx="2865">
                  <c:v>6.8000000000000005E-2</c:v>
                </c:pt>
                <c:pt idx="2866">
                  <c:v>6.8000000000000005E-2</c:v>
                </c:pt>
                <c:pt idx="2867">
                  <c:v>6.7666666666666667E-2</c:v>
                </c:pt>
                <c:pt idx="2868">
                  <c:v>6.7000000000000004E-2</c:v>
                </c:pt>
                <c:pt idx="2869">
                  <c:v>6.7000000000000004E-2</c:v>
                </c:pt>
                <c:pt idx="2870">
                  <c:v>6.7000000000000004E-2</c:v>
                </c:pt>
                <c:pt idx="2871">
                  <c:v>6.7000000000000004E-2</c:v>
                </c:pt>
                <c:pt idx="2872">
                  <c:v>6.7000000000000004E-2</c:v>
                </c:pt>
                <c:pt idx="2873">
                  <c:v>6.7000000000000004E-2</c:v>
                </c:pt>
                <c:pt idx="2874">
                  <c:v>6.7000000000000004E-2</c:v>
                </c:pt>
                <c:pt idx="2875">
                  <c:v>6.7000000000000004E-2</c:v>
                </c:pt>
                <c:pt idx="2876">
                  <c:v>6.7000000000000004E-2</c:v>
                </c:pt>
                <c:pt idx="2877">
                  <c:v>6.7000000000000004E-2</c:v>
                </c:pt>
                <c:pt idx="2878">
                  <c:v>6.7000000000000004E-2</c:v>
                </c:pt>
                <c:pt idx="2879">
                  <c:v>6.7000000000000004E-2</c:v>
                </c:pt>
                <c:pt idx="2880">
                  <c:v>6.7000000000000004E-2</c:v>
                </c:pt>
                <c:pt idx="2881">
                  <c:v>6.7000000000000004E-2</c:v>
                </c:pt>
                <c:pt idx="2882">
                  <c:v>6.7000000000000004E-2</c:v>
                </c:pt>
                <c:pt idx="2883">
                  <c:v>6.7000000000000004E-2</c:v>
                </c:pt>
                <c:pt idx="2884">
                  <c:v>6.8000000000000005E-2</c:v>
                </c:pt>
                <c:pt idx="2885">
                  <c:v>6.8000000000000005E-2</c:v>
                </c:pt>
                <c:pt idx="2886">
                  <c:v>6.7000000000000004E-2</c:v>
                </c:pt>
                <c:pt idx="2887">
                  <c:v>6.7000000000000004E-2</c:v>
                </c:pt>
                <c:pt idx="2888">
                  <c:v>6.7000000000000004E-2</c:v>
                </c:pt>
                <c:pt idx="2889">
                  <c:v>6.7000000000000004E-2</c:v>
                </c:pt>
                <c:pt idx="2890">
                  <c:v>6.7000000000000004E-2</c:v>
                </c:pt>
                <c:pt idx="2891">
                  <c:v>6.7000000000000004E-2</c:v>
                </c:pt>
                <c:pt idx="2892">
                  <c:v>6.7000000000000004E-2</c:v>
                </c:pt>
                <c:pt idx="2893">
                  <c:v>6.7000000000000004E-2</c:v>
                </c:pt>
                <c:pt idx="2894">
                  <c:v>6.7000000000000004E-2</c:v>
                </c:pt>
                <c:pt idx="2895">
                  <c:v>6.7000000000000004E-2</c:v>
                </c:pt>
                <c:pt idx="2896">
                  <c:v>6.7000000000000004E-2</c:v>
                </c:pt>
                <c:pt idx="2897">
                  <c:v>6.7000000000000004E-2</c:v>
                </c:pt>
                <c:pt idx="2898">
                  <c:v>6.7000000000000004E-2</c:v>
                </c:pt>
                <c:pt idx="2899">
                  <c:v>6.7000000000000004E-2</c:v>
                </c:pt>
                <c:pt idx="2900">
                  <c:v>6.7000000000000004E-2</c:v>
                </c:pt>
                <c:pt idx="2901">
                  <c:v>6.7000000000000004E-2</c:v>
                </c:pt>
                <c:pt idx="2902">
                  <c:v>6.7000000000000004E-2</c:v>
                </c:pt>
                <c:pt idx="2903">
                  <c:v>6.7000000000000004E-2</c:v>
                </c:pt>
                <c:pt idx="2904">
                  <c:v>6.7000000000000004E-2</c:v>
                </c:pt>
                <c:pt idx="2905">
                  <c:v>6.7000000000000004E-2</c:v>
                </c:pt>
                <c:pt idx="2906">
                  <c:v>6.7000000000000004E-2</c:v>
                </c:pt>
                <c:pt idx="2907">
                  <c:v>6.7000000000000004E-2</c:v>
                </c:pt>
                <c:pt idx="2908">
                  <c:v>6.7000000000000004E-2</c:v>
                </c:pt>
                <c:pt idx="2909">
                  <c:v>6.7000000000000004E-2</c:v>
                </c:pt>
                <c:pt idx="2910">
                  <c:v>6.7000000000000004E-2</c:v>
                </c:pt>
                <c:pt idx="2911">
                  <c:v>6.7000000000000004E-2</c:v>
                </c:pt>
                <c:pt idx="2912">
                  <c:v>6.7000000000000004E-2</c:v>
                </c:pt>
                <c:pt idx="2913">
                  <c:v>6.7000000000000004E-2</c:v>
                </c:pt>
                <c:pt idx="2914">
                  <c:v>6.7000000000000004E-2</c:v>
                </c:pt>
                <c:pt idx="2915">
                  <c:v>6.7000000000000004E-2</c:v>
                </c:pt>
                <c:pt idx="2916">
                  <c:v>6.7000000000000004E-2</c:v>
                </c:pt>
                <c:pt idx="2917">
                  <c:v>6.7000000000000004E-2</c:v>
                </c:pt>
                <c:pt idx="2918">
                  <c:v>6.7000000000000004E-2</c:v>
                </c:pt>
                <c:pt idx="2919">
                  <c:v>6.7000000000000004E-2</c:v>
                </c:pt>
                <c:pt idx="2920">
                  <c:v>6.7000000000000004E-2</c:v>
                </c:pt>
                <c:pt idx="2921">
                  <c:v>6.7000000000000004E-2</c:v>
                </c:pt>
                <c:pt idx="2922">
                  <c:v>6.7000000000000004E-2</c:v>
                </c:pt>
                <c:pt idx="2923">
                  <c:v>6.7000000000000004E-2</c:v>
                </c:pt>
                <c:pt idx="2924">
                  <c:v>6.7000000000000004E-2</c:v>
                </c:pt>
                <c:pt idx="2925">
                  <c:v>6.7000000000000004E-2</c:v>
                </c:pt>
                <c:pt idx="2926">
                  <c:v>6.7000000000000004E-2</c:v>
                </c:pt>
                <c:pt idx="2927">
                  <c:v>6.7000000000000004E-2</c:v>
                </c:pt>
                <c:pt idx="2928">
                  <c:v>6.7000000000000004E-2</c:v>
                </c:pt>
                <c:pt idx="2929">
                  <c:v>6.7000000000000004E-2</c:v>
                </c:pt>
                <c:pt idx="2930">
                  <c:v>6.7000000000000004E-2</c:v>
                </c:pt>
                <c:pt idx="2931">
                  <c:v>6.7000000000000004E-2</c:v>
                </c:pt>
                <c:pt idx="2932">
                  <c:v>6.7000000000000004E-2</c:v>
                </c:pt>
                <c:pt idx="2933">
                  <c:v>6.7000000000000004E-2</c:v>
                </c:pt>
                <c:pt idx="2934">
                  <c:v>6.7000000000000004E-2</c:v>
                </c:pt>
                <c:pt idx="2935">
                  <c:v>6.7000000000000004E-2</c:v>
                </c:pt>
                <c:pt idx="2936">
                  <c:v>6.7000000000000004E-2</c:v>
                </c:pt>
                <c:pt idx="2937">
                  <c:v>6.7000000000000004E-2</c:v>
                </c:pt>
                <c:pt idx="2938">
                  <c:v>6.7000000000000004E-2</c:v>
                </c:pt>
                <c:pt idx="2939">
                  <c:v>6.7000000000000004E-2</c:v>
                </c:pt>
                <c:pt idx="2940">
                  <c:v>6.7000000000000004E-2</c:v>
                </c:pt>
                <c:pt idx="2941">
                  <c:v>6.7000000000000004E-2</c:v>
                </c:pt>
                <c:pt idx="2942">
                  <c:v>6.7000000000000004E-2</c:v>
                </c:pt>
                <c:pt idx="2943">
                  <c:v>6.7000000000000004E-2</c:v>
                </c:pt>
                <c:pt idx="2944">
                  <c:v>6.7000000000000004E-2</c:v>
                </c:pt>
                <c:pt idx="2945">
                  <c:v>6.7000000000000004E-2</c:v>
                </c:pt>
                <c:pt idx="2946">
                  <c:v>6.7000000000000004E-2</c:v>
                </c:pt>
                <c:pt idx="2947">
                  <c:v>6.7000000000000004E-2</c:v>
                </c:pt>
                <c:pt idx="2948">
                  <c:v>6.6000000000000003E-2</c:v>
                </c:pt>
                <c:pt idx="2949">
                  <c:v>6.6000000000000003E-2</c:v>
                </c:pt>
                <c:pt idx="2950">
                  <c:v>6.6000000000000003E-2</c:v>
                </c:pt>
                <c:pt idx="2951">
                  <c:v>6.6000000000000003E-2</c:v>
                </c:pt>
                <c:pt idx="2952">
                  <c:v>6.6000000000000003E-2</c:v>
                </c:pt>
                <c:pt idx="2953">
                  <c:v>6.6000000000000003E-2</c:v>
                </c:pt>
                <c:pt idx="2954">
                  <c:v>6.6000000000000003E-2</c:v>
                </c:pt>
                <c:pt idx="2955">
                  <c:v>6.6000000000000003E-2</c:v>
                </c:pt>
                <c:pt idx="2956">
                  <c:v>6.6000000000000003E-2</c:v>
                </c:pt>
                <c:pt idx="2957">
                  <c:v>6.6000000000000003E-2</c:v>
                </c:pt>
                <c:pt idx="2958">
                  <c:v>6.6000000000000003E-2</c:v>
                </c:pt>
                <c:pt idx="2959">
                  <c:v>6.6000000000000003E-2</c:v>
                </c:pt>
                <c:pt idx="2960">
                  <c:v>6.6000000000000003E-2</c:v>
                </c:pt>
                <c:pt idx="2961">
                  <c:v>6.6000000000000003E-2</c:v>
                </c:pt>
                <c:pt idx="2962">
                  <c:v>6.6000000000000003E-2</c:v>
                </c:pt>
                <c:pt idx="2963">
                  <c:v>6.6000000000000003E-2</c:v>
                </c:pt>
                <c:pt idx="2964">
                  <c:v>6.6000000000000003E-2</c:v>
                </c:pt>
                <c:pt idx="2965">
                  <c:v>6.6000000000000003E-2</c:v>
                </c:pt>
                <c:pt idx="2966">
                  <c:v>6.6000000000000003E-2</c:v>
                </c:pt>
                <c:pt idx="2967">
                  <c:v>6.6000000000000003E-2</c:v>
                </c:pt>
                <c:pt idx="2968">
                  <c:v>6.6000000000000003E-2</c:v>
                </c:pt>
                <c:pt idx="2969">
                  <c:v>6.6000000000000003E-2</c:v>
                </c:pt>
                <c:pt idx="2970">
                  <c:v>6.6000000000000003E-2</c:v>
                </c:pt>
                <c:pt idx="2971">
                  <c:v>6.6000000000000003E-2</c:v>
                </c:pt>
                <c:pt idx="2972">
                  <c:v>6.6000000000000003E-2</c:v>
                </c:pt>
                <c:pt idx="2973">
                  <c:v>6.6000000000000003E-2</c:v>
                </c:pt>
                <c:pt idx="2974">
                  <c:v>6.6000000000000003E-2</c:v>
                </c:pt>
                <c:pt idx="2975">
                  <c:v>6.6000000000000003E-2</c:v>
                </c:pt>
                <c:pt idx="2976">
                  <c:v>6.6000000000000003E-2</c:v>
                </c:pt>
                <c:pt idx="2977">
                  <c:v>6.6000000000000003E-2</c:v>
                </c:pt>
                <c:pt idx="2978">
                  <c:v>6.6000000000000003E-2</c:v>
                </c:pt>
                <c:pt idx="2979">
                  <c:v>6.6000000000000003E-2</c:v>
                </c:pt>
                <c:pt idx="2980">
                  <c:v>6.6000000000000003E-2</c:v>
                </c:pt>
                <c:pt idx="2981">
                  <c:v>6.6000000000000003E-2</c:v>
                </c:pt>
                <c:pt idx="2982">
                  <c:v>6.6000000000000003E-2</c:v>
                </c:pt>
                <c:pt idx="2983">
                  <c:v>6.6000000000000003E-2</c:v>
                </c:pt>
                <c:pt idx="2984">
                  <c:v>6.6000000000000003E-2</c:v>
                </c:pt>
                <c:pt idx="2985">
                  <c:v>6.6000000000000003E-2</c:v>
                </c:pt>
                <c:pt idx="2986">
                  <c:v>6.6000000000000003E-2</c:v>
                </c:pt>
                <c:pt idx="2987">
                  <c:v>6.6000000000000003E-2</c:v>
                </c:pt>
                <c:pt idx="2988">
                  <c:v>6.6000000000000003E-2</c:v>
                </c:pt>
                <c:pt idx="2989">
                  <c:v>6.6000000000000003E-2</c:v>
                </c:pt>
                <c:pt idx="2990">
                  <c:v>6.6000000000000003E-2</c:v>
                </c:pt>
                <c:pt idx="2991">
                  <c:v>6.6000000000000003E-2</c:v>
                </c:pt>
                <c:pt idx="2992">
                  <c:v>6.6000000000000003E-2</c:v>
                </c:pt>
                <c:pt idx="2993">
                  <c:v>6.6000000000000003E-2</c:v>
                </c:pt>
                <c:pt idx="2994">
                  <c:v>6.6000000000000003E-2</c:v>
                </c:pt>
                <c:pt idx="2995">
                  <c:v>6.6000000000000003E-2</c:v>
                </c:pt>
                <c:pt idx="2996">
                  <c:v>6.6000000000000003E-2</c:v>
                </c:pt>
                <c:pt idx="2997">
                  <c:v>6.6000000000000003E-2</c:v>
                </c:pt>
                <c:pt idx="2998">
                  <c:v>6.6000000000000003E-2</c:v>
                </c:pt>
                <c:pt idx="2999">
                  <c:v>6.6000000000000003E-2</c:v>
                </c:pt>
                <c:pt idx="3000">
                  <c:v>6.6000000000000003E-2</c:v>
                </c:pt>
                <c:pt idx="3001">
                  <c:v>6.6000000000000003E-2</c:v>
                </c:pt>
                <c:pt idx="3002">
                  <c:v>6.6000000000000003E-2</c:v>
                </c:pt>
                <c:pt idx="3003">
                  <c:v>6.6000000000000003E-2</c:v>
                </c:pt>
                <c:pt idx="3004">
                  <c:v>6.6000000000000003E-2</c:v>
                </c:pt>
                <c:pt idx="3005">
                  <c:v>6.6000000000000003E-2</c:v>
                </c:pt>
                <c:pt idx="3006">
                  <c:v>6.6000000000000003E-2</c:v>
                </c:pt>
                <c:pt idx="3007">
                  <c:v>6.6000000000000003E-2</c:v>
                </c:pt>
                <c:pt idx="3008">
                  <c:v>6.6000000000000003E-2</c:v>
                </c:pt>
                <c:pt idx="3009">
                  <c:v>6.6000000000000003E-2</c:v>
                </c:pt>
                <c:pt idx="3010">
                  <c:v>6.6000000000000003E-2</c:v>
                </c:pt>
                <c:pt idx="3011">
                  <c:v>6.6000000000000003E-2</c:v>
                </c:pt>
                <c:pt idx="3012">
                  <c:v>6.6000000000000003E-2</c:v>
                </c:pt>
                <c:pt idx="3013">
                  <c:v>6.6000000000000003E-2</c:v>
                </c:pt>
                <c:pt idx="3014">
                  <c:v>6.6000000000000003E-2</c:v>
                </c:pt>
                <c:pt idx="3015">
                  <c:v>6.6000000000000003E-2</c:v>
                </c:pt>
                <c:pt idx="3016">
                  <c:v>6.6000000000000003E-2</c:v>
                </c:pt>
                <c:pt idx="3017">
                  <c:v>6.6000000000000003E-2</c:v>
                </c:pt>
                <c:pt idx="3018">
                  <c:v>6.6000000000000003E-2</c:v>
                </c:pt>
                <c:pt idx="3019">
                  <c:v>6.6000000000000003E-2</c:v>
                </c:pt>
                <c:pt idx="3020">
                  <c:v>6.6000000000000003E-2</c:v>
                </c:pt>
                <c:pt idx="3021">
                  <c:v>6.6000000000000003E-2</c:v>
                </c:pt>
                <c:pt idx="3022">
                  <c:v>6.6000000000000003E-2</c:v>
                </c:pt>
                <c:pt idx="3023">
                  <c:v>6.6000000000000003E-2</c:v>
                </c:pt>
                <c:pt idx="3024">
                  <c:v>6.6000000000000003E-2</c:v>
                </c:pt>
                <c:pt idx="3025">
                  <c:v>6.6000000000000003E-2</c:v>
                </c:pt>
                <c:pt idx="3026">
                  <c:v>6.6000000000000003E-2</c:v>
                </c:pt>
                <c:pt idx="3027">
                  <c:v>6.6000000000000003E-2</c:v>
                </c:pt>
                <c:pt idx="3028">
                  <c:v>6.6000000000000003E-2</c:v>
                </c:pt>
                <c:pt idx="3029">
                  <c:v>6.6000000000000003E-2</c:v>
                </c:pt>
                <c:pt idx="3030">
                  <c:v>6.6000000000000003E-2</c:v>
                </c:pt>
                <c:pt idx="3031">
                  <c:v>6.6000000000000003E-2</c:v>
                </c:pt>
                <c:pt idx="3032">
                  <c:v>6.6000000000000003E-2</c:v>
                </c:pt>
                <c:pt idx="3033">
                  <c:v>6.6000000000000003E-2</c:v>
                </c:pt>
                <c:pt idx="3034">
                  <c:v>6.6000000000000003E-2</c:v>
                </c:pt>
                <c:pt idx="3035">
                  <c:v>6.6000000000000003E-2</c:v>
                </c:pt>
                <c:pt idx="3036">
                  <c:v>6.6000000000000003E-2</c:v>
                </c:pt>
                <c:pt idx="3037">
                  <c:v>6.6000000000000003E-2</c:v>
                </c:pt>
                <c:pt idx="3038">
                  <c:v>6.6000000000000003E-2</c:v>
                </c:pt>
                <c:pt idx="3039">
                  <c:v>6.6000000000000003E-2</c:v>
                </c:pt>
                <c:pt idx="3040">
                  <c:v>6.6000000000000003E-2</c:v>
                </c:pt>
                <c:pt idx="3041">
                  <c:v>6.6000000000000003E-2</c:v>
                </c:pt>
                <c:pt idx="3042">
                  <c:v>6.6000000000000003E-2</c:v>
                </c:pt>
                <c:pt idx="3043">
                  <c:v>6.6000000000000003E-2</c:v>
                </c:pt>
                <c:pt idx="3044">
                  <c:v>6.6000000000000003E-2</c:v>
                </c:pt>
                <c:pt idx="3045">
                  <c:v>6.6000000000000003E-2</c:v>
                </c:pt>
                <c:pt idx="3046">
                  <c:v>6.6000000000000003E-2</c:v>
                </c:pt>
                <c:pt idx="3047">
                  <c:v>6.6000000000000003E-2</c:v>
                </c:pt>
                <c:pt idx="3048">
                  <c:v>6.6000000000000003E-2</c:v>
                </c:pt>
                <c:pt idx="3049">
                  <c:v>6.6000000000000003E-2</c:v>
                </c:pt>
                <c:pt idx="3050">
                  <c:v>6.6000000000000003E-2</c:v>
                </c:pt>
                <c:pt idx="3051">
                  <c:v>6.6000000000000003E-2</c:v>
                </c:pt>
                <c:pt idx="3052">
                  <c:v>6.6000000000000003E-2</c:v>
                </c:pt>
                <c:pt idx="3053">
                  <c:v>6.6000000000000003E-2</c:v>
                </c:pt>
                <c:pt idx="3054">
                  <c:v>6.6000000000000003E-2</c:v>
                </c:pt>
                <c:pt idx="3055">
                  <c:v>6.6000000000000003E-2</c:v>
                </c:pt>
                <c:pt idx="3056">
                  <c:v>6.6000000000000003E-2</c:v>
                </c:pt>
                <c:pt idx="3057">
                  <c:v>6.6000000000000003E-2</c:v>
                </c:pt>
                <c:pt idx="3058">
                  <c:v>6.6000000000000003E-2</c:v>
                </c:pt>
                <c:pt idx="3059">
                  <c:v>6.6000000000000003E-2</c:v>
                </c:pt>
                <c:pt idx="3060">
                  <c:v>6.6000000000000003E-2</c:v>
                </c:pt>
                <c:pt idx="3061">
                  <c:v>6.533333333333334E-2</c:v>
                </c:pt>
                <c:pt idx="3062">
                  <c:v>6.5000000000000002E-2</c:v>
                </c:pt>
                <c:pt idx="3063">
                  <c:v>6.5000000000000002E-2</c:v>
                </c:pt>
                <c:pt idx="3064">
                  <c:v>6.5000000000000002E-2</c:v>
                </c:pt>
                <c:pt idx="3065">
                  <c:v>6.5000000000000002E-2</c:v>
                </c:pt>
                <c:pt idx="3066">
                  <c:v>6.5000000000000002E-2</c:v>
                </c:pt>
                <c:pt idx="3067">
                  <c:v>6.5000000000000002E-2</c:v>
                </c:pt>
                <c:pt idx="3068">
                  <c:v>6.5000000000000002E-2</c:v>
                </c:pt>
                <c:pt idx="3069">
                  <c:v>6.5000000000000002E-2</c:v>
                </c:pt>
                <c:pt idx="3070">
                  <c:v>6.5000000000000002E-2</c:v>
                </c:pt>
                <c:pt idx="3071">
                  <c:v>6.5000000000000002E-2</c:v>
                </c:pt>
                <c:pt idx="3072">
                  <c:v>6.5000000000000002E-2</c:v>
                </c:pt>
                <c:pt idx="3073">
                  <c:v>6.5000000000000002E-2</c:v>
                </c:pt>
                <c:pt idx="3074">
                  <c:v>6.5000000000000002E-2</c:v>
                </c:pt>
                <c:pt idx="3075">
                  <c:v>6.5000000000000002E-2</c:v>
                </c:pt>
                <c:pt idx="3076">
                  <c:v>6.5000000000000002E-2</c:v>
                </c:pt>
                <c:pt idx="3077">
                  <c:v>6.5000000000000002E-2</c:v>
                </c:pt>
                <c:pt idx="3078">
                  <c:v>6.5000000000000002E-2</c:v>
                </c:pt>
                <c:pt idx="3079">
                  <c:v>6.5000000000000002E-2</c:v>
                </c:pt>
                <c:pt idx="3080">
                  <c:v>6.5000000000000002E-2</c:v>
                </c:pt>
                <c:pt idx="3081">
                  <c:v>6.5000000000000002E-2</c:v>
                </c:pt>
                <c:pt idx="3082">
                  <c:v>6.5000000000000002E-2</c:v>
                </c:pt>
                <c:pt idx="3083">
                  <c:v>6.5000000000000002E-2</c:v>
                </c:pt>
                <c:pt idx="3084">
                  <c:v>6.5000000000000002E-2</c:v>
                </c:pt>
                <c:pt idx="3085">
                  <c:v>6.5000000000000002E-2</c:v>
                </c:pt>
                <c:pt idx="3086">
                  <c:v>6.5000000000000002E-2</c:v>
                </c:pt>
                <c:pt idx="3087">
                  <c:v>6.5000000000000002E-2</c:v>
                </c:pt>
                <c:pt idx="3088">
                  <c:v>6.5000000000000002E-2</c:v>
                </c:pt>
                <c:pt idx="3089">
                  <c:v>6.5000000000000002E-2</c:v>
                </c:pt>
                <c:pt idx="3090">
                  <c:v>6.5000000000000002E-2</c:v>
                </c:pt>
                <c:pt idx="3091">
                  <c:v>6.5000000000000002E-2</c:v>
                </c:pt>
                <c:pt idx="3092">
                  <c:v>6.5000000000000002E-2</c:v>
                </c:pt>
                <c:pt idx="3093">
                  <c:v>6.5000000000000002E-2</c:v>
                </c:pt>
                <c:pt idx="3094">
                  <c:v>6.5000000000000002E-2</c:v>
                </c:pt>
                <c:pt idx="3095">
                  <c:v>6.5000000000000002E-2</c:v>
                </c:pt>
                <c:pt idx="3096">
                  <c:v>6.5000000000000002E-2</c:v>
                </c:pt>
                <c:pt idx="3097">
                  <c:v>6.5000000000000002E-2</c:v>
                </c:pt>
                <c:pt idx="3098">
                  <c:v>6.5000000000000002E-2</c:v>
                </c:pt>
                <c:pt idx="3099">
                  <c:v>6.5000000000000002E-2</c:v>
                </c:pt>
                <c:pt idx="3100">
                  <c:v>6.5000000000000002E-2</c:v>
                </c:pt>
                <c:pt idx="3101">
                  <c:v>6.5000000000000002E-2</c:v>
                </c:pt>
                <c:pt idx="3102">
                  <c:v>6.5000000000000002E-2</c:v>
                </c:pt>
                <c:pt idx="3103">
                  <c:v>6.5000000000000002E-2</c:v>
                </c:pt>
                <c:pt idx="3104">
                  <c:v>6.5000000000000002E-2</c:v>
                </c:pt>
                <c:pt idx="3105">
                  <c:v>6.5000000000000002E-2</c:v>
                </c:pt>
                <c:pt idx="3106">
                  <c:v>6.5000000000000002E-2</c:v>
                </c:pt>
                <c:pt idx="3107">
                  <c:v>6.5000000000000002E-2</c:v>
                </c:pt>
                <c:pt idx="3108">
                  <c:v>6.5000000000000002E-2</c:v>
                </c:pt>
                <c:pt idx="3109">
                  <c:v>6.5000000000000002E-2</c:v>
                </c:pt>
                <c:pt idx="3110">
                  <c:v>6.5000000000000002E-2</c:v>
                </c:pt>
                <c:pt idx="3111">
                  <c:v>6.5000000000000002E-2</c:v>
                </c:pt>
                <c:pt idx="3112">
                  <c:v>6.5000000000000002E-2</c:v>
                </c:pt>
                <c:pt idx="3113">
                  <c:v>6.5000000000000002E-2</c:v>
                </c:pt>
                <c:pt idx="3114">
                  <c:v>6.5000000000000002E-2</c:v>
                </c:pt>
                <c:pt idx="3115">
                  <c:v>6.5000000000000002E-2</c:v>
                </c:pt>
                <c:pt idx="3116">
                  <c:v>6.5000000000000002E-2</c:v>
                </c:pt>
                <c:pt idx="3117">
                  <c:v>6.5000000000000002E-2</c:v>
                </c:pt>
                <c:pt idx="3118">
                  <c:v>6.5000000000000002E-2</c:v>
                </c:pt>
                <c:pt idx="3119">
                  <c:v>6.5000000000000002E-2</c:v>
                </c:pt>
                <c:pt idx="3120">
                  <c:v>6.5000000000000002E-2</c:v>
                </c:pt>
                <c:pt idx="3121">
                  <c:v>6.5000000000000002E-2</c:v>
                </c:pt>
                <c:pt idx="3122">
                  <c:v>6.5000000000000002E-2</c:v>
                </c:pt>
                <c:pt idx="3123">
                  <c:v>6.4666666666666664E-2</c:v>
                </c:pt>
                <c:pt idx="3124">
                  <c:v>6.5000000000000002E-2</c:v>
                </c:pt>
                <c:pt idx="3125">
                  <c:v>6.5000000000000002E-2</c:v>
                </c:pt>
                <c:pt idx="3126">
                  <c:v>6.5000000000000002E-2</c:v>
                </c:pt>
                <c:pt idx="3127">
                  <c:v>6.5000000000000002E-2</c:v>
                </c:pt>
                <c:pt idx="3128">
                  <c:v>6.5000000000000002E-2</c:v>
                </c:pt>
                <c:pt idx="3129">
                  <c:v>6.5000000000000002E-2</c:v>
                </c:pt>
                <c:pt idx="3130">
                  <c:v>6.5000000000000002E-2</c:v>
                </c:pt>
                <c:pt idx="3131">
                  <c:v>6.5000000000000002E-2</c:v>
                </c:pt>
                <c:pt idx="3132">
                  <c:v>6.5000000000000002E-2</c:v>
                </c:pt>
                <c:pt idx="3133">
                  <c:v>6.5000000000000002E-2</c:v>
                </c:pt>
                <c:pt idx="3134">
                  <c:v>6.5000000000000002E-2</c:v>
                </c:pt>
                <c:pt idx="3135">
                  <c:v>6.5000000000000002E-2</c:v>
                </c:pt>
                <c:pt idx="3136">
                  <c:v>6.5000000000000002E-2</c:v>
                </c:pt>
                <c:pt idx="3137">
                  <c:v>6.5000000000000002E-2</c:v>
                </c:pt>
                <c:pt idx="3138">
                  <c:v>6.5000000000000002E-2</c:v>
                </c:pt>
                <c:pt idx="3139">
                  <c:v>6.5000000000000002E-2</c:v>
                </c:pt>
                <c:pt idx="3140">
                  <c:v>6.5000000000000002E-2</c:v>
                </c:pt>
                <c:pt idx="3141">
                  <c:v>6.5000000000000002E-2</c:v>
                </c:pt>
                <c:pt idx="3142">
                  <c:v>6.5000000000000002E-2</c:v>
                </c:pt>
                <c:pt idx="3143">
                  <c:v>6.5000000000000002E-2</c:v>
                </c:pt>
                <c:pt idx="3144">
                  <c:v>6.5000000000000002E-2</c:v>
                </c:pt>
                <c:pt idx="3145">
                  <c:v>6.5000000000000002E-2</c:v>
                </c:pt>
                <c:pt idx="3146">
                  <c:v>6.5000000000000002E-2</c:v>
                </c:pt>
                <c:pt idx="3147">
                  <c:v>6.5000000000000002E-2</c:v>
                </c:pt>
                <c:pt idx="3148">
                  <c:v>6.5000000000000002E-2</c:v>
                </c:pt>
                <c:pt idx="3149">
                  <c:v>6.5000000000000002E-2</c:v>
                </c:pt>
                <c:pt idx="3150">
                  <c:v>6.5000000000000002E-2</c:v>
                </c:pt>
                <c:pt idx="3151">
                  <c:v>6.5000000000000002E-2</c:v>
                </c:pt>
                <c:pt idx="3152">
                  <c:v>6.5000000000000002E-2</c:v>
                </c:pt>
                <c:pt idx="3153">
                  <c:v>6.5000000000000002E-2</c:v>
                </c:pt>
                <c:pt idx="3154">
                  <c:v>6.5000000000000002E-2</c:v>
                </c:pt>
                <c:pt idx="3155">
                  <c:v>6.5000000000000002E-2</c:v>
                </c:pt>
                <c:pt idx="3156">
                  <c:v>6.5000000000000002E-2</c:v>
                </c:pt>
                <c:pt idx="3157">
                  <c:v>6.5000000000000002E-2</c:v>
                </c:pt>
                <c:pt idx="3158">
                  <c:v>6.5000000000000002E-2</c:v>
                </c:pt>
                <c:pt idx="3159">
                  <c:v>6.5000000000000002E-2</c:v>
                </c:pt>
                <c:pt idx="3160">
                  <c:v>6.5000000000000002E-2</c:v>
                </c:pt>
                <c:pt idx="3161">
                  <c:v>6.5000000000000002E-2</c:v>
                </c:pt>
                <c:pt idx="3162">
                  <c:v>6.5000000000000002E-2</c:v>
                </c:pt>
                <c:pt idx="3163">
                  <c:v>6.5000000000000002E-2</c:v>
                </c:pt>
                <c:pt idx="3164">
                  <c:v>6.5000000000000002E-2</c:v>
                </c:pt>
                <c:pt idx="3165">
                  <c:v>6.5000000000000002E-2</c:v>
                </c:pt>
                <c:pt idx="3166">
                  <c:v>6.5000000000000002E-2</c:v>
                </c:pt>
                <c:pt idx="3167">
                  <c:v>6.5000000000000002E-2</c:v>
                </c:pt>
                <c:pt idx="3168">
                  <c:v>6.5000000000000002E-2</c:v>
                </c:pt>
                <c:pt idx="3169">
                  <c:v>6.5000000000000002E-2</c:v>
                </c:pt>
                <c:pt idx="3170">
                  <c:v>6.5000000000000002E-2</c:v>
                </c:pt>
                <c:pt idx="3171">
                  <c:v>6.4666666666666664E-2</c:v>
                </c:pt>
                <c:pt idx="3172">
                  <c:v>6.4000000000000001E-2</c:v>
                </c:pt>
                <c:pt idx="3173">
                  <c:v>6.4000000000000001E-2</c:v>
                </c:pt>
                <c:pt idx="3174">
                  <c:v>6.4000000000000001E-2</c:v>
                </c:pt>
                <c:pt idx="3175">
                  <c:v>6.4000000000000001E-2</c:v>
                </c:pt>
                <c:pt idx="3176">
                  <c:v>6.4000000000000001E-2</c:v>
                </c:pt>
                <c:pt idx="3177">
                  <c:v>6.4000000000000001E-2</c:v>
                </c:pt>
                <c:pt idx="3178">
                  <c:v>6.4000000000000001E-2</c:v>
                </c:pt>
                <c:pt idx="3179">
                  <c:v>6.4000000000000001E-2</c:v>
                </c:pt>
                <c:pt idx="3180">
                  <c:v>6.4000000000000001E-2</c:v>
                </c:pt>
                <c:pt idx="3181">
                  <c:v>6.4000000000000001E-2</c:v>
                </c:pt>
                <c:pt idx="3182">
                  <c:v>6.4000000000000001E-2</c:v>
                </c:pt>
                <c:pt idx="3183">
                  <c:v>6.4000000000000001E-2</c:v>
                </c:pt>
                <c:pt idx="3184">
                  <c:v>6.4000000000000001E-2</c:v>
                </c:pt>
                <c:pt idx="3185">
                  <c:v>6.4000000000000001E-2</c:v>
                </c:pt>
                <c:pt idx="3186">
                  <c:v>6.4000000000000001E-2</c:v>
                </c:pt>
                <c:pt idx="3187">
                  <c:v>6.4000000000000001E-2</c:v>
                </c:pt>
                <c:pt idx="3188">
                  <c:v>6.4000000000000001E-2</c:v>
                </c:pt>
                <c:pt idx="3189">
                  <c:v>6.4000000000000001E-2</c:v>
                </c:pt>
                <c:pt idx="3190">
                  <c:v>6.4000000000000001E-2</c:v>
                </c:pt>
                <c:pt idx="3191">
                  <c:v>6.4000000000000001E-2</c:v>
                </c:pt>
                <c:pt idx="3192">
                  <c:v>6.4000000000000001E-2</c:v>
                </c:pt>
                <c:pt idx="3193">
                  <c:v>6.4000000000000001E-2</c:v>
                </c:pt>
                <c:pt idx="3194">
                  <c:v>6.4000000000000001E-2</c:v>
                </c:pt>
                <c:pt idx="3195">
                  <c:v>6.4000000000000001E-2</c:v>
                </c:pt>
                <c:pt idx="3196">
                  <c:v>6.4000000000000001E-2</c:v>
                </c:pt>
                <c:pt idx="3197">
                  <c:v>6.4000000000000001E-2</c:v>
                </c:pt>
                <c:pt idx="3198">
                  <c:v>6.4000000000000001E-2</c:v>
                </c:pt>
                <c:pt idx="3199">
                  <c:v>6.4000000000000001E-2</c:v>
                </c:pt>
                <c:pt idx="3200">
                  <c:v>6.4000000000000001E-2</c:v>
                </c:pt>
                <c:pt idx="3201">
                  <c:v>6.4000000000000001E-2</c:v>
                </c:pt>
                <c:pt idx="3202">
                  <c:v>6.4000000000000001E-2</c:v>
                </c:pt>
                <c:pt idx="3203">
                  <c:v>6.4000000000000001E-2</c:v>
                </c:pt>
                <c:pt idx="3204">
                  <c:v>6.4000000000000001E-2</c:v>
                </c:pt>
                <c:pt idx="3205">
                  <c:v>6.4000000000000001E-2</c:v>
                </c:pt>
                <c:pt idx="3206">
                  <c:v>6.4000000000000001E-2</c:v>
                </c:pt>
                <c:pt idx="3207">
                  <c:v>6.4000000000000001E-2</c:v>
                </c:pt>
                <c:pt idx="3208">
                  <c:v>6.4000000000000001E-2</c:v>
                </c:pt>
                <c:pt idx="3209">
                  <c:v>6.4000000000000001E-2</c:v>
                </c:pt>
                <c:pt idx="3210">
                  <c:v>6.4000000000000001E-2</c:v>
                </c:pt>
                <c:pt idx="3211">
                  <c:v>6.4000000000000001E-2</c:v>
                </c:pt>
                <c:pt idx="3212">
                  <c:v>6.4000000000000001E-2</c:v>
                </c:pt>
                <c:pt idx="3213">
                  <c:v>6.4000000000000001E-2</c:v>
                </c:pt>
                <c:pt idx="3214">
                  <c:v>6.4000000000000001E-2</c:v>
                </c:pt>
                <c:pt idx="3215">
                  <c:v>6.4000000000000001E-2</c:v>
                </c:pt>
                <c:pt idx="3216">
                  <c:v>6.4000000000000001E-2</c:v>
                </c:pt>
                <c:pt idx="3217">
                  <c:v>6.4000000000000001E-2</c:v>
                </c:pt>
                <c:pt idx="3218">
                  <c:v>6.4000000000000001E-2</c:v>
                </c:pt>
                <c:pt idx="3219">
                  <c:v>6.4000000000000001E-2</c:v>
                </c:pt>
                <c:pt idx="3220">
                  <c:v>6.4000000000000001E-2</c:v>
                </c:pt>
                <c:pt idx="3221">
                  <c:v>6.4000000000000001E-2</c:v>
                </c:pt>
                <c:pt idx="3222">
                  <c:v>6.4000000000000001E-2</c:v>
                </c:pt>
                <c:pt idx="3223">
                  <c:v>6.4000000000000001E-2</c:v>
                </c:pt>
                <c:pt idx="3224">
                  <c:v>6.4000000000000001E-2</c:v>
                </c:pt>
                <c:pt idx="3225">
                  <c:v>6.4000000000000001E-2</c:v>
                </c:pt>
                <c:pt idx="3226">
                  <c:v>6.4000000000000001E-2</c:v>
                </c:pt>
                <c:pt idx="3227">
                  <c:v>6.4000000000000001E-2</c:v>
                </c:pt>
                <c:pt idx="3228">
                  <c:v>6.4000000000000001E-2</c:v>
                </c:pt>
                <c:pt idx="3229">
                  <c:v>6.4000000000000001E-2</c:v>
                </c:pt>
                <c:pt idx="3230">
                  <c:v>6.4000000000000001E-2</c:v>
                </c:pt>
                <c:pt idx="3231">
                  <c:v>6.4000000000000001E-2</c:v>
                </c:pt>
                <c:pt idx="3232">
                  <c:v>6.4000000000000001E-2</c:v>
                </c:pt>
                <c:pt idx="3233">
                  <c:v>6.4000000000000001E-2</c:v>
                </c:pt>
                <c:pt idx="3234">
                  <c:v>6.4000000000000001E-2</c:v>
                </c:pt>
                <c:pt idx="3235">
                  <c:v>6.4000000000000001E-2</c:v>
                </c:pt>
                <c:pt idx="3236">
                  <c:v>6.4000000000000001E-2</c:v>
                </c:pt>
                <c:pt idx="3237">
                  <c:v>6.4000000000000001E-2</c:v>
                </c:pt>
                <c:pt idx="3238">
                  <c:v>6.4000000000000001E-2</c:v>
                </c:pt>
                <c:pt idx="3239">
                  <c:v>6.4000000000000001E-2</c:v>
                </c:pt>
                <c:pt idx="3240">
                  <c:v>6.4000000000000001E-2</c:v>
                </c:pt>
                <c:pt idx="3241">
                  <c:v>6.4000000000000001E-2</c:v>
                </c:pt>
                <c:pt idx="3242">
                  <c:v>6.4000000000000001E-2</c:v>
                </c:pt>
                <c:pt idx="3243">
                  <c:v>6.4000000000000001E-2</c:v>
                </c:pt>
                <c:pt idx="3244">
                  <c:v>6.4000000000000001E-2</c:v>
                </c:pt>
                <c:pt idx="3245">
                  <c:v>6.4000000000000001E-2</c:v>
                </c:pt>
                <c:pt idx="3246">
                  <c:v>6.4000000000000001E-2</c:v>
                </c:pt>
                <c:pt idx="3247">
                  <c:v>6.4000000000000001E-2</c:v>
                </c:pt>
                <c:pt idx="3248">
                  <c:v>6.4000000000000001E-2</c:v>
                </c:pt>
                <c:pt idx="3249">
                  <c:v>6.4000000000000001E-2</c:v>
                </c:pt>
                <c:pt idx="3250">
                  <c:v>6.4000000000000001E-2</c:v>
                </c:pt>
                <c:pt idx="3251">
                  <c:v>6.4000000000000001E-2</c:v>
                </c:pt>
                <c:pt idx="3252">
                  <c:v>6.4000000000000001E-2</c:v>
                </c:pt>
                <c:pt idx="3253">
                  <c:v>6.4000000000000001E-2</c:v>
                </c:pt>
                <c:pt idx="3254">
                  <c:v>6.4000000000000001E-2</c:v>
                </c:pt>
                <c:pt idx="3255">
                  <c:v>6.4000000000000001E-2</c:v>
                </c:pt>
                <c:pt idx="3256">
                  <c:v>6.4000000000000001E-2</c:v>
                </c:pt>
                <c:pt idx="3257">
                  <c:v>6.4000000000000001E-2</c:v>
                </c:pt>
                <c:pt idx="3258">
                  <c:v>6.4000000000000001E-2</c:v>
                </c:pt>
                <c:pt idx="3259">
                  <c:v>6.4000000000000001E-2</c:v>
                </c:pt>
                <c:pt idx="3260">
                  <c:v>6.4000000000000001E-2</c:v>
                </c:pt>
                <c:pt idx="3261">
                  <c:v>6.4000000000000001E-2</c:v>
                </c:pt>
                <c:pt idx="3262">
                  <c:v>6.4000000000000001E-2</c:v>
                </c:pt>
                <c:pt idx="3263">
                  <c:v>6.4000000000000001E-2</c:v>
                </c:pt>
                <c:pt idx="3264">
                  <c:v>6.4000000000000001E-2</c:v>
                </c:pt>
                <c:pt idx="3265">
                  <c:v>6.4000000000000001E-2</c:v>
                </c:pt>
                <c:pt idx="3266">
                  <c:v>6.4000000000000001E-2</c:v>
                </c:pt>
                <c:pt idx="3267">
                  <c:v>6.4000000000000001E-2</c:v>
                </c:pt>
                <c:pt idx="3268">
                  <c:v>6.4000000000000001E-2</c:v>
                </c:pt>
                <c:pt idx="3269">
                  <c:v>6.4000000000000001E-2</c:v>
                </c:pt>
                <c:pt idx="3270">
                  <c:v>6.4000000000000001E-2</c:v>
                </c:pt>
                <c:pt idx="3271">
                  <c:v>6.4000000000000001E-2</c:v>
                </c:pt>
                <c:pt idx="3272">
                  <c:v>6.4000000000000001E-2</c:v>
                </c:pt>
                <c:pt idx="3273">
                  <c:v>6.4000000000000001E-2</c:v>
                </c:pt>
                <c:pt idx="3274">
                  <c:v>6.4000000000000001E-2</c:v>
                </c:pt>
                <c:pt idx="3275">
                  <c:v>6.4000000000000001E-2</c:v>
                </c:pt>
                <c:pt idx="3276">
                  <c:v>6.4000000000000001E-2</c:v>
                </c:pt>
                <c:pt idx="3277">
                  <c:v>6.4000000000000001E-2</c:v>
                </c:pt>
                <c:pt idx="3278">
                  <c:v>6.4000000000000001E-2</c:v>
                </c:pt>
                <c:pt idx="3279">
                  <c:v>6.4000000000000001E-2</c:v>
                </c:pt>
                <c:pt idx="3280">
                  <c:v>6.4000000000000001E-2</c:v>
                </c:pt>
                <c:pt idx="3281">
                  <c:v>6.4000000000000001E-2</c:v>
                </c:pt>
                <c:pt idx="3282">
                  <c:v>6.4000000000000001E-2</c:v>
                </c:pt>
                <c:pt idx="3283">
                  <c:v>6.4000000000000001E-2</c:v>
                </c:pt>
                <c:pt idx="3284">
                  <c:v>6.4000000000000001E-2</c:v>
                </c:pt>
                <c:pt idx="3285">
                  <c:v>6.4000000000000001E-2</c:v>
                </c:pt>
                <c:pt idx="3286">
                  <c:v>6.4000000000000001E-2</c:v>
                </c:pt>
                <c:pt idx="3287">
                  <c:v>6.4000000000000001E-2</c:v>
                </c:pt>
                <c:pt idx="3288">
                  <c:v>6.4000000000000001E-2</c:v>
                </c:pt>
                <c:pt idx="3289">
                  <c:v>6.4000000000000001E-2</c:v>
                </c:pt>
                <c:pt idx="3290">
                  <c:v>6.4000000000000001E-2</c:v>
                </c:pt>
                <c:pt idx="3291">
                  <c:v>6.4000000000000001E-2</c:v>
                </c:pt>
                <c:pt idx="3292">
                  <c:v>6.4000000000000001E-2</c:v>
                </c:pt>
                <c:pt idx="3293">
                  <c:v>6.4000000000000001E-2</c:v>
                </c:pt>
                <c:pt idx="3294">
                  <c:v>6.4000000000000001E-2</c:v>
                </c:pt>
                <c:pt idx="3295">
                  <c:v>6.4000000000000001E-2</c:v>
                </c:pt>
                <c:pt idx="3296">
                  <c:v>6.4000000000000001E-2</c:v>
                </c:pt>
                <c:pt idx="3297">
                  <c:v>6.4000000000000001E-2</c:v>
                </c:pt>
                <c:pt idx="3298">
                  <c:v>6.4000000000000001E-2</c:v>
                </c:pt>
                <c:pt idx="3299">
                  <c:v>6.4000000000000001E-2</c:v>
                </c:pt>
                <c:pt idx="3300">
                  <c:v>6.4000000000000001E-2</c:v>
                </c:pt>
                <c:pt idx="3301">
                  <c:v>6.4000000000000001E-2</c:v>
                </c:pt>
                <c:pt idx="3302">
                  <c:v>6.3E-2</c:v>
                </c:pt>
                <c:pt idx="3303">
                  <c:v>6.3E-2</c:v>
                </c:pt>
                <c:pt idx="3304">
                  <c:v>6.3E-2</c:v>
                </c:pt>
                <c:pt idx="3305">
                  <c:v>6.3E-2</c:v>
                </c:pt>
                <c:pt idx="3306">
                  <c:v>6.3E-2</c:v>
                </c:pt>
                <c:pt idx="3307">
                  <c:v>6.3E-2</c:v>
                </c:pt>
                <c:pt idx="3308">
                  <c:v>6.3E-2</c:v>
                </c:pt>
                <c:pt idx="3309">
                  <c:v>6.3333333333333339E-2</c:v>
                </c:pt>
                <c:pt idx="3310">
                  <c:v>6.3E-2</c:v>
                </c:pt>
                <c:pt idx="3311">
                  <c:v>6.3E-2</c:v>
                </c:pt>
                <c:pt idx="3312">
                  <c:v>6.3E-2</c:v>
                </c:pt>
                <c:pt idx="3313">
                  <c:v>6.3E-2</c:v>
                </c:pt>
                <c:pt idx="3314">
                  <c:v>6.3E-2</c:v>
                </c:pt>
                <c:pt idx="3315">
                  <c:v>6.3E-2</c:v>
                </c:pt>
                <c:pt idx="3316">
                  <c:v>6.3E-2</c:v>
                </c:pt>
                <c:pt idx="3317">
                  <c:v>6.3E-2</c:v>
                </c:pt>
                <c:pt idx="3318">
                  <c:v>6.3E-2</c:v>
                </c:pt>
                <c:pt idx="3319">
                  <c:v>6.3E-2</c:v>
                </c:pt>
                <c:pt idx="3320">
                  <c:v>6.3E-2</c:v>
                </c:pt>
                <c:pt idx="3321">
                  <c:v>6.3E-2</c:v>
                </c:pt>
                <c:pt idx="3322">
                  <c:v>6.3E-2</c:v>
                </c:pt>
                <c:pt idx="3323">
                  <c:v>6.3E-2</c:v>
                </c:pt>
                <c:pt idx="3324">
                  <c:v>6.3E-2</c:v>
                </c:pt>
                <c:pt idx="3325">
                  <c:v>6.3E-2</c:v>
                </c:pt>
                <c:pt idx="3326">
                  <c:v>6.3E-2</c:v>
                </c:pt>
                <c:pt idx="3327">
                  <c:v>6.3E-2</c:v>
                </c:pt>
                <c:pt idx="3328">
                  <c:v>6.3E-2</c:v>
                </c:pt>
                <c:pt idx="3329">
                  <c:v>6.3E-2</c:v>
                </c:pt>
                <c:pt idx="3330">
                  <c:v>6.3E-2</c:v>
                </c:pt>
                <c:pt idx="3331">
                  <c:v>6.3E-2</c:v>
                </c:pt>
                <c:pt idx="3332">
                  <c:v>6.3E-2</c:v>
                </c:pt>
                <c:pt idx="3333">
                  <c:v>6.3E-2</c:v>
                </c:pt>
                <c:pt idx="3334">
                  <c:v>6.3E-2</c:v>
                </c:pt>
                <c:pt idx="3335">
                  <c:v>6.3E-2</c:v>
                </c:pt>
                <c:pt idx="3336">
                  <c:v>6.3E-2</c:v>
                </c:pt>
                <c:pt idx="3337">
                  <c:v>6.3E-2</c:v>
                </c:pt>
                <c:pt idx="3338">
                  <c:v>6.3E-2</c:v>
                </c:pt>
                <c:pt idx="3339">
                  <c:v>6.3E-2</c:v>
                </c:pt>
                <c:pt idx="3340">
                  <c:v>6.3E-2</c:v>
                </c:pt>
                <c:pt idx="3341">
                  <c:v>6.3E-2</c:v>
                </c:pt>
                <c:pt idx="3342">
                  <c:v>6.3E-2</c:v>
                </c:pt>
                <c:pt idx="3343">
                  <c:v>6.3E-2</c:v>
                </c:pt>
                <c:pt idx="3344">
                  <c:v>6.3E-2</c:v>
                </c:pt>
                <c:pt idx="3345">
                  <c:v>6.3E-2</c:v>
                </c:pt>
                <c:pt idx="3346">
                  <c:v>6.3E-2</c:v>
                </c:pt>
                <c:pt idx="3347">
                  <c:v>6.3E-2</c:v>
                </c:pt>
                <c:pt idx="3348">
                  <c:v>6.3E-2</c:v>
                </c:pt>
                <c:pt idx="3349">
                  <c:v>6.3E-2</c:v>
                </c:pt>
                <c:pt idx="3350">
                  <c:v>6.3E-2</c:v>
                </c:pt>
                <c:pt idx="3351">
                  <c:v>6.3E-2</c:v>
                </c:pt>
                <c:pt idx="3352">
                  <c:v>6.3E-2</c:v>
                </c:pt>
                <c:pt idx="3353">
                  <c:v>6.3E-2</c:v>
                </c:pt>
                <c:pt idx="3354">
                  <c:v>6.3E-2</c:v>
                </c:pt>
                <c:pt idx="3355">
                  <c:v>6.3E-2</c:v>
                </c:pt>
                <c:pt idx="3356">
                  <c:v>6.3E-2</c:v>
                </c:pt>
                <c:pt idx="3357">
                  <c:v>6.3E-2</c:v>
                </c:pt>
                <c:pt idx="3358">
                  <c:v>6.3E-2</c:v>
                </c:pt>
                <c:pt idx="3359">
                  <c:v>6.3E-2</c:v>
                </c:pt>
                <c:pt idx="3360">
                  <c:v>6.3E-2</c:v>
                </c:pt>
                <c:pt idx="3361">
                  <c:v>6.3E-2</c:v>
                </c:pt>
                <c:pt idx="3362">
                  <c:v>6.3E-2</c:v>
                </c:pt>
                <c:pt idx="3363">
                  <c:v>6.3E-2</c:v>
                </c:pt>
                <c:pt idx="3364">
                  <c:v>6.3E-2</c:v>
                </c:pt>
                <c:pt idx="3365">
                  <c:v>6.3E-2</c:v>
                </c:pt>
                <c:pt idx="3366">
                  <c:v>6.3E-2</c:v>
                </c:pt>
                <c:pt idx="3367">
                  <c:v>6.3E-2</c:v>
                </c:pt>
                <c:pt idx="3368">
                  <c:v>6.3E-2</c:v>
                </c:pt>
                <c:pt idx="3369">
                  <c:v>6.3E-2</c:v>
                </c:pt>
                <c:pt idx="3370">
                  <c:v>6.3E-2</c:v>
                </c:pt>
                <c:pt idx="3371">
                  <c:v>6.3E-2</c:v>
                </c:pt>
                <c:pt idx="3372">
                  <c:v>6.3E-2</c:v>
                </c:pt>
                <c:pt idx="3373">
                  <c:v>6.3E-2</c:v>
                </c:pt>
                <c:pt idx="3374">
                  <c:v>6.3E-2</c:v>
                </c:pt>
                <c:pt idx="3375">
                  <c:v>6.3E-2</c:v>
                </c:pt>
                <c:pt idx="3376">
                  <c:v>6.3E-2</c:v>
                </c:pt>
                <c:pt idx="3377">
                  <c:v>6.3E-2</c:v>
                </c:pt>
                <c:pt idx="3378">
                  <c:v>6.3E-2</c:v>
                </c:pt>
                <c:pt idx="3379">
                  <c:v>6.3E-2</c:v>
                </c:pt>
                <c:pt idx="3380">
                  <c:v>6.3E-2</c:v>
                </c:pt>
                <c:pt idx="3381">
                  <c:v>6.3E-2</c:v>
                </c:pt>
                <c:pt idx="3382">
                  <c:v>6.3E-2</c:v>
                </c:pt>
                <c:pt idx="3383">
                  <c:v>6.3E-2</c:v>
                </c:pt>
                <c:pt idx="3384">
                  <c:v>6.3E-2</c:v>
                </c:pt>
                <c:pt idx="3385">
                  <c:v>6.3E-2</c:v>
                </c:pt>
                <c:pt idx="3386">
                  <c:v>6.3E-2</c:v>
                </c:pt>
                <c:pt idx="3387">
                  <c:v>6.3E-2</c:v>
                </c:pt>
                <c:pt idx="3388">
                  <c:v>6.3E-2</c:v>
                </c:pt>
                <c:pt idx="3389">
                  <c:v>6.3E-2</c:v>
                </c:pt>
                <c:pt idx="3390">
                  <c:v>6.3E-2</c:v>
                </c:pt>
                <c:pt idx="3391">
                  <c:v>6.3E-2</c:v>
                </c:pt>
                <c:pt idx="3392">
                  <c:v>6.3E-2</c:v>
                </c:pt>
                <c:pt idx="3393">
                  <c:v>6.3E-2</c:v>
                </c:pt>
                <c:pt idx="3394">
                  <c:v>6.3E-2</c:v>
                </c:pt>
                <c:pt idx="3395">
                  <c:v>6.3E-2</c:v>
                </c:pt>
                <c:pt idx="3396">
                  <c:v>6.3E-2</c:v>
                </c:pt>
                <c:pt idx="3397">
                  <c:v>6.3E-2</c:v>
                </c:pt>
                <c:pt idx="3398">
                  <c:v>6.3E-2</c:v>
                </c:pt>
                <c:pt idx="3399">
                  <c:v>6.3E-2</c:v>
                </c:pt>
                <c:pt idx="3400">
                  <c:v>6.3E-2</c:v>
                </c:pt>
                <c:pt idx="3401">
                  <c:v>6.3E-2</c:v>
                </c:pt>
                <c:pt idx="3402">
                  <c:v>6.3E-2</c:v>
                </c:pt>
                <c:pt idx="3403">
                  <c:v>6.3E-2</c:v>
                </c:pt>
                <c:pt idx="3404">
                  <c:v>6.3E-2</c:v>
                </c:pt>
                <c:pt idx="3405">
                  <c:v>6.3E-2</c:v>
                </c:pt>
                <c:pt idx="3406">
                  <c:v>6.3E-2</c:v>
                </c:pt>
                <c:pt idx="3407">
                  <c:v>6.3E-2</c:v>
                </c:pt>
                <c:pt idx="3408">
                  <c:v>6.3E-2</c:v>
                </c:pt>
                <c:pt idx="3409">
                  <c:v>6.3E-2</c:v>
                </c:pt>
                <c:pt idx="3410">
                  <c:v>6.3E-2</c:v>
                </c:pt>
                <c:pt idx="3411">
                  <c:v>6.3E-2</c:v>
                </c:pt>
                <c:pt idx="3412">
                  <c:v>6.3E-2</c:v>
                </c:pt>
                <c:pt idx="3413">
                  <c:v>6.3E-2</c:v>
                </c:pt>
                <c:pt idx="3414">
                  <c:v>6.3E-2</c:v>
                </c:pt>
                <c:pt idx="3415">
                  <c:v>6.3E-2</c:v>
                </c:pt>
                <c:pt idx="3416">
                  <c:v>6.3E-2</c:v>
                </c:pt>
                <c:pt idx="3417">
                  <c:v>6.3E-2</c:v>
                </c:pt>
                <c:pt idx="3418">
                  <c:v>6.3E-2</c:v>
                </c:pt>
                <c:pt idx="3419">
                  <c:v>6.3E-2</c:v>
                </c:pt>
                <c:pt idx="3420">
                  <c:v>6.3E-2</c:v>
                </c:pt>
                <c:pt idx="3421">
                  <c:v>6.3E-2</c:v>
                </c:pt>
                <c:pt idx="3422">
                  <c:v>6.3E-2</c:v>
                </c:pt>
                <c:pt idx="3423">
                  <c:v>6.3E-2</c:v>
                </c:pt>
                <c:pt idx="3424">
                  <c:v>6.3E-2</c:v>
                </c:pt>
                <c:pt idx="3425">
                  <c:v>6.3E-2</c:v>
                </c:pt>
                <c:pt idx="3426">
                  <c:v>6.3E-2</c:v>
                </c:pt>
                <c:pt idx="3427">
                  <c:v>6.3E-2</c:v>
                </c:pt>
                <c:pt idx="3428">
                  <c:v>6.3E-2</c:v>
                </c:pt>
                <c:pt idx="3429">
                  <c:v>6.3E-2</c:v>
                </c:pt>
                <c:pt idx="3430">
                  <c:v>6.3E-2</c:v>
                </c:pt>
                <c:pt idx="3431">
                  <c:v>6.3E-2</c:v>
                </c:pt>
                <c:pt idx="3432">
                  <c:v>6.3E-2</c:v>
                </c:pt>
                <c:pt idx="3433">
                  <c:v>6.3E-2</c:v>
                </c:pt>
                <c:pt idx="3434">
                  <c:v>6.3E-2</c:v>
                </c:pt>
                <c:pt idx="3435">
                  <c:v>6.3E-2</c:v>
                </c:pt>
                <c:pt idx="3436">
                  <c:v>6.3E-2</c:v>
                </c:pt>
                <c:pt idx="3437">
                  <c:v>6.3E-2</c:v>
                </c:pt>
                <c:pt idx="3438">
                  <c:v>6.3E-2</c:v>
                </c:pt>
                <c:pt idx="3439">
                  <c:v>6.3E-2</c:v>
                </c:pt>
                <c:pt idx="3440">
                  <c:v>6.3E-2</c:v>
                </c:pt>
                <c:pt idx="3441">
                  <c:v>6.3E-2</c:v>
                </c:pt>
                <c:pt idx="3442">
                  <c:v>6.3E-2</c:v>
                </c:pt>
                <c:pt idx="3443">
                  <c:v>6.3E-2</c:v>
                </c:pt>
                <c:pt idx="3444">
                  <c:v>6.3E-2</c:v>
                </c:pt>
                <c:pt idx="3445">
                  <c:v>6.3E-2</c:v>
                </c:pt>
                <c:pt idx="3446">
                  <c:v>6.3E-2</c:v>
                </c:pt>
                <c:pt idx="3447">
                  <c:v>6.3E-2</c:v>
                </c:pt>
                <c:pt idx="3448">
                  <c:v>6.3E-2</c:v>
                </c:pt>
                <c:pt idx="3449">
                  <c:v>6.3E-2</c:v>
                </c:pt>
                <c:pt idx="3450">
                  <c:v>6.3E-2</c:v>
                </c:pt>
                <c:pt idx="3451">
                  <c:v>6.3E-2</c:v>
                </c:pt>
                <c:pt idx="3452">
                  <c:v>6.3E-2</c:v>
                </c:pt>
                <c:pt idx="3453">
                  <c:v>6.3E-2</c:v>
                </c:pt>
                <c:pt idx="3454">
                  <c:v>6.3E-2</c:v>
                </c:pt>
                <c:pt idx="3455">
                  <c:v>6.3E-2</c:v>
                </c:pt>
                <c:pt idx="3456">
                  <c:v>6.3E-2</c:v>
                </c:pt>
                <c:pt idx="3457">
                  <c:v>6.3E-2</c:v>
                </c:pt>
                <c:pt idx="3458">
                  <c:v>6.3E-2</c:v>
                </c:pt>
                <c:pt idx="3459">
                  <c:v>6.3E-2</c:v>
                </c:pt>
                <c:pt idx="3460">
                  <c:v>6.3E-2</c:v>
                </c:pt>
                <c:pt idx="3461">
                  <c:v>6.3E-2</c:v>
                </c:pt>
                <c:pt idx="3462">
                  <c:v>6.3E-2</c:v>
                </c:pt>
                <c:pt idx="3463">
                  <c:v>6.3E-2</c:v>
                </c:pt>
                <c:pt idx="3464">
                  <c:v>6.3E-2</c:v>
                </c:pt>
                <c:pt idx="3465">
                  <c:v>6.3E-2</c:v>
                </c:pt>
                <c:pt idx="3466">
                  <c:v>6.3E-2</c:v>
                </c:pt>
                <c:pt idx="3467">
                  <c:v>6.3E-2</c:v>
                </c:pt>
                <c:pt idx="3468">
                  <c:v>6.3E-2</c:v>
                </c:pt>
                <c:pt idx="3469">
                  <c:v>6.3E-2</c:v>
                </c:pt>
                <c:pt idx="3470">
                  <c:v>6.3E-2</c:v>
                </c:pt>
                <c:pt idx="3471">
                  <c:v>6.3E-2</c:v>
                </c:pt>
                <c:pt idx="3472">
                  <c:v>6.3E-2</c:v>
                </c:pt>
                <c:pt idx="3473">
                  <c:v>6.3E-2</c:v>
                </c:pt>
                <c:pt idx="3474">
                  <c:v>6.3E-2</c:v>
                </c:pt>
                <c:pt idx="3475">
                  <c:v>6.3E-2</c:v>
                </c:pt>
                <c:pt idx="3476">
                  <c:v>6.3E-2</c:v>
                </c:pt>
                <c:pt idx="3477">
                  <c:v>6.3E-2</c:v>
                </c:pt>
                <c:pt idx="3478">
                  <c:v>6.3E-2</c:v>
                </c:pt>
                <c:pt idx="3479">
                  <c:v>6.3E-2</c:v>
                </c:pt>
                <c:pt idx="3480">
                  <c:v>6.3E-2</c:v>
                </c:pt>
                <c:pt idx="3481">
                  <c:v>6.3E-2</c:v>
                </c:pt>
                <c:pt idx="3482">
                  <c:v>6.3E-2</c:v>
                </c:pt>
                <c:pt idx="3483">
                  <c:v>6.3E-2</c:v>
                </c:pt>
                <c:pt idx="3484">
                  <c:v>6.2E-2</c:v>
                </c:pt>
                <c:pt idx="3485">
                  <c:v>6.2E-2</c:v>
                </c:pt>
                <c:pt idx="3486">
                  <c:v>6.2E-2</c:v>
                </c:pt>
                <c:pt idx="3487">
                  <c:v>6.2E-2</c:v>
                </c:pt>
                <c:pt idx="3488">
                  <c:v>6.2E-2</c:v>
                </c:pt>
                <c:pt idx="3489">
                  <c:v>6.2E-2</c:v>
                </c:pt>
                <c:pt idx="3490">
                  <c:v>6.2E-2</c:v>
                </c:pt>
                <c:pt idx="3491">
                  <c:v>6.2E-2</c:v>
                </c:pt>
                <c:pt idx="3492">
                  <c:v>6.2E-2</c:v>
                </c:pt>
                <c:pt idx="3493">
                  <c:v>6.2E-2</c:v>
                </c:pt>
                <c:pt idx="3494">
                  <c:v>6.2E-2</c:v>
                </c:pt>
                <c:pt idx="3495">
                  <c:v>6.2E-2</c:v>
                </c:pt>
                <c:pt idx="3496">
                  <c:v>6.2E-2</c:v>
                </c:pt>
                <c:pt idx="3497">
                  <c:v>6.2E-2</c:v>
                </c:pt>
                <c:pt idx="3498">
                  <c:v>6.2E-2</c:v>
                </c:pt>
                <c:pt idx="3499">
                  <c:v>6.2E-2</c:v>
                </c:pt>
                <c:pt idx="3500">
                  <c:v>6.2E-2</c:v>
                </c:pt>
                <c:pt idx="3501">
                  <c:v>6.2E-2</c:v>
                </c:pt>
                <c:pt idx="3502">
                  <c:v>6.2E-2</c:v>
                </c:pt>
                <c:pt idx="3503">
                  <c:v>6.2E-2</c:v>
                </c:pt>
                <c:pt idx="3504">
                  <c:v>6.2E-2</c:v>
                </c:pt>
                <c:pt idx="3505">
                  <c:v>6.2E-2</c:v>
                </c:pt>
                <c:pt idx="3506">
                  <c:v>6.2E-2</c:v>
                </c:pt>
                <c:pt idx="3507">
                  <c:v>6.2E-2</c:v>
                </c:pt>
                <c:pt idx="3508">
                  <c:v>6.2E-2</c:v>
                </c:pt>
                <c:pt idx="3509">
                  <c:v>6.2E-2</c:v>
                </c:pt>
                <c:pt idx="3510">
                  <c:v>6.2E-2</c:v>
                </c:pt>
                <c:pt idx="3511">
                  <c:v>6.2E-2</c:v>
                </c:pt>
                <c:pt idx="3512">
                  <c:v>6.2E-2</c:v>
                </c:pt>
                <c:pt idx="3513">
                  <c:v>6.2E-2</c:v>
                </c:pt>
                <c:pt idx="3514">
                  <c:v>6.2E-2</c:v>
                </c:pt>
                <c:pt idx="3515">
                  <c:v>6.2E-2</c:v>
                </c:pt>
                <c:pt idx="3516">
                  <c:v>6.2E-2</c:v>
                </c:pt>
                <c:pt idx="3517">
                  <c:v>6.2E-2</c:v>
                </c:pt>
                <c:pt idx="3518">
                  <c:v>6.2E-2</c:v>
                </c:pt>
                <c:pt idx="3519">
                  <c:v>6.2E-2</c:v>
                </c:pt>
                <c:pt idx="3520">
                  <c:v>6.2E-2</c:v>
                </c:pt>
                <c:pt idx="3521">
                  <c:v>6.2E-2</c:v>
                </c:pt>
                <c:pt idx="3522">
                  <c:v>6.2E-2</c:v>
                </c:pt>
                <c:pt idx="3523">
                  <c:v>6.2E-2</c:v>
                </c:pt>
                <c:pt idx="3524">
                  <c:v>6.2E-2</c:v>
                </c:pt>
                <c:pt idx="3525">
                  <c:v>6.2E-2</c:v>
                </c:pt>
                <c:pt idx="3526">
                  <c:v>6.2E-2</c:v>
                </c:pt>
                <c:pt idx="3527">
                  <c:v>6.2E-2</c:v>
                </c:pt>
                <c:pt idx="3528">
                  <c:v>6.2E-2</c:v>
                </c:pt>
                <c:pt idx="3529">
                  <c:v>6.2E-2</c:v>
                </c:pt>
                <c:pt idx="3530">
                  <c:v>6.2E-2</c:v>
                </c:pt>
                <c:pt idx="3531">
                  <c:v>6.2E-2</c:v>
                </c:pt>
                <c:pt idx="3532">
                  <c:v>6.2E-2</c:v>
                </c:pt>
                <c:pt idx="3533">
                  <c:v>6.2E-2</c:v>
                </c:pt>
                <c:pt idx="3534">
                  <c:v>6.3E-2</c:v>
                </c:pt>
                <c:pt idx="3535">
                  <c:v>6.3E-2</c:v>
                </c:pt>
                <c:pt idx="3536">
                  <c:v>6.3E-2</c:v>
                </c:pt>
                <c:pt idx="3537">
                  <c:v>6.3E-2</c:v>
                </c:pt>
                <c:pt idx="3538">
                  <c:v>6.3E-2</c:v>
                </c:pt>
                <c:pt idx="3539">
                  <c:v>6.3E-2</c:v>
                </c:pt>
                <c:pt idx="3540">
                  <c:v>6.3E-2</c:v>
                </c:pt>
                <c:pt idx="3541">
                  <c:v>6.3E-2</c:v>
                </c:pt>
                <c:pt idx="3542">
                  <c:v>6.3E-2</c:v>
                </c:pt>
                <c:pt idx="3543">
                  <c:v>6.3E-2</c:v>
                </c:pt>
                <c:pt idx="3544">
                  <c:v>6.3E-2</c:v>
                </c:pt>
                <c:pt idx="3545">
                  <c:v>6.3E-2</c:v>
                </c:pt>
                <c:pt idx="3546">
                  <c:v>6.3E-2</c:v>
                </c:pt>
                <c:pt idx="3547">
                  <c:v>6.3E-2</c:v>
                </c:pt>
                <c:pt idx="3548">
                  <c:v>6.3E-2</c:v>
                </c:pt>
                <c:pt idx="3549">
                  <c:v>6.3E-2</c:v>
                </c:pt>
                <c:pt idx="3550">
                  <c:v>6.3E-2</c:v>
                </c:pt>
                <c:pt idx="3551">
                  <c:v>6.3E-2</c:v>
                </c:pt>
                <c:pt idx="3552">
                  <c:v>6.3E-2</c:v>
                </c:pt>
                <c:pt idx="3553">
                  <c:v>6.3E-2</c:v>
                </c:pt>
                <c:pt idx="3554">
                  <c:v>6.2E-2</c:v>
                </c:pt>
                <c:pt idx="3555">
                  <c:v>6.2E-2</c:v>
                </c:pt>
                <c:pt idx="3556">
                  <c:v>6.2E-2</c:v>
                </c:pt>
                <c:pt idx="3557">
                  <c:v>6.2E-2</c:v>
                </c:pt>
                <c:pt idx="3558">
                  <c:v>6.2E-2</c:v>
                </c:pt>
                <c:pt idx="3559">
                  <c:v>6.2E-2</c:v>
                </c:pt>
                <c:pt idx="3560">
                  <c:v>6.2E-2</c:v>
                </c:pt>
                <c:pt idx="3561">
                  <c:v>6.2E-2</c:v>
                </c:pt>
                <c:pt idx="3562">
                  <c:v>6.2E-2</c:v>
                </c:pt>
                <c:pt idx="3563">
                  <c:v>6.2E-2</c:v>
                </c:pt>
                <c:pt idx="3564">
                  <c:v>6.2E-2</c:v>
                </c:pt>
                <c:pt idx="3565">
                  <c:v>6.2E-2</c:v>
                </c:pt>
                <c:pt idx="3566">
                  <c:v>6.2E-2</c:v>
                </c:pt>
                <c:pt idx="3567">
                  <c:v>6.2E-2</c:v>
                </c:pt>
                <c:pt idx="3568">
                  <c:v>6.2E-2</c:v>
                </c:pt>
                <c:pt idx="3569">
                  <c:v>6.2E-2</c:v>
                </c:pt>
                <c:pt idx="3570">
                  <c:v>6.2E-2</c:v>
                </c:pt>
                <c:pt idx="3571">
                  <c:v>6.2E-2</c:v>
                </c:pt>
                <c:pt idx="3572">
                  <c:v>6.2E-2</c:v>
                </c:pt>
                <c:pt idx="3573">
                  <c:v>6.2E-2</c:v>
                </c:pt>
                <c:pt idx="3574">
                  <c:v>6.2E-2</c:v>
                </c:pt>
                <c:pt idx="3575">
                  <c:v>6.2E-2</c:v>
                </c:pt>
                <c:pt idx="3576">
                  <c:v>6.2E-2</c:v>
                </c:pt>
                <c:pt idx="3577">
                  <c:v>6.2E-2</c:v>
                </c:pt>
                <c:pt idx="3578">
                  <c:v>6.2E-2</c:v>
                </c:pt>
                <c:pt idx="3579">
                  <c:v>6.2E-2</c:v>
                </c:pt>
                <c:pt idx="3580">
                  <c:v>6.2E-2</c:v>
                </c:pt>
                <c:pt idx="3581">
                  <c:v>6.2E-2</c:v>
                </c:pt>
                <c:pt idx="3582">
                  <c:v>6.2E-2</c:v>
                </c:pt>
                <c:pt idx="3583">
                  <c:v>6.2E-2</c:v>
                </c:pt>
                <c:pt idx="3584">
                  <c:v>6.2E-2</c:v>
                </c:pt>
                <c:pt idx="3585">
                  <c:v>6.2E-2</c:v>
                </c:pt>
                <c:pt idx="3586">
                  <c:v>6.2E-2</c:v>
                </c:pt>
                <c:pt idx="3587">
                  <c:v>6.2E-2</c:v>
                </c:pt>
                <c:pt idx="3588">
                  <c:v>6.2E-2</c:v>
                </c:pt>
                <c:pt idx="3589">
                  <c:v>6.2E-2</c:v>
                </c:pt>
                <c:pt idx="3590">
                  <c:v>6.2E-2</c:v>
                </c:pt>
                <c:pt idx="3591">
                  <c:v>6.2E-2</c:v>
                </c:pt>
                <c:pt idx="3592">
                  <c:v>6.2E-2</c:v>
                </c:pt>
                <c:pt idx="3593">
                  <c:v>6.2E-2</c:v>
                </c:pt>
                <c:pt idx="3594">
                  <c:v>6.2E-2</c:v>
                </c:pt>
                <c:pt idx="3595">
                  <c:v>6.2E-2</c:v>
                </c:pt>
                <c:pt idx="3596">
                  <c:v>6.2E-2</c:v>
                </c:pt>
                <c:pt idx="3597">
                  <c:v>6.2E-2</c:v>
                </c:pt>
                <c:pt idx="3598">
                  <c:v>6.2E-2</c:v>
                </c:pt>
                <c:pt idx="3599">
                  <c:v>6.2E-2</c:v>
                </c:pt>
                <c:pt idx="3600">
                  <c:v>6.2E-2</c:v>
                </c:pt>
                <c:pt idx="3601">
                  <c:v>6.2E-2</c:v>
                </c:pt>
                <c:pt idx="3602">
                  <c:v>6.2E-2</c:v>
                </c:pt>
                <c:pt idx="3603">
                  <c:v>6.2E-2</c:v>
                </c:pt>
                <c:pt idx="3604">
                  <c:v>6.2E-2</c:v>
                </c:pt>
                <c:pt idx="3605">
                  <c:v>6.2E-2</c:v>
                </c:pt>
                <c:pt idx="3606">
                  <c:v>6.2E-2</c:v>
                </c:pt>
                <c:pt idx="3607">
                  <c:v>6.2E-2</c:v>
                </c:pt>
                <c:pt idx="3608">
                  <c:v>6.2E-2</c:v>
                </c:pt>
                <c:pt idx="3609">
                  <c:v>6.2E-2</c:v>
                </c:pt>
                <c:pt idx="3610">
                  <c:v>6.2E-2</c:v>
                </c:pt>
                <c:pt idx="3611">
                  <c:v>6.2E-2</c:v>
                </c:pt>
                <c:pt idx="3612">
                  <c:v>6.2E-2</c:v>
                </c:pt>
                <c:pt idx="3613">
                  <c:v>6.2E-2</c:v>
                </c:pt>
                <c:pt idx="3614">
                  <c:v>6.2E-2</c:v>
                </c:pt>
                <c:pt idx="3615">
                  <c:v>6.2E-2</c:v>
                </c:pt>
                <c:pt idx="3616">
                  <c:v>6.2E-2</c:v>
                </c:pt>
                <c:pt idx="3617">
                  <c:v>6.2E-2</c:v>
                </c:pt>
                <c:pt idx="3618">
                  <c:v>6.2E-2</c:v>
                </c:pt>
                <c:pt idx="3619">
                  <c:v>6.2E-2</c:v>
                </c:pt>
                <c:pt idx="3620">
                  <c:v>6.2E-2</c:v>
                </c:pt>
                <c:pt idx="3621">
                  <c:v>6.2E-2</c:v>
                </c:pt>
                <c:pt idx="3622">
                  <c:v>6.2E-2</c:v>
                </c:pt>
                <c:pt idx="3623">
                  <c:v>6.2E-2</c:v>
                </c:pt>
                <c:pt idx="3624">
                  <c:v>6.2E-2</c:v>
                </c:pt>
                <c:pt idx="3625">
                  <c:v>6.2E-2</c:v>
                </c:pt>
                <c:pt idx="3626">
                  <c:v>6.2E-2</c:v>
                </c:pt>
                <c:pt idx="3627">
                  <c:v>6.2E-2</c:v>
                </c:pt>
                <c:pt idx="3628">
                  <c:v>6.2E-2</c:v>
                </c:pt>
                <c:pt idx="3629">
                  <c:v>6.2E-2</c:v>
                </c:pt>
                <c:pt idx="3630">
                  <c:v>6.2E-2</c:v>
                </c:pt>
                <c:pt idx="3631">
                  <c:v>6.2E-2</c:v>
                </c:pt>
                <c:pt idx="3632">
                  <c:v>6.2E-2</c:v>
                </c:pt>
                <c:pt idx="3633">
                  <c:v>6.2E-2</c:v>
                </c:pt>
                <c:pt idx="3634">
                  <c:v>6.2E-2</c:v>
                </c:pt>
                <c:pt idx="3635">
                  <c:v>6.2E-2</c:v>
                </c:pt>
                <c:pt idx="3636">
                  <c:v>6.2E-2</c:v>
                </c:pt>
                <c:pt idx="3637">
                  <c:v>6.2E-2</c:v>
                </c:pt>
                <c:pt idx="3638">
                  <c:v>6.2E-2</c:v>
                </c:pt>
                <c:pt idx="3639">
                  <c:v>6.2E-2</c:v>
                </c:pt>
                <c:pt idx="3640">
                  <c:v>6.2E-2</c:v>
                </c:pt>
                <c:pt idx="3641">
                  <c:v>6.2E-2</c:v>
                </c:pt>
                <c:pt idx="3642">
                  <c:v>6.2E-2</c:v>
                </c:pt>
                <c:pt idx="3643">
                  <c:v>6.2E-2</c:v>
                </c:pt>
                <c:pt idx="3644">
                  <c:v>6.2E-2</c:v>
                </c:pt>
                <c:pt idx="3645">
                  <c:v>6.2E-2</c:v>
                </c:pt>
                <c:pt idx="3646">
                  <c:v>6.2E-2</c:v>
                </c:pt>
                <c:pt idx="3647">
                  <c:v>6.2E-2</c:v>
                </c:pt>
                <c:pt idx="3648">
                  <c:v>6.2E-2</c:v>
                </c:pt>
                <c:pt idx="3649">
                  <c:v>6.2E-2</c:v>
                </c:pt>
                <c:pt idx="3650">
                  <c:v>6.2E-2</c:v>
                </c:pt>
                <c:pt idx="3651">
                  <c:v>6.2E-2</c:v>
                </c:pt>
                <c:pt idx="3652">
                  <c:v>6.2E-2</c:v>
                </c:pt>
                <c:pt idx="3653">
                  <c:v>6.2E-2</c:v>
                </c:pt>
                <c:pt idx="3654">
                  <c:v>6.2E-2</c:v>
                </c:pt>
                <c:pt idx="3655">
                  <c:v>6.2E-2</c:v>
                </c:pt>
                <c:pt idx="3656">
                  <c:v>6.2E-2</c:v>
                </c:pt>
                <c:pt idx="3657">
                  <c:v>6.2E-2</c:v>
                </c:pt>
                <c:pt idx="3658">
                  <c:v>6.2E-2</c:v>
                </c:pt>
                <c:pt idx="3659">
                  <c:v>6.2E-2</c:v>
                </c:pt>
                <c:pt idx="3660">
                  <c:v>6.2E-2</c:v>
                </c:pt>
                <c:pt idx="3661">
                  <c:v>6.2E-2</c:v>
                </c:pt>
                <c:pt idx="3662">
                  <c:v>6.2E-2</c:v>
                </c:pt>
                <c:pt idx="3663">
                  <c:v>6.2E-2</c:v>
                </c:pt>
                <c:pt idx="3664">
                  <c:v>6.2E-2</c:v>
                </c:pt>
                <c:pt idx="3665">
                  <c:v>6.2E-2</c:v>
                </c:pt>
                <c:pt idx="3666">
                  <c:v>6.2E-2</c:v>
                </c:pt>
                <c:pt idx="3667">
                  <c:v>6.2E-2</c:v>
                </c:pt>
                <c:pt idx="3668">
                  <c:v>6.2E-2</c:v>
                </c:pt>
                <c:pt idx="3669">
                  <c:v>6.2E-2</c:v>
                </c:pt>
                <c:pt idx="3670">
                  <c:v>6.2E-2</c:v>
                </c:pt>
                <c:pt idx="3671">
                  <c:v>6.2E-2</c:v>
                </c:pt>
                <c:pt idx="3672">
                  <c:v>6.2E-2</c:v>
                </c:pt>
                <c:pt idx="3673">
                  <c:v>6.2E-2</c:v>
                </c:pt>
                <c:pt idx="3674">
                  <c:v>6.2E-2</c:v>
                </c:pt>
                <c:pt idx="3675">
                  <c:v>6.2E-2</c:v>
                </c:pt>
                <c:pt idx="3676">
                  <c:v>6.2E-2</c:v>
                </c:pt>
                <c:pt idx="3677">
                  <c:v>6.2E-2</c:v>
                </c:pt>
                <c:pt idx="3678">
                  <c:v>6.2E-2</c:v>
                </c:pt>
                <c:pt idx="3679">
                  <c:v>6.2E-2</c:v>
                </c:pt>
                <c:pt idx="3680">
                  <c:v>6.2E-2</c:v>
                </c:pt>
                <c:pt idx="3681">
                  <c:v>6.2E-2</c:v>
                </c:pt>
                <c:pt idx="3682">
                  <c:v>6.2E-2</c:v>
                </c:pt>
                <c:pt idx="3683">
                  <c:v>6.2E-2</c:v>
                </c:pt>
                <c:pt idx="3684">
                  <c:v>6.2E-2</c:v>
                </c:pt>
                <c:pt idx="3685">
                  <c:v>6.2E-2</c:v>
                </c:pt>
                <c:pt idx="3686">
                  <c:v>6.2E-2</c:v>
                </c:pt>
                <c:pt idx="3687">
                  <c:v>6.2E-2</c:v>
                </c:pt>
                <c:pt idx="3688">
                  <c:v>6.2E-2</c:v>
                </c:pt>
                <c:pt idx="3689">
                  <c:v>6.2E-2</c:v>
                </c:pt>
                <c:pt idx="3690">
                  <c:v>6.2E-2</c:v>
                </c:pt>
                <c:pt idx="3691">
                  <c:v>6.2E-2</c:v>
                </c:pt>
                <c:pt idx="3692">
                  <c:v>6.2E-2</c:v>
                </c:pt>
                <c:pt idx="3693">
                  <c:v>6.2E-2</c:v>
                </c:pt>
                <c:pt idx="3694">
                  <c:v>6.2E-2</c:v>
                </c:pt>
                <c:pt idx="3695">
                  <c:v>6.2E-2</c:v>
                </c:pt>
                <c:pt idx="3696">
                  <c:v>6.2E-2</c:v>
                </c:pt>
                <c:pt idx="3697">
                  <c:v>6.2E-2</c:v>
                </c:pt>
                <c:pt idx="3698">
                  <c:v>6.2E-2</c:v>
                </c:pt>
                <c:pt idx="3699">
                  <c:v>6.2E-2</c:v>
                </c:pt>
                <c:pt idx="3700">
                  <c:v>6.2E-2</c:v>
                </c:pt>
                <c:pt idx="3701">
                  <c:v>6.2E-2</c:v>
                </c:pt>
                <c:pt idx="3702">
                  <c:v>6.2E-2</c:v>
                </c:pt>
                <c:pt idx="3703">
                  <c:v>6.2E-2</c:v>
                </c:pt>
                <c:pt idx="3704">
                  <c:v>6.2E-2</c:v>
                </c:pt>
                <c:pt idx="3705">
                  <c:v>6.2E-2</c:v>
                </c:pt>
                <c:pt idx="3706">
                  <c:v>6.2E-2</c:v>
                </c:pt>
                <c:pt idx="3707">
                  <c:v>6.2E-2</c:v>
                </c:pt>
                <c:pt idx="3708">
                  <c:v>6.2E-2</c:v>
                </c:pt>
                <c:pt idx="3709">
                  <c:v>6.2E-2</c:v>
                </c:pt>
                <c:pt idx="3710">
                  <c:v>6.2E-2</c:v>
                </c:pt>
                <c:pt idx="3711">
                  <c:v>6.2E-2</c:v>
                </c:pt>
                <c:pt idx="3712">
                  <c:v>6.2E-2</c:v>
                </c:pt>
                <c:pt idx="3713">
                  <c:v>6.2E-2</c:v>
                </c:pt>
                <c:pt idx="3714">
                  <c:v>6.2E-2</c:v>
                </c:pt>
                <c:pt idx="3715">
                  <c:v>6.2E-2</c:v>
                </c:pt>
                <c:pt idx="3716">
                  <c:v>6.2E-2</c:v>
                </c:pt>
                <c:pt idx="3717">
                  <c:v>6.2E-2</c:v>
                </c:pt>
                <c:pt idx="3718">
                  <c:v>6.2E-2</c:v>
                </c:pt>
                <c:pt idx="3719">
                  <c:v>6.2E-2</c:v>
                </c:pt>
                <c:pt idx="3720">
                  <c:v>6.2E-2</c:v>
                </c:pt>
                <c:pt idx="3721">
                  <c:v>6.2E-2</c:v>
                </c:pt>
                <c:pt idx="3722">
                  <c:v>6.2E-2</c:v>
                </c:pt>
                <c:pt idx="3723">
                  <c:v>6.2E-2</c:v>
                </c:pt>
                <c:pt idx="3724">
                  <c:v>6.2E-2</c:v>
                </c:pt>
                <c:pt idx="3725">
                  <c:v>6.2E-2</c:v>
                </c:pt>
                <c:pt idx="3726">
                  <c:v>6.2E-2</c:v>
                </c:pt>
                <c:pt idx="3727">
                  <c:v>6.2E-2</c:v>
                </c:pt>
                <c:pt idx="3728">
                  <c:v>6.2E-2</c:v>
                </c:pt>
                <c:pt idx="3729">
                  <c:v>6.2E-2</c:v>
                </c:pt>
                <c:pt idx="3730">
                  <c:v>6.2E-2</c:v>
                </c:pt>
                <c:pt idx="3731">
                  <c:v>6.2E-2</c:v>
                </c:pt>
                <c:pt idx="3732">
                  <c:v>6.2E-2</c:v>
                </c:pt>
                <c:pt idx="3733">
                  <c:v>6.2E-2</c:v>
                </c:pt>
                <c:pt idx="3734">
                  <c:v>6.2E-2</c:v>
                </c:pt>
                <c:pt idx="3735">
                  <c:v>6.2E-2</c:v>
                </c:pt>
                <c:pt idx="3736">
                  <c:v>6.2E-2</c:v>
                </c:pt>
                <c:pt idx="3737">
                  <c:v>6.2E-2</c:v>
                </c:pt>
                <c:pt idx="3738">
                  <c:v>6.2E-2</c:v>
                </c:pt>
                <c:pt idx="3739">
                  <c:v>6.2E-2</c:v>
                </c:pt>
                <c:pt idx="3740">
                  <c:v>6.2E-2</c:v>
                </c:pt>
                <c:pt idx="3741">
                  <c:v>6.2E-2</c:v>
                </c:pt>
                <c:pt idx="3742">
                  <c:v>6.2E-2</c:v>
                </c:pt>
                <c:pt idx="3743">
                  <c:v>6.2E-2</c:v>
                </c:pt>
                <c:pt idx="3744">
                  <c:v>6.2E-2</c:v>
                </c:pt>
                <c:pt idx="3745">
                  <c:v>6.2E-2</c:v>
                </c:pt>
                <c:pt idx="3746">
                  <c:v>6.2E-2</c:v>
                </c:pt>
                <c:pt idx="3747">
                  <c:v>6.2E-2</c:v>
                </c:pt>
                <c:pt idx="3748">
                  <c:v>6.2E-2</c:v>
                </c:pt>
                <c:pt idx="3749">
                  <c:v>6.2E-2</c:v>
                </c:pt>
                <c:pt idx="3750">
                  <c:v>6.2E-2</c:v>
                </c:pt>
                <c:pt idx="3751">
                  <c:v>6.2E-2</c:v>
                </c:pt>
                <c:pt idx="3752">
                  <c:v>6.2E-2</c:v>
                </c:pt>
                <c:pt idx="3753">
                  <c:v>6.2E-2</c:v>
                </c:pt>
                <c:pt idx="3754">
                  <c:v>6.2E-2</c:v>
                </c:pt>
                <c:pt idx="3755">
                  <c:v>6.2E-2</c:v>
                </c:pt>
                <c:pt idx="3756">
                  <c:v>6.2E-2</c:v>
                </c:pt>
                <c:pt idx="3757">
                  <c:v>6.2E-2</c:v>
                </c:pt>
                <c:pt idx="3758">
                  <c:v>6.2E-2</c:v>
                </c:pt>
                <c:pt idx="3759">
                  <c:v>6.2E-2</c:v>
                </c:pt>
                <c:pt idx="3760">
                  <c:v>6.2E-2</c:v>
                </c:pt>
                <c:pt idx="3761">
                  <c:v>6.2E-2</c:v>
                </c:pt>
                <c:pt idx="3762">
                  <c:v>6.2E-2</c:v>
                </c:pt>
                <c:pt idx="3763">
                  <c:v>6.2E-2</c:v>
                </c:pt>
                <c:pt idx="3764">
                  <c:v>6.2E-2</c:v>
                </c:pt>
                <c:pt idx="3765">
                  <c:v>6.2E-2</c:v>
                </c:pt>
                <c:pt idx="3766">
                  <c:v>6.2E-2</c:v>
                </c:pt>
                <c:pt idx="3767">
                  <c:v>6.2E-2</c:v>
                </c:pt>
                <c:pt idx="3768">
                  <c:v>6.2E-2</c:v>
                </c:pt>
                <c:pt idx="3769">
                  <c:v>6.2E-2</c:v>
                </c:pt>
                <c:pt idx="3770">
                  <c:v>6.2E-2</c:v>
                </c:pt>
                <c:pt idx="3771">
                  <c:v>6.2E-2</c:v>
                </c:pt>
                <c:pt idx="3772">
                  <c:v>6.2E-2</c:v>
                </c:pt>
                <c:pt idx="3773">
                  <c:v>6.2E-2</c:v>
                </c:pt>
                <c:pt idx="3774">
                  <c:v>6.2E-2</c:v>
                </c:pt>
                <c:pt idx="3775">
                  <c:v>6.2E-2</c:v>
                </c:pt>
                <c:pt idx="3776">
                  <c:v>6.2E-2</c:v>
                </c:pt>
                <c:pt idx="3777">
                  <c:v>6.2E-2</c:v>
                </c:pt>
                <c:pt idx="3778">
                  <c:v>6.2E-2</c:v>
                </c:pt>
                <c:pt idx="3779">
                  <c:v>6.2E-2</c:v>
                </c:pt>
                <c:pt idx="3780">
                  <c:v>6.2E-2</c:v>
                </c:pt>
                <c:pt idx="3781">
                  <c:v>6.1666666666666668E-2</c:v>
                </c:pt>
                <c:pt idx="3782">
                  <c:v>6.2E-2</c:v>
                </c:pt>
                <c:pt idx="3783">
                  <c:v>6.133333333333333E-2</c:v>
                </c:pt>
                <c:pt idx="3784">
                  <c:v>6.2E-2</c:v>
                </c:pt>
                <c:pt idx="3785">
                  <c:v>6.2E-2</c:v>
                </c:pt>
                <c:pt idx="3786">
                  <c:v>6.2E-2</c:v>
                </c:pt>
                <c:pt idx="3787">
                  <c:v>6.2E-2</c:v>
                </c:pt>
                <c:pt idx="3788">
                  <c:v>6.2E-2</c:v>
                </c:pt>
                <c:pt idx="3789">
                  <c:v>6.1666666666666668E-2</c:v>
                </c:pt>
                <c:pt idx="3790">
                  <c:v>6.2E-2</c:v>
                </c:pt>
                <c:pt idx="3791">
                  <c:v>6.2E-2</c:v>
                </c:pt>
                <c:pt idx="3792">
                  <c:v>6.2E-2</c:v>
                </c:pt>
                <c:pt idx="3793">
                  <c:v>6.2E-2</c:v>
                </c:pt>
                <c:pt idx="3794">
                  <c:v>6.2E-2</c:v>
                </c:pt>
                <c:pt idx="3795">
                  <c:v>6.2E-2</c:v>
                </c:pt>
                <c:pt idx="3796">
                  <c:v>6.2E-2</c:v>
                </c:pt>
                <c:pt idx="3797">
                  <c:v>6.2E-2</c:v>
                </c:pt>
                <c:pt idx="3798">
                  <c:v>6.2E-2</c:v>
                </c:pt>
                <c:pt idx="3799">
                  <c:v>6.2E-2</c:v>
                </c:pt>
                <c:pt idx="3800">
                  <c:v>6.2E-2</c:v>
                </c:pt>
                <c:pt idx="3801">
                  <c:v>6.2E-2</c:v>
                </c:pt>
                <c:pt idx="3802">
                  <c:v>6.2E-2</c:v>
                </c:pt>
                <c:pt idx="3803">
                  <c:v>6.2E-2</c:v>
                </c:pt>
                <c:pt idx="3804">
                  <c:v>6.2E-2</c:v>
                </c:pt>
                <c:pt idx="3805">
                  <c:v>6.2E-2</c:v>
                </c:pt>
                <c:pt idx="3806">
                  <c:v>6.2E-2</c:v>
                </c:pt>
                <c:pt idx="3807">
                  <c:v>6.2E-2</c:v>
                </c:pt>
                <c:pt idx="3808">
                  <c:v>6.2E-2</c:v>
                </c:pt>
                <c:pt idx="3809">
                  <c:v>6.2E-2</c:v>
                </c:pt>
                <c:pt idx="3810">
                  <c:v>6.2E-2</c:v>
                </c:pt>
                <c:pt idx="3811">
                  <c:v>6.2E-2</c:v>
                </c:pt>
                <c:pt idx="3812">
                  <c:v>6.2E-2</c:v>
                </c:pt>
                <c:pt idx="3813">
                  <c:v>6.2E-2</c:v>
                </c:pt>
                <c:pt idx="3814">
                  <c:v>6.2E-2</c:v>
                </c:pt>
                <c:pt idx="3815">
                  <c:v>6.2E-2</c:v>
                </c:pt>
                <c:pt idx="3816">
                  <c:v>6.2E-2</c:v>
                </c:pt>
                <c:pt idx="3817">
                  <c:v>6.2E-2</c:v>
                </c:pt>
                <c:pt idx="3818">
                  <c:v>6.2E-2</c:v>
                </c:pt>
                <c:pt idx="3819">
                  <c:v>6.2E-2</c:v>
                </c:pt>
                <c:pt idx="3820">
                  <c:v>6.2E-2</c:v>
                </c:pt>
                <c:pt idx="3821">
                  <c:v>6.2E-2</c:v>
                </c:pt>
                <c:pt idx="3822">
                  <c:v>6.2E-2</c:v>
                </c:pt>
                <c:pt idx="3823">
                  <c:v>6.2E-2</c:v>
                </c:pt>
                <c:pt idx="3824">
                  <c:v>6.2E-2</c:v>
                </c:pt>
                <c:pt idx="3825">
                  <c:v>6.2E-2</c:v>
                </c:pt>
                <c:pt idx="3826">
                  <c:v>6.2E-2</c:v>
                </c:pt>
                <c:pt idx="3827">
                  <c:v>6.2E-2</c:v>
                </c:pt>
                <c:pt idx="3828">
                  <c:v>6.2E-2</c:v>
                </c:pt>
                <c:pt idx="3829">
                  <c:v>6.2E-2</c:v>
                </c:pt>
                <c:pt idx="3830">
                  <c:v>6.2E-2</c:v>
                </c:pt>
                <c:pt idx="3831">
                  <c:v>6.2E-2</c:v>
                </c:pt>
                <c:pt idx="3832">
                  <c:v>6.2E-2</c:v>
                </c:pt>
                <c:pt idx="3833">
                  <c:v>6.2E-2</c:v>
                </c:pt>
                <c:pt idx="3834">
                  <c:v>6.2E-2</c:v>
                </c:pt>
                <c:pt idx="3835">
                  <c:v>6.2E-2</c:v>
                </c:pt>
                <c:pt idx="3836">
                  <c:v>6.2E-2</c:v>
                </c:pt>
                <c:pt idx="3837">
                  <c:v>6.2E-2</c:v>
                </c:pt>
                <c:pt idx="3838">
                  <c:v>6.2E-2</c:v>
                </c:pt>
                <c:pt idx="3839">
                  <c:v>6.2E-2</c:v>
                </c:pt>
                <c:pt idx="3840">
                  <c:v>6.2E-2</c:v>
                </c:pt>
                <c:pt idx="3841">
                  <c:v>6.2E-2</c:v>
                </c:pt>
                <c:pt idx="3842">
                  <c:v>6.2E-2</c:v>
                </c:pt>
                <c:pt idx="3843">
                  <c:v>6.2E-2</c:v>
                </c:pt>
                <c:pt idx="3844">
                  <c:v>6.2E-2</c:v>
                </c:pt>
                <c:pt idx="3845">
                  <c:v>6.2E-2</c:v>
                </c:pt>
                <c:pt idx="3846">
                  <c:v>6.2E-2</c:v>
                </c:pt>
                <c:pt idx="3847">
                  <c:v>6.2E-2</c:v>
                </c:pt>
                <c:pt idx="3848">
                  <c:v>6.2E-2</c:v>
                </c:pt>
                <c:pt idx="3849">
                  <c:v>6.2E-2</c:v>
                </c:pt>
                <c:pt idx="3850">
                  <c:v>6.2E-2</c:v>
                </c:pt>
                <c:pt idx="3851">
                  <c:v>6.2E-2</c:v>
                </c:pt>
                <c:pt idx="3852">
                  <c:v>6.2E-2</c:v>
                </c:pt>
                <c:pt idx="3853">
                  <c:v>6.2E-2</c:v>
                </c:pt>
                <c:pt idx="3854">
                  <c:v>6.2E-2</c:v>
                </c:pt>
                <c:pt idx="3855">
                  <c:v>6.2E-2</c:v>
                </c:pt>
                <c:pt idx="3856">
                  <c:v>6.2E-2</c:v>
                </c:pt>
                <c:pt idx="3857">
                  <c:v>6.2E-2</c:v>
                </c:pt>
                <c:pt idx="3858">
                  <c:v>6.2E-2</c:v>
                </c:pt>
                <c:pt idx="3859">
                  <c:v>6.2E-2</c:v>
                </c:pt>
                <c:pt idx="3860">
                  <c:v>6.2E-2</c:v>
                </c:pt>
                <c:pt idx="3861">
                  <c:v>6.2E-2</c:v>
                </c:pt>
                <c:pt idx="3862">
                  <c:v>6.2E-2</c:v>
                </c:pt>
                <c:pt idx="3863">
                  <c:v>6.2E-2</c:v>
                </c:pt>
                <c:pt idx="3864">
                  <c:v>6.2E-2</c:v>
                </c:pt>
                <c:pt idx="3865">
                  <c:v>6.2E-2</c:v>
                </c:pt>
                <c:pt idx="3866">
                  <c:v>6.2E-2</c:v>
                </c:pt>
                <c:pt idx="3867">
                  <c:v>6.2E-2</c:v>
                </c:pt>
                <c:pt idx="3868">
                  <c:v>6.2E-2</c:v>
                </c:pt>
                <c:pt idx="3869">
                  <c:v>6.2E-2</c:v>
                </c:pt>
                <c:pt idx="3870">
                  <c:v>6.2E-2</c:v>
                </c:pt>
                <c:pt idx="3871">
                  <c:v>6.2E-2</c:v>
                </c:pt>
                <c:pt idx="3872">
                  <c:v>6.2E-2</c:v>
                </c:pt>
                <c:pt idx="3873">
                  <c:v>6.2E-2</c:v>
                </c:pt>
                <c:pt idx="3874">
                  <c:v>6.2E-2</c:v>
                </c:pt>
                <c:pt idx="3875">
                  <c:v>6.2E-2</c:v>
                </c:pt>
                <c:pt idx="3876">
                  <c:v>6.2E-2</c:v>
                </c:pt>
                <c:pt idx="3877">
                  <c:v>6.2E-2</c:v>
                </c:pt>
                <c:pt idx="3878">
                  <c:v>6.2E-2</c:v>
                </c:pt>
                <c:pt idx="3879">
                  <c:v>6.2E-2</c:v>
                </c:pt>
                <c:pt idx="3880">
                  <c:v>6.2E-2</c:v>
                </c:pt>
                <c:pt idx="3881">
                  <c:v>6.2E-2</c:v>
                </c:pt>
                <c:pt idx="3882">
                  <c:v>6.2E-2</c:v>
                </c:pt>
                <c:pt idx="3883">
                  <c:v>6.2E-2</c:v>
                </c:pt>
                <c:pt idx="3884">
                  <c:v>6.2E-2</c:v>
                </c:pt>
                <c:pt idx="3885">
                  <c:v>6.2E-2</c:v>
                </c:pt>
                <c:pt idx="3886">
                  <c:v>6.2E-2</c:v>
                </c:pt>
                <c:pt idx="3887">
                  <c:v>6.2E-2</c:v>
                </c:pt>
                <c:pt idx="3888">
                  <c:v>6.2E-2</c:v>
                </c:pt>
                <c:pt idx="3889">
                  <c:v>6.2E-2</c:v>
                </c:pt>
                <c:pt idx="3890">
                  <c:v>6.2E-2</c:v>
                </c:pt>
                <c:pt idx="3891">
                  <c:v>6.2E-2</c:v>
                </c:pt>
                <c:pt idx="3892">
                  <c:v>6.2E-2</c:v>
                </c:pt>
                <c:pt idx="3893">
                  <c:v>6.2E-2</c:v>
                </c:pt>
                <c:pt idx="3894">
                  <c:v>6.2E-2</c:v>
                </c:pt>
                <c:pt idx="3895">
                  <c:v>6.2E-2</c:v>
                </c:pt>
                <c:pt idx="3896">
                  <c:v>6.2E-2</c:v>
                </c:pt>
                <c:pt idx="3897">
                  <c:v>6.2E-2</c:v>
                </c:pt>
                <c:pt idx="3898">
                  <c:v>6.2E-2</c:v>
                </c:pt>
                <c:pt idx="3899">
                  <c:v>6.2E-2</c:v>
                </c:pt>
                <c:pt idx="3900">
                  <c:v>6.2E-2</c:v>
                </c:pt>
                <c:pt idx="3901">
                  <c:v>6.2E-2</c:v>
                </c:pt>
                <c:pt idx="3902">
                  <c:v>6.2E-2</c:v>
                </c:pt>
                <c:pt idx="3903">
                  <c:v>6.2E-2</c:v>
                </c:pt>
                <c:pt idx="3904">
                  <c:v>6.3E-2</c:v>
                </c:pt>
                <c:pt idx="3905">
                  <c:v>6.3E-2</c:v>
                </c:pt>
                <c:pt idx="3906">
                  <c:v>6.3E-2</c:v>
                </c:pt>
                <c:pt idx="3907">
                  <c:v>6.3E-2</c:v>
                </c:pt>
                <c:pt idx="3908">
                  <c:v>6.3E-2</c:v>
                </c:pt>
                <c:pt idx="3909">
                  <c:v>6.3E-2</c:v>
                </c:pt>
                <c:pt idx="3910">
                  <c:v>6.3E-2</c:v>
                </c:pt>
                <c:pt idx="3911">
                  <c:v>6.3E-2</c:v>
                </c:pt>
                <c:pt idx="3912">
                  <c:v>6.3E-2</c:v>
                </c:pt>
                <c:pt idx="3913">
                  <c:v>6.3E-2</c:v>
                </c:pt>
                <c:pt idx="3914">
                  <c:v>6.3E-2</c:v>
                </c:pt>
                <c:pt idx="3915">
                  <c:v>6.3E-2</c:v>
                </c:pt>
                <c:pt idx="3916">
                  <c:v>6.4000000000000001E-2</c:v>
                </c:pt>
                <c:pt idx="3917">
                  <c:v>6.4000000000000001E-2</c:v>
                </c:pt>
                <c:pt idx="3918">
                  <c:v>6.4000000000000001E-2</c:v>
                </c:pt>
                <c:pt idx="3919">
                  <c:v>6.4000000000000001E-2</c:v>
                </c:pt>
                <c:pt idx="3920">
                  <c:v>6.4000000000000001E-2</c:v>
                </c:pt>
                <c:pt idx="3921">
                  <c:v>6.4000000000000001E-2</c:v>
                </c:pt>
                <c:pt idx="3922">
                  <c:v>6.4000000000000001E-2</c:v>
                </c:pt>
                <c:pt idx="3923">
                  <c:v>6.4000000000000001E-2</c:v>
                </c:pt>
                <c:pt idx="3924">
                  <c:v>6.4000000000000001E-2</c:v>
                </c:pt>
                <c:pt idx="3925">
                  <c:v>6.4000000000000001E-2</c:v>
                </c:pt>
                <c:pt idx="3926">
                  <c:v>6.4000000000000001E-2</c:v>
                </c:pt>
                <c:pt idx="3927">
                  <c:v>6.4000000000000001E-2</c:v>
                </c:pt>
                <c:pt idx="3928">
                  <c:v>6.4000000000000001E-2</c:v>
                </c:pt>
                <c:pt idx="3929">
                  <c:v>6.4000000000000001E-2</c:v>
                </c:pt>
                <c:pt idx="3930">
                  <c:v>6.4000000000000001E-2</c:v>
                </c:pt>
                <c:pt idx="3931">
                  <c:v>6.4000000000000001E-2</c:v>
                </c:pt>
                <c:pt idx="3932">
                  <c:v>6.4000000000000001E-2</c:v>
                </c:pt>
                <c:pt idx="3933">
                  <c:v>6.4000000000000001E-2</c:v>
                </c:pt>
                <c:pt idx="3934">
                  <c:v>6.5000000000000002E-2</c:v>
                </c:pt>
                <c:pt idx="3935">
                  <c:v>6.5000000000000002E-2</c:v>
                </c:pt>
                <c:pt idx="3936">
                  <c:v>6.5000000000000002E-2</c:v>
                </c:pt>
                <c:pt idx="3937">
                  <c:v>6.5000000000000002E-2</c:v>
                </c:pt>
                <c:pt idx="3938">
                  <c:v>6.5000000000000002E-2</c:v>
                </c:pt>
                <c:pt idx="3939">
                  <c:v>6.5000000000000002E-2</c:v>
                </c:pt>
                <c:pt idx="3940">
                  <c:v>6.5000000000000002E-2</c:v>
                </c:pt>
                <c:pt idx="3941">
                  <c:v>6.5000000000000002E-2</c:v>
                </c:pt>
                <c:pt idx="3942">
                  <c:v>6.5000000000000002E-2</c:v>
                </c:pt>
                <c:pt idx="3943">
                  <c:v>6.5000000000000002E-2</c:v>
                </c:pt>
                <c:pt idx="3944">
                  <c:v>6.5000000000000002E-2</c:v>
                </c:pt>
                <c:pt idx="3945">
                  <c:v>6.5000000000000002E-2</c:v>
                </c:pt>
                <c:pt idx="3946">
                  <c:v>6.5000000000000002E-2</c:v>
                </c:pt>
                <c:pt idx="3947">
                  <c:v>6.5000000000000002E-2</c:v>
                </c:pt>
                <c:pt idx="3948">
                  <c:v>6.5000000000000002E-2</c:v>
                </c:pt>
                <c:pt idx="3949">
                  <c:v>6.5000000000000002E-2</c:v>
                </c:pt>
                <c:pt idx="3950">
                  <c:v>6.5000000000000002E-2</c:v>
                </c:pt>
                <c:pt idx="3951">
                  <c:v>6.5000000000000002E-2</c:v>
                </c:pt>
                <c:pt idx="3952">
                  <c:v>6.5000000000000002E-2</c:v>
                </c:pt>
                <c:pt idx="3953">
                  <c:v>6.5666666666666665E-2</c:v>
                </c:pt>
                <c:pt idx="3954">
                  <c:v>6.6000000000000003E-2</c:v>
                </c:pt>
                <c:pt idx="3955">
                  <c:v>6.6000000000000003E-2</c:v>
                </c:pt>
                <c:pt idx="3956">
                  <c:v>6.6000000000000003E-2</c:v>
                </c:pt>
                <c:pt idx="3957">
                  <c:v>6.6000000000000003E-2</c:v>
                </c:pt>
                <c:pt idx="3958">
                  <c:v>6.6000000000000003E-2</c:v>
                </c:pt>
                <c:pt idx="3959">
                  <c:v>6.6000000000000003E-2</c:v>
                </c:pt>
                <c:pt idx="3960">
                  <c:v>6.6000000000000003E-2</c:v>
                </c:pt>
                <c:pt idx="3961">
                  <c:v>6.6000000000000003E-2</c:v>
                </c:pt>
                <c:pt idx="3962">
                  <c:v>6.6000000000000003E-2</c:v>
                </c:pt>
                <c:pt idx="3963">
                  <c:v>6.6000000000000003E-2</c:v>
                </c:pt>
                <c:pt idx="3964">
                  <c:v>6.6000000000000003E-2</c:v>
                </c:pt>
                <c:pt idx="3965">
                  <c:v>6.6000000000000003E-2</c:v>
                </c:pt>
                <c:pt idx="3966">
                  <c:v>6.6000000000000003E-2</c:v>
                </c:pt>
                <c:pt idx="3967">
                  <c:v>6.6000000000000003E-2</c:v>
                </c:pt>
                <c:pt idx="3968">
                  <c:v>6.7000000000000004E-2</c:v>
                </c:pt>
                <c:pt idx="3969">
                  <c:v>6.7000000000000004E-2</c:v>
                </c:pt>
                <c:pt idx="3970">
                  <c:v>6.7000000000000004E-2</c:v>
                </c:pt>
                <c:pt idx="3971">
                  <c:v>6.7000000000000004E-2</c:v>
                </c:pt>
                <c:pt idx="3972">
                  <c:v>6.7000000000000004E-2</c:v>
                </c:pt>
                <c:pt idx="3973">
                  <c:v>6.7000000000000004E-2</c:v>
                </c:pt>
                <c:pt idx="3974">
                  <c:v>6.7000000000000004E-2</c:v>
                </c:pt>
                <c:pt idx="3975">
                  <c:v>6.7000000000000004E-2</c:v>
                </c:pt>
                <c:pt idx="3976">
                  <c:v>6.7000000000000004E-2</c:v>
                </c:pt>
                <c:pt idx="3977">
                  <c:v>6.7000000000000004E-2</c:v>
                </c:pt>
                <c:pt idx="3978">
                  <c:v>6.7000000000000004E-2</c:v>
                </c:pt>
                <c:pt idx="3979">
                  <c:v>6.7000000000000004E-2</c:v>
                </c:pt>
                <c:pt idx="3980">
                  <c:v>6.7000000000000004E-2</c:v>
                </c:pt>
                <c:pt idx="3981">
                  <c:v>6.7000000000000004E-2</c:v>
                </c:pt>
                <c:pt idx="3982">
                  <c:v>6.7000000000000004E-2</c:v>
                </c:pt>
                <c:pt idx="3983">
                  <c:v>6.7666666666666667E-2</c:v>
                </c:pt>
                <c:pt idx="3984">
                  <c:v>6.8000000000000005E-2</c:v>
                </c:pt>
                <c:pt idx="3985">
                  <c:v>6.8000000000000005E-2</c:v>
                </c:pt>
                <c:pt idx="3986">
                  <c:v>6.8000000000000005E-2</c:v>
                </c:pt>
                <c:pt idx="3987">
                  <c:v>6.8000000000000005E-2</c:v>
                </c:pt>
                <c:pt idx="3988">
                  <c:v>6.8000000000000005E-2</c:v>
                </c:pt>
                <c:pt idx="3989">
                  <c:v>6.8000000000000005E-2</c:v>
                </c:pt>
                <c:pt idx="3990">
                  <c:v>6.8000000000000005E-2</c:v>
                </c:pt>
                <c:pt idx="3991">
                  <c:v>6.8000000000000005E-2</c:v>
                </c:pt>
                <c:pt idx="3992">
                  <c:v>6.8000000000000005E-2</c:v>
                </c:pt>
                <c:pt idx="3993">
                  <c:v>6.8000000000000005E-2</c:v>
                </c:pt>
                <c:pt idx="3994">
                  <c:v>6.9000000000000006E-2</c:v>
                </c:pt>
                <c:pt idx="3995">
                  <c:v>6.8666666666666668E-2</c:v>
                </c:pt>
                <c:pt idx="3996">
                  <c:v>6.9000000000000006E-2</c:v>
                </c:pt>
                <c:pt idx="3997">
                  <c:v>6.8666666666666668E-2</c:v>
                </c:pt>
                <c:pt idx="3998">
                  <c:v>6.9000000000000006E-2</c:v>
                </c:pt>
                <c:pt idx="3999">
                  <c:v>6.9000000000000006E-2</c:v>
                </c:pt>
                <c:pt idx="4000">
                  <c:v>6.9000000000000006E-2</c:v>
                </c:pt>
                <c:pt idx="4001">
                  <c:v>6.9000000000000006E-2</c:v>
                </c:pt>
                <c:pt idx="4002">
                  <c:v>6.9000000000000006E-2</c:v>
                </c:pt>
                <c:pt idx="4003">
                  <c:v>6.9000000000000006E-2</c:v>
                </c:pt>
                <c:pt idx="4004">
                  <c:v>6.9000000000000006E-2</c:v>
                </c:pt>
                <c:pt idx="4005">
                  <c:v>6.9666666666666668E-2</c:v>
                </c:pt>
                <c:pt idx="4006">
                  <c:v>7.0000000000000007E-2</c:v>
                </c:pt>
                <c:pt idx="4007">
                  <c:v>7.0000000000000007E-2</c:v>
                </c:pt>
                <c:pt idx="4008">
                  <c:v>7.0000000000000007E-2</c:v>
                </c:pt>
                <c:pt idx="4009">
                  <c:v>7.0000000000000007E-2</c:v>
                </c:pt>
                <c:pt idx="4010">
                  <c:v>7.0000000000000007E-2</c:v>
                </c:pt>
                <c:pt idx="4011">
                  <c:v>7.0000000000000007E-2</c:v>
                </c:pt>
                <c:pt idx="4012">
                  <c:v>7.0000000000000007E-2</c:v>
                </c:pt>
                <c:pt idx="4013">
                  <c:v>7.0000000000000007E-2</c:v>
                </c:pt>
                <c:pt idx="4014">
                  <c:v>7.0999999999999994E-2</c:v>
                </c:pt>
                <c:pt idx="4015">
                  <c:v>7.0999999999999994E-2</c:v>
                </c:pt>
                <c:pt idx="4016">
                  <c:v>7.0999999999999994E-2</c:v>
                </c:pt>
                <c:pt idx="4017">
                  <c:v>7.0999999999999994E-2</c:v>
                </c:pt>
                <c:pt idx="4018">
                  <c:v>7.0999999999999994E-2</c:v>
                </c:pt>
                <c:pt idx="4019">
                  <c:v>7.0999999999999994E-2</c:v>
                </c:pt>
                <c:pt idx="4020">
                  <c:v>7.0999999999999994E-2</c:v>
                </c:pt>
                <c:pt idx="4021">
                  <c:v>7.0999999999999994E-2</c:v>
                </c:pt>
                <c:pt idx="4022">
                  <c:v>7.1999999999999995E-2</c:v>
                </c:pt>
                <c:pt idx="4023">
                  <c:v>7.1999999999999995E-2</c:v>
                </c:pt>
                <c:pt idx="4024">
                  <c:v>7.1999999999999995E-2</c:v>
                </c:pt>
                <c:pt idx="4025">
                  <c:v>7.1999999999999995E-2</c:v>
                </c:pt>
                <c:pt idx="4026">
                  <c:v>7.1999999999999995E-2</c:v>
                </c:pt>
                <c:pt idx="4027">
                  <c:v>7.1999999999999995E-2</c:v>
                </c:pt>
                <c:pt idx="4028">
                  <c:v>7.1999999999999995E-2</c:v>
                </c:pt>
                <c:pt idx="4029">
                  <c:v>7.1999999999999995E-2</c:v>
                </c:pt>
                <c:pt idx="4030">
                  <c:v>7.1999999999999995E-2</c:v>
                </c:pt>
                <c:pt idx="4031">
                  <c:v>7.2999999999999995E-2</c:v>
                </c:pt>
                <c:pt idx="4032">
                  <c:v>7.2999999999999995E-2</c:v>
                </c:pt>
                <c:pt idx="4033">
                  <c:v>7.2999999999999995E-2</c:v>
                </c:pt>
                <c:pt idx="4034">
                  <c:v>7.2999999999999995E-2</c:v>
                </c:pt>
                <c:pt idx="4035">
                  <c:v>7.2999999999999995E-2</c:v>
                </c:pt>
                <c:pt idx="4036">
                  <c:v>7.2999999999999995E-2</c:v>
                </c:pt>
                <c:pt idx="4037">
                  <c:v>7.2999999999999995E-2</c:v>
                </c:pt>
                <c:pt idx="4038">
                  <c:v>7.2999999999999995E-2</c:v>
                </c:pt>
                <c:pt idx="4039">
                  <c:v>7.333333333333332E-2</c:v>
                </c:pt>
                <c:pt idx="4040">
                  <c:v>7.3999999999999996E-2</c:v>
                </c:pt>
                <c:pt idx="4041">
                  <c:v>7.3999999999999996E-2</c:v>
                </c:pt>
                <c:pt idx="4042">
                  <c:v>7.3999999999999996E-2</c:v>
                </c:pt>
                <c:pt idx="4043">
                  <c:v>7.3999999999999996E-2</c:v>
                </c:pt>
                <c:pt idx="4044">
                  <c:v>7.3999999999999996E-2</c:v>
                </c:pt>
                <c:pt idx="4045">
                  <c:v>7.3999999999999996E-2</c:v>
                </c:pt>
                <c:pt idx="4046">
                  <c:v>7.3999999999999996E-2</c:v>
                </c:pt>
                <c:pt idx="4047">
                  <c:v>7.3999999999999996E-2</c:v>
                </c:pt>
                <c:pt idx="4048">
                  <c:v>7.4999999999999997E-2</c:v>
                </c:pt>
                <c:pt idx="4049">
                  <c:v>7.4999999999999997E-2</c:v>
                </c:pt>
                <c:pt idx="4050">
                  <c:v>7.4999999999999997E-2</c:v>
                </c:pt>
                <c:pt idx="4051">
                  <c:v>7.4999999999999997E-2</c:v>
                </c:pt>
                <c:pt idx="4052">
                  <c:v>7.4999999999999997E-2</c:v>
                </c:pt>
                <c:pt idx="4053">
                  <c:v>7.4999999999999997E-2</c:v>
                </c:pt>
                <c:pt idx="4054">
                  <c:v>7.4999999999999997E-2</c:v>
                </c:pt>
                <c:pt idx="4055">
                  <c:v>7.4999999999999997E-2</c:v>
                </c:pt>
                <c:pt idx="4056">
                  <c:v>7.4999999999999997E-2</c:v>
                </c:pt>
                <c:pt idx="4057">
                  <c:v>7.566666666666666E-2</c:v>
                </c:pt>
                <c:pt idx="4058">
                  <c:v>7.5999999999999998E-2</c:v>
                </c:pt>
                <c:pt idx="4059">
                  <c:v>7.5999999999999998E-2</c:v>
                </c:pt>
                <c:pt idx="4060">
                  <c:v>7.5999999999999998E-2</c:v>
                </c:pt>
                <c:pt idx="4061">
                  <c:v>7.5999999999999998E-2</c:v>
                </c:pt>
                <c:pt idx="4062">
                  <c:v>7.5999999999999998E-2</c:v>
                </c:pt>
                <c:pt idx="4063">
                  <c:v>7.5999999999999998E-2</c:v>
                </c:pt>
                <c:pt idx="4064">
                  <c:v>7.5999999999999998E-2</c:v>
                </c:pt>
                <c:pt idx="4065">
                  <c:v>7.5999999999999998E-2</c:v>
                </c:pt>
                <c:pt idx="4066">
                  <c:v>7.5999999999999998E-2</c:v>
                </c:pt>
                <c:pt idx="4067">
                  <c:v>7.6999999999999999E-2</c:v>
                </c:pt>
                <c:pt idx="4068">
                  <c:v>7.6999999999999999E-2</c:v>
                </c:pt>
                <c:pt idx="4069">
                  <c:v>7.6999999999999999E-2</c:v>
                </c:pt>
                <c:pt idx="4070">
                  <c:v>7.6999999999999999E-2</c:v>
                </c:pt>
                <c:pt idx="4071">
                  <c:v>7.6999999999999999E-2</c:v>
                </c:pt>
                <c:pt idx="4072">
                  <c:v>7.6999999999999999E-2</c:v>
                </c:pt>
                <c:pt idx="4073">
                  <c:v>7.6999999999999999E-2</c:v>
                </c:pt>
                <c:pt idx="4074">
                  <c:v>7.6999999999999999E-2</c:v>
                </c:pt>
                <c:pt idx="4075">
                  <c:v>7.7333333333333323E-2</c:v>
                </c:pt>
                <c:pt idx="4076">
                  <c:v>7.8E-2</c:v>
                </c:pt>
                <c:pt idx="4077">
                  <c:v>7.8E-2</c:v>
                </c:pt>
                <c:pt idx="4078">
                  <c:v>7.8E-2</c:v>
                </c:pt>
                <c:pt idx="4079">
                  <c:v>7.8E-2</c:v>
                </c:pt>
                <c:pt idx="4080">
                  <c:v>7.8E-2</c:v>
                </c:pt>
                <c:pt idx="4081">
                  <c:v>7.8E-2</c:v>
                </c:pt>
                <c:pt idx="4082">
                  <c:v>7.8E-2</c:v>
                </c:pt>
                <c:pt idx="4083">
                  <c:v>7.8333333333333324E-2</c:v>
                </c:pt>
                <c:pt idx="4084">
                  <c:v>7.9000000000000001E-2</c:v>
                </c:pt>
                <c:pt idx="4085">
                  <c:v>7.9000000000000001E-2</c:v>
                </c:pt>
                <c:pt idx="4086">
                  <c:v>7.9000000000000001E-2</c:v>
                </c:pt>
                <c:pt idx="4087">
                  <c:v>7.9000000000000001E-2</c:v>
                </c:pt>
                <c:pt idx="4088">
                  <c:v>7.9000000000000001E-2</c:v>
                </c:pt>
                <c:pt idx="4089">
                  <c:v>7.9000000000000001E-2</c:v>
                </c:pt>
                <c:pt idx="4090">
                  <c:v>0.08</c:v>
                </c:pt>
                <c:pt idx="4091">
                  <c:v>0.08</c:v>
                </c:pt>
                <c:pt idx="4092">
                  <c:v>0.08</c:v>
                </c:pt>
                <c:pt idx="4093">
                  <c:v>0.08</c:v>
                </c:pt>
                <c:pt idx="4094">
                  <c:v>0.08</c:v>
                </c:pt>
                <c:pt idx="4095">
                  <c:v>0.08</c:v>
                </c:pt>
                <c:pt idx="4096">
                  <c:v>0.08</c:v>
                </c:pt>
                <c:pt idx="4097">
                  <c:v>8.1000000000000003E-2</c:v>
                </c:pt>
                <c:pt idx="4098">
                  <c:v>8.1000000000000003E-2</c:v>
                </c:pt>
                <c:pt idx="4099">
                  <c:v>8.1000000000000003E-2</c:v>
                </c:pt>
                <c:pt idx="4100">
                  <c:v>8.1000000000000003E-2</c:v>
                </c:pt>
                <c:pt idx="4101">
                  <c:v>8.1333333333333327E-2</c:v>
                </c:pt>
                <c:pt idx="4102">
                  <c:v>8.2000000000000003E-2</c:v>
                </c:pt>
                <c:pt idx="4103">
                  <c:v>8.2000000000000003E-2</c:v>
                </c:pt>
                <c:pt idx="4104">
                  <c:v>8.2000000000000003E-2</c:v>
                </c:pt>
                <c:pt idx="4105">
                  <c:v>8.2333333333333328E-2</c:v>
                </c:pt>
                <c:pt idx="4106">
                  <c:v>8.3000000000000004E-2</c:v>
                </c:pt>
                <c:pt idx="4107">
                  <c:v>8.3000000000000004E-2</c:v>
                </c:pt>
                <c:pt idx="4108">
                  <c:v>8.3000000000000004E-2</c:v>
                </c:pt>
                <c:pt idx="4109">
                  <c:v>8.3000000000000004E-2</c:v>
                </c:pt>
                <c:pt idx="4110">
                  <c:v>8.4000000000000005E-2</c:v>
                </c:pt>
                <c:pt idx="4111">
                  <c:v>8.4000000000000005E-2</c:v>
                </c:pt>
                <c:pt idx="4112">
                  <c:v>8.4000000000000005E-2</c:v>
                </c:pt>
                <c:pt idx="4113">
                  <c:v>8.433333333333333E-2</c:v>
                </c:pt>
                <c:pt idx="4114">
                  <c:v>8.5000000000000006E-2</c:v>
                </c:pt>
                <c:pt idx="4115">
                  <c:v>8.5000000000000006E-2</c:v>
                </c:pt>
                <c:pt idx="4116">
                  <c:v>8.5000000000000006E-2</c:v>
                </c:pt>
                <c:pt idx="4117">
                  <c:v>8.5666666666666669E-2</c:v>
                </c:pt>
                <c:pt idx="4118">
                  <c:v>8.5999999999999993E-2</c:v>
                </c:pt>
                <c:pt idx="4119">
                  <c:v>8.6000000000000007E-2</c:v>
                </c:pt>
                <c:pt idx="4120">
                  <c:v>8.6999999999999994E-2</c:v>
                </c:pt>
                <c:pt idx="4121">
                  <c:v>8.7000000000000008E-2</c:v>
                </c:pt>
                <c:pt idx="4122">
                  <c:v>8.6999999999999994E-2</c:v>
                </c:pt>
                <c:pt idx="4123">
                  <c:v>8.7000000000000008E-2</c:v>
                </c:pt>
                <c:pt idx="4124">
                  <c:v>8.7999999999999995E-2</c:v>
                </c:pt>
                <c:pt idx="4125">
                  <c:v>8.8000000000000009E-2</c:v>
                </c:pt>
                <c:pt idx="4126">
                  <c:v>8.7999999999999995E-2</c:v>
                </c:pt>
                <c:pt idx="4127">
                  <c:v>8.8666666666666671E-2</c:v>
                </c:pt>
                <c:pt idx="4128">
                  <c:v>8.8999999999999996E-2</c:v>
                </c:pt>
                <c:pt idx="4129">
                  <c:v>8.900000000000001E-2</c:v>
                </c:pt>
                <c:pt idx="4130">
                  <c:v>0.09</c:v>
                </c:pt>
                <c:pt idx="4131">
                  <c:v>9.0000000000000011E-2</c:v>
                </c:pt>
                <c:pt idx="4132">
                  <c:v>0.09</c:v>
                </c:pt>
                <c:pt idx="4133">
                  <c:v>9.0000000000000011E-2</c:v>
                </c:pt>
                <c:pt idx="4134">
                  <c:v>9.0999999999999998E-2</c:v>
                </c:pt>
                <c:pt idx="4135">
                  <c:v>9.1000000000000011E-2</c:v>
                </c:pt>
                <c:pt idx="4136">
                  <c:v>9.0999999999999998E-2</c:v>
                </c:pt>
                <c:pt idx="4137">
                  <c:v>9.1333333333333336E-2</c:v>
                </c:pt>
                <c:pt idx="4138">
                  <c:v>9.1999999999999998E-2</c:v>
                </c:pt>
                <c:pt idx="4139">
                  <c:v>9.2000000000000012E-2</c:v>
                </c:pt>
                <c:pt idx="4140">
                  <c:v>9.1999999999999998E-2</c:v>
                </c:pt>
                <c:pt idx="4141">
                  <c:v>9.2333333333333337E-2</c:v>
                </c:pt>
                <c:pt idx="4142">
                  <c:v>9.2999999999999999E-2</c:v>
                </c:pt>
                <c:pt idx="4143">
                  <c:v>9.3000000000000013E-2</c:v>
                </c:pt>
                <c:pt idx="4144">
                  <c:v>9.2999999999999999E-2</c:v>
                </c:pt>
                <c:pt idx="4145">
                  <c:v>9.3000000000000013E-2</c:v>
                </c:pt>
                <c:pt idx="4146">
                  <c:v>9.2999999999999999E-2</c:v>
                </c:pt>
                <c:pt idx="4147">
                  <c:v>9.3333333333333338E-2</c:v>
                </c:pt>
                <c:pt idx="4148">
                  <c:v>9.4E-2</c:v>
                </c:pt>
                <c:pt idx="4149">
                  <c:v>9.4000000000000014E-2</c:v>
                </c:pt>
                <c:pt idx="4150">
                  <c:v>9.4E-2</c:v>
                </c:pt>
                <c:pt idx="4151">
                  <c:v>9.4000000000000014E-2</c:v>
                </c:pt>
                <c:pt idx="4152">
                  <c:v>9.4E-2</c:v>
                </c:pt>
                <c:pt idx="4153">
                  <c:v>9.4666666666666677E-2</c:v>
                </c:pt>
                <c:pt idx="4154">
                  <c:v>9.5000000000000001E-2</c:v>
                </c:pt>
                <c:pt idx="4155">
                  <c:v>9.5000000000000015E-2</c:v>
                </c:pt>
                <c:pt idx="4156">
                  <c:v>9.5000000000000001E-2</c:v>
                </c:pt>
                <c:pt idx="4157">
                  <c:v>9.5000000000000015E-2</c:v>
                </c:pt>
                <c:pt idx="4158">
                  <c:v>9.5000000000000001E-2</c:v>
                </c:pt>
                <c:pt idx="4159">
                  <c:v>9.5000000000000015E-2</c:v>
                </c:pt>
                <c:pt idx="4160">
                  <c:v>9.6000000000000002E-2</c:v>
                </c:pt>
                <c:pt idx="4161">
                  <c:v>9.6000000000000016E-2</c:v>
                </c:pt>
                <c:pt idx="4162">
                  <c:v>9.6000000000000002E-2</c:v>
                </c:pt>
                <c:pt idx="4163">
                  <c:v>9.6000000000000016E-2</c:v>
                </c:pt>
                <c:pt idx="4164">
                  <c:v>9.6000000000000002E-2</c:v>
                </c:pt>
                <c:pt idx="4165">
                  <c:v>9.6000000000000016E-2</c:v>
                </c:pt>
                <c:pt idx="4166">
                  <c:v>9.6000000000000002E-2</c:v>
                </c:pt>
                <c:pt idx="4167">
                  <c:v>9.6000000000000016E-2</c:v>
                </c:pt>
                <c:pt idx="4168">
                  <c:v>9.6000000000000002E-2</c:v>
                </c:pt>
                <c:pt idx="4169">
                  <c:v>9.6666666666666679E-2</c:v>
                </c:pt>
                <c:pt idx="4170">
                  <c:v>9.7000000000000003E-2</c:v>
                </c:pt>
                <c:pt idx="4171">
                  <c:v>9.7000000000000017E-2</c:v>
                </c:pt>
                <c:pt idx="4172">
                  <c:v>9.7000000000000003E-2</c:v>
                </c:pt>
                <c:pt idx="4173">
                  <c:v>9.7000000000000017E-2</c:v>
                </c:pt>
                <c:pt idx="4174">
                  <c:v>9.7000000000000003E-2</c:v>
                </c:pt>
                <c:pt idx="4175">
                  <c:v>9.7000000000000017E-2</c:v>
                </c:pt>
                <c:pt idx="4176">
                  <c:v>9.7000000000000003E-2</c:v>
                </c:pt>
                <c:pt idx="4177">
                  <c:v>9.7000000000000017E-2</c:v>
                </c:pt>
                <c:pt idx="4178">
                  <c:v>9.7000000000000003E-2</c:v>
                </c:pt>
                <c:pt idx="4179">
                  <c:v>9.7666666666666679E-2</c:v>
                </c:pt>
                <c:pt idx="4180">
                  <c:v>9.8000000000000004E-2</c:v>
                </c:pt>
                <c:pt idx="4181">
                  <c:v>9.8000000000000018E-2</c:v>
                </c:pt>
                <c:pt idx="4182">
                  <c:v>9.8000000000000004E-2</c:v>
                </c:pt>
                <c:pt idx="4183">
                  <c:v>9.8000000000000018E-2</c:v>
                </c:pt>
                <c:pt idx="4184">
                  <c:v>9.8000000000000004E-2</c:v>
                </c:pt>
                <c:pt idx="4185">
                  <c:v>9.8000000000000018E-2</c:v>
                </c:pt>
                <c:pt idx="4186">
                  <c:v>9.8000000000000004E-2</c:v>
                </c:pt>
                <c:pt idx="4187">
                  <c:v>9.8000000000000018E-2</c:v>
                </c:pt>
                <c:pt idx="4188">
                  <c:v>9.8000000000000004E-2</c:v>
                </c:pt>
                <c:pt idx="4189">
                  <c:v>9.8000000000000018E-2</c:v>
                </c:pt>
                <c:pt idx="4190">
                  <c:v>9.8000000000000004E-2</c:v>
                </c:pt>
                <c:pt idx="4191">
                  <c:v>9.8000000000000018E-2</c:v>
                </c:pt>
                <c:pt idx="4192">
                  <c:v>0.123</c:v>
                </c:pt>
                <c:pt idx="4193">
                  <c:v>0.26200000000000001</c:v>
                </c:pt>
                <c:pt idx="4194">
                  <c:v>0.16800000000000001</c:v>
                </c:pt>
                <c:pt idx="4195">
                  <c:v>0.159</c:v>
                </c:pt>
                <c:pt idx="4196">
                  <c:v>0.151</c:v>
                </c:pt>
                <c:pt idx="4197">
                  <c:v>0.14799999999999999</c:v>
                </c:pt>
                <c:pt idx="4198">
                  <c:v>0.14499999999999999</c:v>
                </c:pt>
                <c:pt idx="4199">
                  <c:v>0.14366666666666664</c:v>
                </c:pt>
                <c:pt idx="4200">
                  <c:v>0.14099999999999999</c:v>
                </c:pt>
                <c:pt idx="4201">
                  <c:v>0.14033333333333334</c:v>
                </c:pt>
                <c:pt idx="4202">
                  <c:v>0.13900000000000001</c:v>
                </c:pt>
                <c:pt idx="4203">
                  <c:v>0.13833333333333334</c:v>
                </c:pt>
                <c:pt idx="4204">
                  <c:v>0.13700000000000001</c:v>
                </c:pt>
                <c:pt idx="4205">
                  <c:v>0.13666666666666669</c:v>
                </c:pt>
                <c:pt idx="4206">
                  <c:v>0.13600000000000001</c:v>
                </c:pt>
                <c:pt idx="4207">
                  <c:v>0.13533333333333333</c:v>
                </c:pt>
                <c:pt idx="4208">
                  <c:v>0.13500000000000001</c:v>
                </c:pt>
                <c:pt idx="4209">
                  <c:v>0.13500000000000001</c:v>
                </c:pt>
                <c:pt idx="4210">
                  <c:v>0.13400000000000001</c:v>
                </c:pt>
                <c:pt idx="4211">
                  <c:v>0.13400000000000001</c:v>
                </c:pt>
                <c:pt idx="4212">
                  <c:v>0.13300000000000001</c:v>
                </c:pt>
                <c:pt idx="4213">
                  <c:v>0.13300000000000001</c:v>
                </c:pt>
                <c:pt idx="4214">
                  <c:v>0.13300000000000001</c:v>
                </c:pt>
                <c:pt idx="4215">
                  <c:v>0.13300000000000001</c:v>
                </c:pt>
                <c:pt idx="4216">
                  <c:v>0.13200000000000001</c:v>
                </c:pt>
                <c:pt idx="4217">
                  <c:v>0.13200000000000001</c:v>
                </c:pt>
                <c:pt idx="4218">
                  <c:v>0.13200000000000001</c:v>
                </c:pt>
                <c:pt idx="4219">
                  <c:v>0.13200000000000001</c:v>
                </c:pt>
                <c:pt idx="4220">
                  <c:v>0.13200000000000001</c:v>
                </c:pt>
                <c:pt idx="4221">
                  <c:v>0.13200000000000001</c:v>
                </c:pt>
                <c:pt idx="4222">
                  <c:v>0.13200000000000001</c:v>
                </c:pt>
                <c:pt idx="4223">
                  <c:v>0.13200000000000001</c:v>
                </c:pt>
                <c:pt idx="4224">
                  <c:v>0.13200000000000001</c:v>
                </c:pt>
                <c:pt idx="4225">
                  <c:v>0.13200000000000001</c:v>
                </c:pt>
                <c:pt idx="4226">
                  <c:v>0.13200000000000001</c:v>
                </c:pt>
                <c:pt idx="4227">
                  <c:v>0.13200000000000001</c:v>
                </c:pt>
                <c:pt idx="4228">
                  <c:v>0.13200000000000001</c:v>
                </c:pt>
                <c:pt idx="4229">
                  <c:v>0.13200000000000001</c:v>
                </c:pt>
                <c:pt idx="4230">
                  <c:v>0.13200000000000001</c:v>
                </c:pt>
                <c:pt idx="4231">
                  <c:v>0.13200000000000001</c:v>
                </c:pt>
                <c:pt idx="4232">
                  <c:v>0.13200000000000001</c:v>
                </c:pt>
                <c:pt idx="4233">
                  <c:v>0.13100000000000001</c:v>
                </c:pt>
                <c:pt idx="4234">
                  <c:v>0.13100000000000001</c:v>
                </c:pt>
                <c:pt idx="4235">
                  <c:v>0.13100000000000001</c:v>
                </c:pt>
                <c:pt idx="4236">
                  <c:v>0.13100000000000001</c:v>
                </c:pt>
                <c:pt idx="4237">
                  <c:v>0.13066666666666668</c:v>
                </c:pt>
                <c:pt idx="4238">
                  <c:v>0.13</c:v>
                </c:pt>
                <c:pt idx="4239">
                  <c:v>0.13</c:v>
                </c:pt>
                <c:pt idx="4240">
                  <c:v>0.13</c:v>
                </c:pt>
                <c:pt idx="4241">
                  <c:v>0.13</c:v>
                </c:pt>
                <c:pt idx="4242">
                  <c:v>0.13</c:v>
                </c:pt>
                <c:pt idx="4243">
                  <c:v>0.13</c:v>
                </c:pt>
                <c:pt idx="4244">
                  <c:v>0.129</c:v>
                </c:pt>
                <c:pt idx="4245">
                  <c:v>0.129</c:v>
                </c:pt>
                <c:pt idx="4246">
                  <c:v>0.129</c:v>
                </c:pt>
                <c:pt idx="4247">
                  <c:v>0.129</c:v>
                </c:pt>
                <c:pt idx="4248">
                  <c:v>0.129</c:v>
                </c:pt>
                <c:pt idx="4249">
                  <c:v>0.12866666666666668</c:v>
                </c:pt>
                <c:pt idx="4250">
                  <c:v>0.128</c:v>
                </c:pt>
                <c:pt idx="4251">
                  <c:v>0.128</c:v>
                </c:pt>
                <c:pt idx="4252">
                  <c:v>0.128</c:v>
                </c:pt>
                <c:pt idx="4253">
                  <c:v>0.128</c:v>
                </c:pt>
                <c:pt idx="4254">
                  <c:v>0.127</c:v>
                </c:pt>
                <c:pt idx="4255">
                  <c:v>0.12733333333333333</c:v>
                </c:pt>
                <c:pt idx="4256">
                  <c:v>0.127</c:v>
                </c:pt>
                <c:pt idx="4257">
                  <c:v>0.127</c:v>
                </c:pt>
                <c:pt idx="4258">
                  <c:v>0.127</c:v>
                </c:pt>
                <c:pt idx="4259">
                  <c:v>0.127</c:v>
                </c:pt>
                <c:pt idx="4260">
                  <c:v>0.127</c:v>
                </c:pt>
                <c:pt idx="4261">
                  <c:v>0.127</c:v>
                </c:pt>
                <c:pt idx="4262">
                  <c:v>0.126</c:v>
                </c:pt>
                <c:pt idx="4263">
                  <c:v>0.126</c:v>
                </c:pt>
                <c:pt idx="4264">
                  <c:v>0.126</c:v>
                </c:pt>
                <c:pt idx="4265">
                  <c:v>0.126</c:v>
                </c:pt>
                <c:pt idx="4266">
                  <c:v>0.125</c:v>
                </c:pt>
                <c:pt idx="4267">
                  <c:v>0.12533333333333332</c:v>
                </c:pt>
                <c:pt idx="4268">
                  <c:v>0.125</c:v>
                </c:pt>
                <c:pt idx="4269">
                  <c:v>0.125</c:v>
                </c:pt>
                <c:pt idx="4270">
                  <c:v>0.125</c:v>
                </c:pt>
                <c:pt idx="4271">
                  <c:v>0.125</c:v>
                </c:pt>
                <c:pt idx="4272">
                  <c:v>0.125</c:v>
                </c:pt>
                <c:pt idx="4273">
                  <c:v>0.125</c:v>
                </c:pt>
                <c:pt idx="4274">
                  <c:v>0.125</c:v>
                </c:pt>
                <c:pt idx="4275">
                  <c:v>0.125</c:v>
                </c:pt>
                <c:pt idx="4276">
                  <c:v>0.124</c:v>
                </c:pt>
                <c:pt idx="4277">
                  <c:v>0.124</c:v>
                </c:pt>
                <c:pt idx="4278">
                  <c:v>0.124</c:v>
                </c:pt>
                <c:pt idx="4279">
                  <c:v>0.124</c:v>
                </c:pt>
                <c:pt idx="4280">
                  <c:v>0.124</c:v>
                </c:pt>
                <c:pt idx="4281">
                  <c:v>0.124</c:v>
                </c:pt>
                <c:pt idx="4282">
                  <c:v>0.123</c:v>
                </c:pt>
                <c:pt idx="4283">
                  <c:v>0.123</c:v>
                </c:pt>
                <c:pt idx="4284">
                  <c:v>0.123</c:v>
                </c:pt>
                <c:pt idx="4285">
                  <c:v>0.123</c:v>
                </c:pt>
                <c:pt idx="4286">
                  <c:v>0.123</c:v>
                </c:pt>
                <c:pt idx="4287">
                  <c:v>0.123</c:v>
                </c:pt>
                <c:pt idx="4288">
                  <c:v>0.22700000000000001</c:v>
                </c:pt>
                <c:pt idx="4289">
                  <c:v>0.26366666666666666</c:v>
                </c:pt>
                <c:pt idx="4290">
                  <c:v>0.17199999999999999</c:v>
                </c:pt>
                <c:pt idx="4291">
                  <c:v>0.16400000000000001</c:v>
                </c:pt>
                <c:pt idx="4292">
                  <c:v>0.156</c:v>
                </c:pt>
                <c:pt idx="4293">
                  <c:v>0.154</c:v>
                </c:pt>
                <c:pt idx="4294">
                  <c:v>0.151</c:v>
                </c:pt>
                <c:pt idx="4295">
                  <c:v>0.15033333333333332</c:v>
                </c:pt>
                <c:pt idx="4296">
                  <c:v>0.14899999999999999</c:v>
                </c:pt>
                <c:pt idx="4297">
                  <c:v>0.14899999999999999</c:v>
                </c:pt>
                <c:pt idx="4298">
                  <c:v>0.151</c:v>
                </c:pt>
                <c:pt idx="4299">
                  <c:v>0.152</c:v>
                </c:pt>
                <c:pt idx="4300">
                  <c:v>0.151</c:v>
                </c:pt>
                <c:pt idx="4301">
                  <c:v>0.151</c:v>
                </c:pt>
                <c:pt idx="4302">
                  <c:v>0.15</c:v>
                </c:pt>
                <c:pt idx="4303">
                  <c:v>0.14899999999999999</c:v>
                </c:pt>
                <c:pt idx="4304">
                  <c:v>0.14799999999999999</c:v>
                </c:pt>
                <c:pt idx="4305">
                  <c:v>0.14699999999999999</c:v>
                </c:pt>
                <c:pt idx="4306">
                  <c:v>0.14599999999999999</c:v>
                </c:pt>
                <c:pt idx="4307">
                  <c:v>0.14533333333333331</c:v>
                </c:pt>
                <c:pt idx="4308">
                  <c:v>0.14399999999999999</c:v>
                </c:pt>
                <c:pt idx="4309">
                  <c:v>0.14333333333333331</c:v>
                </c:pt>
                <c:pt idx="4310">
                  <c:v>0.14199999999999999</c:v>
                </c:pt>
                <c:pt idx="4311">
                  <c:v>0.14166666666666664</c:v>
                </c:pt>
                <c:pt idx="4312">
                  <c:v>0.14000000000000001</c:v>
                </c:pt>
                <c:pt idx="4313">
                  <c:v>0.14000000000000001</c:v>
                </c:pt>
                <c:pt idx="4314">
                  <c:v>0.13900000000000001</c:v>
                </c:pt>
                <c:pt idx="4315">
                  <c:v>0.13833333333333334</c:v>
                </c:pt>
                <c:pt idx="4316">
                  <c:v>0.13700000000000001</c:v>
                </c:pt>
                <c:pt idx="4317">
                  <c:v>0.13700000000000001</c:v>
                </c:pt>
                <c:pt idx="4318">
                  <c:v>0.13600000000000001</c:v>
                </c:pt>
                <c:pt idx="4319">
                  <c:v>0.13566666666666669</c:v>
                </c:pt>
                <c:pt idx="4320">
                  <c:v>0.13500000000000001</c:v>
                </c:pt>
                <c:pt idx="4321">
                  <c:v>0.13466666666666668</c:v>
                </c:pt>
                <c:pt idx="4322">
                  <c:v>0.13400000000000001</c:v>
                </c:pt>
                <c:pt idx="4323">
                  <c:v>0.13300000000000001</c:v>
                </c:pt>
                <c:pt idx="4324">
                  <c:v>0.13300000000000001</c:v>
                </c:pt>
                <c:pt idx="4325">
                  <c:v>0.13200000000000001</c:v>
                </c:pt>
                <c:pt idx="4326">
                  <c:v>0.13200000000000001</c:v>
                </c:pt>
                <c:pt idx="4327">
                  <c:v>0.13166666666666668</c:v>
                </c:pt>
                <c:pt idx="4328">
                  <c:v>0.13100000000000001</c:v>
                </c:pt>
                <c:pt idx="4329">
                  <c:v>0.13066666666666668</c:v>
                </c:pt>
                <c:pt idx="4330">
                  <c:v>0.13</c:v>
                </c:pt>
                <c:pt idx="4331">
                  <c:v>0.13</c:v>
                </c:pt>
                <c:pt idx="4332">
                  <c:v>0.13</c:v>
                </c:pt>
                <c:pt idx="4333">
                  <c:v>0.12933333333333333</c:v>
                </c:pt>
                <c:pt idx="4334">
                  <c:v>0.129</c:v>
                </c:pt>
                <c:pt idx="4335">
                  <c:v>0.129</c:v>
                </c:pt>
                <c:pt idx="4336">
                  <c:v>0.128</c:v>
                </c:pt>
                <c:pt idx="4337">
                  <c:v>0.128</c:v>
                </c:pt>
                <c:pt idx="4338">
                  <c:v>0.128</c:v>
                </c:pt>
                <c:pt idx="4339">
                  <c:v>0.12766666666666668</c:v>
                </c:pt>
                <c:pt idx="4340">
                  <c:v>0.127</c:v>
                </c:pt>
                <c:pt idx="4341">
                  <c:v>0.127</c:v>
                </c:pt>
                <c:pt idx="4342">
                  <c:v>0.127</c:v>
                </c:pt>
                <c:pt idx="4343">
                  <c:v>0.127</c:v>
                </c:pt>
                <c:pt idx="4344">
                  <c:v>0.126</c:v>
                </c:pt>
                <c:pt idx="4345">
                  <c:v>0.126</c:v>
                </c:pt>
                <c:pt idx="4346">
                  <c:v>0.126</c:v>
                </c:pt>
                <c:pt idx="4347">
                  <c:v>0.126</c:v>
                </c:pt>
                <c:pt idx="4348">
                  <c:v>0.125</c:v>
                </c:pt>
                <c:pt idx="4349">
                  <c:v>0.125</c:v>
                </c:pt>
                <c:pt idx="4350">
                  <c:v>0.125</c:v>
                </c:pt>
                <c:pt idx="4351">
                  <c:v>0.125</c:v>
                </c:pt>
                <c:pt idx="4352">
                  <c:v>0.125</c:v>
                </c:pt>
                <c:pt idx="4353">
                  <c:v>0.125</c:v>
                </c:pt>
                <c:pt idx="4354">
                  <c:v>0.125</c:v>
                </c:pt>
                <c:pt idx="4355">
                  <c:v>0.125</c:v>
                </c:pt>
                <c:pt idx="4356">
                  <c:v>0.125</c:v>
                </c:pt>
                <c:pt idx="4357">
                  <c:v>0.125</c:v>
                </c:pt>
                <c:pt idx="4358">
                  <c:v>0.125</c:v>
                </c:pt>
                <c:pt idx="4359">
                  <c:v>0.12433333333333334</c:v>
                </c:pt>
                <c:pt idx="4360">
                  <c:v>0.124</c:v>
                </c:pt>
                <c:pt idx="4361">
                  <c:v>0.124</c:v>
                </c:pt>
                <c:pt idx="4362">
                  <c:v>0.124</c:v>
                </c:pt>
                <c:pt idx="4363">
                  <c:v>0.124</c:v>
                </c:pt>
                <c:pt idx="4364">
                  <c:v>0.124</c:v>
                </c:pt>
                <c:pt idx="4365">
                  <c:v>0.124</c:v>
                </c:pt>
                <c:pt idx="4366">
                  <c:v>0.124</c:v>
                </c:pt>
                <c:pt idx="4367">
                  <c:v>0.12366666666666666</c:v>
                </c:pt>
                <c:pt idx="4368">
                  <c:v>0.123</c:v>
                </c:pt>
                <c:pt idx="4369">
                  <c:v>0.123</c:v>
                </c:pt>
                <c:pt idx="4370">
                  <c:v>0.123</c:v>
                </c:pt>
                <c:pt idx="4371">
                  <c:v>0.123</c:v>
                </c:pt>
                <c:pt idx="4372">
                  <c:v>0.123</c:v>
                </c:pt>
                <c:pt idx="4373">
                  <c:v>0.123</c:v>
                </c:pt>
                <c:pt idx="4374">
                  <c:v>0.123</c:v>
                </c:pt>
                <c:pt idx="4375">
                  <c:v>0.123</c:v>
                </c:pt>
                <c:pt idx="4376">
                  <c:v>0.122</c:v>
                </c:pt>
                <c:pt idx="4377">
                  <c:v>0.122</c:v>
                </c:pt>
                <c:pt idx="4378">
                  <c:v>0.122</c:v>
                </c:pt>
                <c:pt idx="4379">
                  <c:v>0.122</c:v>
                </c:pt>
                <c:pt idx="4380">
                  <c:v>0.122</c:v>
                </c:pt>
                <c:pt idx="4381">
                  <c:v>0.122</c:v>
                </c:pt>
                <c:pt idx="4382">
                  <c:v>0.122</c:v>
                </c:pt>
                <c:pt idx="4383">
                  <c:v>0.12133333333333333</c:v>
                </c:pt>
                <c:pt idx="4384">
                  <c:v>0.121</c:v>
                </c:pt>
                <c:pt idx="4385">
                  <c:v>0.121</c:v>
                </c:pt>
                <c:pt idx="4386">
                  <c:v>0.121</c:v>
                </c:pt>
                <c:pt idx="4387">
                  <c:v>0.121</c:v>
                </c:pt>
                <c:pt idx="4388">
                  <c:v>0.121</c:v>
                </c:pt>
                <c:pt idx="4389">
                  <c:v>0.121</c:v>
                </c:pt>
                <c:pt idx="4390">
                  <c:v>0.121</c:v>
                </c:pt>
                <c:pt idx="4391">
                  <c:v>0.121</c:v>
                </c:pt>
                <c:pt idx="4392">
                  <c:v>0.12</c:v>
                </c:pt>
                <c:pt idx="4393">
                  <c:v>0.12</c:v>
                </c:pt>
                <c:pt idx="4394">
                  <c:v>0.12</c:v>
                </c:pt>
                <c:pt idx="4395">
                  <c:v>0.12</c:v>
                </c:pt>
                <c:pt idx="4396">
                  <c:v>0.12</c:v>
                </c:pt>
                <c:pt idx="4397">
                  <c:v>0.12</c:v>
                </c:pt>
                <c:pt idx="4398">
                  <c:v>0.12</c:v>
                </c:pt>
                <c:pt idx="4399">
                  <c:v>0.12</c:v>
                </c:pt>
                <c:pt idx="4400">
                  <c:v>0.11899999999999999</c:v>
                </c:pt>
                <c:pt idx="4401">
                  <c:v>0.11899999999999999</c:v>
                </c:pt>
                <c:pt idx="4402">
                  <c:v>0.11899999999999999</c:v>
                </c:pt>
                <c:pt idx="4403">
                  <c:v>0.11899999999999999</c:v>
                </c:pt>
                <c:pt idx="4404">
                  <c:v>0.11899999999999999</c:v>
                </c:pt>
                <c:pt idx="4405">
                  <c:v>0.11899999999999999</c:v>
                </c:pt>
                <c:pt idx="4406">
                  <c:v>0.11899999999999999</c:v>
                </c:pt>
                <c:pt idx="4407">
                  <c:v>0.11899999999999999</c:v>
                </c:pt>
                <c:pt idx="4408">
                  <c:v>0.11899999999999999</c:v>
                </c:pt>
                <c:pt idx="4409">
                  <c:v>0.11899999999999999</c:v>
                </c:pt>
                <c:pt idx="4410">
                  <c:v>0.11799999999999999</c:v>
                </c:pt>
                <c:pt idx="4411">
                  <c:v>0.11799999999999999</c:v>
                </c:pt>
                <c:pt idx="4412">
                  <c:v>0.11799999999999999</c:v>
                </c:pt>
                <c:pt idx="4413">
                  <c:v>0.11799999999999999</c:v>
                </c:pt>
                <c:pt idx="4414">
                  <c:v>0.11799999999999999</c:v>
                </c:pt>
                <c:pt idx="4415">
                  <c:v>0.11799999999999999</c:v>
                </c:pt>
                <c:pt idx="4416">
                  <c:v>0.11799999999999999</c:v>
                </c:pt>
                <c:pt idx="4417">
                  <c:v>0.11799999999999999</c:v>
                </c:pt>
                <c:pt idx="4418">
                  <c:v>0.11799999999999999</c:v>
                </c:pt>
                <c:pt idx="4419">
                  <c:v>0.11799999999999999</c:v>
                </c:pt>
                <c:pt idx="4420">
                  <c:v>0.11700000000000001</c:v>
                </c:pt>
                <c:pt idx="4421">
                  <c:v>0.11700000000000001</c:v>
                </c:pt>
                <c:pt idx="4422">
                  <c:v>0.11700000000000001</c:v>
                </c:pt>
                <c:pt idx="4423">
                  <c:v>0.11700000000000001</c:v>
                </c:pt>
                <c:pt idx="4424">
                  <c:v>0.11700000000000001</c:v>
                </c:pt>
                <c:pt idx="4425">
                  <c:v>0.11700000000000001</c:v>
                </c:pt>
                <c:pt idx="4426">
                  <c:v>0.11700000000000001</c:v>
                </c:pt>
                <c:pt idx="4427">
                  <c:v>0.11700000000000001</c:v>
                </c:pt>
                <c:pt idx="4428">
                  <c:v>0.11700000000000001</c:v>
                </c:pt>
                <c:pt idx="4429">
                  <c:v>0.11700000000000001</c:v>
                </c:pt>
                <c:pt idx="4430">
                  <c:v>0.11600000000000001</c:v>
                </c:pt>
                <c:pt idx="4431">
                  <c:v>0.11600000000000001</c:v>
                </c:pt>
                <c:pt idx="4432">
                  <c:v>0.11600000000000001</c:v>
                </c:pt>
                <c:pt idx="4433">
                  <c:v>0.11600000000000001</c:v>
                </c:pt>
                <c:pt idx="4434">
                  <c:v>0.11600000000000001</c:v>
                </c:pt>
                <c:pt idx="4435">
                  <c:v>0.11600000000000001</c:v>
                </c:pt>
                <c:pt idx="4436">
                  <c:v>0.11600000000000001</c:v>
                </c:pt>
                <c:pt idx="4437">
                  <c:v>0.11600000000000001</c:v>
                </c:pt>
                <c:pt idx="4438">
                  <c:v>0.11600000000000001</c:v>
                </c:pt>
                <c:pt idx="4439">
                  <c:v>0.11600000000000001</c:v>
                </c:pt>
                <c:pt idx="4440">
                  <c:v>0.11600000000000001</c:v>
                </c:pt>
                <c:pt idx="4441">
                  <c:v>0.11600000000000001</c:v>
                </c:pt>
                <c:pt idx="4442">
                  <c:v>0.11600000000000001</c:v>
                </c:pt>
                <c:pt idx="4443">
                  <c:v>0.11600000000000001</c:v>
                </c:pt>
                <c:pt idx="4444">
                  <c:v>0.11600000000000001</c:v>
                </c:pt>
                <c:pt idx="4445">
                  <c:v>0.11533333333333334</c:v>
                </c:pt>
                <c:pt idx="4446">
                  <c:v>0.115</c:v>
                </c:pt>
                <c:pt idx="4447">
                  <c:v>0.115</c:v>
                </c:pt>
                <c:pt idx="4448">
                  <c:v>0.115</c:v>
                </c:pt>
                <c:pt idx="4449">
                  <c:v>0.115</c:v>
                </c:pt>
                <c:pt idx="4450">
                  <c:v>0.115</c:v>
                </c:pt>
                <c:pt idx="4451">
                  <c:v>0.115</c:v>
                </c:pt>
                <c:pt idx="4452">
                  <c:v>0.115</c:v>
                </c:pt>
                <c:pt idx="4453">
                  <c:v>0.115</c:v>
                </c:pt>
                <c:pt idx="4454">
                  <c:v>0.115</c:v>
                </c:pt>
                <c:pt idx="4455">
                  <c:v>0.115</c:v>
                </c:pt>
                <c:pt idx="4456">
                  <c:v>0.115</c:v>
                </c:pt>
                <c:pt idx="4457">
                  <c:v>0.115</c:v>
                </c:pt>
                <c:pt idx="4458">
                  <c:v>0.115</c:v>
                </c:pt>
                <c:pt idx="4459">
                  <c:v>0.115</c:v>
                </c:pt>
                <c:pt idx="4460">
                  <c:v>0.115</c:v>
                </c:pt>
                <c:pt idx="4461">
                  <c:v>0.115</c:v>
                </c:pt>
                <c:pt idx="4462">
                  <c:v>0.115</c:v>
                </c:pt>
                <c:pt idx="4463">
                  <c:v>0.115</c:v>
                </c:pt>
                <c:pt idx="4464">
                  <c:v>0.115</c:v>
                </c:pt>
                <c:pt idx="4465">
                  <c:v>0.115</c:v>
                </c:pt>
                <c:pt idx="4466">
                  <c:v>0.115</c:v>
                </c:pt>
                <c:pt idx="4467">
                  <c:v>0.115</c:v>
                </c:pt>
                <c:pt idx="4468">
                  <c:v>0.115</c:v>
                </c:pt>
                <c:pt idx="4469">
                  <c:v>0.115</c:v>
                </c:pt>
                <c:pt idx="4470">
                  <c:v>0.115</c:v>
                </c:pt>
                <c:pt idx="4471">
                  <c:v>0.115</c:v>
                </c:pt>
                <c:pt idx="4472">
                  <c:v>0.115</c:v>
                </c:pt>
                <c:pt idx="4473">
                  <c:v>0.115</c:v>
                </c:pt>
                <c:pt idx="4474">
                  <c:v>0.115</c:v>
                </c:pt>
                <c:pt idx="4475">
                  <c:v>0.115</c:v>
                </c:pt>
                <c:pt idx="4476">
                  <c:v>0.115</c:v>
                </c:pt>
                <c:pt idx="4477">
                  <c:v>0.115</c:v>
                </c:pt>
                <c:pt idx="4478">
                  <c:v>0.115</c:v>
                </c:pt>
                <c:pt idx="4479">
                  <c:v>0.115</c:v>
                </c:pt>
                <c:pt idx="4480">
                  <c:v>0.115</c:v>
                </c:pt>
                <c:pt idx="4481">
                  <c:v>0.115</c:v>
                </c:pt>
                <c:pt idx="4482">
                  <c:v>0.115</c:v>
                </c:pt>
                <c:pt idx="4483">
                  <c:v>0.115</c:v>
                </c:pt>
                <c:pt idx="4484">
                  <c:v>0.115</c:v>
                </c:pt>
                <c:pt idx="4485">
                  <c:v>0.115</c:v>
                </c:pt>
                <c:pt idx="4486">
                  <c:v>0.115</c:v>
                </c:pt>
                <c:pt idx="4487">
                  <c:v>0.115</c:v>
                </c:pt>
                <c:pt idx="4488">
                  <c:v>0.115</c:v>
                </c:pt>
                <c:pt idx="4489">
                  <c:v>0.115</c:v>
                </c:pt>
                <c:pt idx="4490">
                  <c:v>0.114</c:v>
                </c:pt>
                <c:pt idx="4491">
                  <c:v>0.114</c:v>
                </c:pt>
                <c:pt idx="4492">
                  <c:v>0.114</c:v>
                </c:pt>
                <c:pt idx="4493">
                  <c:v>0.114</c:v>
                </c:pt>
                <c:pt idx="4494">
                  <c:v>0.114</c:v>
                </c:pt>
                <c:pt idx="4495">
                  <c:v>0.114</c:v>
                </c:pt>
                <c:pt idx="4496">
                  <c:v>0.114</c:v>
                </c:pt>
                <c:pt idx="4497">
                  <c:v>0.114</c:v>
                </c:pt>
                <c:pt idx="4498">
                  <c:v>0.114</c:v>
                </c:pt>
                <c:pt idx="4499">
                  <c:v>0.114</c:v>
                </c:pt>
                <c:pt idx="4500">
                  <c:v>0.114</c:v>
                </c:pt>
                <c:pt idx="4501">
                  <c:v>0.114</c:v>
                </c:pt>
                <c:pt idx="4502">
                  <c:v>0.114</c:v>
                </c:pt>
                <c:pt idx="4503">
                  <c:v>0.114</c:v>
                </c:pt>
                <c:pt idx="4504">
                  <c:v>0.114</c:v>
                </c:pt>
                <c:pt idx="4505">
                  <c:v>0.114</c:v>
                </c:pt>
                <c:pt idx="4506">
                  <c:v>0.114</c:v>
                </c:pt>
                <c:pt idx="4507">
                  <c:v>0.114</c:v>
                </c:pt>
                <c:pt idx="4508">
                  <c:v>0.114</c:v>
                </c:pt>
                <c:pt idx="4509">
                  <c:v>0.114</c:v>
                </c:pt>
                <c:pt idx="4510">
                  <c:v>0.114</c:v>
                </c:pt>
                <c:pt idx="4511">
                  <c:v>0.114</c:v>
                </c:pt>
                <c:pt idx="4512">
                  <c:v>0.114</c:v>
                </c:pt>
                <c:pt idx="4513">
                  <c:v>0.114</c:v>
                </c:pt>
                <c:pt idx="4514">
                  <c:v>0.114</c:v>
                </c:pt>
                <c:pt idx="4515">
                  <c:v>0.114</c:v>
                </c:pt>
                <c:pt idx="4516">
                  <c:v>0.113</c:v>
                </c:pt>
                <c:pt idx="4517">
                  <c:v>0.113</c:v>
                </c:pt>
                <c:pt idx="4518">
                  <c:v>0.113</c:v>
                </c:pt>
                <c:pt idx="4519">
                  <c:v>0.113</c:v>
                </c:pt>
                <c:pt idx="4520">
                  <c:v>0.113</c:v>
                </c:pt>
                <c:pt idx="4521">
                  <c:v>0.113</c:v>
                </c:pt>
                <c:pt idx="4522">
                  <c:v>0.113</c:v>
                </c:pt>
                <c:pt idx="4523">
                  <c:v>0.113</c:v>
                </c:pt>
                <c:pt idx="4524">
                  <c:v>0.113</c:v>
                </c:pt>
                <c:pt idx="4525">
                  <c:v>0.113</c:v>
                </c:pt>
                <c:pt idx="4526">
                  <c:v>0.113</c:v>
                </c:pt>
              </c:numCache>
            </c:numRef>
          </c:xVal>
          <c:yVal>
            <c:numRef>
              <c:f>'all sites'!$K$5:$K$4531</c:f>
              <c:numCache>
                <c:formatCode>General</c:formatCode>
                <c:ptCount val="4527"/>
                <c:pt idx="0">
                  <c:v>0.96799999999999997</c:v>
                </c:pt>
                <c:pt idx="1">
                  <c:v>0.97099999999999997</c:v>
                </c:pt>
                <c:pt idx="2">
                  <c:v>0.97399999999999998</c:v>
                </c:pt>
                <c:pt idx="3">
                  <c:v>0.97399999999999998</c:v>
                </c:pt>
                <c:pt idx="4">
                  <c:v>0.97199999999999998</c:v>
                </c:pt>
                <c:pt idx="5">
                  <c:v>0.97199999999999998</c:v>
                </c:pt>
                <c:pt idx="6">
                  <c:v>0.97199999999999998</c:v>
                </c:pt>
                <c:pt idx="7">
                  <c:v>0.96899999999999997</c:v>
                </c:pt>
                <c:pt idx="8">
                  <c:v>0.96799999999999997</c:v>
                </c:pt>
                <c:pt idx="9">
                  <c:v>0.96899999999999997</c:v>
                </c:pt>
                <c:pt idx="10">
                  <c:v>0.97</c:v>
                </c:pt>
                <c:pt idx="11">
                  <c:v>0.96899999999999997</c:v>
                </c:pt>
                <c:pt idx="12">
                  <c:v>0.96899999999999997</c:v>
                </c:pt>
                <c:pt idx="13">
                  <c:v>0.96899999999999997</c:v>
                </c:pt>
                <c:pt idx="14">
                  <c:v>0.97</c:v>
                </c:pt>
                <c:pt idx="15">
                  <c:v>0.97199999999999998</c:v>
                </c:pt>
                <c:pt idx="16">
                  <c:v>0.96799999999999997</c:v>
                </c:pt>
                <c:pt idx="17">
                  <c:v>0.96699999999999997</c:v>
                </c:pt>
                <c:pt idx="18">
                  <c:v>0.96899999999999997</c:v>
                </c:pt>
                <c:pt idx="19">
                  <c:v>0.96799999999999997</c:v>
                </c:pt>
                <c:pt idx="20">
                  <c:v>0.96899999999999997</c:v>
                </c:pt>
                <c:pt idx="21">
                  <c:v>0.96899999999999997</c:v>
                </c:pt>
                <c:pt idx="22">
                  <c:v>0.96599999999999997</c:v>
                </c:pt>
                <c:pt idx="23">
                  <c:v>0.96599999999999997</c:v>
                </c:pt>
                <c:pt idx="24">
                  <c:v>0.96699999999999997</c:v>
                </c:pt>
                <c:pt idx="25">
                  <c:v>0.96899999999999997</c:v>
                </c:pt>
                <c:pt idx="26">
                  <c:v>0.96799999999999997</c:v>
                </c:pt>
                <c:pt idx="27">
                  <c:v>0.96799999999999997</c:v>
                </c:pt>
                <c:pt idx="28">
                  <c:v>0.96799999999999997</c:v>
                </c:pt>
                <c:pt idx="29">
                  <c:v>0.96899999999999997</c:v>
                </c:pt>
                <c:pt idx="30">
                  <c:v>0.97</c:v>
                </c:pt>
                <c:pt idx="31">
                  <c:v>0.96799999999999997</c:v>
                </c:pt>
                <c:pt idx="32">
                  <c:v>0.96799999999999997</c:v>
                </c:pt>
                <c:pt idx="33">
                  <c:v>0.96699999999999997</c:v>
                </c:pt>
                <c:pt idx="34">
                  <c:v>0.96799999999999997</c:v>
                </c:pt>
                <c:pt idx="35">
                  <c:v>0.96899999999999997</c:v>
                </c:pt>
                <c:pt idx="36">
                  <c:v>0.96899999999999997</c:v>
                </c:pt>
                <c:pt idx="37">
                  <c:v>0.96799999999999997</c:v>
                </c:pt>
                <c:pt idx="38">
                  <c:v>0.96799999999999997</c:v>
                </c:pt>
                <c:pt idx="39">
                  <c:v>0.96299999999999997</c:v>
                </c:pt>
                <c:pt idx="40">
                  <c:v>0.96699999999999997</c:v>
                </c:pt>
                <c:pt idx="41">
                  <c:v>0.96899999999999997</c:v>
                </c:pt>
                <c:pt idx="42">
                  <c:v>0.97</c:v>
                </c:pt>
                <c:pt idx="43">
                  <c:v>0.97</c:v>
                </c:pt>
                <c:pt idx="44">
                  <c:v>0.96899999999999997</c:v>
                </c:pt>
                <c:pt idx="45">
                  <c:v>0.97</c:v>
                </c:pt>
                <c:pt idx="46">
                  <c:v>0.97</c:v>
                </c:pt>
                <c:pt idx="47">
                  <c:v>0.96899999999999997</c:v>
                </c:pt>
                <c:pt idx="48">
                  <c:v>0.96799999999999997</c:v>
                </c:pt>
                <c:pt idx="49">
                  <c:v>0.96899999999999997</c:v>
                </c:pt>
                <c:pt idx="50">
                  <c:v>0.96799999999999997</c:v>
                </c:pt>
                <c:pt idx="51">
                  <c:v>0.96899999999999997</c:v>
                </c:pt>
                <c:pt idx="52">
                  <c:v>0.97099999999999997</c:v>
                </c:pt>
                <c:pt idx="53">
                  <c:v>0.97</c:v>
                </c:pt>
                <c:pt idx="54">
                  <c:v>0.96899999999999997</c:v>
                </c:pt>
                <c:pt idx="55">
                  <c:v>0.96899999999999997</c:v>
                </c:pt>
                <c:pt idx="56">
                  <c:v>0.96699999999999997</c:v>
                </c:pt>
                <c:pt idx="57">
                  <c:v>0.97099999999999997</c:v>
                </c:pt>
                <c:pt idx="58">
                  <c:v>0.97099999999999997</c:v>
                </c:pt>
                <c:pt idx="59">
                  <c:v>0.97099999999999997</c:v>
                </c:pt>
                <c:pt idx="60">
                  <c:v>0.97299999999999998</c:v>
                </c:pt>
                <c:pt idx="61">
                  <c:v>0.97199999999999998</c:v>
                </c:pt>
                <c:pt idx="62">
                  <c:v>0.97099999999999997</c:v>
                </c:pt>
                <c:pt idx="63">
                  <c:v>0.97</c:v>
                </c:pt>
                <c:pt idx="64">
                  <c:v>0.97</c:v>
                </c:pt>
                <c:pt idx="65">
                  <c:v>0.97199999999999998</c:v>
                </c:pt>
                <c:pt idx="66">
                  <c:v>0.97099999999999997</c:v>
                </c:pt>
                <c:pt idx="67">
                  <c:v>0.97099999999999997</c:v>
                </c:pt>
                <c:pt idx="68">
                  <c:v>0.97199999999999998</c:v>
                </c:pt>
                <c:pt idx="69">
                  <c:v>0.97199999999999998</c:v>
                </c:pt>
                <c:pt idx="70">
                  <c:v>0.97199999999999998</c:v>
                </c:pt>
                <c:pt idx="71">
                  <c:v>0.97099999999999997</c:v>
                </c:pt>
                <c:pt idx="72">
                  <c:v>0.96699999999999997</c:v>
                </c:pt>
                <c:pt idx="73">
                  <c:v>0.97599999999999998</c:v>
                </c:pt>
                <c:pt idx="74">
                  <c:v>0.97</c:v>
                </c:pt>
                <c:pt idx="75">
                  <c:v>0.97099999999999997</c:v>
                </c:pt>
                <c:pt idx="76">
                  <c:v>0.97</c:v>
                </c:pt>
                <c:pt idx="77">
                  <c:v>0.97</c:v>
                </c:pt>
                <c:pt idx="78">
                  <c:v>0.97099999999999997</c:v>
                </c:pt>
                <c:pt idx="79">
                  <c:v>0.97099999999999997</c:v>
                </c:pt>
                <c:pt idx="80">
                  <c:v>0.96899999999999997</c:v>
                </c:pt>
                <c:pt idx="81">
                  <c:v>0.96799999999999997</c:v>
                </c:pt>
                <c:pt idx="82">
                  <c:v>0.96899999999999997</c:v>
                </c:pt>
                <c:pt idx="83">
                  <c:v>0.96899999999999997</c:v>
                </c:pt>
                <c:pt idx="84">
                  <c:v>0.96899999999999997</c:v>
                </c:pt>
                <c:pt idx="85">
                  <c:v>0.96899999999999997</c:v>
                </c:pt>
                <c:pt idx="86">
                  <c:v>0.96799999999999997</c:v>
                </c:pt>
                <c:pt idx="87">
                  <c:v>0.96699999999999997</c:v>
                </c:pt>
                <c:pt idx="88">
                  <c:v>0.96899999999999997</c:v>
                </c:pt>
                <c:pt idx="89">
                  <c:v>0.96699999999999997</c:v>
                </c:pt>
                <c:pt idx="90">
                  <c:v>0.96799999999999997</c:v>
                </c:pt>
                <c:pt idx="91">
                  <c:v>0.96699999999999997</c:v>
                </c:pt>
                <c:pt idx="92">
                  <c:v>0.96799999999999997</c:v>
                </c:pt>
                <c:pt idx="93">
                  <c:v>0.96899999999999997</c:v>
                </c:pt>
                <c:pt idx="94">
                  <c:v>0.96799999999999997</c:v>
                </c:pt>
                <c:pt idx="95">
                  <c:v>0.96599999999999997</c:v>
                </c:pt>
                <c:pt idx="96">
                  <c:v>0.96599999999999997</c:v>
                </c:pt>
                <c:pt idx="97">
                  <c:v>0.96599999999999997</c:v>
                </c:pt>
                <c:pt idx="98">
                  <c:v>0.96599999999999997</c:v>
                </c:pt>
                <c:pt idx="99">
                  <c:v>0.96499999999999997</c:v>
                </c:pt>
                <c:pt idx="100">
                  <c:v>0.96499999999999997</c:v>
                </c:pt>
                <c:pt idx="101">
                  <c:v>0.96599999999999997</c:v>
                </c:pt>
                <c:pt idx="102">
                  <c:v>0.96499999999999997</c:v>
                </c:pt>
                <c:pt idx="103">
                  <c:v>0.96499999999999997</c:v>
                </c:pt>
                <c:pt idx="104">
                  <c:v>0.96399999999999997</c:v>
                </c:pt>
                <c:pt idx="105">
                  <c:v>0.96499999999999997</c:v>
                </c:pt>
                <c:pt idx="106">
                  <c:v>0.96499999999999997</c:v>
                </c:pt>
                <c:pt idx="107">
                  <c:v>0.96699999999999997</c:v>
                </c:pt>
                <c:pt idx="108">
                  <c:v>0.96399999999999997</c:v>
                </c:pt>
                <c:pt idx="109">
                  <c:v>0.96399999999999997</c:v>
                </c:pt>
                <c:pt idx="110">
                  <c:v>0.96399999999999997</c:v>
                </c:pt>
                <c:pt idx="111">
                  <c:v>0.96299999999999997</c:v>
                </c:pt>
                <c:pt idx="112">
                  <c:v>0.96499999999999997</c:v>
                </c:pt>
                <c:pt idx="113">
                  <c:v>0.96399999999999997</c:v>
                </c:pt>
                <c:pt idx="114">
                  <c:v>0.96399999999999997</c:v>
                </c:pt>
                <c:pt idx="115">
                  <c:v>0.96399999999999997</c:v>
                </c:pt>
                <c:pt idx="116">
                  <c:v>0.96399999999999997</c:v>
                </c:pt>
                <c:pt idx="117">
                  <c:v>0.96499999999999997</c:v>
                </c:pt>
                <c:pt idx="118">
                  <c:v>0.96499999999999997</c:v>
                </c:pt>
                <c:pt idx="119">
                  <c:v>0.96299999999999997</c:v>
                </c:pt>
                <c:pt idx="120">
                  <c:v>0.96299999999999997</c:v>
                </c:pt>
                <c:pt idx="121">
                  <c:v>0.96399999999999997</c:v>
                </c:pt>
                <c:pt idx="122">
                  <c:v>0.96499999999999997</c:v>
                </c:pt>
                <c:pt idx="123">
                  <c:v>0.96399999999999997</c:v>
                </c:pt>
                <c:pt idx="124">
                  <c:v>0.96399999999999997</c:v>
                </c:pt>
                <c:pt idx="125">
                  <c:v>0.96399999999999997</c:v>
                </c:pt>
                <c:pt idx="126">
                  <c:v>0.96399999999999997</c:v>
                </c:pt>
                <c:pt idx="127">
                  <c:v>0.96199999999999997</c:v>
                </c:pt>
                <c:pt idx="128">
                  <c:v>0.96299999999999997</c:v>
                </c:pt>
                <c:pt idx="129">
                  <c:v>0.96299999999999997</c:v>
                </c:pt>
                <c:pt idx="130">
                  <c:v>0.96499999999999997</c:v>
                </c:pt>
                <c:pt idx="131">
                  <c:v>0.96099999999999997</c:v>
                </c:pt>
                <c:pt idx="132">
                  <c:v>0.96299999999999997</c:v>
                </c:pt>
                <c:pt idx="133">
                  <c:v>0.96299999999999997</c:v>
                </c:pt>
                <c:pt idx="134">
                  <c:v>0.96399999999999997</c:v>
                </c:pt>
                <c:pt idx="135">
                  <c:v>0.96199999999999997</c:v>
                </c:pt>
                <c:pt idx="136">
                  <c:v>0.96299999999999997</c:v>
                </c:pt>
                <c:pt idx="137">
                  <c:v>0.96299999999999997</c:v>
                </c:pt>
                <c:pt idx="138">
                  <c:v>0.96299999999999997</c:v>
                </c:pt>
                <c:pt idx="139">
                  <c:v>0.96299999999999997</c:v>
                </c:pt>
                <c:pt idx="140">
                  <c:v>0.96399999999999997</c:v>
                </c:pt>
                <c:pt idx="141">
                  <c:v>0.96399999999999997</c:v>
                </c:pt>
                <c:pt idx="142">
                  <c:v>0.96399999999999997</c:v>
                </c:pt>
                <c:pt idx="143">
                  <c:v>0.96399999999999997</c:v>
                </c:pt>
                <c:pt idx="144">
                  <c:v>0.96299999999999997</c:v>
                </c:pt>
                <c:pt idx="145">
                  <c:v>0.96499999999999997</c:v>
                </c:pt>
                <c:pt idx="146">
                  <c:v>0.96599999999999997</c:v>
                </c:pt>
                <c:pt idx="147">
                  <c:v>0.96299999999999997</c:v>
                </c:pt>
                <c:pt idx="148">
                  <c:v>0.96599999999999997</c:v>
                </c:pt>
                <c:pt idx="149">
                  <c:v>0.96399999999999997</c:v>
                </c:pt>
                <c:pt idx="150">
                  <c:v>0.96499999999999997</c:v>
                </c:pt>
                <c:pt idx="151">
                  <c:v>0.96399999999999997</c:v>
                </c:pt>
                <c:pt idx="152">
                  <c:v>0.96299999999999997</c:v>
                </c:pt>
                <c:pt idx="153">
                  <c:v>0.96499999999999997</c:v>
                </c:pt>
                <c:pt idx="154">
                  <c:v>0.96399999999999997</c:v>
                </c:pt>
                <c:pt idx="155">
                  <c:v>0.96299999999999997</c:v>
                </c:pt>
                <c:pt idx="156">
                  <c:v>0.96599999999999997</c:v>
                </c:pt>
                <c:pt idx="157">
                  <c:v>0.96499999999999997</c:v>
                </c:pt>
                <c:pt idx="158">
                  <c:v>0.96499999999999997</c:v>
                </c:pt>
                <c:pt idx="159">
                  <c:v>0.96499999999999997</c:v>
                </c:pt>
                <c:pt idx="160">
                  <c:v>0.96599999999999997</c:v>
                </c:pt>
                <c:pt idx="161">
                  <c:v>0.96799999999999997</c:v>
                </c:pt>
                <c:pt idx="162">
                  <c:v>0.96499999999999997</c:v>
                </c:pt>
                <c:pt idx="163">
                  <c:v>0.96399999999999997</c:v>
                </c:pt>
                <c:pt idx="164">
                  <c:v>0.96599999999999997</c:v>
                </c:pt>
                <c:pt idx="165">
                  <c:v>0.96599999999999997</c:v>
                </c:pt>
                <c:pt idx="166">
                  <c:v>0.96599999999999997</c:v>
                </c:pt>
                <c:pt idx="167">
                  <c:v>0.96599999999999997</c:v>
                </c:pt>
                <c:pt idx="168">
                  <c:v>0.96599999999999997</c:v>
                </c:pt>
                <c:pt idx="169">
                  <c:v>0.96699999999999997</c:v>
                </c:pt>
                <c:pt idx="170">
                  <c:v>0.96699999999999997</c:v>
                </c:pt>
                <c:pt idx="171">
                  <c:v>0.96599999999999997</c:v>
                </c:pt>
                <c:pt idx="172">
                  <c:v>0.96599999999999997</c:v>
                </c:pt>
                <c:pt idx="173">
                  <c:v>0.96699999999999997</c:v>
                </c:pt>
                <c:pt idx="174">
                  <c:v>0.96799999999999997</c:v>
                </c:pt>
                <c:pt idx="175">
                  <c:v>0.96499999999999997</c:v>
                </c:pt>
                <c:pt idx="176">
                  <c:v>0.96499999999999997</c:v>
                </c:pt>
                <c:pt idx="177">
                  <c:v>0.96699999999999997</c:v>
                </c:pt>
                <c:pt idx="178">
                  <c:v>0.96799999999999997</c:v>
                </c:pt>
                <c:pt idx="179">
                  <c:v>0.96699999999999997</c:v>
                </c:pt>
                <c:pt idx="180">
                  <c:v>0.96599999999999997</c:v>
                </c:pt>
                <c:pt idx="181">
                  <c:v>0.96699999999999997</c:v>
                </c:pt>
                <c:pt idx="182">
                  <c:v>0.96799999999999997</c:v>
                </c:pt>
                <c:pt idx="183">
                  <c:v>0.96599999999999997</c:v>
                </c:pt>
                <c:pt idx="184">
                  <c:v>0.96599999999999997</c:v>
                </c:pt>
                <c:pt idx="185">
                  <c:v>0.95699999999999996</c:v>
                </c:pt>
                <c:pt idx="186">
                  <c:v>0.96699999999999997</c:v>
                </c:pt>
                <c:pt idx="187">
                  <c:v>0.96499999999999997</c:v>
                </c:pt>
                <c:pt idx="188">
                  <c:v>0.96699999999999997</c:v>
                </c:pt>
                <c:pt idx="189">
                  <c:v>0.96699999999999997</c:v>
                </c:pt>
                <c:pt idx="190">
                  <c:v>0.96599999999999997</c:v>
                </c:pt>
                <c:pt idx="191">
                  <c:v>0.96499999999999997</c:v>
                </c:pt>
                <c:pt idx="192">
                  <c:v>0.96599999999999997</c:v>
                </c:pt>
                <c:pt idx="193">
                  <c:v>0.96599999999999997</c:v>
                </c:pt>
                <c:pt idx="194">
                  <c:v>0.96599999999999997</c:v>
                </c:pt>
                <c:pt idx="195">
                  <c:v>0.96599999999999997</c:v>
                </c:pt>
                <c:pt idx="196">
                  <c:v>0.96499999999999997</c:v>
                </c:pt>
                <c:pt idx="197">
                  <c:v>0.96599999999999997</c:v>
                </c:pt>
                <c:pt idx="198">
                  <c:v>0.96599999999999997</c:v>
                </c:pt>
                <c:pt idx="199">
                  <c:v>0.96599999999999997</c:v>
                </c:pt>
                <c:pt idx="200">
                  <c:v>0.96499999999999997</c:v>
                </c:pt>
                <c:pt idx="201">
                  <c:v>0.96599999999999997</c:v>
                </c:pt>
                <c:pt idx="202">
                  <c:v>0.96599999999999997</c:v>
                </c:pt>
                <c:pt idx="203">
                  <c:v>0.96599999999999997</c:v>
                </c:pt>
                <c:pt idx="204">
                  <c:v>0.96599999999999997</c:v>
                </c:pt>
                <c:pt idx="205">
                  <c:v>0.96599999999999997</c:v>
                </c:pt>
                <c:pt idx="206">
                  <c:v>0.96499999999999997</c:v>
                </c:pt>
                <c:pt idx="207">
                  <c:v>0.96499999999999997</c:v>
                </c:pt>
                <c:pt idx="208">
                  <c:v>0.96499999999999997</c:v>
                </c:pt>
                <c:pt idx="209">
                  <c:v>0.96399999999999997</c:v>
                </c:pt>
                <c:pt idx="210">
                  <c:v>0.96399999999999997</c:v>
                </c:pt>
                <c:pt idx="211">
                  <c:v>0.96399999999999997</c:v>
                </c:pt>
                <c:pt idx="212">
                  <c:v>0.96399999999999997</c:v>
                </c:pt>
                <c:pt idx="213">
                  <c:v>0.96299999999999997</c:v>
                </c:pt>
                <c:pt idx="214">
                  <c:v>0.96299999999999997</c:v>
                </c:pt>
                <c:pt idx="215">
                  <c:v>0.96399999999999997</c:v>
                </c:pt>
                <c:pt idx="216">
                  <c:v>0.96399999999999997</c:v>
                </c:pt>
                <c:pt idx="217">
                  <c:v>0.96399999999999997</c:v>
                </c:pt>
                <c:pt idx="218">
                  <c:v>0.96399999999999997</c:v>
                </c:pt>
                <c:pt idx="219">
                  <c:v>0.96399999999999997</c:v>
                </c:pt>
                <c:pt idx="220">
                  <c:v>0.96499999999999997</c:v>
                </c:pt>
                <c:pt idx="221">
                  <c:v>0.96399999999999997</c:v>
                </c:pt>
                <c:pt idx="222">
                  <c:v>0.96399999999999997</c:v>
                </c:pt>
                <c:pt idx="223">
                  <c:v>0.96399999999999997</c:v>
                </c:pt>
                <c:pt idx="224">
                  <c:v>0.96499999999999997</c:v>
                </c:pt>
                <c:pt idx="225">
                  <c:v>0.96499999999999997</c:v>
                </c:pt>
                <c:pt idx="226">
                  <c:v>0.96499999999999997</c:v>
                </c:pt>
                <c:pt idx="227">
                  <c:v>0.96699999999999997</c:v>
                </c:pt>
                <c:pt idx="228">
                  <c:v>0.96699999999999997</c:v>
                </c:pt>
                <c:pt idx="229">
                  <c:v>0.96699999999999997</c:v>
                </c:pt>
                <c:pt idx="230">
                  <c:v>0.96799999999999997</c:v>
                </c:pt>
                <c:pt idx="231">
                  <c:v>0.96599999999999997</c:v>
                </c:pt>
                <c:pt idx="232">
                  <c:v>0.96499999999999997</c:v>
                </c:pt>
                <c:pt idx="233">
                  <c:v>0.96599999999999997</c:v>
                </c:pt>
                <c:pt idx="234">
                  <c:v>0.96499999999999997</c:v>
                </c:pt>
                <c:pt idx="235">
                  <c:v>0.96499999999999997</c:v>
                </c:pt>
                <c:pt idx="236">
                  <c:v>0.96499999999999997</c:v>
                </c:pt>
                <c:pt idx="237">
                  <c:v>0.96499999999999997</c:v>
                </c:pt>
                <c:pt idx="238">
                  <c:v>0.96499999999999997</c:v>
                </c:pt>
                <c:pt idx="239">
                  <c:v>0.96399999999999997</c:v>
                </c:pt>
                <c:pt idx="240">
                  <c:v>0.96099999999999997</c:v>
                </c:pt>
                <c:pt idx="241">
                  <c:v>0.96199999999999997</c:v>
                </c:pt>
                <c:pt idx="242">
                  <c:v>0.96299999999999997</c:v>
                </c:pt>
                <c:pt idx="243">
                  <c:v>0.96299999999999997</c:v>
                </c:pt>
                <c:pt idx="244">
                  <c:v>0.96199999999999997</c:v>
                </c:pt>
                <c:pt idx="245">
                  <c:v>0.96299999999999997</c:v>
                </c:pt>
                <c:pt idx="246">
                  <c:v>0.96099999999999997</c:v>
                </c:pt>
                <c:pt idx="247">
                  <c:v>0.96099999999999997</c:v>
                </c:pt>
                <c:pt idx="248">
                  <c:v>0.96299999999999997</c:v>
                </c:pt>
                <c:pt idx="249">
                  <c:v>0.95799999999999996</c:v>
                </c:pt>
                <c:pt idx="250">
                  <c:v>0.96</c:v>
                </c:pt>
                <c:pt idx="251">
                  <c:v>0.96099999999999997</c:v>
                </c:pt>
                <c:pt idx="252">
                  <c:v>0.96</c:v>
                </c:pt>
                <c:pt idx="253">
                  <c:v>0.96</c:v>
                </c:pt>
                <c:pt idx="254">
                  <c:v>0.96</c:v>
                </c:pt>
                <c:pt idx="255">
                  <c:v>0.95899999999999996</c:v>
                </c:pt>
                <c:pt idx="256">
                  <c:v>0.95799999999999996</c:v>
                </c:pt>
                <c:pt idx="257">
                  <c:v>0.95799999999999996</c:v>
                </c:pt>
                <c:pt idx="258">
                  <c:v>0.95699999999999996</c:v>
                </c:pt>
                <c:pt idx="259">
                  <c:v>0.95699999999999996</c:v>
                </c:pt>
                <c:pt idx="260">
                  <c:v>0.95899999999999996</c:v>
                </c:pt>
                <c:pt idx="261">
                  <c:v>0.95799999999999996</c:v>
                </c:pt>
                <c:pt idx="262">
                  <c:v>0.95699999999999996</c:v>
                </c:pt>
                <c:pt idx="263">
                  <c:v>0.95499999999999996</c:v>
                </c:pt>
                <c:pt idx="264">
                  <c:v>0.95499999999999996</c:v>
                </c:pt>
                <c:pt idx="265">
                  <c:v>0.95399999999999996</c:v>
                </c:pt>
                <c:pt idx="266">
                  <c:v>0.95499999999999996</c:v>
                </c:pt>
                <c:pt idx="267">
                  <c:v>0.95499999999999996</c:v>
                </c:pt>
                <c:pt idx="268">
                  <c:v>0.95599999999999996</c:v>
                </c:pt>
                <c:pt idx="269">
                  <c:v>0.95499999999999996</c:v>
                </c:pt>
                <c:pt idx="270">
                  <c:v>0.95599999999999996</c:v>
                </c:pt>
                <c:pt idx="271">
                  <c:v>0.95499999999999996</c:v>
                </c:pt>
                <c:pt idx="272">
                  <c:v>0.95499999999999996</c:v>
                </c:pt>
                <c:pt idx="273">
                  <c:v>0.95599999999999996</c:v>
                </c:pt>
                <c:pt idx="274">
                  <c:v>0.95699999999999996</c:v>
                </c:pt>
                <c:pt idx="275">
                  <c:v>0.95799999999999996</c:v>
                </c:pt>
                <c:pt idx="276">
                  <c:v>0.95899999999999996</c:v>
                </c:pt>
                <c:pt idx="277">
                  <c:v>0.96</c:v>
                </c:pt>
                <c:pt idx="278">
                  <c:v>0.95899999999999996</c:v>
                </c:pt>
                <c:pt idx="279">
                  <c:v>0.96</c:v>
                </c:pt>
                <c:pt idx="280">
                  <c:v>0.96</c:v>
                </c:pt>
                <c:pt idx="281">
                  <c:v>0.96299999999999997</c:v>
                </c:pt>
                <c:pt idx="282">
                  <c:v>0.96599999999999997</c:v>
                </c:pt>
                <c:pt idx="283">
                  <c:v>0.96699999999999997</c:v>
                </c:pt>
                <c:pt idx="284">
                  <c:v>0.96899999999999997</c:v>
                </c:pt>
                <c:pt idx="285">
                  <c:v>0.97199999999999998</c:v>
                </c:pt>
                <c:pt idx="286">
                  <c:v>0.97199999999999998</c:v>
                </c:pt>
                <c:pt idx="287">
                  <c:v>0.97299999999999998</c:v>
                </c:pt>
                <c:pt idx="288">
                  <c:v>0.97599999999999998</c:v>
                </c:pt>
                <c:pt idx="289">
                  <c:v>0.97799999999999998</c:v>
                </c:pt>
                <c:pt idx="290">
                  <c:v>0.98099999999999998</c:v>
                </c:pt>
                <c:pt idx="291">
                  <c:v>0.98399999999999999</c:v>
                </c:pt>
                <c:pt idx="292">
                  <c:v>0.98499999999999999</c:v>
                </c:pt>
                <c:pt idx="293">
                  <c:v>0.98599999999999999</c:v>
                </c:pt>
                <c:pt idx="294">
                  <c:v>0.98799999999999999</c:v>
                </c:pt>
                <c:pt idx="295">
                  <c:v>0.98799999999999999</c:v>
                </c:pt>
                <c:pt idx="296">
                  <c:v>0.99</c:v>
                </c:pt>
                <c:pt idx="297">
                  <c:v>0.99</c:v>
                </c:pt>
                <c:pt idx="298">
                  <c:v>0.99299999999999999</c:v>
                </c:pt>
                <c:pt idx="299">
                  <c:v>0.99299999999999999</c:v>
                </c:pt>
                <c:pt idx="300">
                  <c:v>0.995</c:v>
                </c:pt>
                <c:pt idx="301">
                  <c:v>0.997</c:v>
                </c:pt>
                <c:pt idx="302">
                  <c:v>0.998</c:v>
                </c:pt>
                <c:pt idx="303">
                  <c:v>0.997</c:v>
                </c:pt>
                <c:pt idx="304">
                  <c:v>0.998</c:v>
                </c:pt>
                <c:pt idx="305">
                  <c:v>1</c:v>
                </c:pt>
                <c:pt idx="306">
                  <c:v>0.999</c:v>
                </c:pt>
                <c:pt idx="307">
                  <c:v>1.0009999999999999</c:v>
                </c:pt>
                <c:pt idx="308">
                  <c:v>1.002</c:v>
                </c:pt>
                <c:pt idx="309">
                  <c:v>1.0049999999999999</c:v>
                </c:pt>
                <c:pt idx="310">
                  <c:v>1.006</c:v>
                </c:pt>
                <c:pt idx="311">
                  <c:v>1.0049999999999999</c:v>
                </c:pt>
                <c:pt idx="312">
                  <c:v>1.0029999999999999</c:v>
                </c:pt>
                <c:pt idx="313">
                  <c:v>1.0069999999999999</c:v>
                </c:pt>
                <c:pt idx="314">
                  <c:v>1.0089999999999999</c:v>
                </c:pt>
                <c:pt idx="315">
                  <c:v>1.008</c:v>
                </c:pt>
                <c:pt idx="316">
                  <c:v>1.01</c:v>
                </c:pt>
                <c:pt idx="317">
                  <c:v>1.01</c:v>
                </c:pt>
                <c:pt idx="318">
                  <c:v>1.01</c:v>
                </c:pt>
                <c:pt idx="319">
                  <c:v>1.0109999999999999</c:v>
                </c:pt>
                <c:pt idx="320">
                  <c:v>1.0089999999999999</c:v>
                </c:pt>
                <c:pt idx="321">
                  <c:v>1.0069999999999999</c:v>
                </c:pt>
                <c:pt idx="322">
                  <c:v>1.012</c:v>
                </c:pt>
                <c:pt idx="323">
                  <c:v>1.01</c:v>
                </c:pt>
                <c:pt idx="324">
                  <c:v>1.0109999999999999</c:v>
                </c:pt>
                <c:pt idx="325">
                  <c:v>1.01</c:v>
                </c:pt>
                <c:pt idx="326">
                  <c:v>1.01</c:v>
                </c:pt>
                <c:pt idx="327">
                  <c:v>1.01</c:v>
                </c:pt>
                <c:pt idx="328">
                  <c:v>1.01</c:v>
                </c:pt>
                <c:pt idx="329">
                  <c:v>1.0089999999999999</c:v>
                </c:pt>
                <c:pt idx="330">
                  <c:v>1.012</c:v>
                </c:pt>
                <c:pt idx="331">
                  <c:v>1.0109999999999999</c:v>
                </c:pt>
                <c:pt idx="332">
                  <c:v>1.0149999999999999</c:v>
                </c:pt>
                <c:pt idx="333">
                  <c:v>1.0129999999999999</c:v>
                </c:pt>
                <c:pt idx="334">
                  <c:v>1.014</c:v>
                </c:pt>
                <c:pt idx="335">
                  <c:v>1.0129999999999999</c:v>
                </c:pt>
                <c:pt idx="336">
                  <c:v>1.0129999999999999</c:v>
                </c:pt>
                <c:pt idx="337">
                  <c:v>1.014</c:v>
                </c:pt>
                <c:pt idx="338">
                  <c:v>1.014</c:v>
                </c:pt>
                <c:pt idx="339">
                  <c:v>1.014</c:v>
                </c:pt>
                <c:pt idx="340">
                  <c:v>1.016</c:v>
                </c:pt>
                <c:pt idx="341">
                  <c:v>1.014</c:v>
                </c:pt>
                <c:pt idx="342">
                  <c:v>1.0149999999999999</c:v>
                </c:pt>
                <c:pt idx="343">
                  <c:v>1.0149999999999999</c:v>
                </c:pt>
                <c:pt idx="344">
                  <c:v>1.016</c:v>
                </c:pt>
                <c:pt idx="345">
                  <c:v>1.016</c:v>
                </c:pt>
                <c:pt idx="346">
                  <c:v>1.0149999999999999</c:v>
                </c:pt>
                <c:pt idx="347">
                  <c:v>1.0149999999999999</c:v>
                </c:pt>
                <c:pt idx="348">
                  <c:v>1.016</c:v>
                </c:pt>
                <c:pt idx="349">
                  <c:v>1.0149999999999999</c:v>
                </c:pt>
                <c:pt idx="350">
                  <c:v>1.0149999999999999</c:v>
                </c:pt>
                <c:pt idx="351">
                  <c:v>1.014</c:v>
                </c:pt>
                <c:pt idx="352">
                  <c:v>1.016</c:v>
                </c:pt>
                <c:pt idx="353">
                  <c:v>1.0129999999999999</c:v>
                </c:pt>
                <c:pt idx="354">
                  <c:v>1.014</c:v>
                </c:pt>
                <c:pt idx="355">
                  <c:v>1.014</c:v>
                </c:pt>
                <c:pt idx="356">
                  <c:v>1.014</c:v>
                </c:pt>
                <c:pt idx="357">
                  <c:v>1.014</c:v>
                </c:pt>
                <c:pt idx="358">
                  <c:v>1.0149999999999999</c:v>
                </c:pt>
                <c:pt idx="359">
                  <c:v>1.014</c:v>
                </c:pt>
                <c:pt idx="360">
                  <c:v>1.0149999999999999</c:v>
                </c:pt>
                <c:pt idx="361">
                  <c:v>1.0149999999999999</c:v>
                </c:pt>
                <c:pt idx="362">
                  <c:v>1.014</c:v>
                </c:pt>
                <c:pt idx="363">
                  <c:v>1.0129999999999999</c:v>
                </c:pt>
                <c:pt idx="364">
                  <c:v>1.016</c:v>
                </c:pt>
                <c:pt idx="365">
                  <c:v>1.0149999999999999</c:v>
                </c:pt>
                <c:pt idx="366">
                  <c:v>1.0149999999999999</c:v>
                </c:pt>
                <c:pt idx="367">
                  <c:v>1.0149999999999999</c:v>
                </c:pt>
                <c:pt idx="368">
                  <c:v>1.014</c:v>
                </c:pt>
                <c:pt idx="369">
                  <c:v>1.0149999999999999</c:v>
                </c:pt>
                <c:pt idx="370">
                  <c:v>1.0129999999999999</c:v>
                </c:pt>
                <c:pt idx="371">
                  <c:v>1.014</c:v>
                </c:pt>
                <c:pt idx="372">
                  <c:v>1.014</c:v>
                </c:pt>
                <c:pt idx="373">
                  <c:v>1.014</c:v>
                </c:pt>
                <c:pt idx="374">
                  <c:v>1.0129999999999999</c:v>
                </c:pt>
                <c:pt idx="375">
                  <c:v>1.012</c:v>
                </c:pt>
                <c:pt idx="376">
                  <c:v>1.0129999999999999</c:v>
                </c:pt>
                <c:pt idx="377">
                  <c:v>1.0149999999999999</c:v>
                </c:pt>
                <c:pt idx="378">
                  <c:v>1.014</c:v>
                </c:pt>
                <c:pt idx="379">
                  <c:v>1.0109999999999999</c:v>
                </c:pt>
                <c:pt idx="380">
                  <c:v>1.0129999999999999</c:v>
                </c:pt>
                <c:pt idx="381">
                  <c:v>1.0129999999999999</c:v>
                </c:pt>
                <c:pt idx="382">
                  <c:v>1.0109999999999999</c:v>
                </c:pt>
                <c:pt idx="383">
                  <c:v>1.008</c:v>
                </c:pt>
                <c:pt idx="384">
                  <c:v>1.0089999999999999</c:v>
                </c:pt>
                <c:pt idx="385">
                  <c:v>1.0089999999999999</c:v>
                </c:pt>
                <c:pt idx="386">
                  <c:v>1.0109999999999999</c:v>
                </c:pt>
                <c:pt idx="387">
                  <c:v>1.0109999999999999</c:v>
                </c:pt>
                <c:pt idx="388">
                  <c:v>1.01</c:v>
                </c:pt>
                <c:pt idx="389">
                  <c:v>1.0109999999999999</c:v>
                </c:pt>
                <c:pt idx="390">
                  <c:v>1.0089999999999999</c:v>
                </c:pt>
                <c:pt idx="391">
                  <c:v>1.014</c:v>
                </c:pt>
                <c:pt idx="392">
                  <c:v>1</c:v>
                </c:pt>
                <c:pt idx="393">
                  <c:v>1.0089999999999999</c:v>
                </c:pt>
                <c:pt idx="394">
                  <c:v>1.0109999999999999</c:v>
                </c:pt>
                <c:pt idx="395">
                  <c:v>1.0109999999999999</c:v>
                </c:pt>
                <c:pt idx="396">
                  <c:v>1.01</c:v>
                </c:pt>
                <c:pt idx="397">
                  <c:v>1.01</c:v>
                </c:pt>
                <c:pt idx="398">
                  <c:v>1.0109999999999999</c:v>
                </c:pt>
                <c:pt idx="399">
                  <c:v>1.0089999999999999</c:v>
                </c:pt>
                <c:pt idx="400">
                  <c:v>1.01</c:v>
                </c:pt>
                <c:pt idx="401">
                  <c:v>1.0089999999999999</c:v>
                </c:pt>
                <c:pt idx="402">
                  <c:v>1.0109999999999999</c:v>
                </c:pt>
                <c:pt idx="403">
                  <c:v>1.008</c:v>
                </c:pt>
                <c:pt idx="404">
                  <c:v>1.01</c:v>
                </c:pt>
                <c:pt idx="405">
                  <c:v>1.0109999999999999</c:v>
                </c:pt>
                <c:pt idx="406">
                  <c:v>1.0109999999999999</c:v>
                </c:pt>
                <c:pt idx="407">
                  <c:v>1.008</c:v>
                </c:pt>
                <c:pt idx="408">
                  <c:v>1.0089999999999999</c:v>
                </c:pt>
                <c:pt idx="409">
                  <c:v>1.0089999999999999</c:v>
                </c:pt>
                <c:pt idx="410">
                  <c:v>1.0089999999999999</c:v>
                </c:pt>
                <c:pt idx="411">
                  <c:v>1.01</c:v>
                </c:pt>
                <c:pt idx="412">
                  <c:v>1.0089999999999999</c:v>
                </c:pt>
                <c:pt idx="413">
                  <c:v>1.008</c:v>
                </c:pt>
                <c:pt idx="414">
                  <c:v>1.008</c:v>
                </c:pt>
                <c:pt idx="415">
                  <c:v>1.008</c:v>
                </c:pt>
                <c:pt idx="416">
                  <c:v>1.008</c:v>
                </c:pt>
                <c:pt idx="417">
                  <c:v>1.01</c:v>
                </c:pt>
                <c:pt idx="418">
                  <c:v>1.0089999999999999</c:v>
                </c:pt>
                <c:pt idx="419">
                  <c:v>1.01</c:v>
                </c:pt>
                <c:pt idx="420">
                  <c:v>1.008</c:v>
                </c:pt>
                <c:pt idx="421">
                  <c:v>1.0069999999999999</c:v>
                </c:pt>
                <c:pt idx="422">
                  <c:v>1.008</c:v>
                </c:pt>
                <c:pt idx="423">
                  <c:v>1.0069999999999999</c:v>
                </c:pt>
                <c:pt idx="424">
                  <c:v>1.01</c:v>
                </c:pt>
                <c:pt idx="425">
                  <c:v>1.01</c:v>
                </c:pt>
                <c:pt idx="426">
                  <c:v>1.01</c:v>
                </c:pt>
                <c:pt idx="427">
                  <c:v>1.01</c:v>
                </c:pt>
                <c:pt idx="428">
                  <c:v>1.0089999999999999</c:v>
                </c:pt>
                <c:pt idx="429">
                  <c:v>1.01</c:v>
                </c:pt>
                <c:pt idx="430">
                  <c:v>1.0109999999999999</c:v>
                </c:pt>
                <c:pt idx="431">
                  <c:v>1.0089999999999999</c:v>
                </c:pt>
                <c:pt idx="432">
                  <c:v>1.0029999999999999</c:v>
                </c:pt>
                <c:pt idx="433">
                  <c:v>1.004</c:v>
                </c:pt>
                <c:pt idx="434">
                  <c:v>1.01</c:v>
                </c:pt>
                <c:pt idx="435">
                  <c:v>1.01</c:v>
                </c:pt>
                <c:pt idx="436">
                  <c:v>1.01</c:v>
                </c:pt>
                <c:pt idx="437">
                  <c:v>1.0129999999999999</c:v>
                </c:pt>
                <c:pt idx="438">
                  <c:v>1.016</c:v>
                </c:pt>
                <c:pt idx="439">
                  <c:v>1.012</c:v>
                </c:pt>
                <c:pt idx="440">
                  <c:v>1.0149999999999999</c:v>
                </c:pt>
                <c:pt idx="441">
                  <c:v>1.02</c:v>
                </c:pt>
                <c:pt idx="442">
                  <c:v>1.0229999999999999</c:v>
                </c:pt>
                <c:pt idx="443">
                  <c:v>1.024</c:v>
                </c:pt>
                <c:pt idx="444">
                  <c:v>1.024</c:v>
                </c:pt>
                <c:pt idx="445">
                  <c:v>1.0269999999999999</c:v>
                </c:pt>
                <c:pt idx="446">
                  <c:v>1.028</c:v>
                </c:pt>
                <c:pt idx="447">
                  <c:v>1.026</c:v>
                </c:pt>
                <c:pt idx="448">
                  <c:v>1.03</c:v>
                </c:pt>
                <c:pt idx="449">
                  <c:v>1.03</c:v>
                </c:pt>
                <c:pt idx="450">
                  <c:v>1.0289999999999999</c:v>
                </c:pt>
                <c:pt idx="451">
                  <c:v>1.0309999999999999</c:v>
                </c:pt>
                <c:pt idx="452">
                  <c:v>1.0349999999999999</c:v>
                </c:pt>
                <c:pt idx="453">
                  <c:v>1.034</c:v>
                </c:pt>
                <c:pt idx="454">
                  <c:v>1.036</c:v>
                </c:pt>
                <c:pt idx="455">
                  <c:v>1.0369999999999999</c:v>
                </c:pt>
                <c:pt idx="456">
                  <c:v>1.0389999999999999</c:v>
                </c:pt>
                <c:pt idx="457">
                  <c:v>1.0389999999999999</c:v>
                </c:pt>
                <c:pt idx="458">
                  <c:v>1.0409999999999999</c:v>
                </c:pt>
                <c:pt idx="459">
                  <c:v>1.0389999999999999</c:v>
                </c:pt>
                <c:pt idx="460">
                  <c:v>1.0409999999999999</c:v>
                </c:pt>
                <c:pt idx="461">
                  <c:v>1.04</c:v>
                </c:pt>
                <c:pt idx="462">
                  <c:v>1.0409999999999999</c:v>
                </c:pt>
                <c:pt idx="463">
                  <c:v>1.04</c:v>
                </c:pt>
                <c:pt idx="464">
                  <c:v>1.04</c:v>
                </c:pt>
                <c:pt idx="465">
                  <c:v>1.04</c:v>
                </c:pt>
                <c:pt idx="466">
                  <c:v>1.04</c:v>
                </c:pt>
                <c:pt idx="467">
                  <c:v>1.04</c:v>
                </c:pt>
                <c:pt idx="468">
                  <c:v>1.04</c:v>
                </c:pt>
                <c:pt idx="469">
                  <c:v>1.0389999999999999</c:v>
                </c:pt>
                <c:pt idx="470">
                  <c:v>1.038</c:v>
                </c:pt>
                <c:pt idx="471">
                  <c:v>1.04</c:v>
                </c:pt>
                <c:pt idx="472">
                  <c:v>1.04</c:v>
                </c:pt>
                <c:pt idx="473">
                  <c:v>1.04</c:v>
                </c:pt>
                <c:pt idx="474">
                  <c:v>1.0389999999999999</c:v>
                </c:pt>
                <c:pt idx="475">
                  <c:v>1.0389999999999999</c:v>
                </c:pt>
                <c:pt idx="476">
                  <c:v>1.04</c:v>
                </c:pt>
                <c:pt idx="477">
                  <c:v>1.038</c:v>
                </c:pt>
                <c:pt idx="478">
                  <c:v>1.038</c:v>
                </c:pt>
                <c:pt idx="479">
                  <c:v>1.0349999999999999</c:v>
                </c:pt>
                <c:pt idx="480">
                  <c:v>1.0349999999999999</c:v>
                </c:pt>
                <c:pt idx="481">
                  <c:v>1.036</c:v>
                </c:pt>
                <c:pt idx="482">
                  <c:v>1.0369999999999999</c:v>
                </c:pt>
                <c:pt idx="483">
                  <c:v>1.036</c:v>
                </c:pt>
                <c:pt idx="484">
                  <c:v>1.038</c:v>
                </c:pt>
                <c:pt idx="485">
                  <c:v>1.0369999999999999</c:v>
                </c:pt>
                <c:pt idx="486">
                  <c:v>1.0369999999999999</c:v>
                </c:pt>
                <c:pt idx="487">
                  <c:v>1.0369999999999999</c:v>
                </c:pt>
                <c:pt idx="488">
                  <c:v>1.036</c:v>
                </c:pt>
                <c:pt idx="489">
                  <c:v>1.0369999999999999</c:v>
                </c:pt>
                <c:pt idx="490">
                  <c:v>1.0369999999999999</c:v>
                </c:pt>
                <c:pt idx="491">
                  <c:v>1.0349999999999999</c:v>
                </c:pt>
                <c:pt idx="492">
                  <c:v>1.0349999999999999</c:v>
                </c:pt>
                <c:pt idx="493">
                  <c:v>1.034</c:v>
                </c:pt>
                <c:pt idx="494">
                  <c:v>1.036</c:v>
                </c:pt>
                <c:pt idx="495">
                  <c:v>1.0369999999999999</c:v>
                </c:pt>
                <c:pt idx="496">
                  <c:v>1.0369999999999999</c:v>
                </c:pt>
                <c:pt idx="497">
                  <c:v>1.038</c:v>
                </c:pt>
                <c:pt idx="498">
                  <c:v>1.036</c:v>
                </c:pt>
                <c:pt idx="499">
                  <c:v>1.0369999999999999</c:v>
                </c:pt>
                <c:pt idx="500">
                  <c:v>1.0389999999999999</c:v>
                </c:pt>
                <c:pt idx="501">
                  <c:v>1.0469999999999999</c:v>
                </c:pt>
                <c:pt idx="502">
                  <c:v>1.0529999999999999</c:v>
                </c:pt>
                <c:pt idx="503">
                  <c:v>1.0529999999999999</c:v>
                </c:pt>
                <c:pt idx="504">
                  <c:v>1.0529999999999999</c:v>
                </c:pt>
                <c:pt idx="505">
                  <c:v>1.054</c:v>
                </c:pt>
                <c:pt idx="506">
                  <c:v>1.054</c:v>
                </c:pt>
                <c:pt idx="507">
                  <c:v>1.054</c:v>
                </c:pt>
                <c:pt idx="508">
                  <c:v>1.0569999999999999</c:v>
                </c:pt>
                <c:pt idx="509">
                  <c:v>1.0549999999999999</c:v>
                </c:pt>
                <c:pt idx="510">
                  <c:v>1.056</c:v>
                </c:pt>
                <c:pt idx="511">
                  <c:v>1.0580000000000001</c:v>
                </c:pt>
                <c:pt idx="512">
                  <c:v>1.0589999999999999</c:v>
                </c:pt>
                <c:pt idx="513">
                  <c:v>1.056</c:v>
                </c:pt>
                <c:pt idx="514">
                  <c:v>1.0589999999999999</c:v>
                </c:pt>
                <c:pt idx="515">
                  <c:v>1.06</c:v>
                </c:pt>
                <c:pt idx="516">
                  <c:v>1.0580000000000001</c:v>
                </c:pt>
                <c:pt idx="517">
                  <c:v>1.0569999999999999</c:v>
                </c:pt>
                <c:pt idx="518">
                  <c:v>1.054</c:v>
                </c:pt>
                <c:pt idx="519">
                  <c:v>1.054</c:v>
                </c:pt>
                <c:pt idx="520">
                  <c:v>1.0549999999999999</c:v>
                </c:pt>
                <c:pt idx="521">
                  <c:v>1.056</c:v>
                </c:pt>
                <c:pt idx="522">
                  <c:v>1.054</c:v>
                </c:pt>
                <c:pt idx="523">
                  <c:v>1.0549999999999999</c:v>
                </c:pt>
                <c:pt idx="524">
                  <c:v>1.054</c:v>
                </c:pt>
                <c:pt idx="525">
                  <c:v>1.054</c:v>
                </c:pt>
                <c:pt idx="526">
                  <c:v>1.0509999999999999</c:v>
                </c:pt>
                <c:pt idx="527">
                  <c:v>1.05</c:v>
                </c:pt>
                <c:pt idx="528">
                  <c:v>1.0509999999999999</c:v>
                </c:pt>
                <c:pt idx="529">
                  <c:v>1.05</c:v>
                </c:pt>
                <c:pt idx="530">
                  <c:v>1.0489999999999999</c:v>
                </c:pt>
                <c:pt idx="531">
                  <c:v>1.0489999999999999</c:v>
                </c:pt>
                <c:pt idx="532">
                  <c:v>1.048</c:v>
                </c:pt>
                <c:pt idx="533">
                  <c:v>1.0489999999999999</c:v>
                </c:pt>
                <c:pt idx="534">
                  <c:v>1.048</c:v>
                </c:pt>
                <c:pt idx="535">
                  <c:v>1.046</c:v>
                </c:pt>
                <c:pt idx="536">
                  <c:v>1.0469999999999999</c:v>
                </c:pt>
                <c:pt idx="537">
                  <c:v>1.046</c:v>
                </c:pt>
                <c:pt idx="538">
                  <c:v>1.0469999999999999</c:v>
                </c:pt>
                <c:pt idx="539">
                  <c:v>1.046</c:v>
                </c:pt>
                <c:pt idx="540">
                  <c:v>1.046</c:v>
                </c:pt>
                <c:pt idx="541">
                  <c:v>1.044</c:v>
                </c:pt>
                <c:pt idx="542">
                  <c:v>1.044</c:v>
                </c:pt>
                <c:pt idx="543">
                  <c:v>1.044</c:v>
                </c:pt>
                <c:pt idx="544">
                  <c:v>1.0449999999999999</c:v>
                </c:pt>
                <c:pt idx="545">
                  <c:v>1.046</c:v>
                </c:pt>
                <c:pt idx="546">
                  <c:v>1.0449999999999999</c:v>
                </c:pt>
                <c:pt idx="547">
                  <c:v>1.048</c:v>
                </c:pt>
                <c:pt idx="548">
                  <c:v>1.0489999999999999</c:v>
                </c:pt>
                <c:pt idx="549">
                  <c:v>1.0549999999999999</c:v>
                </c:pt>
                <c:pt idx="550">
                  <c:v>1.1100000000000001</c:v>
                </c:pt>
                <c:pt idx="551">
                  <c:v>1.1499999999999999</c:v>
                </c:pt>
                <c:pt idx="552">
                  <c:v>1.1859999999999999</c:v>
                </c:pt>
                <c:pt idx="553">
                  <c:v>1.212</c:v>
                </c:pt>
                <c:pt idx="554">
                  <c:v>1.2050000000000001</c:v>
                </c:pt>
                <c:pt idx="555">
                  <c:v>1.2110000000000001</c:v>
                </c:pt>
                <c:pt idx="556">
                  <c:v>1.2210000000000001</c:v>
                </c:pt>
                <c:pt idx="557">
                  <c:v>1.2270000000000001</c:v>
                </c:pt>
                <c:pt idx="558">
                  <c:v>1.228</c:v>
                </c:pt>
                <c:pt idx="559">
                  <c:v>1.224</c:v>
                </c:pt>
                <c:pt idx="560">
                  <c:v>1.2230000000000001</c:v>
                </c:pt>
                <c:pt idx="561">
                  <c:v>1.2210000000000001</c:v>
                </c:pt>
                <c:pt idx="562">
                  <c:v>1.2230000000000001</c:v>
                </c:pt>
                <c:pt idx="563">
                  <c:v>1.222</c:v>
                </c:pt>
                <c:pt idx="564">
                  <c:v>1.2190000000000001</c:v>
                </c:pt>
                <c:pt idx="565">
                  <c:v>1.218</c:v>
                </c:pt>
                <c:pt idx="566">
                  <c:v>1.214</c:v>
                </c:pt>
                <c:pt idx="567">
                  <c:v>1.214</c:v>
                </c:pt>
                <c:pt idx="568">
                  <c:v>1.21</c:v>
                </c:pt>
                <c:pt idx="569">
                  <c:v>1.2090000000000001</c:v>
                </c:pt>
                <c:pt idx="570">
                  <c:v>1.208</c:v>
                </c:pt>
                <c:pt idx="571">
                  <c:v>1.2030000000000001</c:v>
                </c:pt>
                <c:pt idx="572">
                  <c:v>1.202</c:v>
                </c:pt>
                <c:pt idx="573">
                  <c:v>1.2</c:v>
                </c:pt>
                <c:pt idx="574">
                  <c:v>1.1970000000000001</c:v>
                </c:pt>
                <c:pt idx="575">
                  <c:v>1.1950000000000001</c:v>
                </c:pt>
                <c:pt idx="576">
                  <c:v>1.194</c:v>
                </c:pt>
                <c:pt idx="577">
                  <c:v>1.1919999999999999</c:v>
                </c:pt>
                <c:pt idx="578">
                  <c:v>1.1919999999999999</c:v>
                </c:pt>
                <c:pt idx="579">
                  <c:v>1.1910000000000001</c:v>
                </c:pt>
                <c:pt idx="580">
                  <c:v>1.1870000000000001</c:v>
                </c:pt>
                <c:pt idx="581">
                  <c:v>1.1870000000000001</c:v>
                </c:pt>
                <c:pt idx="582">
                  <c:v>1.1879999999999999</c:v>
                </c:pt>
                <c:pt idx="583">
                  <c:v>1.1859999999999999</c:v>
                </c:pt>
                <c:pt idx="584">
                  <c:v>1.1830000000000001</c:v>
                </c:pt>
                <c:pt idx="585">
                  <c:v>1.1839999999999999</c:v>
                </c:pt>
                <c:pt idx="586">
                  <c:v>1.181</c:v>
                </c:pt>
                <c:pt idx="587">
                  <c:v>1.1819999999999999</c:v>
                </c:pt>
                <c:pt idx="588">
                  <c:v>1.1819999999999999</c:v>
                </c:pt>
                <c:pt idx="589">
                  <c:v>1.181</c:v>
                </c:pt>
                <c:pt idx="590">
                  <c:v>1.18</c:v>
                </c:pt>
                <c:pt idx="591">
                  <c:v>1.1779999999999999</c:v>
                </c:pt>
                <c:pt idx="592">
                  <c:v>1.177</c:v>
                </c:pt>
                <c:pt idx="593">
                  <c:v>1.177</c:v>
                </c:pt>
                <c:pt idx="594">
                  <c:v>1.1759999999999999</c:v>
                </c:pt>
                <c:pt idx="595">
                  <c:v>1.175</c:v>
                </c:pt>
                <c:pt idx="596">
                  <c:v>1.1759999999999999</c:v>
                </c:pt>
                <c:pt idx="597">
                  <c:v>1.177</c:v>
                </c:pt>
                <c:pt idx="598">
                  <c:v>1.1759999999999999</c:v>
                </c:pt>
                <c:pt idx="599">
                  <c:v>1.179</c:v>
                </c:pt>
                <c:pt idx="600">
                  <c:v>1.179</c:v>
                </c:pt>
                <c:pt idx="601">
                  <c:v>1.181</c:v>
                </c:pt>
                <c:pt idx="602">
                  <c:v>1.18</c:v>
                </c:pt>
                <c:pt idx="603">
                  <c:v>1.1879999999999999</c:v>
                </c:pt>
                <c:pt idx="604">
                  <c:v>1.1919999999999999</c:v>
                </c:pt>
                <c:pt idx="605">
                  <c:v>1.198</c:v>
                </c:pt>
                <c:pt idx="606">
                  <c:v>1.202</c:v>
                </c:pt>
                <c:pt idx="607">
                  <c:v>1.2050000000000001</c:v>
                </c:pt>
                <c:pt idx="608">
                  <c:v>1.206</c:v>
                </c:pt>
                <c:pt idx="609">
                  <c:v>1.2070000000000001</c:v>
                </c:pt>
                <c:pt idx="610">
                  <c:v>1.2090000000000001</c:v>
                </c:pt>
                <c:pt idx="611">
                  <c:v>1.2070000000000001</c:v>
                </c:pt>
                <c:pt idx="612">
                  <c:v>1.2070000000000001</c:v>
                </c:pt>
                <c:pt idx="613">
                  <c:v>1.206</c:v>
                </c:pt>
                <c:pt idx="614">
                  <c:v>1.206</c:v>
                </c:pt>
                <c:pt idx="615">
                  <c:v>1.2010000000000001</c:v>
                </c:pt>
                <c:pt idx="616">
                  <c:v>1.1950000000000001</c:v>
                </c:pt>
                <c:pt idx="617">
                  <c:v>1.1970000000000001</c:v>
                </c:pt>
                <c:pt idx="618">
                  <c:v>1.198</c:v>
                </c:pt>
                <c:pt idx="619">
                  <c:v>1.196</c:v>
                </c:pt>
                <c:pt idx="620">
                  <c:v>1.194</c:v>
                </c:pt>
                <c:pt idx="621">
                  <c:v>1.1919999999999999</c:v>
                </c:pt>
                <c:pt idx="622">
                  <c:v>1.1919999999999999</c:v>
                </c:pt>
                <c:pt idx="623">
                  <c:v>1.1890000000000001</c:v>
                </c:pt>
                <c:pt idx="624">
                  <c:v>1.1850000000000001</c:v>
                </c:pt>
                <c:pt idx="625">
                  <c:v>1.1859999999999999</c:v>
                </c:pt>
                <c:pt idx="626">
                  <c:v>1.1850000000000001</c:v>
                </c:pt>
                <c:pt idx="627">
                  <c:v>1.1859999999999999</c:v>
                </c:pt>
                <c:pt idx="628">
                  <c:v>1.1830000000000001</c:v>
                </c:pt>
                <c:pt idx="629">
                  <c:v>1.181</c:v>
                </c:pt>
                <c:pt idx="630">
                  <c:v>1.1819999999999999</c:v>
                </c:pt>
                <c:pt idx="631">
                  <c:v>1.179</c:v>
                </c:pt>
                <c:pt idx="632">
                  <c:v>1.1819999999999999</c:v>
                </c:pt>
                <c:pt idx="633">
                  <c:v>1.179</c:v>
                </c:pt>
                <c:pt idx="634">
                  <c:v>1.1759999999999999</c:v>
                </c:pt>
                <c:pt idx="635">
                  <c:v>1.1759999999999999</c:v>
                </c:pt>
                <c:pt idx="636">
                  <c:v>1.1759999999999999</c:v>
                </c:pt>
                <c:pt idx="637">
                  <c:v>1.1739999999999999</c:v>
                </c:pt>
                <c:pt idx="638">
                  <c:v>1.175</c:v>
                </c:pt>
                <c:pt idx="639">
                  <c:v>1.171</c:v>
                </c:pt>
                <c:pt idx="640">
                  <c:v>1.1719999999999999</c:v>
                </c:pt>
                <c:pt idx="641">
                  <c:v>1.17</c:v>
                </c:pt>
                <c:pt idx="642">
                  <c:v>1.1679999999999999</c:v>
                </c:pt>
                <c:pt idx="643">
                  <c:v>1.169</c:v>
                </c:pt>
                <c:pt idx="644">
                  <c:v>1.167</c:v>
                </c:pt>
                <c:pt idx="645">
                  <c:v>1.169</c:v>
                </c:pt>
                <c:pt idx="646">
                  <c:v>1.167</c:v>
                </c:pt>
                <c:pt idx="647">
                  <c:v>1.1659999999999999</c:v>
                </c:pt>
                <c:pt idx="648">
                  <c:v>1.1639999999999999</c:v>
                </c:pt>
                <c:pt idx="649">
                  <c:v>1.163</c:v>
                </c:pt>
                <c:pt idx="650">
                  <c:v>1.1619999999999999</c:v>
                </c:pt>
                <c:pt idx="651">
                  <c:v>1.163</c:v>
                </c:pt>
                <c:pt idx="652">
                  <c:v>1.161</c:v>
                </c:pt>
                <c:pt idx="653">
                  <c:v>1.165</c:v>
                </c:pt>
                <c:pt idx="654">
                  <c:v>1.1619999999999999</c:v>
                </c:pt>
                <c:pt idx="655">
                  <c:v>1.159</c:v>
                </c:pt>
                <c:pt idx="656">
                  <c:v>1.1599999999999999</c:v>
                </c:pt>
                <c:pt idx="657">
                  <c:v>1.1579999999999999</c:v>
                </c:pt>
                <c:pt idx="658">
                  <c:v>1.1579999999999999</c:v>
                </c:pt>
                <c:pt idx="659">
                  <c:v>1.159</c:v>
                </c:pt>
                <c:pt idx="660">
                  <c:v>1.157</c:v>
                </c:pt>
                <c:pt idx="661">
                  <c:v>1.1559999999999999</c:v>
                </c:pt>
                <c:pt idx="662">
                  <c:v>1.1539999999999999</c:v>
                </c:pt>
                <c:pt idx="663">
                  <c:v>1.1539999999999999</c:v>
                </c:pt>
                <c:pt idx="664">
                  <c:v>1.155</c:v>
                </c:pt>
                <c:pt idx="665">
                  <c:v>1.153</c:v>
                </c:pt>
                <c:pt idx="666">
                  <c:v>1.1559999999999999</c:v>
                </c:pt>
                <c:pt idx="667">
                  <c:v>1.155</c:v>
                </c:pt>
                <c:pt idx="668">
                  <c:v>1.1519999999999999</c:v>
                </c:pt>
                <c:pt idx="669">
                  <c:v>1.153</c:v>
                </c:pt>
                <c:pt idx="670">
                  <c:v>1.1519999999999999</c:v>
                </c:pt>
                <c:pt idx="671">
                  <c:v>1.153</c:v>
                </c:pt>
                <c:pt idx="672">
                  <c:v>1.1539999999999999</c:v>
                </c:pt>
                <c:pt idx="673">
                  <c:v>1.1539999999999999</c:v>
                </c:pt>
                <c:pt idx="674">
                  <c:v>1.151</c:v>
                </c:pt>
                <c:pt idx="675">
                  <c:v>1.151</c:v>
                </c:pt>
                <c:pt idx="676">
                  <c:v>1.1499999999999999</c:v>
                </c:pt>
                <c:pt idx="677">
                  <c:v>1.151</c:v>
                </c:pt>
                <c:pt idx="678">
                  <c:v>1.153</c:v>
                </c:pt>
                <c:pt idx="679">
                  <c:v>1.208</c:v>
                </c:pt>
                <c:pt idx="680">
                  <c:v>1.224</c:v>
                </c:pt>
                <c:pt idx="681">
                  <c:v>1.226</c:v>
                </c:pt>
                <c:pt idx="682">
                  <c:v>1.2250000000000001</c:v>
                </c:pt>
                <c:pt idx="683">
                  <c:v>1.226</c:v>
                </c:pt>
                <c:pt idx="684">
                  <c:v>1.2250000000000001</c:v>
                </c:pt>
                <c:pt idx="685">
                  <c:v>1.2270000000000001</c:v>
                </c:pt>
                <c:pt idx="686">
                  <c:v>1.2270000000000001</c:v>
                </c:pt>
                <c:pt idx="687">
                  <c:v>1.2250000000000001</c:v>
                </c:pt>
                <c:pt idx="688">
                  <c:v>1.2230000000000001</c:v>
                </c:pt>
                <c:pt idx="689">
                  <c:v>1.2210000000000001</c:v>
                </c:pt>
                <c:pt idx="690">
                  <c:v>1.22</c:v>
                </c:pt>
                <c:pt idx="691">
                  <c:v>1.2170000000000001</c:v>
                </c:pt>
                <c:pt idx="692">
                  <c:v>1.2170000000000001</c:v>
                </c:pt>
                <c:pt idx="693">
                  <c:v>1.214</c:v>
                </c:pt>
                <c:pt idx="694">
                  <c:v>1.212</c:v>
                </c:pt>
                <c:pt idx="695">
                  <c:v>1.208</c:v>
                </c:pt>
                <c:pt idx="696">
                  <c:v>1.2070000000000001</c:v>
                </c:pt>
                <c:pt idx="697">
                  <c:v>1.208</c:v>
                </c:pt>
                <c:pt idx="698">
                  <c:v>1.2050000000000001</c:v>
                </c:pt>
                <c:pt idx="699">
                  <c:v>1.206</c:v>
                </c:pt>
                <c:pt idx="700">
                  <c:v>1.2030000000000001</c:v>
                </c:pt>
                <c:pt idx="701">
                  <c:v>1.2</c:v>
                </c:pt>
                <c:pt idx="702">
                  <c:v>1.1990000000000001</c:v>
                </c:pt>
                <c:pt idx="703">
                  <c:v>1.1950000000000001</c:v>
                </c:pt>
                <c:pt idx="704">
                  <c:v>1.1919999999999999</c:v>
                </c:pt>
                <c:pt idx="705">
                  <c:v>1.1950000000000001</c:v>
                </c:pt>
                <c:pt idx="706">
                  <c:v>1.1930000000000001</c:v>
                </c:pt>
                <c:pt idx="707">
                  <c:v>1.194</c:v>
                </c:pt>
                <c:pt idx="708">
                  <c:v>1.1910000000000001</c:v>
                </c:pt>
                <c:pt idx="709">
                  <c:v>1.19</c:v>
                </c:pt>
                <c:pt idx="710">
                  <c:v>1.1890000000000001</c:v>
                </c:pt>
                <c:pt idx="711">
                  <c:v>1.1870000000000001</c:v>
                </c:pt>
                <c:pt idx="712">
                  <c:v>1.1870000000000001</c:v>
                </c:pt>
                <c:pt idx="713">
                  <c:v>1.1859999999999999</c:v>
                </c:pt>
                <c:pt idx="714">
                  <c:v>1.1839999999999999</c:v>
                </c:pt>
                <c:pt idx="715">
                  <c:v>1.1839999999999999</c:v>
                </c:pt>
                <c:pt idx="716">
                  <c:v>1.1819999999999999</c:v>
                </c:pt>
                <c:pt idx="717">
                  <c:v>1.181</c:v>
                </c:pt>
                <c:pt idx="718">
                  <c:v>1.181</c:v>
                </c:pt>
                <c:pt idx="719">
                  <c:v>1.18</c:v>
                </c:pt>
                <c:pt idx="720">
                  <c:v>1.18</c:v>
                </c:pt>
                <c:pt idx="721">
                  <c:v>1.1759999999999999</c:v>
                </c:pt>
                <c:pt idx="722">
                  <c:v>1.179</c:v>
                </c:pt>
                <c:pt idx="723">
                  <c:v>1.175</c:v>
                </c:pt>
                <c:pt idx="724">
                  <c:v>1.1779999999999999</c:v>
                </c:pt>
                <c:pt idx="725">
                  <c:v>1.1759999999999999</c:v>
                </c:pt>
                <c:pt idx="726">
                  <c:v>1.1759999999999999</c:v>
                </c:pt>
                <c:pt idx="727">
                  <c:v>1.1759999999999999</c:v>
                </c:pt>
                <c:pt idx="728">
                  <c:v>1.175</c:v>
                </c:pt>
                <c:pt idx="729">
                  <c:v>1.175</c:v>
                </c:pt>
                <c:pt idx="730">
                  <c:v>1.1739999999999999</c:v>
                </c:pt>
                <c:pt idx="731">
                  <c:v>1.173</c:v>
                </c:pt>
                <c:pt idx="732">
                  <c:v>1.173</c:v>
                </c:pt>
                <c:pt idx="733">
                  <c:v>1.1719999999999999</c:v>
                </c:pt>
                <c:pt idx="734">
                  <c:v>1.171</c:v>
                </c:pt>
                <c:pt idx="735">
                  <c:v>1.171</c:v>
                </c:pt>
                <c:pt idx="736">
                  <c:v>1.1719999999999999</c:v>
                </c:pt>
                <c:pt idx="737">
                  <c:v>1.17</c:v>
                </c:pt>
                <c:pt idx="738">
                  <c:v>1.171</c:v>
                </c:pt>
                <c:pt idx="739">
                  <c:v>1.17</c:v>
                </c:pt>
                <c:pt idx="740">
                  <c:v>1.171</c:v>
                </c:pt>
                <c:pt idx="741">
                  <c:v>1.17</c:v>
                </c:pt>
                <c:pt idx="742">
                  <c:v>1.171</c:v>
                </c:pt>
                <c:pt idx="743">
                  <c:v>1.17</c:v>
                </c:pt>
                <c:pt idx="744">
                  <c:v>1.165</c:v>
                </c:pt>
                <c:pt idx="745">
                  <c:v>1.169</c:v>
                </c:pt>
                <c:pt idx="746">
                  <c:v>1.1719999999999999</c:v>
                </c:pt>
                <c:pt idx="747">
                  <c:v>1.169</c:v>
                </c:pt>
                <c:pt idx="748">
                  <c:v>1.17</c:v>
                </c:pt>
                <c:pt idx="749">
                  <c:v>1.171</c:v>
                </c:pt>
                <c:pt idx="750">
                  <c:v>1.17</c:v>
                </c:pt>
                <c:pt idx="751">
                  <c:v>1.169</c:v>
                </c:pt>
                <c:pt idx="752">
                  <c:v>1.17</c:v>
                </c:pt>
                <c:pt idx="753">
                  <c:v>1.1679999999999999</c:v>
                </c:pt>
                <c:pt idx="754">
                  <c:v>1.17</c:v>
                </c:pt>
                <c:pt idx="755">
                  <c:v>1.169</c:v>
                </c:pt>
                <c:pt idx="756">
                  <c:v>1.171</c:v>
                </c:pt>
                <c:pt idx="757">
                  <c:v>1.1679999999999999</c:v>
                </c:pt>
                <c:pt idx="758">
                  <c:v>1.167</c:v>
                </c:pt>
                <c:pt idx="759">
                  <c:v>1.1679999999999999</c:v>
                </c:pt>
                <c:pt idx="760">
                  <c:v>1.1559999999999999</c:v>
                </c:pt>
                <c:pt idx="761">
                  <c:v>1.17</c:v>
                </c:pt>
                <c:pt idx="762">
                  <c:v>1.1679999999999999</c:v>
                </c:pt>
                <c:pt idx="763">
                  <c:v>1.1659999999999999</c:v>
                </c:pt>
                <c:pt idx="764">
                  <c:v>1.1679999999999999</c:v>
                </c:pt>
                <c:pt idx="765">
                  <c:v>1.167</c:v>
                </c:pt>
                <c:pt idx="766">
                  <c:v>1.167</c:v>
                </c:pt>
                <c:pt idx="767">
                  <c:v>1.1659999999999999</c:v>
                </c:pt>
                <c:pt idx="768">
                  <c:v>1.165</c:v>
                </c:pt>
                <c:pt idx="769">
                  <c:v>1.1659999999999999</c:v>
                </c:pt>
                <c:pt idx="770">
                  <c:v>1.1659999999999999</c:v>
                </c:pt>
                <c:pt idx="771">
                  <c:v>1.167</c:v>
                </c:pt>
                <c:pt idx="772">
                  <c:v>1.1659999999999999</c:v>
                </c:pt>
                <c:pt idx="773">
                  <c:v>1.165</c:v>
                </c:pt>
                <c:pt idx="774">
                  <c:v>1.1659999999999999</c:v>
                </c:pt>
                <c:pt idx="775">
                  <c:v>1.1679999999999999</c:v>
                </c:pt>
                <c:pt idx="776">
                  <c:v>1.1659999999999999</c:v>
                </c:pt>
                <c:pt idx="777">
                  <c:v>1.1639999999999999</c:v>
                </c:pt>
                <c:pt idx="778">
                  <c:v>1.165</c:v>
                </c:pt>
                <c:pt idx="779">
                  <c:v>1.1639999999999999</c:v>
                </c:pt>
                <c:pt idx="780">
                  <c:v>1.1639999999999999</c:v>
                </c:pt>
                <c:pt idx="781">
                  <c:v>1.1639999999999999</c:v>
                </c:pt>
                <c:pt idx="782">
                  <c:v>1.1599999999999999</c:v>
                </c:pt>
                <c:pt idx="783">
                  <c:v>1.143</c:v>
                </c:pt>
                <c:pt idx="784">
                  <c:v>1.1599999999999999</c:v>
                </c:pt>
                <c:pt idx="785">
                  <c:v>1.159</c:v>
                </c:pt>
                <c:pt idx="786">
                  <c:v>1.161</c:v>
                </c:pt>
                <c:pt idx="787">
                  <c:v>1.1599999999999999</c:v>
                </c:pt>
                <c:pt idx="788">
                  <c:v>1.159</c:v>
                </c:pt>
                <c:pt idx="789">
                  <c:v>1.1599999999999999</c:v>
                </c:pt>
                <c:pt idx="790">
                  <c:v>1.1599999999999999</c:v>
                </c:pt>
                <c:pt idx="791">
                  <c:v>1.1579999999999999</c:v>
                </c:pt>
                <c:pt idx="792">
                  <c:v>1.159</c:v>
                </c:pt>
                <c:pt idx="793">
                  <c:v>1.1599999999999999</c:v>
                </c:pt>
                <c:pt idx="794">
                  <c:v>1.159</c:v>
                </c:pt>
                <c:pt idx="795">
                  <c:v>1.157</c:v>
                </c:pt>
                <c:pt idx="796">
                  <c:v>1.1599999999999999</c:v>
                </c:pt>
                <c:pt idx="797">
                  <c:v>1.1579999999999999</c:v>
                </c:pt>
                <c:pt idx="798">
                  <c:v>1.157</c:v>
                </c:pt>
                <c:pt idx="799">
                  <c:v>1.159</c:v>
                </c:pt>
                <c:pt idx="800">
                  <c:v>1.1579999999999999</c:v>
                </c:pt>
                <c:pt idx="801">
                  <c:v>1.1579999999999999</c:v>
                </c:pt>
                <c:pt idx="802">
                  <c:v>1.157</c:v>
                </c:pt>
                <c:pt idx="803">
                  <c:v>1.157</c:v>
                </c:pt>
                <c:pt idx="804">
                  <c:v>1.1579999999999999</c:v>
                </c:pt>
                <c:pt idx="805">
                  <c:v>1.153</c:v>
                </c:pt>
                <c:pt idx="806">
                  <c:v>1.155</c:v>
                </c:pt>
                <c:pt idx="807">
                  <c:v>1.1539999999999999</c:v>
                </c:pt>
                <c:pt idx="808">
                  <c:v>1.153</c:v>
                </c:pt>
                <c:pt idx="809">
                  <c:v>1.1559999999999999</c:v>
                </c:pt>
                <c:pt idx="810">
                  <c:v>1.1559999999999999</c:v>
                </c:pt>
                <c:pt idx="811">
                  <c:v>1.155</c:v>
                </c:pt>
                <c:pt idx="812">
                  <c:v>1.155</c:v>
                </c:pt>
                <c:pt idx="813">
                  <c:v>1.1559999999999999</c:v>
                </c:pt>
                <c:pt idx="814">
                  <c:v>1.155</c:v>
                </c:pt>
                <c:pt idx="815">
                  <c:v>1.1539999999999999</c:v>
                </c:pt>
                <c:pt idx="816">
                  <c:v>1.1539999999999999</c:v>
                </c:pt>
                <c:pt idx="817">
                  <c:v>1.153</c:v>
                </c:pt>
                <c:pt idx="818">
                  <c:v>1.155</c:v>
                </c:pt>
                <c:pt idx="819">
                  <c:v>1.155</c:v>
                </c:pt>
                <c:pt idx="820">
                  <c:v>1.1559999999999999</c:v>
                </c:pt>
                <c:pt idx="821">
                  <c:v>1.157</c:v>
                </c:pt>
                <c:pt idx="822">
                  <c:v>1.1579999999999999</c:v>
                </c:pt>
                <c:pt idx="823">
                  <c:v>1.155</c:v>
                </c:pt>
                <c:pt idx="824">
                  <c:v>1.157</c:v>
                </c:pt>
                <c:pt idx="825">
                  <c:v>1.155</c:v>
                </c:pt>
                <c:pt idx="826">
                  <c:v>1.157</c:v>
                </c:pt>
                <c:pt idx="827">
                  <c:v>1.1579999999999999</c:v>
                </c:pt>
                <c:pt idx="828">
                  <c:v>1.157</c:v>
                </c:pt>
                <c:pt idx="829">
                  <c:v>1.1579999999999999</c:v>
                </c:pt>
                <c:pt idx="830">
                  <c:v>1.159</c:v>
                </c:pt>
                <c:pt idx="831">
                  <c:v>1.157</c:v>
                </c:pt>
                <c:pt idx="832">
                  <c:v>1.159</c:v>
                </c:pt>
                <c:pt idx="833">
                  <c:v>1.157</c:v>
                </c:pt>
                <c:pt idx="834">
                  <c:v>1.1599999999999999</c:v>
                </c:pt>
                <c:pt idx="835">
                  <c:v>1.1599999999999999</c:v>
                </c:pt>
                <c:pt idx="836">
                  <c:v>1.159</c:v>
                </c:pt>
                <c:pt idx="837">
                  <c:v>1.1599999999999999</c:v>
                </c:pt>
                <c:pt idx="838">
                  <c:v>1.159</c:v>
                </c:pt>
                <c:pt idx="839">
                  <c:v>1.159</c:v>
                </c:pt>
                <c:pt idx="840">
                  <c:v>1.159</c:v>
                </c:pt>
                <c:pt idx="841">
                  <c:v>1.1599999999999999</c:v>
                </c:pt>
                <c:pt idx="842">
                  <c:v>1.1579999999999999</c:v>
                </c:pt>
                <c:pt idx="843">
                  <c:v>1.159</c:v>
                </c:pt>
                <c:pt idx="844">
                  <c:v>1.159</c:v>
                </c:pt>
                <c:pt idx="845">
                  <c:v>1.1599999999999999</c:v>
                </c:pt>
                <c:pt idx="846">
                  <c:v>1.1599999999999999</c:v>
                </c:pt>
                <c:pt idx="847">
                  <c:v>1.1579999999999999</c:v>
                </c:pt>
                <c:pt idx="848">
                  <c:v>1.1599999999999999</c:v>
                </c:pt>
                <c:pt idx="849">
                  <c:v>1.1599999999999999</c:v>
                </c:pt>
                <c:pt idx="850">
                  <c:v>1.159</c:v>
                </c:pt>
                <c:pt idx="851">
                  <c:v>1.157</c:v>
                </c:pt>
                <c:pt idx="852">
                  <c:v>1.157</c:v>
                </c:pt>
                <c:pt idx="853">
                  <c:v>1.1559999999999999</c:v>
                </c:pt>
                <c:pt idx="854">
                  <c:v>1.159</c:v>
                </c:pt>
                <c:pt idx="855">
                  <c:v>1.157</c:v>
                </c:pt>
                <c:pt idx="856">
                  <c:v>1.1579999999999999</c:v>
                </c:pt>
                <c:pt idx="857">
                  <c:v>1.157</c:v>
                </c:pt>
                <c:pt idx="858">
                  <c:v>1.1579999999999999</c:v>
                </c:pt>
                <c:pt idx="859">
                  <c:v>1.1579999999999999</c:v>
                </c:pt>
                <c:pt idx="860">
                  <c:v>1.157</c:v>
                </c:pt>
                <c:pt idx="861">
                  <c:v>1.157</c:v>
                </c:pt>
                <c:pt idx="862">
                  <c:v>1.159</c:v>
                </c:pt>
                <c:pt idx="863">
                  <c:v>1.155</c:v>
                </c:pt>
                <c:pt idx="864">
                  <c:v>1.155</c:v>
                </c:pt>
                <c:pt idx="865">
                  <c:v>1.155</c:v>
                </c:pt>
                <c:pt idx="866">
                  <c:v>1.1559999999999999</c:v>
                </c:pt>
                <c:pt idx="867">
                  <c:v>1.155</c:v>
                </c:pt>
                <c:pt idx="868">
                  <c:v>1.157</c:v>
                </c:pt>
                <c:pt idx="869">
                  <c:v>1.1559999999999999</c:v>
                </c:pt>
                <c:pt idx="870">
                  <c:v>1.1579999999999999</c:v>
                </c:pt>
                <c:pt idx="871">
                  <c:v>1.1539999999999999</c:v>
                </c:pt>
                <c:pt idx="872">
                  <c:v>1.1559999999999999</c:v>
                </c:pt>
                <c:pt idx="873">
                  <c:v>1.155</c:v>
                </c:pt>
                <c:pt idx="874">
                  <c:v>1.153</c:v>
                </c:pt>
                <c:pt idx="875">
                  <c:v>1.155</c:v>
                </c:pt>
                <c:pt idx="876">
                  <c:v>1.155</c:v>
                </c:pt>
                <c:pt idx="877">
                  <c:v>1.1539999999999999</c:v>
                </c:pt>
                <c:pt idx="878">
                  <c:v>1.1539999999999999</c:v>
                </c:pt>
                <c:pt idx="879">
                  <c:v>1.1539999999999999</c:v>
                </c:pt>
                <c:pt idx="880">
                  <c:v>1.155</c:v>
                </c:pt>
                <c:pt idx="881">
                  <c:v>1.1539999999999999</c:v>
                </c:pt>
                <c:pt idx="882">
                  <c:v>1.153</c:v>
                </c:pt>
                <c:pt idx="883">
                  <c:v>1.153</c:v>
                </c:pt>
                <c:pt idx="884">
                  <c:v>1.155</c:v>
                </c:pt>
                <c:pt idx="885">
                  <c:v>1.153</c:v>
                </c:pt>
                <c:pt idx="886">
                  <c:v>1.153</c:v>
                </c:pt>
                <c:pt idx="887">
                  <c:v>1.1539999999999999</c:v>
                </c:pt>
                <c:pt idx="888">
                  <c:v>1.153</c:v>
                </c:pt>
                <c:pt idx="889">
                  <c:v>1.153</c:v>
                </c:pt>
                <c:pt idx="890">
                  <c:v>1.153</c:v>
                </c:pt>
                <c:pt idx="891">
                  <c:v>1.1539999999999999</c:v>
                </c:pt>
                <c:pt idx="892">
                  <c:v>1.1539999999999999</c:v>
                </c:pt>
                <c:pt idx="893">
                  <c:v>1.1539999999999999</c:v>
                </c:pt>
                <c:pt idx="894">
                  <c:v>1.1499999999999999</c:v>
                </c:pt>
                <c:pt idx="895">
                  <c:v>1.153</c:v>
                </c:pt>
                <c:pt idx="896">
                  <c:v>1.153</c:v>
                </c:pt>
                <c:pt idx="897">
                  <c:v>1.1539999999999999</c:v>
                </c:pt>
                <c:pt idx="898">
                  <c:v>1.1499999999999999</c:v>
                </c:pt>
                <c:pt idx="899">
                  <c:v>1.153</c:v>
                </c:pt>
                <c:pt idx="900">
                  <c:v>1.153</c:v>
                </c:pt>
                <c:pt idx="901">
                  <c:v>1.1519999999999999</c:v>
                </c:pt>
                <c:pt idx="902">
                  <c:v>1.1519999999999999</c:v>
                </c:pt>
                <c:pt idx="903">
                  <c:v>1.1519999999999999</c:v>
                </c:pt>
                <c:pt idx="904">
                  <c:v>1.1499999999999999</c:v>
                </c:pt>
                <c:pt idx="905">
                  <c:v>1.1519999999999999</c:v>
                </c:pt>
                <c:pt idx="906">
                  <c:v>1.153</c:v>
                </c:pt>
                <c:pt idx="907">
                  <c:v>1.151</c:v>
                </c:pt>
                <c:pt idx="908">
                  <c:v>1.151</c:v>
                </c:pt>
                <c:pt idx="909">
                  <c:v>1.1519999999999999</c:v>
                </c:pt>
                <c:pt idx="910">
                  <c:v>1.151</c:v>
                </c:pt>
                <c:pt idx="911">
                  <c:v>1.1519999999999999</c:v>
                </c:pt>
                <c:pt idx="912">
                  <c:v>1.151</c:v>
                </c:pt>
                <c:pt idx="913">
                  <c:v>1.1499999999999999</c:v>
                </c:pt>
                <c:pt idx="914">
                  <c:v>1.151</c:v>
                </c:pt>
                <c:pt idx="915">
                  <c:v>1.147</c:v>
                </c:pt>
                <c:pt idx="916">
                  <c:v>1.149</c:v>
                </c:pt>
                <c:pt idx="917">
                  <c:v>1.149</c:v>
                </c:pt>
                <c:pt idx="918">
                  <c:v>1.1479999999999999</c:v>
                </c:pt>
                <c:pt idx="919">
                  <c:v>1.1479999999999999</c:v>
                </c:pt>
                <c:pt idx="920">
                  <c:v>1.1499999999999999</c:v>
                </c:pt>
                <c:pt idx="921">
                  <c:v>1.149</c:v>
                </c:pt>
                <c:pt idx="922">
                  <c:v>1.1479999999999999</c:v>
                </c:pt>
                <c:pt idx="923">
                  <c:v>1.149</c:v>
                </c:pt>
                <c:pt idx="924">
                  <c:v>1.145</c:v>
                </c:pt>
                <c:pt idx="925">
                  <c:v>1.1499999999999999</c:v>
                </c:pt>
                <c:pt idx="926">
                  <c:v>1.1499999999999999</c:v>
                </c:pt>
                <c:pt idx="927">
                  <c:v>1.149</c:v>
                </c:pt>
                <c:pt idx="928">
                  <c:v>1.147</c:v>
                </c:pt>
                <c:pt idx="929">
                  <c:v>1.1439999999999999</c:v>
                </c:pt>
                <c:pt idx="930">
                  <c:v>1.149</c:v>
                </c:pt>
                <c:pt idx="931">
                  <c:v>1.1499999999999999</c:v>
                </c:pt>
                <c:pt idx="932">
                  <c:v>1.1499999999999999</c:v>
                </c:pt>
                <c:pt idx="933">
                  <c:v>1.149</c:v>
                </c:pt>
                <c:pt idx="934">
                  <c:v>1.149</c:v>
                </c:pt>
                <c:pt idx="935">
                  <c:v>1.149</c:v>
                </c:pt>
                <c:pt idx="936">
                  <c:v>1.1479999999999999</c:v>
                </c:pt>
                <c:pt idx="937">
                  <c:v>1.1499999999999999</c:v>
                </c:pt>
                <c:pt idx="938">
                  <c:v>1.1479999999999999</c:v>
                </c:pt>
                <c:pt idx="939">
                  <c:v>1.1479999999999999</c:v>
                </c:pt>
                <c:pt idx="940">
                  <c:v>1.1499999999999999</c:v>
                </c:pt>
                <c:pt idx="941">
                  <c:v>1.1499999999999999</c:v>
                </c:pt>
                <c:pt idx="942">
                  <c:v>1.1499999999999999</c:v>
                </c:pt>
                <c:pt idx="943">
                  <c:v>1.1499999999999999</c:v>
                </c:pt>
                <c:pt idx="944">
                  <c:v>1.149</c:v>
                </c:pt>
                <c:pt idx="945">
                  <c:v>1.149</c:v>
                </c:pt>
                <c:pt idx="946">
                  <c:v>1.1479999999999999</c:v>
                </c:pt>
                <c:pt idx="947">
                  <c:v>1.1459999999999999</c:v>
                </c:pt>
                <c:pt idx="948">
                  <c:v>1.149</c:v>
                </c:pt>
                <c:pt idx="949">
                  <c:v>1.147</c:v>
                </c:pt>
                <c:pt idx="950">
                  <c:v>1.147</c:v>
                </c:pt>
                <c:pt idx="951">
                  <c:v>1.149</c:v>
                </c:pt>
                <c:pt idx="952">
                  <c:v>1.151</c:v>
                </c:pt>
                <c:pt idx="953">
                  <c:v>1.1519999999999999</c:v>
                </c:pt>
                <c:pt idx="954">
                  <c:v>1.153</c:v>
                </c:pt>
                <c:pt idx="955">
                  <c:v>1.1539999999999999</c:v>
                </c:pt>
                <c:pt idx="956">
                  <c:v>1.1559999999999999</c:v>
                </c:pt>
                <c:pt idx="957">
                  <c:v>1.1579999999999999</c:v>
                </c:pt>
                <c:pt idx="958">
                  <c:v>1.159</c:v>
                </c:pt>
                <c:pt idx="959">
                  <c:v>1.163</c:v>
                </c:pt>
                <c:pt idx="960">
                  <c:v>1.1619999999999999</c:v>
                </c:pt>
                <c:pt idx="961">
                  <c:v>1.1639999999999999</c:v>
                </c:pt>
                <c:pt idx="962">
                  <c:v>1.1659999999999999</c:v>
                </c:pt>
                <c:pt idx="963">
                  <c:v>1.1659999999999999</c:v>
                </c:pt>
                <c:pt idx="964">
                  <c:v>1.171</c:v>
                </c:pt>
                <c:pt idx="965">
                  <c:v>1.169</c:v>
                </c:pt>
                <c:pt idx="966">
                  <c:v>1.17</c:v>
                </c:pt>
                <c:pt idx="967">
                  <c:v>1.177</c:v>
                </c:pt>
                <c:pt idx="968">
                  <c:v>1.169</c:v>
                </c:pt>
                <c:pt idx="969">
                  <c:v>1.171</c:v>
                </c:pt>
                <c:pt idx="970">
                  <c:v>1.173</c:v>
                </c:pt>
                <c:pt idx="971">
                  <c:v>1.173</c:v>
                </c:pt>
                <c:pt idx="972">
                  <c:v>1.1719999999999999</c:v>
                </c:pt>
                <c:pt idx="973">
                  <c:v>1.1719999999999999</c:v>
                </c:pt>
                <c:pt idx="974">
                  <c:v>1.171</c:v>
                </c:pt>
                <c:pt idx="975">
                  <c:v>1.171</c:v>
                </c:pt>
                <c:pt idx="976">
                  <c:v>1.171</c:v>
                </c:pt>
                <c:pt idx="977">
                  <c:v>1.169</c:v>
                </c:pt>
                <c:pt idx="978">
                  <c:v>1.171</c:v>
                </c:pt>
                <c:pt idx="979">
                  <c:v>1.171</c:v>
                </c:pt>
                <c:pt idx="980">
                  <c:v>1.171</c:v>
                </c:pt>
                <c:pt idx="981">
                  <c:v>1.17</c:v>
                </c:pt>
                <c:pt idx="982">
                  <c:v>1.1679999999999999</c:v>
                </c:pt>
                <c:pt idx="983">
                  <c:v>1.17</c:v>
                </c:pt>
                <c:pt idx="984">
                  <c:v>1.1679999999999999</c:v>
                </c:pt>
                <c:pt idx="985">
                  <c:v>1.167</c:v>
                </c:pt>
                <c:pt idx="986">
                  <c:v>1.1679999999999999</c:v>
                </c:pt>
                <c:pt idx="987">
                  <c:v>1.1679999999999999</c:v>
                </c:pt>
                <c:pt idx="988">
                  <c:v>1.1659999999999999</c:v>
                </c:pt>
                <c:pt idx="989">
                  <c:v>1.169</c:v>
                </c:pt>
                <c:pt idx="990">
                  <c:v>1.1659999999999999</c:v>
                </c:pt>
                <c:pt idx="991">
                  <c:v>1.167</c:v>
                </c:pt>
                <c:pt idx="992">
                  <c:v>1.165</c:v>
                </c:pt>
                <c:pt idx="993">
                  <c:v>1.165</c:v>
                </c:pt>
                <c:pt idx="994">
                  <c:v>1.165</c:v>
                </c:pt>
                <c:pt idx="995">
                  <c:v>1.167</c:v>
                </c:pt>
                <c:pt idx="996">
                  <c:v>1.165</c:v>
                </c:pt>
                <c:pt idx="997">
                  <c:v>1.167</c:v>
                </c:pt>
                <c:pt idx="998">
                  <c:v>1.169</c:v>
                </c:pt>
                <c:pt idx="999">
                  <c:v>1.1659999999999999</c:v>
                </c:pt>
                <c:pt idx="1000">
                  <c:v>1.1679999999999999</c:v>
                </c:pt>
                <c:pt idx="1001">
                  <c:v>1.169</c:v>
                </c:pt>
                <c:pt idx="1002">
                  <c:v>1.17</c:v>
                </c:pt>
                <c:pt idx="1003">
                  <c:v>1.17</c:v>
                </c:pt>
                <c:pt idx="1004">
                  <c:v>1.171</c:v>
                </c:pt>
                <c:pt idx="1005">
                  <c:v>1.175</c:v>
                </c:pt>
                <c:pt idx="1006">
                  <c:v>1.1739999999999999</c:v>
                </c:pt>
                <c:pt idx="1007">
                  <c:v>1.175</c:v>
                </c:pt>
                <c:pt idx="1008">
                  <c:v>1.175</c:v>
                </c:pt>
                <c:pt idx="1009">
                  <c:v>1.1779999999999999</c:v>
                </c:pt>
                <c:pt idx="1010">
                  <c:v>1.1759999999999999</c:v>
                </c:pt>
                <c:pt idx="1011">
                  <c:v>1.177</c:v>
                </c:pt>
                <c:pt idx="1012">
                  <c:v>1.177</c:v>
                </c:pt>
                <c:pt idx="1013">
                  <c:v>1.1779999999999999</c:v>
                </c:pt>
                <c:pt idx="1014">
                  <c:v>1.1779999999999999</c:v>
                </c:pt>
                <c:pt idx="1015">
                  <c:v>1.1779999999999999</c:v>
                </c:pt>
                <c:pt idx="1016">
                  <c:v>1.179</c:v>
                </c:pt>
                <c:pt idx="1017">
                  <c:v>1.1779999999999999</c:v>
                </c:pt>
                <c:pt idx="1018">
                  <c:v>1.179</c:v>
                </c:pt>
                <c:pt idx="1019">
                  <c:v>1.177</c:v>
                </c:pt>
                <c:pt idx="1020">
                  <c:v>1.1779999999999999</c:v>
                </c:pt>
                <c:pt idx="1021">
                  <c:v>1.1779999999999999</c:v>
                </c:pt>
                <c:pt idx="1022">
                  <c:v>1.177</c:v>
                </c:pt>
                <c:pt idx="1023">
                  <c:v>1.179</c:v>
                </c:pt>
                <c:pt idx="1024">
                  <c:v>1.1759999999999999</c:v>
                </c:pt>
                <c:pt idx="1025">
                  <c:v>1.173</c:v>
                </c:pt>
                <c:pt idx="1026">
                  <c:v>1.1759999999999999</c:v>
                </c:pt>
                <c:pt idx="1027">
                  <c:v>1.1739999999999999</c:v>
                </c:pt>
                <c:pt idx="1028">
                  <c:v>1.175</c:v>
                </c:pt>
                <c:pt idx="1029">
                  <c:v>1.1759999999999999</c:v>
                </c:pt>
                <c:pt idx="1030">
                  <c:v>1.177</c:v>
                </c:pt>
                <c:pt idx="1031">
                  <c:v>1.173</c:v>
                </c:pt>
                <c:pt idx="1032">
                  <c:v>1.175</c:v>
                </c:pt>
                <c:pt idx="1033">
                  <c:v>1.1739999999999999</c:v>
                </c:pt>
                <c:pt idx="1034">
                  <c:v>1.1779999999999999</c:v>
                </c:pt>
                <c:pt idx="1035">
                  <c:v>1.179</c:v>
                </c:pt>
                <c:pt idx="1036">
                  <c:v>1.181</c:v>
                </c:pt>
                <c:pt idx="1037">
                  <c:v>1.1830000000000001</c:v>
                </c:pt>
                <c:pt idx="1038">
                  <c:v>1.181</c:v>
                </c:pt>
                <c:pt idx="1039">
                  <c:v>1.179</c:v>
                </c:pt>
                <c:pt idx="1040">
                  <c:v>1.1830000000000001</c:v>
                </c:pt>
                <c:pt idx="1041">
                  <c:v>1.1830000000000001</c:v>
                </c:pt>
                <c:pt idx="1042">
                  <c:v>1.1839999999999999</c:v>
                </c:pt>
                <c:pt idx="1043">
                  <c:v>1.1819999999999999</c:v>
                </c:pt>
                <c:pt idx="1044">
                  <c:v>1.1830000000000001</c:v>
                </c:pt>
                <c:pt idx="1045">
                  <c:v>1.1830000000000001</c:v>
                </c:pt>
                <c:pt idx="1046">
                  <c:v>1.1830000000000001</c:v>
                </c:pt>
                <c:pt idx="1047">
                  <c:v>1.1819999999999999</c:v>
                </c:pt>
                <c:pt idx="1048">
                  <c:v>1.1839999999999999</c:v>
                </c:pt>
                <c:pt idx="1049">
                  <c:v>1.1830000000000001</c:v>
                </c:pt>
                <c:pt idx="1050">
                  <c:v>1.1819999999999999</c:v>
                </c:pt>
                <c:pt idx="1051">
                  <c:v>1.1819999999999999</c:v>
                </c:pt>
                <c:pt idx="1052">
                  <c:v>1.181</c:v>
                </c:pt>
                <c:pt idx="1053">
                  <c:v>1.181</c:v>
                </c:pt>
                <c:pt idx="1054">
                  <c:v>1.1819999999999999</c:v>
                </c:pt>
                <c:pt idx="1055">
                  <c:v>1.18</c:v>
                </c:pt>
                <c:pt idx="1056">
                  <c:v>1.179</c:v>
                </c:pt>
                <c:pt idx="1057">
                  <c:v>1.181</c:v>
                </c:pt>
                <c:pt idx="1058">
                  <c:v>1.179</c:v>
                </c:pt>
                <c:pt idx="1059">
                  <c:v>1.181</c:v>
                </c:pt>
                <c:pt idx="1060">
                  <c:v>1.18</c:v>
                </c:pt>
                <c:pt idx="1061">
                  <c:v>1.179</c:v>
                </c:pt>
                <c:pt idx="1062">
                  <c:v>1.177</c:v>
                </c:pt>
                <c:pt idx="1063">
                  <c:v>1.179</c:v>
                </c:pt>
                <c:pt idx="1064">
                  <c:v>1.1779999999999999</c:v>
                </c:pt>
                <c:pt idx="1065">
                  <c:v>1.179</c:v>
                </c:pt>
                <c:pt idx="1066">
                  <c:v>1.1779999999999999</c:v>
                </c:pt>
                <c:pt idx="1067">
                  <c:v>1.18</c:v>
                </c:pt>
                <c:pt idx="1068">
                  <c:v>1.179</c:v>
                </c:pt>
                <c:pt idx="1069">
                  <c:v>1.1779999999999999</c:v>
                </c:pt>
                <c:pt idx="1070">
                  <c:v>1.179</c:v>
                </c:pt>
                <c:pt idx="1071">
                  <c:v>1.1759999999999999</c:v>
                </c:pt>
                <c:pt idx="1072">
                  <c:v>1.179</c:v>
                </c:pt>
                <c:pt idx="1073">
                  <c:v>1.177</c:v>
                </c:pt>
                <c:pt idx="1074">
                  <c:v>1.181</c:v>
                </c:pt>
                <c:pt idx="1075">
                  <c:v>1.177</c:v>
                </c:pt>
                <c:pt idx="1076">
                  <c:v>1.1779999999999999</c:v>
                </c:pt>
                <c:pt idx="1077">
                  <c:v>1.177</c:v>
                </c:pt>
                <c:pt idx="1078">
                  <c:v>1.1779999999999999</c:v>
                </c:pt>
                <c:pt idx="1079">
                  <c:v>1.1759999999999999</c:v>
                </c:pt>
                <c:pt idx="1080">
                  <c:v>1.1779999999999999</c:v>
                </c:pt>
                <c:pt idx="1081">
                  <c:v>1.177</c:v>
                </c:pt>
                <c:pt idx="1082">
                  <c:v>1.177</c:v>
                </c:pt>
                <c:pt idx="1083">
                  <c:v>1.1759999999999999</c:v>
                </c:pt>
                <c:pt idx="1084">
                  <c:v>1.1759999999999999</c:v>
                </c:pt>
                <c:pt idx="1085">
                  <c:v>1.177</c:v>
                </c:pt>
                <c:pt idx="1086">
                  <c:v>1.1779999999999999</c:v>
                </c:pt>
                <c:pt idx="1087">
                  <c:v>1.179</c:v>
                </c:pt>
                <c:pt idx="1088">
                  <c:v>1.18</c:v>
                </c:pt>
                <c:pt idx="1089">
                  <c:v>1.1779999999999999</c:v>
                </c:pt>
                <c:pt idx="1090">
                  <c:v>1.175</c:v>
                </c:pt>
                <c:pt idx="1091">
                  <c:v>1.1779999999999999</c:v>
                </c:pt>
                <c:pt idx="1092">
                  <c:v>1.175</c:v>
                </c:pt>
                <c:pt idx="1093">
                  <c:v>1.175</c:v>
                </c:pt>
                <c:pt idx="1094">
                  <c:v>1.1779999999999999</c:v>
                </c:pt>
                <c:pt idx="1095">
                  <c:v>1.177</c:v>
                </c:pt>
                <c:pt idx="1096">
                  <c:v>1.173</c:v>
                </c:pt>
                <c:pt idx="1097">
                  <c:v>1.1739999999999999</c:v>
                </c:pt>
                <c:pt idx="1098">
                  <c:v>1.1739999999999999</c:v>
                </c:pt>
                <c:pt idx="1099">
                  <c:v>1.1759999999999999</c:v>
                </c:pt>
                <c:pt idx="1100">
                  <c:v>1.1719999999999999</c:v>
                </c:pt>
                <c:pt idx="1101">
                  <c:v>1.1739999999999999</c:v>
                </c:pt>
                <c:pt idx="1102">
                  <c:v>1.173</c:v>
                </c:pt>
                <c:pt idx="1103">
                  <c:v>1.1719999999999999</c:v>
                </c:pt>
                <c:pt idx="1104">
                  <c:v>1.1739999999999999</c:v>
                </c:pt>
                <c:pt idx="1105">
                  <c:v>1.173</c:v>
                </c:pt>
                <c:pt idx="1106">
                  <c:v>1.173</c:v>
                </c:pt>
                <c:pt idx="1107">
                  <c:v>1.173</c:v>
                </c:pt>
                <c:pt idx="1108">
                  <c:v>1.173</c:v>
                </c:pt>
                <c:pt idx="1109">
                  <c:v>1.17</c:v>
                </c:pt>
                <c:pt idx="1110">
                  <c:v>1.171</c:v>
                </c:pt>
                <c:pt idx="1111">
                  <c:v>1.1719999999999999</c:v>
                </c:pt>
                <c:pt idx="1112">
                  <c:v>1.1719999999999999</c:v>
                </c:pt>
                <c:pt idx="1113">
                  <c:v>1.1719999999999999</c:v>
                </c:pt>
                <c:pt idx="1114">
                  <c:v>1.1739999999999999</c:v>
                </c:pt>
                <c:pt idx="1115">
                  <c:v>1.173</c:v>
                </c:pt>
                <c:pt idx="1116">
                  <c:v>1.171</c:v>
                </c:pt>
                <c:pt idx="1117">
                  <c:v>1.171</c:v>
                </c:pt>
                <c:pt idx="1118">
                  <c:v>1.173</c:v>
                </c:pt>
                <c:pt idx="1119">
                  <c:v>1.173</c:v>
                </c:pt>
                <c:pt idx="1120">
                  <c:v>1.1719999999999999</c:v>
                </c:pt>
                <c:pt idx="1121">
                  <c:v>1.173</c:v>
                </c:pt>
                <c:pt idx="1122">
                  <c:v>1.17</c:v>
                </c:pt>
                <c:pt idx="1123">
                  <c:v>1.1719999999999999</c:v>
                </c:pt>
                <c:pt idx="1124">
                  <c:v>1.1719999999999999</c:v>
                </c:pt>
                <c:pt idx="1125">
                  <c:v>1.1719999999999999</c:v>
                </c:pt>
                <c:pt idx="1126">
                  <c:v>1.1719999999999999</c:v>
                </c:pt>
                <c:pt idx="1127">
                  <c:v>1.17</c:v>
                </c:pt>
                <c:pt idx="1128">
                  <c:v>1.173</c:v>
                </c:pt>
                <c:pt idx="1129">
                  <c:v>1.17</c:v>
                </c:pt>
                <c:pt idx="1130">
                  <c:v>1.171</c:v>
                </c:pt>
                <c:pt idx="1131">
                  <c:v>1.1719999999999999</c:v>
                </c:pt>
                <c:pt idx="1132">
                  <c:v>1.171</c:v>
                </c:pt>
                <c:pt idx="1133">
                  <c:v>1.171</c:v>
                </c:pt>
                <c:pt idx="1134">
                  <c:v>1.1719999999999999</c:v>
                </c:pt>
                <c:pt idx="1135">
                  <c:v>1.173</c:v>
                </c:pt>
                <c:pt idx="1136">
                  <c:v>1.171</c:v>
                </c:pt>
                <c:pt idx="1137">
                  <c:v>1.173</c:v>
                </c:pt>
                <c:pt idx="1138">
                  <c:v>1.17</c:v>
                </c:pt>
                <c:pt idx="1139">
                  <c:v>1.17</c:v>
                </c:pt>
                <c:pt idx="1140">
                  <c:v>1.1719999999999999</c:v>
                </c:pt>
                <c:pt idx="1141">
                  <c:v>1.17</c:v>
                </c:pt>
                <c:pt idx="1142">
                  <c:v>1.173</c:v>
                </c:pt>
                <c:pt idx="1143">
                  <c:v>1.17</c:v>
                </c:pt>
                <c:pt idx="1144">
                  <c:v>1.169</c:v>
                </c:pt>
                <c:pt idx="1145">
                  <c:v>1.1679999999999999</c:v>
                </c:pt>
                <c:pt idx="1146">
                  <c:v>1.1679999999999999</c:v>
                </c:pt>
                <c:pt idx="1147">
                  <c:v>1.1679999999999999</c:v>
                </c:pt>
                <c:pt idx="1148">
                  <c:v>1.169</c:v>
                </c:pt>
                <c:pt idx="1149">
                  <c:v>1.17</c:v>
                </c:pt>
                <c:pt idx="1150">
                  <c:v>1.169</c:v>
                </c:pt>
                <c:pt idx="1151">
                  <c:v>1.17</c:v>
                </c:pt>
                <c:pt idx="1152">
                  <c:v>1.1659999999999999</c:v>
                </c:pt>
                <c:pt idx="1153">
                  <c:v>1.167</c:v>
                </c:pt>
                <c:pt idx="1154">
                  <c:v>1.165</c:v>
                </c:pt>
                <c:pt idx="1155">
                  <c:v>1.169</c:v>
                </c:pt>
                <c:pt idx="1156">
                  <c:v>1.165</c:v>
                </c:pt>
                <c:pt idx="1157">
                  <c:v>1.1659999999999999</c:v>
                </c:pt>
                <c:pt idx="1158">
                  <c:v>1.1639999999999999</c:v>
                </c:pt>
                <c:pt idx="1159">
                  <c:v>1.165</c:v>
                </c:pt>
                <c:pt idx="1160">
                  <c:v>1.163</c:v>
                </c:pt>
                <c:pt idx="1161">
                  <c:v>1.165</c:v>
                </c:pt>
                <c:pt idx="1162">
                  <c:v>1.165</c:v>
                </c:pt>
                <c:pt idx="1163">
                  <c:v>1.165</c:v>
                </c:pt>
                <c:pt idx="1164">
                  <c:v>1.165</c:v>
                </c:pt>
                <c:pt idx="1165">
                  <c:v>1.1639999999999999</c:v>
                </c:pt>
                <c:pt idx="1166">
                  <c:v>1.1639999999999999</c:v>
                </c:pt>
                <c:pt idx="1167">
                  <c:v>1.165</c:v>
                </c:pt>
                <c:pt idx="1168">
                  <c:v>1.1619999999999999</c:v>
                </c:pt>
                <c:pt idx="1169">
                  <c:v>1.1639999999999999</c:v>
                </c:pt>
                <c:pt idx="1170">
                  <c:v>1.163</c:v>
                </c:pt>
                <c:pt idx="1171">
                  <c:v>1.161</c:v>
                </c:pt>
                <c:pt idx="1172">
                  <c:v>1.1639999999999999</c:v>
                </c:pt>
                <c:pt idx="1173">
                  <c:v>1.163</c:v>
                </c:pt>
                <c:pt idx="1174">
                  <c:v>1.1599999999999999</c:v>
                </c:pt>
                <c:pt idx="1175">
                  <c:v>1.163</c:v>
                </c:pt>
                <c:pt idx="1176">
                  <c:v>1.1559999999999999</c:v>
                </c:pt>
                <c:pt idx="1177">
                  <c:v>1.161</c:v>
                </c:pt>
                <c:pt idx="1178">
                  <c:v>1.1619999999999999</c:v>
                </c:pt>
                <c:pt idx="1179">
                  <c:v>1.159</c:v>
                </c:pt>
                <c:pt idx="1180">
                  <c:v>1.1599999999999999</c:v>
                </c:pt>
                <c:pt idx="1181">
                  <c:v>1.161</c:v>
                </c:pt>
                <c:pt idx="1182">
                  <c:v>1.1579999999999999</c:v>
                </c:pt>
                <c:pt idx="1183">
                  <c:v>1.1599999999999999</c:v>
                </c:pt>
                <c:pt idx="1184">
                  <c:v>1.1579999999999999</c:v>
                </c:pt>
                <c:pt idx="1185">
                  <c:v>1.159</c:v>
                </c:pt>
                <c:pt idx="1186">
                  <c:v>1.159</c:v>
                </c:pt>
                <c:pt idx="1187">
                  <c:v>1.1579999999999999</c:v>
                </c:pt>
                <c:pt idx="1188">
                  <c:v>1.1579999999999999</c:v>
                </c:pt>
                <c:pt idx="1189">
                  <c:v>1.159</c:v>
                </c:pt>
                <c:pt idx="1190">
                  <c:v>1.1559999999999999</c:v>
                </c:pt>
                <c:pt idx="1191">
                  <c:v>1.157</c:v>
                </c:pt>
                <c:pt idx="1192">
                  <c:v>1.155</c:v>
                </c:pt>
                <c:pt idx="1193">
                  <c:v>1.1579999999999999</c:v>
                </c:pt>
                <c:pt idx="1194">
                  <c:v>1.159</c:v>
                </c:pt>
                <c:pt idx="1195">
                  <c:v>1.155</c:v>
                </c:pt>
                <c:pt idx="1196">
                  <c:v>1.1559999999999999</c:v>
                </c:pt>
                <c:pt idx="1197">
                  <c:v>1.1579999999999999</c:v>
                </c:pt>
                <c:pt idx="1198">
                  <c:v>1.1579999999999999</c:v>
                </c:pt>
                <c:pt idx="1199">
                  <c:v>1.157</c:v>
                </c:pt>
                <c:pt idx="1200">
                  <c:v>1.1559999999999999</c:v>
                </c:pt>
                <c:pt idx="1201">
                  <c:v>1.157</c:v>
                </c:pt>
                <c:pt idx="1202">
                  <c:v>1.157</c:v>
                </c:pt>
                <c:pt idx="1203">
                  <c:v>1.1579999999999999</c:v>
                </c:pt>
                <c:pt idx="1204">
                  <c:v>1.1579999999999999</c:v>
                </c:pt>
                <c:pt idx="1205">
                  <c:v>1.157</c:v>
                </c:pt>
                <c:pt idx="1206">
                  <c:v>1.1559999999999999</c:v>
                </c:pt>
                <c:pt idx="1207">
                  <c:v>1.1539999999999999</c:v>
                </c:pt>
                <c:pt idx="1208">
                  <c:v>1.157</c:v>
                </c:pt>
                <c:pt idx="1209">
                  <c:v>1.157</c:v>
                </c:pt>
                <c:pt idx="1210">
                  <c:v>1.157</c:v>
                </c:pt>
                <c:pt idx="1211">
                  <c:v>1.1539999999999999</c:v>
                </c:pt>
                <c:pt idx="1212">
                  <c:v>1.1579999999999999</c:v>
                </c:pt>
                <c:pt idx="1213">
                  <c:v>1.155</c:v>
                </c:pt>
                <c:pt idx="1214">
                  <c:v>1.1559999999999999</c:v>
                </c:pt>
                <c:pt idx="1215">
                  <c:v>1.1559999999999999</c:v>
                </c:pt>
                <c:pt idx="1216">
                  <c:v>1.159</c:v>
                </c:pt>
                <c:pt idx="1217">
                  <c:v>1.155</c:v>
                </c:pt>
                <c:pt idx="1218">
                  <c:v>1.157</c:v>
                </c:pt>
                <c:pt idx="1219">
                  <c:v>1.1579999999999999</c:v>
                </c:pt>
                <c:pt idx="1220">
                  <c:v>1.1559999999999999</c:v>
                </c:pt>
                <c:pt idx="1221">
                  <c:v>1.159</c:v>
                </c:pt>
                <c:pt idx="1222">
                  <c:v>1.1579999999999999</c:v>
                </c:pt>
                <c:pt idx="1223">
                  <c:v>1.155</c:v>
                </c:pt>
                <c:pt idx="1224">
                  <c:v>1.157</c:v>
                </c:pt>
                <c:pt idx="1225">
                  <c:v>1.155</c:v>
                </c:pt>
                <c:pt idx="1226">
                  <c:v>1.1579999999999999</c:v>
                </c:pt>
                <c:pt idx="1227">
                  <c:v>1.1599999999999999</c:v>
                </c:pt>
                <c:pt idx="1228">
                  <c:v>1.1579999999999999</c:v>
                </c:pt>
                <c:pt idx="1229">
                  <c:v>1.1579999999999999</c:v>
                </c:pt>
                <c:pt idx="1230">
                  <c:v>1.1579999999999999</c:v>
                </c:pt>
                <c:pt idx="1231">
                  <c:v>1.1559999999999999</c:v>
                </c:pt>
                <c:pt idx="1232">
                  <c:v>1.1559999999999999</c:v>
                </c:pt>
                <c:pt idx="1233">
                  <c:v>1.1579999999999999</c:v>
                </c:pt>
                <c:pt idx="1234">
                  <c:v>1.1579999999999999</c:v>
                </c:pt>
                <c:pt idx="1235">
                  <c:v>1.1579999999999999</c:v>
                </c:pt>
                <c:pt idx="1236">
                  <c:v>1.1579999999999999</c:v>
                </c:pt>
                <c:pt idx="1237">
                  <c:v>1.159</c:v>
                </c:pt>
                <c:pt idx="1238">
                  <c:v>1.1559999999999999</c:v>
                </c:pt>
                <c:pt idx="1239">
                  <c:v>1.159</c:v>
                </c:pt>
                <c:pt idx="1240">
                  <c:v>1.1559999999999999</c:v>
                </c:pt>
                <c:pt idx="1241">
                  <c:v>1.1579999999999999</c:v>
                </c:pt>
                <c:pt idx="1242">
                  <c:v>1.1579999999999999</c:v>
                </c:pt>
                <c:pt idx="1243">
                  <c:v>1.1579999999999999</c:v>
                </c:pt>
                <c:pt idx="1244">
                  <c:v>1.157</c:v>
                </c:pt>
                <c:pt idx="1245">
                  <c:v>1.159</c:v>
                </c:pt>
                <c:pt idx="1246">
                  <c:v>1.157</c:v>
                </c:pt>
                <c:pt idx="1247">
                  <c:v>1.1579999999999999</c:v>
                </c:pt>
                <c:pt idx="1248">
                  <c:v>1.1559999999999999</c:v>
                </c:pt>
                <c:pt idx="1249">
                  <c:v>1.1559999999999999</c:v>
                </c:pt>
                <c:pt idx="1250">
                  <c:v>1.1599999999999999</c:v>
                </c:pt>
                <c:pt idx="1251">
                  <c:v>1.157</c:v>
                </c:pt>
                <c:pt idx="1252">
                  <c:v>1.155</c:v>
                </c:pt>
                <c:pt idx="1253">
                  <c:v>1.1559999999999999</c:v>
                </c:pt>
                <c:pt idx="1254">
                  <c:v>1.1559999999999999</c:v>
                </c:pt>
                <c:pt idx="1255">
                  <c:v>1.157</c:v>
                </c:pt>
                <c:pt idx="1256">
                  <c:v>1.1559999999999999</c:v>
                </c:pt>
                <c:pt idx="1257">
                  <c:v>1.1579999999999999</c:v>
                </c:pt>
                <c:pt idx="1258">
                  <c:v>1.155</c:v>
                </c:pt>
                <c:pt idx="1259">
                  <c:v>1.1559999999999999</c:v>
                </c:pt>
                <c:pt idx="1260">
                  <c:v>1.159</c:v>
                </c:pt>
                <c:pt idx="1261">
                  <c:v>1.159</c:v>
                </c:pt>
                <c:pt idx="1262">
                  <c:v>1.1579999999999999</c:v>
                </c:pt>
                <c:pt idx="1263">
                  <c:v>1.157</c:v>
                </c:pt>
                <c:pt idx="1264">
                  <c:v>1.157</c:v>
                </c:pt>
                <c:pt idx="1265">
                  <c:v>1.1579999999999999</c:v>
                </c:pt>
                <c:pt idx="1266">
                  <c:v>1.1599999999999999</c:v>
                </c:pt>
                <c:pt idx="1267">
                  <c:v>1.1579999999999999</c:v>
                </c:pt>
                <c:pt idx="1268">
                  <c:v>1.1579999999999999</c:v>
                </c:pt>
                <c:pt idx="1269">
                  <c:v>1.157</c:v>
                </c:pt>
                <c:pt idx="1270">
                  <c:v>1.1559999999999999</c:v>
                </c:pt>
                <c:pt idx="1271">
                  <c:v>1.1599999999999999</c:v>
                </c:pt>
                <c:pt idx="1272">
                  <c:v>1.159</c:v>
                </c:pt>
                <c:pt idx="1273">
                  <c:v>1.159</c:v>
                </c:pt>
                <c:pt idx="1274">
                  <c:v>1.1599999999999999</c:v>
                </c:pt>
                <c:pt idx="1275">
                  <c:v>1.1599999999999999</c:v>
                </c:pt>
                <c:pt idx="1276">
                  <c:v>1.1579999999999999</c:v>
                </c:pt>
                <c:pt idx="1277">
                  <c:v>1.159</c:v>
                </c:pt>
                <c:pt idx="1278">
                  <c:v>1.1599999999999999</c:v>
                </c:pt>
                <c:pt idx="1279">
                  <c:v>1.161</c:v>
                </c:pt>
                <c:pt idx="1280">
                  <c:v>1.159</c:v>
                </c:pt>
                <c:pt idx="1281">
                  <c:v>1.1559999999999999</c:v>
                </c:pt>
                <c:pt idx="1282">
                  <c:v>1.161</c:v>
                </c:pt>
                <c:pt idx="1283">
                  <c:v>1.161</c:v>
                </c:pt>
                <c:pt idx="1284">
                  <c:v>1.1619999999999999</c:v>
                </c:pt>
                <c:pt idx="1285">
                  <c:v>1.1599999999999999</c:v>
                </c:pt>
                <c:pt idx="1286">
                  <c:v>1.161</c:v>
                </c:pt>
                <c:pt idx="1287">
                  <c:v>1.1579999999999999</c:v>
                </c:pt>
                <c:pt idx="1288">
                  <c:v>1.165</c:v>
                </c:pt>
                <c:pt idx="1289">
                  <c:v>1.1639999999999999</c:v>
                </c:pt>
                <c:pt idx="1290">
                  <c:v>1.1639999999999999</c:v>
                </c:pt>
                <c:pt idx="1291">
                  <c:v>1.1619999999999999</c:v>
                </c:pt>
                <c:pt idx="1292">
                  <c:v>1.1639999999999999</c:v>
                </c:pt>
                <c:pt idx="1293">
                  <c:v>1.163</c:v>
                </c:pt>
                <c:pt idx="1294">
                  <c:v>1.163</c:v>
                </c:pt>
                <c:pt idx="1295">
                  <c:v>1.1619999999999999</c:v>
                </c:pt>
                <c:pt idx="1296">
                  <c:v>1.1639999999999999</c:v>
                </c:pt>
                <c:pt idx="1297">
                  <c:v>1.1639999999999999</c:v>
                </c:pt>
                <c:pt idx="1298">
                  <c:v>1.1639999999999999</c:v>
                </c:pt>
                <c:pt idx="1299">
                  <c:v>1.1659999999999999</c:v>
                </c:pt>
                <c:pt idx="1300">
                  <c:v>1.167</c:v>
                </c:pt>
                <c:pt idx="1301">
                  <c:v>1.1679999999999999</c:v>
                </c:pt>
                <c:pt idx="1302">
                  <c:v>1.1679999999999999</c:v>
                </c:pt>
                <c:pt idx="1303">
                  <c:v>1.169</c:v>
                </c:pt>
                <c:pt idx="1304">
                  <c:v>1.169</c:v>
                </c:pt>
                <c:pt idx="1305">
                  <c:v>1.169</c:v>
                </c:pt>
                <c:pt idx="1306">
                  <c:v>1.1719999999999999</c:v>
                </c:pt>
                <c:pt idx="1307">
                  <c:v>1.1719999999999999</c:v>
                </c:pt>
                <c:pt idx="1308">
                  <c:v>1.1719999999999999</c:v>
                </c:pt>
                <c:pt idx="1309">
                  <c:v>1.1719999999999999</c:v>
                </c:pt>
                <c:pt idx="1310">
                  <c:v>1.1759999999999999</c:v>
                </c:pt>
                <c:pt idx="1311">
                  <c:v>1.173</c:v>
                </c:pt>
                <c:pt idx="1312">
                  <c:v>1.175</c:v>
                </c:pt>
                <c:pt idx="1313">
                  <c:v>1.177</c:v>
                </c:pt>
                <c:pt idx="1314">
                  <c:v>1.1779999999999999</c:v>
                </c:pt>
                <c:pt idx="1315">
                  <c:v>1.181</c:v>
                </c:pt>
                <c:pt idx="1316">
                  <c:v>1.18</c:v>
                </c:pt>
                <c:pt idx="1317">
                  <c:v>1.1830000000000001</c:v>
                </c:pt>
                <c:pt idx="1318">
                  <c:v>1.1850000000000001</c:v>
                </c:pt>
                <c:pt idx="1319">
                  <c:v>1.1850000000000001</c:v>
                </c:pt>
                <c:pt idx="1320">
                  <c:v>1.1879999999999999</c:v>
                </c:pt>
                <c:pt idx="1321">
                  <c:v>1.19</c:v>
                </c:pt>
                <c:pt idx="1322">
                  <c:v>1.1879999999999999</c:v>
                </c:pt>
                <c:pt idx="1323">
                  <c:v>1.1879999999999999</c:v>
                </c:pt>
                <c:pt idx="1324">
                  <c:v>1.1890000000000001</c:v>
                </c:pt>
                <c:pt idx="1325">
                  <c:v>1.19</c:v>
                </c:pt>
                <c:pt idx="1326">
                  <c:v>1.19</c:v>
                </c:pt>
                <c:pt idx="1327">
                  <c:v>1.19</c:v>
                </c:pt>
                <c:pt idx="1328">
                  <c:v>1.1890000000000001</c:v>
                </c:pt>
                <c:pt idx="1329">
                  <c:v>1.1879999999999999</c:v>
                </c:pt>
                <c:pt idx="1330">
                  <c:v>1.1879999999999999</c:v>
                </c:pt>
                <c:pt idx="1331">
                  <c:v>1.1879999999999999</c:v>
                </c:pt>
                <c:pt idx="1332">
                  <c:v>1.1879999999999999</c:v>
                </c:pt>
                <c:pt idx="1333">
                  <c:v>1.1890000000000001</c:v>
                </c:pt>
                <c:pt idx="1334">
                  <c:v>1.1879999999999999</c:v>
                </c:pt>
                <c:pt idx="1335">
                  <c:v>1.1859999999999999</c:v>
                </c:pt>
                <c:pt idx="1336">
                  <c:v>1.1890000000000001</c:v>
                </c:pt>
                <c:pt idx="1337">
                  <c:v>1.1879999999999999</c:v>
                </c:pt>
                <c:pt idx="1338">
                  <c:v>1.1850000000000001</c:v>
                </c:pt>
                <c:pt idx="1339">
                  <c:v>1.1879999999999999</c:v>
                </c:pt>
                <c:pt idx="1340">
                  <c:v>1.181</c:v>
                </c:pt>
                <c:pt idx="1341">
                  <c:v>1.1839999999999999</c:v>
                </c:pt>
                <c:pt idx="1342">
                  <c:v>1.1830000000000001</c:v>
                </c:pt>
                <c:pt idx="1343">
                  <c:v>1.1839999999999999</c:v>
                </c:pt>
                <c:pt idx="1344">
                  <c:v>1.1839999999999999</c:v>
                </c:pt>
                <c:pt idx="1345">
                  <c:v>1.1830000000000001</c:v>
                </c:pt>
                <c:pt idx="1346">
                  <c:v>1.181</c:v>
                </c:pt>
                <c:pt idx="1347">
                  <c:v>1.1830000000000001</c:v>
                </c:pt>
                <c:pt idx="1348">
                  <c:v>1.1830000000000001</c:v>
                </c:pt>
                <c:pt idx="1349">
                  <c:v>1.1819999999999999</c:v>
                </c:pt>
                <c:pt idx="1350">
                  <c:v>1.1839999999999999</c:v>
                </c:pt>
                <c:pt idx="1351">
                  <c:v>1.18</c:v>
                </c:pt>
                <c:pt idx="1352">
                  <c:v>1.18</c:v>
                </c:pt>
                <c:pt idx="1353">
                  <c:v>1.179</c:v>
                </c:pt>
                <c:pt idx="1354">
                  <c:v>1.181</c:v>
                </c:pt>
                <c:pt idx="1355">
                  <c:v>1.1819999999999999</c:v>
                </c:pt>
                <c:pt idx="1356">
                  <c:v>1.181</c:v>
                </c:pt>
                <c:pt idx="1357">
                  <c:v>1.179</c:v>
                </c:pt>
                <c:pt idx="1358">
                  <c:v>1.1779999999999999</c:v>
                </c:pt>
                <c:pt idx="1359">
                  <c:v>1.179</c:v>
                </c:pt>
                <c:pt idx="1360">
                  <c:v>1.1779999999999999</c:v>
                </c:pt>
                <c:pt idx="1361">
                  <c:v>1.177</c:v>
                </c:pt>
                <c:pt idx="1362">
                  <c:v>1.1779999999999999</c:v>
                </c:pt>
                <c:pt idx="1363">
                  <c:v>1.177</c:v>
                </c:pt>
                <c:pt idx="1364">
                  <c:v>1.1779999999999999</c:v>
                </c:pt>
                <c:pt idx="1365">
                  <c:v>1.1779999999999999</c:v>
                </c:pt>
                <c:pt idx="1366">
                  <c:v>1.177</c:v>
                </c:pt>
                <c:pt idx="1367">
                  <c:v>1.1759999999999999</c:v>
                </c:pt>
                <c:pt idx="1368">
                  <c:v>1.177</c:v>
                </c:pt>
                <c:pt idx="1369">
                  <c:v>1.1759999999999999</c:v>
                </c:pt>
                <c:pt idx="1370">
                  <c:v>1.1779999999999999</c:v>
                </c:pt>
                <c:pt idx="1371">
                  <c:v>1.1759999999999999</c:v>
                </c:pt>
                <c:pt idx="1372">
                  <c:v>1.1779999999999999</c:v>
                </c:pt>
                <c:pt idx="1373">
                  <c:v>1.177</c:v>
                </c:pt>
                <c:pt idx="1374">
                  <c:v>1.1779999999999999</c:v>
                </c:pt>
                <c:pt idx="1375">
                  <c:v>1.1759999999999999</c:v>
                </c:pt>
                <c:pt idx="1376">
                  <c:v>1.1779999999999999</c:v>
                </c:pt>
                <c:pt idx="1377">
                  <c:v>1.175</c:v>
                </c:pt>
                <c:pt idx="1378">
                  <c:v>1.1759999999999999</c:v>
                </c:pt>
                <c:pt idx="1379">
                  <c:v>1.177</c:v>
                </c:pt>
                <c:pt idx="1380">
                  <c:v>1.1759999999999999</c:v>
                </c:pt>
                <c:pt idx="1381">
                  <c:v>1.1759999999999999</c:v>
                </c:pt>
                <c:pt idx="1382">
                  <c:v>1.1759999999999999</c:v>
                </c:pt>
                <c:pt idx="1383">
                  <c:v>1.175</c:v>
                </c:pt>
                <c:pt idx="1384">
                  <c:v>1.1739999999999999</c:v>
                </c:pt>
                <c:pt idx="1385">
                  <c:v>1.1890000000000001</c:v>
                </c:pt>
                <c:pt idx="1386">
                  <c:v>1.1739999999999999</c:v>
                </c:pt>
                <c:pt idx="1387">
                  <c:v>1.1739999999999999</c:v>
                </c:pt>
                <c:pt idx="1388">
                  <c:v>1.171</c:v>
                </c:pt>
                <c:pt idx="1389">
                  <c:v>1.173</c:v>
                </c:pt>
                <c:pt idx="1390">
                  <c:v>1.1719999999999999</c:v>
                </c:pt>
                <c:pt idx="1391">
                  <c:v>1.173</c:v>
                </c:pt>
                <c:pt idx="1392">
                  <c:v>1.171</c:v>
                </c:pt>
                <c:pt idx="1393">
                  <c:v>1.1719999999999999</c:v>
                </c:pt>
                <c:pt idx="1394">
                  <c:v>1.173</c:v>
                </c:pt>
                <c:pt idx="1395">
                  <c:v>1.171</c:v>
                </c:pt>
                <c:pt idx="1396">
                  <c:v>1.1739999999999999</c:v>
                </c:pt>
                <c:pt idx="1397">
                  <c:v>1.173</c:v>
                </c:pt>
                <c:pt idx="1398">
                  <c:v>1.171</c:v>
                </c:pt>
                <c:pt idx="1399">
                  <c:v>1.171</c:v>
                </c:pt>
                <c:pt idx="1400">
                  <c:v>1.1719999999999999</c:v>
                </c:pt>
                <c:pt idx="1401">
                  <c:v>1.173</c:v>
                </c:pt>
                <c:pt idx="1402">
                  <c:v>1.1739999999999999</c:v>
                </c:pt>
                <c:pt idx="1403">
                  <c:v>1.173</c:v>
                </c:pt>
                <c:pt idx="1404">
                  <c:v>1.175</c:v>
                </c:pt>
                <c:pt idx="1405">
                  <c:v>1.17</c:v>
                </c:pt>
                <c:pt idx="1406">
                  <c:v>1.1719999999999999</c:v>
                </c:pt>
                <c:pt idx="1407">
                  <c:v>1.173</c:v>
                </c:pt>
                <c:pt idx="1408">
                  <c:v>1.173</c:v>
                </c:pt>
                <c:pt idx="1409">
                  <c:v>1.171</c:v>
                </c:pt>
                <c:pt idx="1410">
                  <c:v>1.173</c:v>
                </c:pt>
                <c:pt idx="1411">
                  <c:v>1.171</c:v>
                </c:pt>
                <c:pt idx="1412">
                  <c:v>1.173</c:v>
                </c:pt>
                <c:pt idx="1413">
                  <c:v>1.17</c:v>
                </c:pt>
                <c:pt idx="1414">
                  <c:v>1.1719999999999999</c:v>
                </c:pt>
                <c:pt idx="1415">
                  <c:v>1.171</c:v>
                </c:pt>
                <c:pt idx="1416">
                  <c:v>1.1719999999999999</c:v>
                </c:pt>
                <c:pt idx="1417">
                  <c:v>1.169</c:v>
                </c:pt>
                <c:pt idx="1418">
                  <c:v>1.17</c:v>
                </c:pt>
                <c:pt idx="1419">
                  <c:v>1.1719999999999999</c:v>
                </c:pt>
                <c:pt idx="1420">
                  <c:v>1.1679999999999999</c:v>
                </c:pt>
                <c:pt idx="1421">
                  <c:v>1.171</c:v>
                </c:pt>
                <c:pt idx="1422">
                  <c:v>1.167</c:v>
                </c:pt>
                <c:pt idx="1423">
                  <c:v>1.17</c:v>
                </c:pt>
                <c:pt idx="1424">
                  <c:v>1.169</c:v>
                </c:pt>
                <c:pt idx="1425">
                  <c:v>1.171</c:v>
                </c:pt>
                <c:pt idx="1426">
                  <c:v>1.169</c:v>
                </c:pt>
                <c:pt idx="1427">
                  <c:v>1.1679999999999999</c:v>
                </c:pt>
                <c:pt idx="1428">
                  <c:v>1.167</c:v>
                </c:pt>
                <c:pt idx="1429">
                  <c:v>1.171</c:v>
                </c:pt>
                <c:pt idx="1430">
                  <c:v>1.17</c:v>
                </c:pt>
                <c:pt idx="1431">
                  <c:v>1.1679999999999999</c:v>
                </c:pt>
                <c:pt idx="1432">
                  <c:v>1.169</c:v>
                </c:pt>
                <c:pt idx="1433">
                  <c:v>1.1619999999999999</c:v>
                </c:pt>
                <c:pt idx="1434">
                  <c:v>1.167</c:v>
                </c:pt>
                <c:pt idx="1435">
                  <c:v>1.167</c:v>
                </c:pt>
                <c:pt idx="1436">
                  <c:v>1.167</c:v>
                </c:pt>
                <c:pt idx="1437">
                  <c:v>1.167</c:v>
                </c:pt>
                <c:pt idx="1438">
                  <c:v>1.1679999999999999</c:v>
                </c:pt>
                <c:pt idx="1439">
                  <c:v>1.1659999999999999</c:v>
                </c:pt>
                <c:pt idx="1440">
                  <c:v>1.167</c:v>
                </c:pt>
                <c:pt idx="1441">
                  <c:v>1.1659999999999999</c:v>
                </c:pt>
                <c:pt idx="1442">
                  <c:v>1.167</c:v>
                </c:pt>
                <c:pt idx="1443">
                  <c:v>1.165</c:v>
                </c:pt>
                <c:pt idx="1444">
                  <c:v>1.1659999999999999</c:v>
                </c:pt>
                <c:pt idx="1445">
                  <c:v>1.1659999999999999</c:v>
                </c:pt>
                <c:pt idx="1446">
                  <c:v>1.1659999999999999</c:v>
                </c:pt>
                <c:pt idx="1447">
                  <c:v>1.1639999999999999</c:v>
                </c:pt>
                <c:pt idx="1448">
                  <c:v>1.1639999999999999</c:v>
                </c:pt>
                <c:pt idx="1449">
                  <c:v>1.163</c:v>
                </c:pt>
                <c:pt idx="1450">
                  <c:v>1.1659999999999999</c:v>
                </c:pt>
                <c:pt idx="1451">
                  <c:v>1.165</c:v>
                </c:pt>
                <c:pt idx="1452">
                  <c:v>1.167</c:v>
                </c:pt>
                <c:pt idx="1453">
                  <c:v>1.165</c:v>
                </c:pt>
                <c:pt idx="1454">
                  <c:v>1.1639999999999999</c:v>
                </c:pt>
                <c:pt idx="1455">
                  <c:v>1.163</c:v>
                </c:pt>
                <c:pt idx="1456">
                  <c:v>1.1619999999999999</c:v>
                </c:pt>
                <c:pt idx="1457">
                  <c:v>1.163</c:v>
                </c:pt>
                <c:pt idx="1458">
                  <c:v>1.1639999999999999</c:v>
                </c:pt>
                <c:pt idx="1459">
                  <c:v>1.163</c:v>
                </c:pt>
                <c:pt idx="1460">
                  <c:v>1.1639999999999999</c:v>
                </c:pt>
                <c:pt idx="1461">
                  <c:v>1.161</c:v>
                </c:pt>
                <c:pt idx="1462">
                  <c:v>1.163</c:v>
                </c:pt>
                <c:pt idx="1463">
                  <c:v>1.1619999999999999</c:v>
                </c:pt>
                <c:pt idx="1464">
                  <c:v>1.1619999999999999</c:v>
                </c:pt>
                <c:pt idx="1465">
                  <c:v>1.161</c:v>
                </c:pt>
                <c:pt idx="1466">
                  <c:v>1.1619999999999999</c:v>
                </c:pt>
                <c:pt idx="1467">
                  <c:v>1.1619999999999999</c:v>
                </c:pt>
                <c:pt idx="1468">
                  <c:v>1.161</c:v>
                </c:pt>
                <c:pt idx="1469">
                  <c:v>1.1639999999999999</c:v>
                </c:pt>
                <c:pt idx="1470">
                  <c:v>1.161</c:v>
                </c:pt>
                <c:pt idx="1471">
                  <c:v>1.159</c:v>
                </c:pt>
                <c:pt idx="1472">
                  <c:v>1.1599999999999999</c:v>
                </c:pt>
                <c:pt idx="1473">
                  <c:v>1.1599999999999999</c:v>
                </c:pt>
                <c:pt idx="1474">
                  <c:v>1.1619999999999999</c:v>
                </c:pt>
                <c:pt idx="1475">
                  <c:v>1.1599999999999999</c:v>
                </c:pt>
                <c:pt idx="1476">
                  <c:v>1.159</c:v>
                </c:pt>
                <c:pt idx="1477">
                  <c:v>1.1559999999999999</c:v>
                </c:pt>
                <c:pt idx="1478">
                  <c:v>1.1579999999999999</c:v>
                </c:pt>
                <c:pt idx="1479">
                  <c:v>1.1599999999999999</c:v>
                </c:pt>
                <c:pt idx="1480">
                  <c:v>1.1579999999999999</c:v>
                </c:pt>
                <c:pt idx="1481">
                  <c:v>1.1579999999999999</c:v>
                </c:pt>
                <c:pt idx="1482">
                  <c:v>1.157</c:v>
                </c:pt>
                <c:pt idx="1483">
                  <c:v>1.157</c:v>
                </c:pt>
                <c:pt idx="1484">
                  <c:v>1.155</c:v>
                </c:pt>
                <c:pt idx="1485">
                  <c:v>1.1559999999999999</c:v>
                </c:pt>
                <c:pt idx="1486">
                  <c:v>1.1559999999999999</c:v>
                </c:pt>
                <c:pt idx="1487">
                  <c:v>1.157</c:v>
                </c:pt>
                <c:pt idx="1488">
                  <c:v>1.1579999999999999</c:v>
                </c:pt>
                <c:pt idx="1489">
                  <c:v>1.155</c:v>
                </c:pt>
                <c:pt idx="1490">
                  <c:v>1.1559999999999999</c:v>
                </c:pt>
                <c:pt idx="1491">
                  <c:v>1.153</c:v>
                </c:pt>
                <c:pt idx="1492">
                  <c:v>1.153</c:v>
                </c:pt>
                <c:pt idx="1493">
                  <c:v>1.1559999999999999</c:v>
                </c:pt>
                <c:pt idx="1494">
                  <c:v>1.157</c:v>
                </c:pt>
                <c:pt idx="1495">
                  <c:v>1.1559999999999999</c:v>
                </c:pt>
                <c:pt idx="1496">
                  <c:v>1.1559999999999999</c:v>
                </c:pt>
                <c:pt idx="1497">
                  <c:v>1.1559999999999999</c:v>
                </c:pt>
                <c:pt idx="1498">
                  <c:v>1.155</c:v>
                </c:pt>
                <c:pt idx="1499">
                  <c:v>1.1559999999999999</c:v>
                </c:pt>
                <c:pt idx="1500">
                  <c:v>1.1559999999999999</c:v>
                </c:pt>
                <c:pt idx="1501">
                  <c:v>1.1559999999999999</c:v>
                </c:pt>
                <c:pt idx="1502">
                  <c:v>1.1559999999999999</c:v>
                </c:pt>
                <c:pt idx="1503">
                  <c:v>1.155</c:v>
                </c:pt>
                <c:pt idx="1504">
                  <c:v>1.155</c:v>
                </c:pt>
                <c:pt idx="1505">
                  <c:v>1.1559999999999999</c:v>
                </c:pt>
                <c:pt idx="1506">
                  <c:v>1.1559999999999999</c:v>
                </c:pt>
                <c:pt idx="1507">
                  <c:v>1.157</c:v>
                </c:pt>
                <c:pt idx="1508">
                  <c:v>1.157</c:v>
                </c:pt>
                <c:pt idx="1509">
                  <c:v>1.155</c:v>
                </c:pt>
                <c:pt idx="1510">
                  <c:v>1.1559999999999999</c:v>
                </c:pt>
                <c:pt idx="1511">
                  <c:v>1.1559999999999999</c:v>
                </c:pt>
                <c:pt idx="1512">
                  <c:v>1.153</c:v>
                </c:pt>
                <c:pt idx="1513">
                  <c:v>1.153</c:v>
                </c:pt>
                <c:pt idx="1514">
                  <c:v>1.1519999999999999</c:v>
                </c:pt>
                <c:pt idx="1515">
                  <c:v>1.153</c:v>
                </c:pt>
                <c:pt idx="1516">
                  <c:v>1.1539999999999999</c:v>
                </c:pt>
                <c:pt idx="1517">
                  <c:v>1.1519999999999999</c:v>
                </c:pt>
                <c:pt idx="1518">
                  <c:v>1.151</c:v>
                </c:pt>
                <c:pt idx="1519">
                  <c:v>1.1519999999999999</c:v>
                </c:pt>
                <c:pt idx="1520">
                  <c:v>1.1519999999999999</c:v>
                </c:pt>
                <c:pt idx="1521">
                  <c:v>1.1499999999999999</c:v>
                </c:pt>
                <c:pt idx="1522">
                  <c:v>1.151</c:v>
                </c:pt>
                <c:pt idx="1523">
                  <c:v>1.151</c:v>
                </c:pt>
                <c:pt idx="1524">
                  <c:v>1.153</c:v>
                </c:pt>
                <c:pt idx="1525">
                  <c:v>1.1519999999999999</c:v>
                </c:pt>
                <c:pt idx="1526">
                  <c:v>1.1539999999999999</c:v>
                </c:pt>
                <c:pt idx="1527">
                  <c:v>1.151</c:v>
                </c:pt>
                <c:pt idx="1528">
                  <c:v>1.151</c:v>
                </c:pt>
                <c:pt idx="1529">
                  <c:v>1.1499999999999999</c:v>
                </c:pt>
                <c:pt idx="1530">
                  <c:v>1.151</c:v>
                </c:pt>
                <c:pt idx="1531">
                  <c:v>1.1539999999999999</c:v>
                </c:pt>
                <c:pt idx="1532">
                  <c:v>1.153</c:v>
                </c:pt>
                <c:pt idx="1533">
                  <c:v>1.147</c:v>
                </c:pt>
                <c:pt idx="1534">
                  <c:v>1.1499999999999999</c:v>
                </c:pt>
                <c:pt idx="1535">
                  <c:v>1.1519999999999999</c:v>
                </c:pt>
                <c:pt idx="1536">
                  <c:v>1.147</c:v>
                </c:pt>
                <c:pt idx="1537">
                  <c:v>1.149</c:v>
                </c:pt>
                <c:pt idx="1538">
                  <c:v>1.149</c:v>
                </c:pt>
                <c:pt idx="1539">
                  <c:v>1.147</c:v>
                </c:pt>
                <c:pt idx="1540">
                  <c:v>1.1499999999999999</c:v>
                </c:pt>
                <c:pt idx="1541">
                  <c:v>1.149</c:v>
                </c:pt>
                <c:pt idx="1542">
                  <c:v>1.151</c:v>
                </c:pt>
                <c:pt idx="1543">
                  <c:v>1.149</c:v>
                </c:pt>
                <c:pt idx="1544">
                  <c:v>1.1499999999999999</c:v>
                </c:pt>
                <c:pt idx="1545">
                  <c:v>1.147</c:v>
                </c:pt>
                <c:pt idx="1546">
                  <c:v>1.1479999999999999</c:v>
                </c:pt>
                <c:pt idx="1547">
                  <c:v>1.151</c:v>
                </c:pt>
                <c:pt idx="1548">
                  <c:v>1.1499999999999999</c:v>
                </c:pt>
                <c:pt idx="1549">
                  <c:v>1.151</c:v>
                </c:pt>
                <c:pt idx="1550">
                  <c:v>1.1519999999999999</c:v>
                </c:pt>
                <c:pt idx="1551">
                  <c:v>1.151</c:v>
                </c:pt>
                <c:pt idx="1552">
                  <c:v>1.1479999999999999</c:v>
                </c:pt>
                <c:pt idx="1553">
                  <c:v>1.1499999999999999</c:v>
                </c:pt>
                <c:pt idx="1554">
                  <c:v>1.1499999999999999</c:v>
                </c:pt>
                <c:pt idx="1555">
                  <c:v>1.1479999999999999</c:v>
                </c:pt>
                <c:pt idx="1556">
                  <c:v>1.149</c:v>
                </c:pt>
                <c:pt idx="1557">
                  <c:v>1.149</c:v>
                </c:pt>
                <c:pt idx="1558">
                  <c:v>1.149</c:v>
                </c:pt>
                <c:pt idx="1559">
                  <c:v>1.1479999999999999</c:v>
                </c:pt>
                <c:pt idx="1560">
                  <c:v>1.147</c:v>
                </c:pt>
                <c:pt idx="1561">
                  <c:v>1.145</c:v>
                </c:pt>
                <c:pt idx="1562">
                  <c:v>1.149</c:v>
                </c:pt>
                <c:pt idx="1563">
                  <c:v>1.147</c:v>
                </c:pt>
                <c:pt idx="1564">
                  <c:v>1.1499999999999999</c:v>
                </c:pt>
                <c:pt idx="1565">
                  <c:v>1.147</c:v>
                </c:pt>
                <c:pt idx="1566">
                  <c:v>1.147</c:v>
                </c:pt>
                <c:pt idx="1567">
                  <c:v>1.1479999999999999</c:v>
                </c:pt>
                <c:pt idx="1568">
                  <c:v>1.1459999999999999</c:v>
                </c:pt>
                <c:pt idx="1569">
                  <c:v>1.1459999999999999</c:v>
                </c:pt>
                <c:pt idx="1570">
                  <c:v>1.145</c:v>
                </c:pt>
                <c:pt idx="1571">
                  <c:v>1.1459999999999999</c:v>
                </c:pt>
                <c:pt idx="1572">
                  <c:v>1.1459999999999999</c:v>
                </c:pt>
                <c:pt idx="1573">
                  <c:v>1.147</c:v>
                </c:pt>
                <c:pt idx="1574">
                  <c:v>1.1479999999999999</c:v>
                </c:pt>
                <c:pt idx="1575">
                  <c:v>1.1479999999999999</c:v>
                </c:pt>
                <c:pt idx="1576">
                  <c:v>1.1479999999999999</c:v>
                </c:pt>
                <c:pt idx="1577">
                  <c:v>1.147</c:v>
                </c:pt>
                <c:pt idx="1578">
                  <c:v>1.1479999999999999</c:v>
                </c:pt>
                <c:pt idx="1579">
                  <c:v>1.1459999999999999</c:v>
                </c:pt>
                <c:pt idx="1580">
                  <c:v>1.147</c:v>
                </c:pt>
                <c:pt idx="1581">
                  <c:v>1.1459999999999999</c:v>
                </c:pt>
                <c:pt idx="1582">
                  <c:v>1.1479999999999999</c:v>
                </c:pt>
                <c:pt idx="1583">
                  <c:v>1.147</c:v>
                </c:pt>
                <c:pt idx="1584">
                  <c:v>1.147</c:v>
                </c:pt>
                <c:pt idx="1585">
                  <c:v>1.145</c:v>
                </c:pt>
                <c:pt idx="1586">
                  <c:v>1.145</c:v>
                </c:pt>
                <c:pt idx="1587">
                  <c:v>1.147</c:v>
                </c:pt>
                <c:pt idx="1588">
                  <c:v>1.1459999999999999</c:v>
                </c:pt>
                <c:pt idx="1589">
                  <c:v>1.1439999999999999</c:v>
                </c:pt>
                <c:pt idx="1590">
                  <c:v>1.147</c:v>
                </c:pt>
                <c:pt idx="1591">
                  <c:v>1.145</c:v>
                </c:pt>
                <c:pt idx="1592">
                  <c:v>1.1439999999999999</c:v>
                </c:pt>
                <c:pt idx="1593">
                  <c:v>1.145</c:v>
                </c:pt>
                <c:pt idx="1594">
                  <c:v>1.145</c:v>
                </c:pt>
                <c:pt idx="1595">
                  <c:v>1.1459999999999999</c:v>
                </c:pt>
                <c:pt idx="1596">
                  <c:v>1.145</c:v>
                </c:pt>
                <c:pt idx="1597">
                  <c:v>1.1439999999999999</c:v>
                </c:pt>
                <c:pt idx="1598">
                  <c:v>1.1459999999999999</c:v>
                </c:pt>
                <c:pt idx="1599">
                  <c:v>1.1439999999999999</c:v>
                </c:pt>
                <c:pt idx="1600">
                  <c:v>1.1439999999999999</c:v>
                </c:pt>
                <c:pt idx="1601">
                  <c:v>1.1459999999999999</c:v>
                </c:pt>
                <c:pt idx="1602">
                  <c:v>1.143</c:v>
                </c:pt>
                <c:pt idx="1603">
                  <c:v>1.1439999999999999</c:v>
                </c:pt>
                <c:pt idx="1604">
                  <c:v>1.143</c:v>
                </c:pt>
                <c:pt idx="1605">
                  <c:v>1.1419999999999999</c:v>
                </c:pt>
                <c:pt idx="1606">
                  <c:v>1.1439999999999999</c:v>
                </c:pt>
                <c:pt idx="1607">
                  <c:v>1.145</c:v>
                </c:pt>
                <c:pt idx="1608">
                  <c:v>1.1439999999999999</c:v>
                </c:pt>
                <c:pt idx="1609">
                  <c:v>1.1439999999999999</c:v>
                </c:pt>
                <c:pt idx="1610">
                  <c:v>1.1419999999999999</c:v>
                </c:pt>
                <c:pt idx="1611">
                  <c:v>1.141</c:v>
                </c:pt>
                <c:pt idx="1612">
                  <c:v>1.1439999999999999</c:v>
                </c:pt>
                <c:pt idx="1613">
                  <c:v>1.143</c:v>
                </c:pt>
                <c:pt idx="1614">
                  <c:v>1.1439999999999999</c:v>
                </c:pt>
                <c:pt idx="1615">
                  <c:v>1.1419999999999999</c:v>
                </c:pt>
                <c:pt idx="1616">
                  <c:v>1.141</c:v>
                </c:pt>
                <c:pt idx="1617">
                  <c:v>1.139</c:v>
                </c:pt>
                <c:pt idx="1618">
                  <c:v>1.1419999999999999</c:v>
                </c:pt>
                <c:pt idx="1619">
                  <c:v>1.141</c:v>
                </c:pt>
                <c:pt idx="1620">
                  <c:v>1.141</c:v>
                </c:pt>
                <c:pt idx="1621">
                  <c:v>1.141</c:v>
                </c:pt>
                <c:pt idx="1622">
                  <c:v>1.141</c:v>
                </c:pt>
                <c:pt idx="1623">
                  <c:v>1.139</c:v>
                </c:pt>
                <c:pt idx="1624">
                  <c:v>1.139</c:v>
                </c:pt>
                <c:pt idx="1625">
                  <c:v>1.1399999999999999</c:v>
                </c:pt>
                <c:pt idx="1626">
                  <c:v>1.141</c:v>
                </c:pt>
                <c:pt idx="1627">
                  <c:v>1.141</c:v>
                </c:pt>
                <c:pt idx="1628">
                  <c:v>1.1399999999999999</c:v>
                </c:pt>
                <c:pt idx="1629">
                  <c:v>1.1379999999999999</c:v>
                </c:pt>
                <c:pt idx="1630">
                  <c:v>1.1379999999999999</c:v>
                </c:pt>
                <c:pt idx="1631">
                  <c:v>1.1379999999999999</c:v>
                </c:pt>
                <c:pt idx="1632">
                  <c:v>1.139</c:v>
                </c:pt>
                <c:pt idx="1633">
                  <c:v>1.135</c:v>
                </c:pt>
                <c:pt idx="1634">
                  <c:v>1.139</c:v>
                </c:pt>
                <c:pt idx="1635">
                  <c:v>1.1399999999999999</c:v>
                </c:pt>
                <c:pt idx="1636">
                  <c:v>1.1359999999999999</c:v>
                </c:pt>
                <c:pt idx="1637">
                  <c:v>1.139</c:v>
                </c:pt>
                <c:pt idx="1638">
                  <c:v>1.1379999999999999</c:v>
                </c:pt>
                <c:pt idx="1639">
                  <c:v>1.137</c:v>
                </c:pt>
                <c:pt idx="1640">
                  <c:v>1.137</c:v>
                </c:pt>
                <c:pt idx="1641">
                  <c:v>1.135</c:v>
                </c:pt>
                <c:pt idx="1642">
                  <c:v>1.1359999999999999</c:v>
                </c:pt>
                <c:pt idx="1643">
                  <c:v>1.137</c:v>
                </c:pt>
                <c:pt idx="1644">
                  <c:v>1.1379999999999999</c:v>
                </c:pt>
                <c:pt idx="1645">
                  <c:v>1.135</c:v>
                </c:pt>
                <c:pt idx="1646">
                  <c:v>1.1339999999999999</c:v>
                </c:pt>
                <c:pt idx="1647">
                  <c:v>1.1359999999999999</c:v>
                </c:pt>
                <c:pt idx="1648">
                  <c:v>1.1359999999999999</c:v>
                </c:pt>
                <c:pt idx="1649">
                  <c:v>1.1359999999999999</c:v>
                </c:pt>
                <c:pt idx="1650">
                  <c:v>1.135</c:v>
                </c:pt>
                <c:pt idx="1651">
                  <c:v>1.1339999999999999</c:v>
                </c:pt>
                <c:pt idx="1652">
                  <c:v>1.1359999999999999</c:v>
                </c:pt>
                <c:pt idx="1653">
                  <c:v>1.1339999999999999</c:v>
                </c:pt>
                <c:pt idx="1654">
                  <c:v>1.1359999999999999</c:v>
                </c:pt>
                <c:pt idx="1655">
                  <c:v>1.1339999999999999</c:v>
                </c:pt>
                <c:pt idx="1656">
                  <c:v>1.1319999999999999</c:v>
                </c:pt>
                <c:pt idx="1657">
                  <c:v>1.1299999999999999</c:v>
                </c:pt>
                <c:pt idx="1658">
                  <c:v>1.133</c:v>
                </c:pt>
                <c:pt idx="1659">
                  <c:v>1.135</c:v>
                </c:pt>
                <c:pt idx="1660">
                  <c:v>1.133</c:v>
                </c:pt>
                <c:pt idx="1661">
                  <c:v>1.1339999999999999</c:v>
                </c:pt>
                <c:pt idx="1662">
                  <c:v>1.133</c:v>
                </c:pt>
                <c:pt idx="1663">
                  <c:v>1.135</c:v>
                </c:pt>
                <c:pt idx="1664">
                  <c:v>1.1339999999999999</c:v>
                </c:pt>
                <c:pt idx="1665">
                  <c:v>1.1319999999999999</c:v>
                </c:pt>
                <c:pt idx="1666">
                  <c:v>1.1319999999999999</c:v>
                </c:pt>
                <c:pt idx="1667">
                  <c:v>1.131</c:v>
                </c:pt>
                <c:pt idx="1668">
                  <c:v>1.133</c:v>
                </c:pt>
                <c:pt idx="1669">
                  <c:v>1.135</c:v>
                </c:pt>
                <c:pt idx="1670">
                  <c:v>1.1339999999999999</c:v>
                </c:pt>
                <c:pt idx="1671">
                  <c:v>1.1319999999999999</c:v>
                </c:pt>
                <c:pt idx="1672">
                  <c:v>1.1319999999999999</c:v>
                </c:pt>
                <c:pt idx="1673">
                  <c:v>1.131</c:v>
                </c:pt>
                <c:pt idx="1674">
                  <c:v>1.1319999999999999</c:v>
                </c:pt>
                <c:pt idx="1675">
                  <c:v>1.131</c:v>
                </c:pt>
                <c:pt idx="1676">
                  <c:v>1.1319999999999999</c:v>
                </c:pt>
                <c:pt idx="1677">
                  <c:v>1.131</c:v>
                </c:pt>
                <c:pt idx="1678">
                  <c:v>1.1319999999999999</c:v>
                </c:pt>
                <c:pt idx="1679">
                  <c:v>1.1319999999999999</c:v>
                </c:pt>
                <c:pt idx="1680">
                  <c:v>1.1299999999999999</c:v>
                </c:pt>
                <c:pt idx="1681">
                  <c:v>1.131</c:v>
                </c:pt>
                <c:pt idx="1682">
                  <c:v>1.131</c:v>
                </c:pt>
                <c:pt idx="1683">
                  <c:v>1.1299999999999999</c:v>
                </c:pt>
                <c:pt idx="1684">
                  <c:v>1.1279999999999999</c:v>
                </c:pt>
                <c:pt idx="1685">
                  <c:v>1.1299999999999999</c:v>
                </c:pt>
                <c:pt idx="1686">
                  <c:v>1.1299999999999999</c:v>
                </c:pt>
                <c:pt idx="1687">
                  <c:v>1.129</c:v>
                </c:pt>
                <c:pt idx="1688">
                  <c:v>1.129</c:v>
                </c:pt>
                <c:pt idx="1689">
                  <c:v>1.127</c:v>
                </c:pt>
                <c:pt idx="1690">
                  <c:v>1.129</c:v>
                </c:pt>
                <c:pt idx="1691">
                  <c:v>1.1299999999999999</c:v>
                </c:pt>
                <c:pt idx="1692">
                  <c:v>1.1299999999999999</c:v>
                </c:pt>
                <c:pt idx="1693">
                  <c:v>1.129</c:v>
                </c:pt>
                <c:pt idx="1694">
                  <c:v>1.1279999999999999</c:v>
                </c:pt>
                <c:pt idx="1695">
                  <c:v>1.129</c:v>
                </c:pt>
                <c:pt idx="1696">
                  <c:v>1.129</c:v>
                </c:pt>
                <c:pt idx="1697">
                  <c:v>1.129</c:v>
                </c:pt>
                <c:pt idx="1698">
                  <c:v>1.129</c:v>
                </c:pt>
                <c:pt idx="1699">
                  <c:v>1.1279999999999999</c:v>
                </c:pt>
                <c:pt idx="1700">
                  <c:v>1.127</c:v>
                </c:pt>
                <c:pt idx="1701">
                  <c:v>1.127</c:v>
                </c:pt>
                <c:pt idx="1702">
                  <c:v>1.1299999999999999</c:v>
                </c:pt>
                <c:pt idx="1703">
                  <c:v>1.1279999999999999</c:v>
                </c:pt>
                <c:pt idx="1704">
                  <c:v>1.1279999999999999</c:v>
                </c:pt>
                <c:pt idx="1705">
                  <c:v>1.1259999999999999</c:v>
                </c:pt>
                <c:pt idx="1706">
                  <c:v>1.129</c:v>
                </c:pt>
                <c:pt idx="1707">
                  <c:v>1.127</c:v>
                </c:pt>
                <c:pt idx="1708">
                  <c:v>1.127</c:v>
                </c:pt>
                <c:pt idx="1709">
                  <c:v>1.1259999999999999</c:v>
                </c:pt>
                <c:pt idx="1710">
                  <c:v>1.1279999999999999</c:v>
                </c:pt>
                <c:pt idx="1711">
                  <c:v>1.1259999999999999</c:v>
                </c:pt>
                <c:pt idx="1712">
                  <c:v>1.125</c:v>
                </c:pt>
                <c:pt idx="1713">
                  <c:v>1.1279999999999999</c:v>
                </c:pt>
                <c:pt idx="1714">
                  <c:v>1.1259999999999999</c:v>
                </c:pt>
                <c:pt idx="1715">
                  <c:v>1.1279999999999999</c:v>
                </c:pt>
                <c:pt idx="1716">
                  <c:v>1.127</c:v>
                </c:pt>
                <c:pt idx="1717">
                  <c:v>1.125</c:v>
                </c:pt>
                <c:pt idx="1718">
                  <c:v>1.129</c:v>
                </c:pt>
                <c:pt idx="1719">
                  <c:v>1.127</c:v>
                </c:pt>
                <c:pt idx="1720">
                  <c:v>1.1279999999999999</c:v>
                </c:pt>
                <c:pt idx="1721">
                  <c:v>1.1259999999999999</c:v>
                </c:pt>
                <c:pt idx="1722">
                  <c:v>1.127</c:v>
                </c:pt>
                <c:pt idx="1723">
                  <c:v>1.1279999999999999</c:v>
                </c:pt>
                <c:pt idx="1724">
                  <c:v>1.127</c:v>
                </c:pt>
                <c:pt idx="1725">
                  <c:v>1.1259999999999999</c:v>
                </c:pt>
                <c:pt idx="1726">
                  <c:v>1.127</c:v>
                </c:pt>
                <c:pt idx="1727">
                  <c:v>1.1259999999999999</c:v>
                </c:pt>
                <c:pt idx="1728">
                  <c:v>1.1240000000000001</c:v>
                </c:pt>
                <c:pt idx="1729">
                  <c:v>1.125</c:v>
                </c:pt>
                <c:pt idx="1730">
                  <c:v>1.1259999999999999</c:v>
                </c:pt>
                <c:pt idx="1731">
                  <c:v>1.1240000000000001</c:v>
                </c:pt>
                <c:pt idx="1732">
                  <c:v>1.1240000000000001</c:v>
                </c:pt>
                <c:pt idx="1733">
                  <c:v>1.1240000000000001</c:v>
                </c:pt>
                <c:pt idx="1734">
                  <c:v>1.125</c:v>
                </c:pt>
                <c:pt idx="1735">
                  <c:v>1.1240000000000001</c:v>
                </c:pt>
                <c:pt idx="1736">
                  <c:v>1.123</c:v>
                </c:pt>
                <c:pt idx="1737">
                  <c:v>1.125</c:v>
                </c:pt>
                <c:pt idx="1738">
                  <c:v>1.125</c:v>
                </c:pt>
                <c:pt idx="1739">
                  <c:v>1.125</c:v>
                </c:pt>
                <c:pt idx="1740">
                  <c:v>1.123</c:v>
                </c:pt>
                <c:pt idx="1741">
                  <c:v>1.1240000000000001</c:v>
                </c:pt>
                <c:pt idx="1742">
                  <c:v>1.1240000000000001</c:v>
                </c:pt>
                <c:pt idx="1743">
                  <c:v>1.123</c:v>
                </c:pt>
                <c:pt idx="1744">
                  <c:v>1.1220000000000001</c:v>
                </c:pt>
                <c:pt idx="1745">
                  <c:v>1.121</c:v>
                </c:pt>
                <c:pt idx="1746">
                  <c:v>1.1180000000000001</c:v>
                </c:pt>
                <c:pt idx="1747">
                  <c:v>1.121</c:v>
                </c:pt>
                <c:pt idx="1748">
                  <c:v>1.121</c:v>
                </c:pt>
                <c:pt idx="1749">
                  <c:v>1.123</c:v>
                </c:pt>
                <c:pt idx="1750">
                  <c:v>1.121</c:v>
                </c:pt>
                <c:pt idx="1751">
                  <c:v>1.1200000000000001</c:v>
                </c:pt>
                <c:pt idx="1752">
                  <c:v>1.119</c:v>
                </c:pt>
                <c:pt idx="1753">
                  <c:v>1.119</c:v>
                </c:pt>
                <c:pt idx="1754">
                  <c:v>1.121</c:v>
                </c:pt>
                <c:pt idx="1755">
                  <c:v>1.119</c:v>
                </c:pt>
                <c:pt idx="1756">
                  <c:v>1.1200000000000001</c:v>
                </c:pt>
                <c:pt idx="1757">
                  <c:v>1.1180000000000001</c:v>
                </c:pt>
                <c:pt idx="1758">
                  <c:v>1.119</c:v>
                </c:pt>
                <c:pt idx="1759">
                  <c:v>1.1180000000000001</c:v>
                </c:pt>
                <c:pt idx="1760">
                  <c:v>1.117</c:v>
                </c:pt>
                <c:pt idx="1761">
                  <c:v>1.119</c:v>
                </c:pt>
                <c:pt idx="1762">
                  <c:v>1.119</c:v>
                </c:pt>
                <c:pt idx="1763">
                  <c:v>1.1200000000000001</c:v>
                </c:pt>
                <c:pt idx="1764">
                  <c:v>1.1200000000000001</c:v>
                </c:pt>
                <c:pt idx="1765">
                  <c:v>1.1180000000000001</c:v>
                </c:pt>
                <c:pt idx="1766">
                  <c:v>1.121</c:v>
                </c:pt>
                <c:pt idx="1767">
                  <c:v>1.119</c:v>
                </c:pt>
                <c:pt idx="1768">
                  <c:v>1.1180000000000001</c:v>
                </c:pt>
                <c:pt idx="1769">
                  <c:v>1.1160000000000001</c:v>
                </c:pt>
                <c:pt idx="1770">
                  <c:v>1.1160000000000001</c:v>
                </c:pt>
                <c:pt idx="1771">
                  <c:v>1.1180000000000001</c:v>
                </c:pt>
                <c:pt idx="1772">
                  <c:v>1.1200000000000001</c:v>
                </c:pt>
                <c:pt idx="1773">
                  <c:v>1.1160000000000001</c:v>
                </c:pt>
                <c:pt idx="1774">
                  <c:v>1.117</c:v>
                </c:pt>
                <c:pt idx="1775">
                  <c:v>1.1180000000000001</c:v>
                </c:pt>
                <c:pt idx="1776">
                  <c:v>1.117</c:v>
                </c:pt>
                <c:pt idx="1777">
                  <c:v>1.119</c:v>
                </c:pt>
                <c:pt idx="1778">
                  <c:v>1.117</c:v>
                </c:pt>
                <c:pt idx="1779">
                  <c:v>1.1160000000000001</c:v>
                </c:pt>
                <c:pt idx="1780">
                  <c:v>1.115</c:v>
                </c:pt>
                <c:pt idx="1781">
                  <c:v>1.1160000000000001</c:v>
                </c:pt>
                <c:pt idx="1782">
                  <c:v>1.117</c:v>
                </c:pt>
                <c:pt idx="1783">
                  <c:v>1.1140000000000001</c:v>
                </c:pt>
                <c:pt idx="1784">
                  <c:v>1.1140000000000001</c:v>
                </c:pt>
                <c:pt idx="1785">
                  <c:v>1.1140000000000001</c:v>
                </c:pt>
                <c:pt idx="1786">
                  <c:v>1.1160000000000001</c:v>
                </c:pt>
                <c:pt idx="1787">
                  <c:v>1.115</c:v>
                </c:pt>
                <c:pt idx="1788">
                  <c:v>1.115</c:v>
                </c:pt>
                <c:pt idx="1789">
                  <c:v>1.1160000000000001</c:v>
                </c:pt>
                <c:pt idx="1790">
                  <c:v>1.1160000000000001</c:v>
                </c:pt>
                <c:pt idx="1791">
                  <c:v>1.1160000000000001</c:v>
                </c:pt>
                <c:pt idx="1792">
                  <c:v>1.113</c:v>
                </c:pt>
                <c:pt idx="1793">
                  <c:v>1.1140000000000001</c:v>
                </c:pt>
                <c:pt idx="1794">
                  <c:v>1.117</c:v>
                </c:pt>
                <c:pt idx="1795">
                  <c:v>1.1160000000000001</c:v>
                </c:pt>
                <c:pt idx="1796">
                  <c:v>1.1160000000000001</c:v>
                </c:pt>
                <c:pt idx="1797">
                  <c:v>1.115</c:v>
                </c:pt>
                <c:pt idx="1798">
                  <c:v>1.117</c:v>
                </c:pt>
                <c:pt idx="1799">
                  <c:v>1.115</c:v>
                </c:pt>
                <c:pt idx="1800">
                  <c:v>1.1160000000000001</c:v>
                </c:pt>
                <c:pt idx="1801">
                  <c:v>1.115</c:v>
                </c:pt>
                <c:pt idx="1802">
                  <c:v>1.115</c:v>
                </c:pt>
                <c:pt idx="1803">
                  <c:v>1.115</c:v>
                </c:pt>
                <c:pt idx="1804">
                  <c:v>1.115</c:v>
                </c:pt>
                <c:pt idx="1805">
                  <c:v>1.117</c:v>
                </c:pt>
                <c:pt idx="1806">
                  <c:v>1.115</c:v>
                </c:pt>
                <c:pt idx="1807">
                  <c:v>1.1160000000000001</c:v>
                </c:pt>
                <c:pt idx="1808">
                  <c:v>1.115</c:v>
                </c:pt>
                <c:pt idx="1809">
                  <c:v>1.1140000000000001</c:v>
                </c:pt>
                <c:pt idx="1810">
                  <c:v>1.1160000000000001</c:v>
                </c:pt>
                <c:pt idx="1811">
                  <c:v>1.1160000000000001</c:v>
                </c:pt>
                <c:pt idx="1812">
                  <c:v>1.1160000000000001</c:v>
                </c:pt>
                <c:pt idx="1813">
                  <c:v>1.115</c:v>
                </c:pt>
                <c:pt idx="1814">
                  <c:v>1.1140000000000001</c:v>
                </c:pt>
                <c:pt idx="1815">
                  <c:v>1.115</c:v>
                </c:pt>
                <c:pt idx="1816">
                  <c:v>1.1160000000000001</c:v>
                </c:pt>
                <c:pt idx="1817">
                  <c:v>1.115</c:v>
                </c:pt>
                <c:pt idx="1818">
                  <c:v>1.115</c:v>
                </c:pt>
                <c:pt idx="1819">
                  <c:v>1.1160000000000001</c:v>
                </c:pt>
                <c:pt idx="1820">
                  <c:v>1.115</c:v>
                </c:pt>
                <c:pt idx="1821">
                  <c:v>1.1140000000000001</c:v>
                </c:pt>
                <c:pt idx="1822">
                  <c:v>1.115</c:v>
                </c:pt>
                <c:pt idx="1823">
                  <c:v>1.113</c:v>
                </c:pt>
                <c:pt idx="1824">
                  <c:v>1.113</c:v>
                </c:pt>
                <c:pt idx="1825">
                  <c:v>1.113</c:v>
                </c:pt>
                <c:pt idx="1826">
                  <c:v>1.1160000000000001</c:v>
                </c:pt>
                <c:pt idx="1827">
                  <c:v>1.115</c:v>
                </c:pt>
                <c:pt idx="1828">
                  <c:v>1.1140000000000001</c:v>
                </c:pt>
                <c:pt idx="1829">
                  <c:v>1.113</c:v>
                </c:pt>
                <c:pt idx="1830">
                  <c:v>1.115</c:v>
                </c:pt>
                <c:pt idx="1831">
                  <c:v>1.1160000000000001</c:v>
                </c:pt>
                <c:pt idx="1832">
                  <c:v>1.113</c:v>
                </c:pt>
                <c:pt idx="1833">
                  <c:v>1.115</c:v>
                </c:pt>
                <c:pt idx="1834">
                  <c:v>1.1160000000000001</c:v>
                </c:pt>
                <c:pt idx="1835">
                  <c:v>1.115</c:v>
                </c:pt>
                <c:pt idx="1836">
                  <c:v>1.1160000000000001</c:v>
                </c:pt>
                <c:pt idx="1837">
                  <c:v>1.1160000000000001</c:v>
                </c:pt>
                <c:pt idx="1838">
                  <c:v>1.1160000000000001</c:v>
                </c:pt>
                <c:pt idx="1839">
                  <c:v>1.113</c:v>
                </c:pt>
                <c:pt idx="1840">
                  <c:v>1.1140000000000001</c:v>
                </c:pt>
                <c:pt idx="1841">
                  <c:v>1.113</c:v>
                </c:pt>
                <c:pt idx="1842">
                  <c:v>1.1160000000000001</c:v>
                </c:pt>
                <c:pt idx="1843">
                  <c:v>1.1140000000000001</c:v>
                </c:pt>
                <c:pt idx="1844">
                  <c:v>1.117</c:v>
                </c:pt>
                <c:pt idx="1845">
                  <c:v>1.115</c:v>
                </c:pt>
                <c:pt idx="1846">
                  <c:v>1.1140000000000001</c:v>
                </c:pt>
                <c:pt idx="1847">
                  <c:v>1.1120000000000001</c:v>
                </c:pt>
                <c:pt idx="1848">
                  <c:v>1.113</c:v>
                </c:pt>
                <c:pt idx="1849">
                  <c:v>1.1140000000000001</c:v>
                </c:pt>
                <c:pt idx="1850">
                  <c:v>1.1140000000000001</c:v>
                </c:pt>
                <c:pt idx="1851">
                  <c:v>1.111</c:v>
                </c:pt>
                <c:pt idx="1852">
                  <c:v>1.1160000000000001</c:v>
                </c:pt>
                <c:pt idx="1853">
                  <c:v>1.1120000000000001</c:v>
                </c:pt>
                <c:pt idx="1854">
                  <c:v>1.117</c:v>
                </c:pt>
                <c:pt idx="1855">
                  <c:v>1.113</c:v>
                </c:pt>
                <c:pt idx="1856">
                  <c:v>1.113</c:v>
                </c:pt>
                <c:pt idx="1857">
                  <c:v>1.1120000000000001</c:v>
                </c:pt>
                <c:pt idx="1858">
                  <c:v>1.1140000000000001</c:v>
                </c:pt>
                <c:pt idx="1859">
                  <c:v>1.113</c:v>
                </c:pt>
                <c:pt idx="1860">
                  <c:v>1.115</c:v>
                </c:pt>
                <c:pt idx="1861">
                  <c:v>1.1120000000000001</c:v>
                </c:pt>
                <c:pt idx="1862">
                  <c:v>1.1120000000000001</c:v>
                </c:pt>
                <c:pt idx="1863">
                  <c:v>1.113</c:v>
                </c:pt>
                <c:pt idx="1864">
                  <c:v>1.1120000000000001</c:v>
                </c:pt>
                <c:pt idx="1865">
                  <c:v>1.1120000000000001</c:v>
                </c:pt>
                <c:pt idx="1866">
                  <c:v>1.111</c:v>
                </c:pt>
                <c:pt idx="1867">
                  <c:v>1.113</c:v>
                </c:pt>
                <c:pt idx="1868">
                  <c:v>1.1120000000000001</c:v>
                </c:pt>
                <c:pt idx="1869">
                  <c:v>1.1120000000000001</c:v>
                </c:pt>
                <c:pt idx="1870">
                  <c:v>1.1120000000000001</c:v>
                </c:pt>
                <c:pt idx="1871">
                  <c:v>1.111</c:v>
                </c:pt>
                <c:pt idx="1872">
                  <c:v>1.1100000000000001</c:v>
                </c:pt>
                <c:pt idx="1873">
                  <c:v>1.111</c:v>
                </c:pt>
                <c:pt idx="1874">
                  <c:v>1.113</c:v>
                </c:pt>
                <c:pt idx="1875">
                  <c:v>1.109</c:v>
                </c:pt>
                <c:pt idx="1876">
                  <c:v>1.1120000000000001</c:v>
                </c:pt>
                <c:pt idx="1877">
                  <c:v>1.113</c:v>
                </c:pt>
                <c:pt idx="1878">
                  <c:v>1.1120000000000001</c:v>
                </c:pt>
                <c:pt idx="1879">
                  <c:v>1.111</c:v>
                </c:pt>
                <c:pt idx="1880">
                  <c:v>1.111</c:v>
                </c:pt>
                <c:pt idx="1881">
                  <c:v>1.1120000000000001</c:v>
                </c:pt>
                <c:pt idx="1882">
                  <c:v>1.1120000000000001</c:v>
                </c:pt>
                <c:pt idx="1883">
                  <c:v>1.1120000000000001</c:v>
                </c:pt>
                <c:pt idx="1884">
                  <c:v>1.113</c:v>
                </c:pt>
                <c:pt idx="1885">
                  <c:v>1.1120000000000001</c:v>
                </c:pt>
                <c:pt idx="1886">
                  <c:v>1.1120000000000001</c:v>
                </c:pt>
                <c:pt idx="1887">
                  <c:v>1.1120000000000001</c:v>
                </c:pt>
                <c:pt idx="1888">
                  <c:v>1.1100000000000001</c:v>
                </c:pt>
                <c:pt idx="1889">
                  <c:v>1.1080000000000001</c:v>
                </c:pt>
                <c:pt idx="1890">
                  <c:v>1.111</c:v>
                </c:pt>
                <c:pt idx="1891">
                  <c:v>1.109</c:v>
                </c:pt>
                <c:pt idx="1892">
                  <c:v>1.111</c:v>
                </c:pt>
                <c:pt idx="1893">
                  <c:v>1.111</c:v>
                </c:pt>
                <c:pt idx="1894">
                  <c:v>1.111</c:v>
                </c:pt>
                <c:pt idx="1895">
                  <c:v>1.1120000000000001</c:v>
                </c:pt>
                <c:pt idx="1896">
                  <c:v>1.109</c:v>
                </c:pt>
                <c:pt idx="1897">
                  <c:v>1.109</c:v>
                </c:pt>
                <c:pt idx="1898">
                  <c:v>1.111</c:v>
                </c:pt>
                <c:pt idx="1899">
                  <c:v>1.1120000000000001</c:v>
                </c:pt>
                <c:pt idx="1900">
                  <c:v>1.111</c:v>
                </c:pt>
                <c:pt idx="1901">
                  <c:v>1.1120000000000001</c:v>
                </c:pt>
                <c:pt idx="1902">
                  <c:v>1.1120000000000001</c:v>
                </c:pt>
                <c:pt idx="1903">
                  <c:v>1.1080000000000001</c:v>
                </c:pt>
                <c:pt idx="1904">
                  <c:v>1.109</c:v>
                </c:pt>
                <c:pt idx="1905">
                  <c:v>1.111</c:v>
                </c:pt>
                <c:pt idx="1906">
                  <c:v>1.1100000000000001</c:v>
                </c:pt>
                <c:pt idx="1907">
                  <c:v>1.1100000000000001</c:v>
                </c:pt>
                <c:pt idx="1908">
                  <c:v>1.109</c:v>
                </c:pt>
                <c:pt idx="1909">
                  <c:v>1.1100000000000001</c:v>
                </c:pt>
                <c:pt idx="1910">
                  <c:v>1.1100000000000001</c:v>
                </c:pt>
                <c:pt idx="1911">
                  <c:v>1.111</c:v>
                </c:pt>
                <c:pt idx="1912">
                  <c:v>1.107</c:v>
                </c:pt>
                <c:pt idx="1913">
                  <c:v>1.1100000000000001</c:v>
                </c:pt>
                <c:pt idx="1914">
                  <c:v>1.111</c:v>
                </c:pt>
                <c:pt idx="1915">
                  <c:v>1.1100000000000001</c:v>
                </c:pt>
                <c:pt idx="1916">
                  <c:v>1.1100000000000001</c:v>
                </c:pt>
                <c:pt idx="1917">
                  <c:v>1.111</c:v>
                </c:pt>
                <c:pt idx="1918">
                  <c:v>1.111</c:v>
                </c:pt>
                <c:pt idx="1919">
                  <c:v>1.1100000000000001</c:v>
                </c:pt>
                <c:pt idx="1920">
                  <c:v>1.1100000000000001</c:v>
                </c:pt>
                <c:pt idx="1921">
                  <c:v>1.1080000000000001</c:v>
                </c:pt>
                <c:pt idx="1922">
                  <c:v>1.111</c:v>
                </c:pt>
                <c:pt idx="1923">
                  <c:v>1.1120000000000001</c:v>
                </c:pt>
                <c:pt idx="1924">
                  <c:v>1.1120000000000001</c:v>
                </c:pt>
                <c:pt idx="1925">
                  <c:v>1.1100000000000001</c:v>
                </c:pt>
                <c:pt idx="1926">
                  <c:v>1.109</c:v>
                </c:pt>
                <c:pt idx="1927">
                  <c:v>1.1100000000000001</c:v>
                </c:pt>
                <c:pt idx="1928">
                  <c:v>1.107</c:v>
                </c:pt>
                <c:pt idx="1929">
                  <c:v>1.109</c:v>
                </c:pt>
                <c:pt idx="1930">
                  <c:v>1.109</c:v>
                </c:pt>
                <c:pt idx="1931">
                  <c:v>1.1100000000000001</c:v>
                </c:pt>
                <c:pt idx="1932">
                  <c:v>1.1080000000000001</c:v>
                </c:pt>
                <c:pt idx="1933">
                  <c:v>1.1120000000000001</c:v>
                </c:pt>
                <c:pt idx="1934">
                  <c:v>1.1100000000000001</c:v>
                </c:pt>
                <c:pt idx="1935">
                  <c:v>1.1100000000000001</c:v>
                </c:pt>
                <c:pt idx="1936">
                  <c:v>1.107</c:v>
                </c:pt>
                <c:pt idx="1937">
                  <c:v>1.1080000000000001</c:v>
                </c:pt>
                <c:pt idx="1938">
                  <c:v>1.109</c:v>
                </c:pt>
                <c:pt idx="1939">
                  <c:v>1.1100000000000001</c:v>
                </c:pt>
                <c:pt idx="1940">
                  <c:v>1.111</c:v>
                </c:pt>
                <c:pt idx="1941">
                  <c:v>1.111</c:v>
                </c:pt>
                <c:pt idx="1942">
                  <c:v>1.109</c:v>
                </c:pt>
                <c:pt idx="1943">
                  <c:v>1.1100000000000001</c:v>
                </c:pt>
                <c:pt idx="1944">
                  <c:v>1.1100000000000001</c:v>
                </c:pt>
                <c:pt idx="1945">
                  <c:v>1.109</c:v>
                </c:pt>
                <c:pt idx="1946">
                  <c:v>1.1080000000000001</c:v>
                </c:pt>
                <c:pt idx="1947">
                  <c:v>1.109</c:v>
                </c:pt>
                <c:pt idx="1948">
                  <c:v>1.109</c:v>
                </c:pt>
                <c:pt idx="1949">
                  <c:v>1.111</c:v>
                </c:pt>
                <c:pt idx="1950">
                  <c:v>1.1100000000000001</c:v>
                </c:pt>
                <c:pt idx="1951">
                  <c:v>1.1100000000000001</c:v>
                </c:pt>
                <c:pt idx="1952">
                  <c:v>1.109</c:v>
                </c:pt>
                <c:pt idx="1953">
                  <c:v>1.109</c:v>
                </c:pt>
                <c:pt idx="1954">
                  <c:v>1.1080000000000001</c:v>
                </c:pt>
                <c:pt idx="1955">
                  <c:v>1.111</c:v>
                </c:pt>
                <c:pt idx="1956">
                  <c:v>1.111</c:v>
                </c:pt>
                <c:pt idx="1957">
                  <c:v>1.1120000000000001</c:v>
                </c:pt>
                <c:pt idx="1958">
                  <c:v>1.111</c:v>
                </c:pt>
                <c:pt idx="1959">
                  <c:v>1.1100000000000001</c:v>
                </c:pt>
                <c:pt idx="1960">
                  <c:v>1.1080000000000001</c:v>
                </c:pt>
                <c:pt idx="1961">
                  <c:v>1.1100000000000001</c:v>
                </c:pt>
                <c:pt idx="1962">
                  <c:v>1.1100000000000001</c:v>
                </c:pt>
                <c:pt idx="1963">
                  <c:v>1.109</c:v>
                </c:pt>
                <c:pt idx="1964">
                  <c:v>1.109</c:v>
                </c:pt>
                <c:pt idx="1965">
                  <c:v>1.1100000000000001</c:v>
                </c:pt>
                <c:pt idx="1966">
                  <c:v>1.1100000000000001</c:v>
                </c:pt>
                <c:pt idx="1967">
                  <c:v>1.1080000000000001</c:v>
                </c:pt>
                <c:pt idx="1968">
                  <c:v>1.1060000000000001</c:v>
                </c:pt>
                <c:pt idx="1969">
                  <c:v>1.109</c:v>
                </c:pt>
                <c:pt idx="1970">
                  <c:v>1.1100000000000001</c:v>
                </c:pt>
                <c:pt idx="1971">
                  <c:v>1.1100000000000001</c:v>
                </c:pt>
                <c:pt idx="1972">
                  <c:v>1.109</c:v>
                </c:pt>
                <c:pt idx="1973">
                  <c:v>1.109</c:v>
                </c:pt>
                <c:pt idx="1974">
                  <c:v>1.1080000000000001</c:v>
                </c:pt>
                <c:pt idx="1975">
                  <c:v>1.1060000000000001</c:v>
                </c:pt>
                <c:pt idx="1976">
                  <c:v>1.1060000000000001</c:v>
                </c:pt>
                <c:pt idx="1977">
                  <c:v>1.1080000000000001</c:v>
                </c:pt>
                <c:pt idx="1978">
                  <c:v>1.1080000000000001</c:v>
                </c:pt>
                <c:pt idx="1979">
                  <c:v>1.107</c:v>
                </c:pt>
                <c:pt idx="1980">
                  <c:v>1.109</c:v>
                </c:pt>
                <c:pt idx="1981">
                  <c:v>1.1100000000000001</c:v>
                </c:pt>
                <c:pt idx="1982">
                  <c:v>1.107</c:v>
                </c:pt>
                <c:pt idx="1983">
                  <c:v>1.107</c:v>
                </c:pt>
                <c:pt idx="1984">
                  <c:v>1.1060000000000001</c:v>
                </c:pt>
                <c:pt idx="1985">
                  <c:v>1.107</c:v>
                </c:pt>
                <c:pt idx="1986">
                  <c:v>1.109</c:v>
                </c:pt>
                <c:pt idx="1987">
                  <c:v>1.107</c:v>
                </c:pt>
                <c:pt idx="1988">
                  <c:v>1.109</c:v>
                </c:pt>
                <c:pt idx="1989">
                  <c:v>1.1100000000000001</c:v>
                </c:pt>
                <c:pt idx="1990">
                  <c:v>1.1080000000000001</c:v>
                </c:pt>
                <c:pt idx="1991">
                  <c:v>1.107</c:v>
                </c:pt>
                <c:pt idx="1992">
                  <c:v>1.105</c:v>
                </c:pt>
                <c:pt idx="1993">
                  <c:v>1.107</c:v>
                </c:pt>
                <c:pt idx="1994">
                  <c:v>1.1080000000000001</c:v>
                </c:pt>
                <c:pt idx="1995">
                  <c:v>1.1080000000000001</c:v>
                </c:pt>
                <c:pt idx="1996">
                  <c:v>1.107</c:v>
                </c:pt>
                <c:pt idx="1997">
                  <c:v>1.1080000000000001</c:v>
                </c:pt>
                <c:pt idx="1998">
                  <c:v>1.107</c:v>
                </c:pt>
                <c:pt idx="1999">
                  <c:v>1.1060000000000001</c:v>
                </c:pt>
                <c:pt idx="2000">
                  <c:v>1.107</c:v>
                </c:pt>
                <c:pt idx="2001">
                  <c:v>1.1060000000000001</c:v>
                </c:pt>
                <c:pt idx="2002">
                  <c:v>1.107</c:v>
                </c:pt>
                <c:pt idx="2003">
                  <c:v>1.1080000000000001</c:v>
                </c:pt>
                <c:pt idx="2004">
                  <c:v>1.1080000000000001</c:v>
                </c:pt>
                <c:pt idx="2005">
                  <c:v>1.109</c:v>
                </c:pt>
                <c:pt idx="2006">
                  <c:v>1.1080000000000001</c:v>
                </c:pt>
                <c:pt idx="2007">
                  <c:v>1.109</c:v>
                </c:pt>
                <c:pt idx="2008">
                  <c:v>1.1080000000000001</c:v>
                </c:pt>
                <c:pt idx="2009">
                  <c:v>1.107</c:v>
                </c:pt>
                <c:pt idx="2010">
                  <c:v>1.1080000000000001</c:v>
                </c:pt>
                <c:pt idx="2011">
                  <c:v>1.107</c:v>
                </c:pt>
                <c:pt idx="2012">
                  <c:v>1.109</c:v>
                </c:pt>
                <c:pt idx="2013">
                  <c:v>1.1080000000000001</c:v>
                </c:pt>
                <c:pt idx="2014">
                  <c:v>1.1120000000000001</c:v>
                </c:pt>
                <c:pt idx="2015">
                  <c:v>1.109</c:v>
                </c:pt>
                <c:pt idx="2016">
                  <c:v>1.105</c:v>
                </c:pt>
                <c:pt idx="2017">
                  <c:v>1.107</c:v>
                </c:pt>
                <c:pt idx="2018">
                  <c:v>1.1080000000000001</c:v>
                </c:pt>
                <c:pt idx="2019">
                  <c:v>1.107</c:v>
                </c:pt>
                <c:pt idx="2020">
                  <c:v>1.109</c:v>
                </c:pt>
                <c:pt idx="2021">
                  <c:v>1.1100000000000001</c:v>
                </c:pt>
                <c:pt idx="2022">
                  <c:v>1.1060000000000001</c:v>
                </c:pt>
                <c:pt idx="2023">
                  <c:v>1.1060000000000001</c:v>
                </c:pt>
                <c:pt idx="2024">
                  <c:v>1.107</c:v>
                </c:pt>
                <c:pt idx="2025">
                  <c:v>1.105</c:v>
                </c:pt>
                <c:pt idx="2026">
                  <c:v>1.1080000000000001</c:v>
                </c:pt>
                <c:pt idx="2027">
                  <c:v>1.1080000000000001</c:v>
                </c:pt>
                <c:pt idx="2028">
                  <c:v>1.1080000000000001</c:v>
                </c:pt>
                <c:pt idx="2029">
                  <c:v>1.1080000000000001</c:v>
                </c:pt>
                <c:pt idx="2030">
                  <c:v>1.1040000000000001</c:v>
                </c:pt>
                <c:pt idx="2031">
                  <c:v>1.107</c:v>
                </c:pt>
                <c:pt idx="2032">
                  <c:v>1.1080000000000001</c:v>
                </c:pt>
                <c:pt idx="2033">
                  <c:v>1.107</c:v>
                </c:pt>
                <c:pt idx="2034">
                  <c:v>1.1080000000000001</c:v>
                </c:pt>
                <c:pt idx="2035">
                  <c:v>1.1060000000000001</c:v>
                </c:pt>
                <c:pt idx="2036">
                  <c:v>1.1080000000000001</c:v>
                </c:pt>
                <c:pt idx="2037">
                  <c:v>1.107</c:v>
                </c:pt>
                <c:pt idx="2038">
                  <c:v>1.109</c:v>
                </c:pt>
                <c:pt idx="2039">
                  <c:v>1.1060000000000001</c:v>
                </c:pt>
                <c:pt idx="2040">
                  <c:v>1.105</c:v>
                </c:pt>
                <c:pt idx="2041">
                  <c:v>1.1060000000000001</c:v>
                </c:pt>
                <c:pt idx="2042">
                  <c:v>1.1040000000000001</c:v>
                </c:pt>
                <c:pt idx="2043">
                  <c:v>1.1060000000000001</c:v>
                </c:pt>
                <c:pt idx="2044">
                  <c:v>1.1040000000000001</c:v>
                </c:pt>
                <c:pt idx="2045">
                  <c:v>1.103</c:v>
                </c:pt>
                <c:pt idx="2046">
                  <c:v>1.1060000000000001</c:v>
                </c:pt>
                <c:pt idx="2047">
                  <c:v>1.1040000000000001</c:v>
                </c:pt>
                <c:pt idx="2048">
                  <c:v>1.1040000000000001</c:v>
                </c:pt>
                <c:pt idx="2049">
                  <c:v>1.101</c:v>
                </c:pt>
                <c:pt idx="2050">
                  <c:v>1.1040000000000001</c:v>
                </c:pt>
                <c:pt idx="2051">
                  <c:v>1.105</c:v>
                </c:pt>
                <c:pt idx="2052">
                  <c:v>1.1040000000000001</c:v>
                </c:pt>
                <c:pt idx="2053">
                  <c:v>1.105</c:v>
                </c:pt>
                <c:pt idx="2054">
                  <c:v>1.103</c:v>
                </c:pt>
                <c:pt idx="2055">
                  <c:v>1.1000000000000001</c:v>
                </c:pt>
                <c:pt idx="2056">
                  <c:v>1.101</c:v>
                </c:pt>
                <c:pt idx="2057">
                  <c:v>1.1000000000000001</c:v>
                </c:pt>
                <c:pt idx="2058">
                  <c:v>1.099</c:v>
                </c:pt>
                <c:pt idx="2059">
                  <c:v>1.101</c:v>
                </c:pt>
                <c:pt idx="2060">
                  <c:v>1.101</c:v>
                </c:pt>
                <c:pt idx="2061">
                  <c:v>1.1020000000000001</c:v>
                </c:pt>
                <c:pt idx="2062">
                  <c:v>1.1020000000000001</c:v>
                </c:pt>
                <c:pt idx="2063">
                  <c:v>1.099</c:v>
                </c:pt>
                <c:pt idx="2064">
                  <c:v>1.099</c:v>
                </c:pt>
                <c:pt idx="2065">
                  <c:v>1.1000000000000001</c:v>
                </c:pt>
                <c:pt idx="2066">
                  <c:v>1.1000000000000001</c:v>
                </c:pt>
                <c:pt idx="2067">
                  <c:v>1.097</c:v>
                </c:pt>
                <c:pt idx="2068">
                  <c:v>1.101</c:v>
                </c:pt>
                <c:pt idx="2069">
                  <c:v>1.1000000000000001</c:v>
                </c:pt>
                <c:pt idx="2070">
                  <c:v>1.1000000000000001</c:v>
                </c:pt>
                <c:pt idx="2071">
                  <c:v>1.099</c:v>
                </c:pt>
                <c:pt idx="2072">
                  <c:v>1.0960000000000001</c:v>
                </c:pt>
                <c:pt idx="2073">
                  <c:v>1.097</c:v>
                </c:pt>
                <c:pt idx="2074">
                  <c:v>1.099</c:v>
                </c:pt>
                <c:pt idx="2075">
                  <c:v>1.1000000000000001</c:v>
                </c:pt>
                <c:pt idx="2076">
                  <c:v>1.099</c:v>
                </c:pt>
                <c:pt idx="2077">
                  <c:v>1.0980000000000001</c:v>
                </c:pt>
                <c:pt idx="2078">
                  <c:v>1.099</c:v>
                </c:pt>
                <c:pt idx="2079">
                  <c:v>1.0980000000000001</c:v>
                </c:pt>
                <c:pt idx="2080">
                  <c:v>1.097</c:v>
                </c:pt>
                <c:pt idx="2081">
                  <c:v>1.0980000000000001</c:v>
                </c:pt>
                <c:pt idx="2082">
                  <c:v>1.097</c:v>
                </c:pt>
                <c:pt idx="2083">
                  <c:v>1.0980000000000001</c:v>
                </c:pt>
                <c:pt idx="2084">
                  <c:v>1.0980000000000001</c:v>
                </c:pt>
                <c:pt idx="2085">
                  <c:v>1.0960000000000001</c:v>
                </c:pt>
                <c:pt idx="2086">
                  <c:v>1.0980000000000001</c:v>
                </c:pt>
                <c:pt idx="2087">
                  <c:v>1.0960000000000001</c:v>
                </c:pt>
                <c:pt idx="2088">
                  <c:v>1.0960000000000001</c:v>
                </c:pt>
                <c:pt idx="2089">
                  <c:v>1.0960000000000001</c:v>
                </c:pt>
                <c:pt idx="2090">
                  <c:v>1.0960000000000001</c:v>
                </c:pt>
                <c:pt idx="2091">
                  <c:v>1.099</c:v>
                </c:pt>
                <c:pt idx="2092">
                  <c:v>1.097</c:v>
                </c:pt>
                <c:pt idx="2093">
                  <c:v>1.0960000000000001</c:v>
                </c:pt>
                <c:pt idx="2094">
                  <c:v>1.099</c:v>
                </c:pt>
                <c:pt idx="2095">
                  <c:v>1.0960000000000001</c:v>
                </c:pt>
                <c:pt idx="2096">
                  <c:v>1.0960000000000001</c:v>
                </c:pt>
                <c:pt idx="2097">
                  <c:v>1.095</c:v>
                </c:pt>
                <c:pt idx="2098">
                  <c:v>1.0980000000000001</c:v>
                </c:pt>
                <c:pt idx="2099">
                  <c:v>1.097</c:v>
                </c:pt>
                <c:pt idx="2100">
                  <c:v>1.097</c:v>
                </c:pt>
                <c:pt idx="2101">
                  <c:v>1.097</c:v>
                </c:pt>
                <c:pt idx="2102">
                  <c:v>1.0980000000000001</c:v>
                </c:pt>
                <c:pt idx="2103">
                  <c:v>1.097</c:v>
                </c:pt>
                <c:pt idx="2104">
                  <c:v>1.097</c:v>
                </c:pt>
                <c:pt idx="2105">
                  <c:v>1.095</c:v>
                </c:pt>
                <c:pt idx="2106">
                  <c:v>1.0960000000000001</c:v>
                </c:pt>
                <c:pt idx="2107">
                  <c:v>1.0960000000000001</c:v>
                </c:pt>
                <c:pt idx="2108">
                  <c:v>1.0960000000000001</c:v>
                </c:pt>
                <c:pt idx="2109">
                  <c:v>1.0940000000000001</c:v>
                </c:pt>
                <c:pt idx="2110">
                  <c:v>1.097</c:v>
                </c:pt>
                <c:pt idx="2111">
                  <c:v>1.095</c:v>
                </c:pt>
                <c:pt idx="2112">
                  <c:v>1.0980000000000001</c:v>
                </c:pt>
                <c:pt idx="2113">
                  <c:v>1.0940000000000001</c:v>
                </c:pt>
                <c:pt idx="2114">
                  <c:v>1.0980000000000001</c:v>
                </c:pt>
                <c:pt idx="2115">
                  <c:v>1.0980000000000001</c:v>
                </c:pt>
                <c:pt idx="2116">
                  <c:v>1.0960000000000001</c:v>
                </c:pt>
                <c:pt idx="2117">
                  <c:v>1.0960000000000001</c:v>
                </c:pt>
                <c:pt idx="2118">
                  <c:v>1.0960000000000001</c:v>
                </c:pt>
                <c:pt idx="2119">
                  <c:v>1.097</c:v>
                </c:pt>
                <c:pt idx="2120">
                  <c:v>1.0960000000000001</c:v>
                </c:pt>
                <c:pt idx="2121">
                  <c:v>1.095</c:v>
                </c:pt>
                <c:pt idx="2122">
                  <c:v>1.097</c:v>
                </c:pt>
                <c:pt idx="2123">
                  <c:v>1.0960000000000001</c:v>
                </c:pt>
                <c:pt idx="2124">
                  <c:v>1.095</c:v>
                </c:pt>
                <c:pt idx="2125">
                  <c:v>1.095</c:v>
                </c:pt>
                <c:pt idx="2126">
                  <c:v>1.0960000000000001</c:v>
                </c:pt>
                <c:pt idx="2127">
                  <c:v>1.093</c:v>
                </c:pt>
                <c:pt idx="2128">
                  <c:v>1.093</c:v>
                </c:pt>
                <c:pt idx="2129">
                  <c:v>1.093</c:v>
                </c:pt>
                <c:pt idx="2130">
                  <c:v>1.095</c:v>
                </c:pt>
                <c:pt idx="2131">
                  <c:v>1.095</c:v>
                </c:pt>
                <c:pt idx="2132">
                  <c:v>1.095</c:v>
                </c:pt>
                <c:pt idx="2133">
                  <c:v>1.0940000000000001</c:v>
                </c:pt>
                <c:pt idx="2134">
                  <c:v>1.0960000000000001</c:v>
                </c:pt>
                <c:pt idx="2135">
                  <c:v>1.0920000000000001</c:v>
                </c:pt>
                <c:pt idx="2136">
                  <c:v>1.091</c:v>
                </c:pt>
                <c:pt idx="2137">
                  <c:v>1.093</c:v>
                </c:pt>
                <c:pt idx="2138">
                  <c:v>1.0920000000000001</c:v>
                </c:pt>
                <c:pt idx="2139">
                  <c:v>1.0920000000000001</c:v>
                </c:pt>
                <c:pt idx="2140">
                  <c:v>1.0960000000000001</c:v>
                </c:pt>
                <c:pt idx="2141">
                  <c:v>1.091</c:v>
                </c:pt>
                <c:pt idx="2142">
                  <c:v>1.093</c:v>
                </c:pt>
                <c:pt idx="2143">
                  <c:v>1.093</c:v>
                </c:pt>
                <c:pt idx="2144">
                  <c:v>1.093</c:v>
                </c:pt>
                <c:pt idx="2145">
                  <c:v>1.0920000000000001</c:v>
                </c:pt>
                <c:pt idx="2146">
                  <c:v>1.091</c:v>
                </c:pt>
                <c:pt idx="2147">
                  <c:v>1.093</c:v>
                </c:pt>
                <c:pt idx="2148">
                  <c:v>1.0920000000000001</c:v>
                </c:pt>
                <c:pt idx="2149">
                  <c:v>1.0920000000000001</c:v>
                </c:pt>
                <c:pt idx="2150">
                  <c:v>1.0920000000000001</c:v>
                </c:pt>
                <c:pt idx="2151">
                  <c:v>1.091</c:v>
                </c:pt>
                <c:pt idx="2152">
                  <c:v>1.091</c:v>
                </c:pt>
                <c:pt idx="2153">
                  <c:v>1.091</c:v>
                </c:pt>
                <c:pt idx="2154">
                  <c:v>1.093</c:v>
                </c:pt>
                <c:pt idx="2155">
                  <c:v>1.091</c:v>
                </c:pt>
                <c:pt idx="2156">
                  <c:v>1.093</c:v>
                </c:pt>
                <c:pt idx="2157">
                  <c:v>1.093</c:v>
                </c:pt>
                <c:pt idx="2158">
                  <c:v>1.089</c:v>
                </c:pt>
                <c:pt idx="2159">
                  <c:v>1.0900000000000001</c:v>
                </c:pt>
                <c:pt idx="2160">
                  <c:v>1.089</c:v>
                </c:pt>
                <c:pt idx="2161">
                  <c:v>1.091</c:v>
                </c:pt>
                <c:pt idx="2162">
                  <c:v>1.091</c:v>
                </c:pt>
                <c:pt idx="2163">
                  <c:v>1.091</c:v>
                </c:pt>
                <c:pt idx="2164">
                  <c:v>1.091</c:v>
                </c:pt>
                <c:pt idx="2165">
                  <c:v>1.091</c:v>
                </c:pt>
                <c:pt idx="2166">
                  <c:v>1.091</c:v>
                </c:pt>
                <c:pt idx="2167">
                  <c:v>1.0900000000000001</c:v>
                </c:pt>
                <c:pt idx="2168">
                  <c:v>1.0900000000000001</c:v>
                </c:pt>
                <c:pt idx="2169">
                  <c:v>1.0880000000000001</c:v>
                </c:pt>
                <c:pt idx="2170">
                  <c:v>1.089</c:v>
                </c:pt>
                <c:pt idx="2171">
                  <c:v>1.0880000000000001</c:v>
                </c:pt>
                <c:pt idx="2172">
                  <c:v>1.089</c:v>
                </c:pt>
                <c:pt idx="2173">
                  <c:v>1.087</c:v>
                </c:pt>
                <c:pt idx="2174">
                  <c:v>1.089</c:v>
                </c:pt>
                <c:pt idx="2175">
                  <c:v>1.089</c:v>
                </c:pt>
                <c:pt idx="2176">
                  <c:v>1.087</c:v>
                </c:pt>
                <c:pt idx="2177">
                  <c:v>1.0860000000000001</c:v>
                </c:pt>
                <c:pt idx="2178">
                  <c:v>1.0860000000000001</c:v>
                </c:pt>
                <c:pt idx="2179">
                  <c:v>1.0880000000000001</c:v>
                </c:pt>
                <c:pt idx="2180">
                  <c:v>1.087</c:v>
                </c:pt>
                <c:pt idx="2181">
                  <c:v>1.087</c:v>
                </c:pt>
                <c:pt idx="2182">
                  <c:v>1.0860000000000001</c:v>
                </c:pt>
                <c:pt idx="2183">
                  <c:v>1.0840000000000001</c:v>
                </c:pt>
                <c:pt idx="2184">
                  <c:v>1.085</c:v>
                </c:pt>
                <c:pt idx="2185">
                  <c:v>1.0860000000000001</c:v>
                </c:pt>
                <c:pt idx="2186">
                  <c:v>1.089</c:v>
                </c:pt>
                <c:pt idx="2187">
                  <c:v>1.089</c:v>
                </c:pt>
                <c:pt idx="2188">
                  <c:v>1.0900000000000001</c:v>
                </c:pt>
                <c:pt idx="2189">
                  <c:v>1.0880000000000001</c:v>
                </c:pt>
                <c:pt idx="2190">
                  <c:v>1.0900000000000001</c:v>
                </c:pt>
                <c:pt idx="2191">
                  <c:v>1.089</c:v>
                </c:pt>
                <c:pt idx="2192">
                  <c:v>1.089</c:v>
                </c:pt>
                <c:pt idx="2193">
                  <c:v>1.087</c:v>
                </c:pt>
                <c:pt idx="2194">
                  <c:v>1.0900000000000001</c:v>
                </c:pt>
                <c:pt idx="2195">
                  <c:v>1.089</c:v>
                </c:pt>
                <c:pt idx="2196">
                  <c:v>1.089</c:v>
                </c:pt>
                <c:pt idx="2197">
                  <c:v>1.0900000000000001</c:v>
                </c:pt>
                <c:pt idx="2198">
                  <c:v>1.0860000000000001</c:v>
                </c:pt>
                <c:pt idx="2199">
                  <c:v>1.0860000000000001</c:v>
                </c:pt>
                <c:pt idx="2200">
                  <c:v>1.0840000000000001</c:v>
                </c:pt>
                <c:pt idx="2201">
                  <c:v>1.0900000000000001</c:v>
                </c:pt>
                <c:pt idx="2202">
                  <c:v>1.0860000000000001</c:v>
                </c:pt>
                <c:pt idx="2203">
                  <c:v>1.0860000000000001</c:v>
                </c:pt>
                <c:pt idx="2204">
                  <c:v>1.087</c:v>
                </c:pt>
                <c:pt idx="2205">
                  <c:v>1.085</c:v>
                </c:pt>
                <c:pt idx="2206">
                  <c:v>1.085</c:v>
                </c:pt>
                <c:pt idx="2207">
                  <c:v>1.085</c:v>
                </c:pt>
                <c:pt idx="2208">
                  <c:v>1.0840000000000001</c:v>
                </c:pt>
                <c:pt idx="2209">
                  <c:v>1.0840000000000001</c:v>
                </c:pt>
                <c:pt idx="2210">
                  <c:v>1.0840000000000001</c:v>
                </c:pt>
                <c:pt idx="2211">
                  <c:v>1.083</c:v>
                </c:pt>
                <c:pt idx="2212">
                  <c:v>1.083</c:v>
                </c:pt>
                <c:pt idx="2213">
                  <c:v>1.083</c:v>
                </c:pt>
                <c:pt idx="2214">
                  <c:v>1.081</c:v>
                </c:pt>
                <c:pt idx="2215">
                  <c:v>1.0820000000000001</c:v>
                </c:pt>
                <c:pt idx="2216">
                  <c:v>1.079</c:v>
                </c:pt>
                <c:pt idx="2217">
                  <c:v>1.08</c:v>
                </c:pt>
                <c:pt idx="2218">
                  <c:v>1.079</c:v>
                </c:pt>
                <c:pt idx="2219">
                  <c:v>1.0780000000000001</c:v>
                </c:pt>
                <c:pt idx="2220">
                  <c:v>1.079</c:v>
                </c:pt>
                <c:pt idx="2221">
                  <c:v>1.08</c:v>
                </c:pt>
                <c:pt idx="2222">
                  <c:v>1.08</c:v>
                </c:pt>
                <c:pt idx="2223">
                  <c:v>1.0780000000000001</c:v>
                </c:pt>
                <c:pt idx="2224">
                  <c:v>1.0760000000000001</c:v>
                </c:pt>
                <c:pt idx="2225">
                  <c:v>1.075</c:v>
                </c:pt>
                <c:pt idx="2226">
                  <c:v>1.075</c:v>
                </c:pt>
                <c:pt idx="2227">
                  <c:v>1.075</c:v>
                </c:pt>
                <c:pt idx="2228">
                  <c:v>1.0760000000000001</c:v>
                </c:pt>
                <c:pt idx="2229">
                  <c:v>1.0780000000000001</c:v>
                </c:pt>
                <c:pt idx="2230">
                  <c:v>1.077</c:v>
                </c:pt>
                <c:pt idx="2231">
                  <c:v>1.0740000000000001</c:v>
                </c:pt>
                <c:pt idx="2232">
                  <c:v>1.0720000000000001</c:v>
                </c:pt>
                <c:pt idx="2233">
                  <c:v>1.0720000000000001</c:v>
                </c:pt>
                <c:pt idx="2234">
                  <c:v>1.0720000000000001</c:v>
                </c:pt>
                <c:pt idx="2235">
                  <c:v>1.071</c:v>
                </c:pt>
                <c:pt idx="2236">
                  <c:v>1.07</c:v>
                </c:pt>
                <c:pt idx="2237">
                  <c:v>1.07</c:v>
                </c:pt>
                <c:pt idx="2238">
                  <c:v>1.07</c:v>
                </c:pt>
                <c:pt idx="2239">
                  <c:v>1.0680000000000001</c:v>
                </c:pt>
                <c:pt idx="2240">
                  <c:v>1.0649999999999999</c:v>
                </c:pt>
                <c:pt idx="2241">
                  <c:v>1.0620000000000001</c:v>
                </c:pt>
                <c:pt idx="2242">
                  <c:v>1.0620000000000001</c:v>
                </c:pt>
                <c:pt idx="2243">
                  <c:v>1.0640000000000001</c:v>
                </c:pt>
                <c:pt idx="2244">
                  <c:v>1.0640000000000001</c:v>
                </c:pt>
                <c:pt idx="2245">
                  <c:v>1.0640000000000001</c:v>
                </c:pt>
                <c:pt idx="2246">
                  <c:v>1.06</c:v>
                </c:pt>
                <c:pt idx="2247">
                  <c:v>1.06</c:v>
                </c:pt>
                <c:pt idx="2248">
                  <c:v>1.0580000000000001</c:v>
                </c:pt>
                <c:pt idx="2249">
                  <c:v>1.0549999999999999</c:v>
                </c:pt>
                <c:pt idx="2250">
                  <c:v>1.0509999999999999</c:v>
                </c:pt>
                <c:pt idx="2251">
                  <c:v>1.0529999999999999</c:v>
                </c:pt>
                <c:pt idx="2252">
                  <c:v>1.0509999999999999</c:v>
                </c:pt>
                <c:pt idx="2253">
                  <c:v>1.0529999999999999</c:v>
                </c:pt>
                <c:pt idx="2254">
                  <c:v>1.05</c:v>
                </c:pt>
                <c:pt idx="2255">
                  <c:v>1.048</c:v>
                </c:pt>
                <c:pt idx="2256">
                  <c:v>1.044</c:v>
                </c:pt>
                <c:pt idx="2257">
                  <c:v>1.0469999999999999</c:v>
                </c:pt>
                <c:pt idx="2258">
                  <c:v>1.044</c:v>
                </c:pt>
                <c:pt idx="2259">
                  <c:v>1.0429999999999999</c:v>
                </c:pt>
                <c:pt idx="2260">
                  <c:v>1.046</c:v>
                </c:pt>
                <c:pt idx="2261">
                  <c:v>1.0449999999999999</c:v>
                </c:pt>
                <c:pt idx="2262">
                  <c:v>1.0449999999999999</c:v>
                </c:pt>
                <c:pt idx="2263">
                  <c:v>1.0429999999999999</c:v>
                </c:pt>
                <c:pt idx="2264">
                  <c:v>1.04</c:v>
                </c:pt>
                <c:pt idx="2265">
                  <c:v>1.0369999999999999</c:v>
                </c:pt>
                <c:pt idx="2266">
                  <c:v>1.0349999999999999</c:v>
                </c:pt>
                <c:pt idx="2267">
                  <c:v>1.0369999999999999</c:v>
                </c:pt>
                <c:pt idx="2268">
                  <c:v>1.036</c:v>
                </c:pt>
                <c:pt idx="2269">
                  <c:v>1.038</c:v>
                </c:pt>
                <c:pt idx="2270">
                  <c:v>1.036</c:v>
                </c:pt>
                <c:pt idx="2271">
                  <c:v>1.034</c:v>
                </c:pt>
                <c:pt idx="2272">
                  <c:v>1.0289999999999999</c:v>
                </c:pt>
                <c:pt idx="2273">
                  <c:v>1.026</c:v>
                </c:pt>
                <c:pt idx="2274">
                  <c:v>1.024</c:v>
                </c:pt>
                <c:pt idx="2275">
                  <c:v>1.026</c:v>
                </c:pt>
                <c:pt idx="2276">
                  <c:v>1.0249999999999999</c:v>
                </c:pt>
                <c:pt idx="2277">
                  <c:v>1.0249999999999999</c:v>
                </c:pt>
                <c:pt idx="2278">
                  <c:v>1.0269999999999999</c:v>
                </c:pt>
                <c:pt idx="2279">
                  <c:v>1.0229999999999999</c:v>
                </c:pt>
                <c:pt idx="2280">
                  <c:v>1.0189999999999999</c:v>
                </c:pt>
                <c:pt idx="2281">
                  <c:v>1.004</c:v>
                </c:pt>
                <c:pt idx="2282">
                  <c:v>1.0189999999999999</c:v>
                </c:pt>
                <c:pt idx="2283">
                  <c:v>1.012</c:v>
                </c:pt>
                <c:pt idx="2284">
                  <c:v>1.0049999999999999</c:v>
                </c:pt>
                <c:pt idx="2285">
                  <c:v>1.0249999999999999</c:v>
                </c:pt>
                <c:pt idx="2286">
                  <c:v>1.0089999999999999</c:v>
                </c:pt>
                <c:pt idx="2287">
                  <c:v>1.012</c:v>
                </c:pt>
                <c:pt idx="2288">
                  <c:v>0.98699999999999999</c:v>
                </c:pt>
                <c:pt idx="2289">
                  <c:v>1</c:v>
                </c:pt>
                <c:pt idx="2290">
                  <c:v>0.996</c:v>
                </c:pt>
                <c:pt idx="2291">
                  <c:v>0.997</c:v>
                </c:pt>
                <c:pt idx="2292">
                  <c:v>0.999</c:v>
                </c:pt>
                <c:pt idx="2293">
                  <c:v>0.997</c:v>
                </c:pt>
                <c:pt idx="2294">
                  <c:v>0.997</c:v>
                </c:pt>
                <c:pt idx="2295">
                  <c:v>0.997</c:v>
                </c:pt>
                <c:pt idx="2296">
                  <c:v>0.98899999999999999</c:v>
                </c:pt>
                <c:pt idx="2297">
                  <c:v>0.98399999999999999</c:v>
                </c:pt>
                <c:pt idx="2298">
                  <c:v>0.98199999999999998</c:v>
                </c:pt>
                <c:pt idx="2299">
                  <c:v>0.98099999999999998</c:v>
                </c:pt>
                <c:pt idx="2300">
                  <c:v>0.98299999999999998</c:v>
                </c:pt>
                <c:pt idx="2301">
                  <c:v>0.98299999999999998</c:v>
                </c:pt>
                <c:pt idx="2302">
                  <c:v>0.98299999999999998</c:v>
                </c:pt>
                <c:pt idx="2303">
                  <c:v>0.98099999999999998</c:v>
                </c:pt>
                <c:pt idx="2304">
                  <c:v>0.97699999999999998</c:v>
                </c:pt>
                <c:pt idx="2305">
                  <c:v>0.97099999999999997</c:v>
                </c:pt>
                <c:pt idx="2306">
                  <c:v>0.97</c:v>
                </c:pt>
                <c:pt idx="2307">
                  <c:v>0.97</c:v>
                </c:pt>
                <c:pt idx="2308">
                  <c:v>0.97199999999999998</c:v>
                </c:pt>
                <c:pt idx="2309">
                  <c:v>0.96899999999999997</c:v>
                </c:pt>
                <c:pt idx="2310">
                  <c:v>0.97299999999999998</c:v>
                </c:pt>
                <c:pt idx="2311">
                  <c:v>0.97</c:v>
                </c:pt>
                <c:pt idx="2312">
                  <c:v>0.96499999999999997</c:v>
                </c:pt>
                <c:pt idx="2313">
                  <c:v>0.96099999999999997</c:v>
                </c:pt>
                <c:pt idx="2314">
                  <c:v>0.95599999999999996</c:v>
                </c:pt>
                <c:pt idx="2315">
                  <c:v>0.95699999999999996</c:v>
                </c:pt>
                <c:pt idx="2316">
                  <c:v>0.95899999999999996</c:v>
                </c:pt>
                <c:pt idx="2317">
                  <c:v>0.96199999999999997</c:v>
                </c:pt>
                <c:pt idx="2318">
                  <c:v>0.96</c:v>
                </c:pt>
                <c:pt idx="2319">
                  <c:v>0.95799999999999996</c:v>
                </c:pt>
                <c:pt idx="2320">
                  <c:v>0.95299999999999996</c:v>
                </c:pt>
                <c:pt idx="2321">
                  <c:v>0.95099999999999996</c:v>
                </c:pt>
                <c:pt idx="2322">
                  <c:v>0.94399999999999995</c:v>
                </c:pt>
                <c:pt idx="2323">
                  <c:v>0.94599999999999995</c:v>
                </c:pt>
                <c:pt idx="2324">
                  <c:v>0.94499999999999995</c:v>
                </c:pt>
                <c:pt idx="2325">
                  <c:v>0.94799999999999995</c:v>
                </c:pt>
                <c:pt idx="2326">
                  <c:v>0.94599999999999995</c:v>
                </c:pt>
                <c:pt idx="2327">
                  <c:v>0.94699999999999995</c:v>
                </c:pt>
                <c:pt idx="2328">
                  <c:v>0.94399999999999995</c:v>
                </c:pt>
                <c:pt idx="2329">
                  <c:v>0.93799999999999994</c:v>
                </c:pt>
                <c:pt idx="2330">
                  <c:v>0.93700000000000006</c:v>
                </c:pt>
                <c:pt idx="2331">
                  <c:v>0.93799999999999994</c:v>
                </c:pt>
                <c:pt idx="2332">
                  <c:v>0.94</c:v>
                </c:pt>
                <c:pt idx="2333">
                  <c:v>0.94</c:v>
                </c:pt>
                <c:pt idx="2334">
                  <c:v>0.94299999999999995</c:v>
                </c:pt>
                <c:pt idx="2335">
                  <c:v>0.94</c:v>
                </c:pt>
                <c:pt idx="2336">
                  <c:v>0.93700000000000006</c:v>
                </c:pt>
                <c:pt idx="2337">
                  <c:v>0.93300000000000005</c:v>
                </c:pt>
                <c:pt idx="2338">
                  <c:v>0.93100000000000005</c:v>
                </c:pt>
                <c:pt idx="2339">
                  <c:v>0.93400000000000005</c:v>
                </c:pt>
                <c:pt idx="2340">
                  <c:v>0.93500000000000005</c:v>
                </c:pt>
                <c:pt idx="2341">
                  <c:v>0.93600000000000005</c:v>
                </c:pt>
                <c:pt idx="2342">
                  <c:v>0.93600000000000005</c:v>
                </c:pt>
                <c:pt idx="2343">
                  <c:v>0.93500000000000005</c:v>
                </c:pt>
                <c:pt idx="2344">
                  <c:v>0.93200000000000005</c:v>
                </c:pt>
                <c:pt idx="2345">
                  <c:v>0.92700000000000005</c:v>
                </c:pt>
                <c:pt idx="2346">
                  <c:v>0.92500000000000004</c:v>
                </c:pt>
                <c:pt idx="2347">
                  <c:v>0.92700000000000005</c:v>
                </c:pt>
                <c:pt idx="2348">
                  <c:v>0.92900000000000005</c:v>
                </c:pt>
                <c:pt idx="2349">
                  <c:v>0.93</c:v>
                </c:pt>
                <c:pt idx="2350">
                  <c:v>0.93100000000000005</c:v>
                </c:pt>
                <c:pt idx="2351">
                  <c:v>0.92800000000000005</c:v>
                </c:pt>
                <c:pt idx="2352">
                  <c:v>0.92400000000000004</c:v>
                </c:pt>
                <c:pt idx="2353">
                  <c:v>0.92100000000000004</c:v>
                </c:pt>
                <c:pt idx="2354">
                  <c:v>0.91700000000000004</c:v>
                </c:pt>
                <c:pt idx="2355">
                  <c:v>0.91900000000000004</c:v>
                </c:pt>
                <c:pt idx="2356">
                  <c:v>0.91900000000000004</c:v>
                </c:pt>
                <c:pt idx="2357">
                  <c:v>0.92100000000000004</c:v>
                </c:pt>
                <c:pt idx="2358">
                  <c:v>0.92300000000000004</c:v>
                </c:pt>
                <c:pt idx="2359">
                  <c:v>0.92</c:v>
                </c:pt>
                <c:pt idx="2360">
                  <c:v>0.91600000000000004</c:v>
                </c:pt>
                <c:pt idx="2361">
                  <c:v>0.91</c:v>
                </c:pt>
                <c:pt idx="2362">
                  <c:v>0.90600000000000003</c:v>
                </c:pt>
                <c:pt idx="2363">
                  <c:v>0.90800000000000003</c:v>
                </c:pt>
                <c:pt idx="2364">
                  <c:v>0.91</c:v>
                </c:pt>
                <c:pt idx="2365">
                  <c:v>0.91100000000000003</c:v>
                </c:pt>
                <c:pt idx="2366">
                  <c:v>0.91200000000000003</c:v>
                </c:pt>
                <c:pt idx="2367">
                  <c:v>0.91100000000000003</c:v>
                </c:pt>
                <c:pt idx="2368">
                  <c:v>0.90400000000000003</c:v>
                </c:pt>
                <c:pt idx="2369">
                  <c:v>0.90100000000000002</c:v>
                </c:pt>
                <c:pt idx="2370">
                  <c:v>0.89700000000000002</c:v>
                </c:pt>
                <c:pt idx="2371">
                  <c:v>0.89800000000000002</c:v>
                </c:pt>
                <c:pt idx="2372">
                  <c:v>0.89900000000000002</c:v>
                </c:pt>
                <c:pt idx="2373">
                  <c:v>0.90200000000000002</c:v>
                </c:pt>
                <c:pt idx="2374">
                  <c:v>0.90500000000000003</c:v>
                </c:pt>
                <c:pt idx="2375">
                  <c:v>0.9</c:v>
                </c:pt>
                <c:pt idx="2376">
                  <c:v>0.89700000000000002</c:v>
                </c:pt>
                <c:pt idx="2377">
                  <c:v>0.89500000000000002</c:v>
                </c:pt>
                <c:pt idx="2378">
                  <c:v>0.89600000000000002</c:v>
                </c:pt>
                <c:pt idx="2379">
                  <c:v>0.89700000000000002</c:v>
                </c:pt>
                <c:pt idx="2380">
                  <c:v>0.89900000000000002</c:v>
                </c:pt>
                <c:pt idx="2381">
                  <c:v>0.90100000000000002</c:v>
                </c:pt>
                <c:pt idx="2382">
                  <c:v>0.90100000000000002</c:v>
                </c:pt>
                <c:pt idx="2383">
                  <c:v>0.90100000000000002</c:v>
                </c:pt>
                <c:pt idx="2384">
                  <c:v>0.89400000000000002</c:v>
                </c:pt>
                <c:pt idx="2385">
                  <c:v>0.89</c:v>
                </c:pt>
                <c:pt idx="2386">
                  <c:v>0.88800000000000001</c:v>
                </c:pt>
                <c:pt idx="2387">
                  <c:v>0.88800000000000001</c:v>
                </c:pt>
                <c:pt idx="2388">
                  <c:v>0.89200000000000002</c:v>
                </c:pt>
                <c:pt idx="2389">
                  <c:v>0.89200000000000002</c:v>
                </c:pt>
                <c:pt idx="2390">
                  <c:v>0.89400000000000002</c:v>
                </c:pt>
                <c:pt idx="2391">
                  <c:v>0.89200000000000002</c:v>
                </c:pt>
                <c:pt idx="2392">
                  <c:v>0.88800000000000001</c:v>
                </c:pt>
                <c:pt idx="2393">
                  <c:v>0.88400000000000001</c:v>
                </c:pt>
                <c:pt idx="2394">
                  <c:v>0.88300000000000001</c:v>
                </c:pt>
                <c:pt idx="2395">
                  <c:v>0.88300000000000001</c:v>
                </c:pt>
                <c:pt idx="2396">
                  <c:v>0.88600000000000001</c:v>
                </c:pt>
                <c:pt idx="2397">
                  <c:v>0.88600000000000001</c:v>
                </c:pt>
                <c:pt idx="2398">
                  <c:v>0.88900000000000001</c:v>
                </c:pt>
                <c:pt idx="2399">
                  <c:v>0.88500000000000001</c:v>
                </c:pt>
                <c:pt idx="2400">
                  <c:v>0.88100000000000001</c:v>
                </c:pt>
                <c:pt idx="2401">
                  <c:v>0.879</c:v>
                </c:pt>
                <c:pt idx="2402">
                  <c:v>0.876</c:v>
                </c:pt>
                <c:pt idx="2403">
                  <c:v>0.878</c:v>
                </c:pt>
                <c:pt idx="2404">
                  <c:v>0.88</c:v>
                </c:pt>
                <c:pt idx="2405">
                  <c:v>0.88300000000000001</c:v>
                </c:pt>
                <c:pt idx="2406">
                  <c:v>0.88500000000000001</c:v>
                </c:pt>
                <c:pt idx="2407">
                  <c:v>0.88</c:v>
                </c:pt>
                <c:pt idx="2408">
                  <c:v>0.879</c:v>
                </c:pt>
                <c:pt idx="2409">
                  <c:v>0.879</c:v>
                </c:pt>
                <c:pt idx="2410">
                  <c:v>0.877</c:v>
                </c:pt>
                <c:pt idx="2411">
                  <c:v>0.878</c:v>
                </c:pt>
                <c:pt idx="2412">
                  <c:v>0.88</c:v>
                </c:pt>
                <c:pt idx="2413">
                  <c:v>0.88200000000000001</c:v>
                </c:pt>
                <c:pt idx="2414">
                  <c:v>0.88200000000000001</c:v>
                </c:pt>
                <c:pt idx="2415">
                  <c:v>0.88400000000000001</c:v>
                </c:pt>
                <c:pt idx="2416">
                  <c:v>0.85699999999999998</c:v>
                </c:pt>
                <c:pt idx="2417">
                  <c:v>0.85199999999999998</c:v>
                </c:pt>
                <c:pt idx="2418">
                  <c:v>0.84799999999999998</c:v>
                </c:pt>
                <c:pt idx="2419">
                  <c:v>0.85</c:v>
                </c:pt>
                <c:pt idx="2420">
                  <c:v>0.85199999999999998</c:v>
                </c:pt>
                <c:pt idx="2421">
                  <c:v>0.85299999999999998</c:v>
                </c:pt>
                <c:pt idx="2422">
                  <c:v>0.85399999999999998</c:v>
                </c:pt>
                <c:pt idx="2423">
                  <c:v>0.85399999999999998</c:v>
                </c:pt>
                <c:pt idx="2424">
                  <c:v>0.85099999999999998</c:v>
                </c:pt>
                <c:pt idx="2425">
                  <c:v>0.84799999999999998</c:v>
                </c:pt>
                <c:pt idx="2426">
                  <c:v>0.88300000000000001</c:v>
                </c:pt>
                <c:pt idx="2427">
                  <c:v>0.88100000000000001</c:v>
                </c:pt>
                <c:pt idx="2428">
                  <c:v>0.88200000000000001</c:v>
                </c:pt>
                <c:pt idx="2429">
                  <c:v>0.88200000000000001</c:v>
                </c:pt>
                <c:pt idx="2430">
                  <c:v>0.88400000000000001</c:v>
                </c:pt>
                <c:pt idx="2431">
                  <c:v>0.88500000000000001</c:v>
                </c:pt>
                <c:pt idx="2432">
                  <c:v>0.88400000000000001</c:v>
                </c:pt>
                <c:pt idx="2433">
                  <c:v>0.88600000000000001</c:v>
                </c:pt>
                <c:pt idx="2434">
                  <c:v>0.88100000000000001</c:v>
                </c:pt>
                <c:pt idx="2435">
                  <c:v>0.879</c:v>
                </c:pt>
                <c:pt idx="2436">
                  <c:v>0.877</c:v>
                </c:pt>
                <c:pt idx="2437">
                  <c:v>0.879</c:v>
                </c:pt>
                <c:pt idx="2438">
                  <c:v>0.878</c:v>
                </c:pt>
                <c:pt idx="2439">
                  <c:v>0.88100000000000001</c:v>
                </c:pt>
                <c:pt idx="2440">
                  <c:v>0.88100000000000001</c:v>
                </c:pt>
                <c:pt idx="2441">
                  <c:v>0.88100000000000001</c:v>
                </c:pt>
                <c:pt idx="2442">
                  <c:v>0.877</c:v>
                </c:pt>
                <c:pt idx="2443">
                  <c:v>0.876</c:v>
                </c:pt>
                <c:pt idx="2444">
                  <c:v>0.878</c:v>
                </c:pt>
                <c:pt idx="2445">
                  <c:v>0.877</c:v>
                </c:pt>
                <c:pt idx="2446">
                  <c:v>0.879</c:v>
                </c:pt>
                <c:pt idx="2447">
                  <c:v>0.878</c:v>
                </c:pt>
                <c:pt idx="2448">
                  <c:v>0.88100000000000001</c:v>
                </c:pt>
                <c:pt idx="2449">
                  <c:v>0.878</c:v>
                </c:pt>
                <c:pt idx="2450">
                  <c:v>0.874</c:v>
                </c:pt>
                <c:pt idx="2451">
                  <c:v>0.873</c:v>
                </c:pt>
                <c:pt idx="2452">
                  <c:v>0.874</c:v>
                </c:pt>
                <c:pt idx="2453">
                  <c:v>0.875</c:v>
                </c:pt>
                <c:pt idx="2454">
                  <c:v>0.875</c:v>
                </c:pt>
                <c:pt idx="2455">
                  <c:v>0.875</c:v>
                </c:pt>
                <c:pt idx="2456">
                  <c:v>0.876</c:v>
                </c:pt>
                <c:pt idx="2457">
                  <c:v>0.88</c:v>
                </c:pt>
                <c:pt idx="2458">
                  <c:v>0.876</c:v>
                </c:pt>
                <c:pt idx="2459">
                  <c:v>0.873</c:v>
                </c:pt>
                <c:pt idx="2460">
                  <c:v>0.86899999999999999</c:v>
                </c:pt>
                <c:pt idx="2461">
                  <c:v>0.872</c:v>
                </c:pt>
                <c:pt idx="2462">
                  <c:v>0.875</c:v>
                </c:pt>
                <c:pt idx="2463">
                  <c:v>0.873</c:v>
                </c:pt>
                <c:pt idx="2464">
                  <c:v>0.875</c:v>
                </c:pt>
                <c:pt idx="2465">
                  <c:v>0.876</c:v>
                </c:pt>
                <c:pt idx="2466">
                  <c:v>0.877</c:v>
                </c:pt>
                <c:pt idx="2467">
                  <c:v>0.876</c:v>
                </c:pt>
                <c:pt idx="2468">
                  <c:v>0.874</c:v>
                </c:pt>
                <c:pt idx="2469">
                  <c:v>0.875</c:v>
                </c:pt>
                <c:pt idx="2470">
                  <c:v>0.877</c:v>
                </c:pt>
                <c:pt idx="2471">
                  <c:v>0.876</c:v>
                </c:pt>
                <c:pt idx="2472">
                  <c:v>0.877</c:v>
                </c:pt>
                <c:pt idx="2473">
                  <c:v>0.875</c:v>
                </c:pt>
                <c:pt idx="2474">
                  <c:v>0.873</c:v>
                </c:pt>
                <c:pt idx="2475">
                  <c:v>0.871</c:v>
                </c:pt>
                <c:pt idx="2476">
                  <c:v>0.87</c:v>
                </c:pt>
                <c:pt idx="2477">
                  <c:v>0.871</c:v>
                </c:pt>
                <c:pt idx="2478">
                  <c:v>0.873</c:v>
                </c:pt>
                <c:pt idx="2479">
                  <c:v>0.874</c:v>
                </c:pt>
                <c:pt idx="2480">
                  <c:v>0.873</c:v>
                </c:pt>
                <c:pt idx="2481">
                  <c:v>0.873</c:v>
                </c:pt>
                <c:pt idx="2482">
                  <c:v>0.872</c:v>
                </c:pt>
                <c:pt idx="2483">
                  <c:v>0.86899999999999999</c:v>
                </c:pt>
                <c:pt idx="2484">
                  <c:v>0.86899999999999999</c:v>
                </c:pt>
                <c:pt idx="2485">
                  <c:v>0.871</c:v>
                </c:pt>
                <c:pt idx="2486">
                  <c:v>0.872</c:v>
                </c:pt>
                <c:pt idx="2487">
                  <c:v>0.873</c:v>
                </c:pt>
                <c:pt idx="2488">
                  <c:v>0.873</c:v>
                </c:pt>
                <c:pt idx="2489">
                  <c:v>0.873</c:v>
                </c:pt>
                <c:pt idx="2490">
                  <c:v>0.86899999999999999</c:v>
                </c:pt>
                <c:pt idx="2491">
                  <c:v>0.86799999999999999</c:v>
                </c:pt>
                <c:pt idx="2492">
                  <c:v>0.86899999999999999</c:v>
                </c:pt>
                <c:pt idx="2493">
                  <c:v>0.87</c:v>
                </c:pt>
                <c:pt idx="2494">
                  <c:v>0.871</c:v>
                </c:pt>
                <c:pt idx="2495">
                  <c:v>0.871</c:v>
                </c:pt>
                <c:pt idx="2496">
                  <c:v>0.872</c:v>
                </c:pt>
                <c:pt idx="2497">
                  <c:v>0.871</c:v>
                </c:pt>
                <c:pt idx="2498">
                  <c:v>0.86799999999999999</c:v>
                </c:pt>
                <c:pt idx="2499">
                  <c:v>0.86599999999999999</c:v>
                </c:pt>
                <c:pt idx="2500">
                  <c:v>0.86499999999999999</c:v>
                </c:pt>
                <c:pt idx="2501">
                  <c:v>0.86799999999999999</c:v>
                </c:pt>
                <c:pt idx="2502">
                  <c:v>0.86799999999999999</c:v>
                </c:pt>
                <c:pt idx="2503">
                  <c:v>0.86899999999999999</c:v>
                </c:pt>
                <c:pt idx="2504">
                  <c:v>0.87</c:v>
                </c:pt>
                <c:pt idx="2505">
                  <c:v>0.86899999999999999</c:v>
                </c:pt>
                <c:pt idx="2506">
                  <c:v>0.86399999999999999</c:v>
                </c:pt>
                <c:pt idx="2507">
                  <c:v>0.86299999999999999</c:v>
                </c:pt>
                <c:pt idx="2508">
                  <c:v>0.86299999999999999</c:v>
                </c:pt>
                <c:pt idx="2509">
                  <c:v>0.86499999999999999</c:v>
                </c:pt>
                <c:pt idx="2510">
                  <c:v>0.86499999999999999</c:v>
                </c:pt>
                <c:pt idx="2511">
                  <c:v>0.86599999999999999</c:v>
                </c:pt>
                <c:pt idx="2512">
                  <c:v>0.86799999999999999</c:v>
                </c:pt>
                <c:pt idx="2513">
                  <c:v>0.86599999999999999</c:v>
                </c:pt>
                <c:pt idx="2514">
                  <c:v>0.86199999999999999</c:v>
                </c:pt>
                <c:pt idx="2515">
                  <c:v>0.85899999999999999</c:v>
                </c:pt>
                <c:pt idx="2516">
                  <c:v>0.85799999999999998</c:v>
                </c:pt>
                <c:pt idx="2517">
                  <c:v>0.86</c:v>
                </c:pt>
                <c:pt idx="2518">
                  <c:v>0.86199999999999999</c:v>
                </c:pt>
                <c:pt idx="2519">
                  <c:v>0.86099999999999999</c:v>
                </c:pt>
                <c:pt idx="2520">
                  <c:v>0.86199999999999999</c:v>
                </c:pt>
                <c:pt idx="2521">
                  <c:v>0.86399999999999999</c:v>
                </c:pt>
                <c:pt idx="2522">
                  <c:v>0.85799999999999998</c:v>
                </c:pt>
                <c:pt idx="2523">
                  <c:v>0.85699999999999998</c:v>
                </c:pt>
                <c:pt idx="2524">
                  <c:v>0.85599999999999998</c:v>
                </c:pt>
                <c:pt idx="2525">
                  <c:v>0.86</c:v>
                </c:pt>
                <c:pt idx="2526">
                  <c:v>0.86</c:v>
                </c:pt>
                <c:pt idx="2527">
                  <c:v>0.86</c:v>
                </c:pt>
                <c:pt idx="2528">
                  <c:v>0.86</c:v>
                </c:pt>
                <c:pt idx="2529">
                  <c:v>0.86199999999999999</c:v>
                </c:pt>
                <c:pt idx="2530">
                  <c:v>0.85699999999999998</c:v>
                </c:pt>
                <c:pt idx="2531">
                  <c:v>0.85399999999999998</c:v>
                </c:pt>
                <c:pt idx="2532">
                  <c:v>0.85299999999999998</c:v>
                </c:pt>
                <c:pt idx="2533">
                  <c:v>0.85599999999999998</c:v>
                </c:pt>
                <c:pt idx="2534">
                  <c:v>0.85699999999999998</c:v>
                </c:pt>
                <c:pt idx="2535">
                  <c:v>0.85799999999999998</c:v>
                </c:pt>
                <c:pt idx="2536">
                  <c:v>0.85799999999999998</c:v>
                </c:pt>
                <c:pt idx="2537">
                  <c:v>0.85699999999999998</c:v>
                </c:pt>
                <c:pt idx="2538">
                  <c:v>0.85199999999999998</c:v>
                </c:pt>
                <c:pt idx="2539">
                  <c:v>0.84799999999999998</c:v>
                </c:pt>
                <c:pt idx="2540">
                  <c:v>0.85</c:v>
                </c:pt>
                <c:pt idx="2541">
                  <c:v>0.85199999999999998</c:v>
                </c:pt>
                <c:pt idx="2542">
                  <c:v>0.85299999999999998</c:v>
                </c:pt>
                <c:pt idx="2543">
                  <c:v>0.85399999999999998</c:v>
                </c:pt>
                <c:pt idx="2544">
                  <c:v>0.85399999999999998</c:v>
                </c:pt>
                <c:pt idx="2545">
                  <c:v>0.85099999999999998</c:v>
                </c:pt>
                <c:pt idx="2546">
                  <c:v>0.84799999999999998</c:v>
                </c:pt>
                <c:pt idx="2547">
                  <c:v>0.84599999999999997</c:v>
                </c:pt>
                <c:pt idx="2548">
                  <c:v>0.84199999999999997</c:v>
                </c:pt>
                <c:pt idx="2549">
                  <c:v>0.84499999999999997</c:v>
                </c:pt>
                <c:pt idx="2550">
                  <c:v>0.84699999999999998</c:v>
                </c:pt>
                <c:pt idx="2551">
                  <c:v>0.84799999999999998</c:v>
                </c:pt>
                <c:pt idx="2552">
                  <c:v>0.84899999999999998</c:v>
                </c:pt>
                <c:pt idx="2553">
                  <c:v>0.84799999999999998</c:v>
                </c:pt>
                <c:pt idx="2554">
                  <c:v>0.84599999999999997</c:v>
                </c:pt>
                <c:pt idx="2555">
                  <c:v>0.84299999999999997</c:v>
                </c:pt>
                <c:pt idx="2556">
                  <c:v>0.84499999999999997</c:v>
                </c:pt>
                <c:pt idx="2557">
                  <c:v>0.84799999999999998</c:v>
                </c:pt>
                <c:pt idx="2558">
                  <c:v>0.84799999999999998</c:v>
                </c:pt>
                <c:pt idx="2559">
                  <c:v>0.85</c:v>
                </c:pt>
                <c:pt idx="2560">
                  <c:v>0.85</c:v>
                </c:pt>
                <c:pt idx="2561">
                  <c:v>0.85099999999999998</c:v>
                </c:pt>
                <c:pt idx="2562">
                  <c:v>0.84799999999999998</c:v>
                </c:pt>
                <c:pt idx="2563">
                  <c:v>0.84699999999999998</c:v>
                </c:pt>
                <c:pt idx="2564">
                  <c:v>0.84399999999999997</c:v>
                </c:pt>
                <c:pt idx="2565">
                  <c:v>0.84599999999999997</c:v>
                </c:pt>
                <c:pt idx="2566">
                  <c:v>0.84699999999999998</c:v>
                </c:pt>
                <c:pt idx="2567">
                  <c:v>0.84799999999999998</c:v>
                </c:pt>
                <c:pt idx="2568">
                  <c:v>0.84899999999999998</c:v>
                </c:pt>
                <c:pt idx="2569">
                  <c:v>0.84699999999999998</c:v>
                </c:pt>
                <c:pt idx="2570">
                  <c:v>0.84399999999999997</c:v>
                </c:pt>
                <c:pt idx="2571">
                  <c:v>0.84399999999999997</c:v>
                </c:pt>
                <c:pt idx="2572">
                  <c:v>0.84199999999999997</c:v>
                </c:pt>
                <c:pt idx="2573">
                  <c:v>0.84399999999999997</c:v>
                </c:pt>
                <c:pt idx="2574">
                  <c:v>0.84599999999999997</c:v>
                </c:pt>
                <c:pt idx="2575">
                  <c:v>0.84699999999999998</c:v>
                </c:pt>
                <c:pt idx="2576">
                  <c:v>0.84799999999999998</c:v>
                </c:pt>
                <c:pt idx="2577">
                  <c:v>0.84599999999999997</c:v>
                </c:pt>
                <c:pt idx="2578">
                  <c:v>0.84299999999999997</c:v>
                </c:pt>
                <c:pt idx="2579">
                  <c:v>0.84099999999999997</c:v>
                </c:pt>
                <c:pt idx="2580">
                  <c:v>0.84099999999999997</c:v>
                </c:pt>
                <c:pt idx="2581">
                  <c:v>0.84199999999999997</c:v>
                </c:pt>
                <c:pt idx="2582">
                  <c:v>0.84299999999999997</c:v>
                </c:pt>
                <c:pt idx="2583">
                  <c:v>0.84499999999999997</c:v>
                </c:pt>
                <c:pt idx="2584">
                  <c:v>0.84499999999999997</c:v>
                </c:pt>
                <c:pt idx="2585">
                  <c:v>0.84299999999999997</c:v>
                </c:pt>
                <c:pt idx="2586">
                  <c:v>0.84099999999999997</c:v>
                </c:pt>
                <c:pt idx="2587">
                  <c:v>0.83899999999999997</c:v>
                </c:pt>
                <c:pt idx="2588">
                  <c:v>0.83799999999999997</c:v>
                </c:pt>
                <c:pt idx="2589">
                  <c:v>0.84</c:v>
                </c:pt>
                <c:pt idx="2590">
                  <c:v>0.84</c:v>
                </c:pt>
                <c:pt idx="2591">
                  <c:v>0.84399999999999997</c:v>
                </c:pt>
                <c:pt idx="2592">
                  <c:v>0.84099999999999997</c:v>
                </c:pt>
                <c:pt idx="2593">
                  <c:v>0.84099999999999997</c:v>
                </c:pt>
                <c:pt idx="2594">
                  <c:v>0.84199999999999997</c:v>
                </c:pt>
                <c:pt idx="2595">
                  <c:v>0.84199999999999997</c:v>
                </c:pt>
                <c:pt idx="2596">
                  <c:v>0.84299999999999997</c:v>
                </c:pt>
                <c:pt idx="2597">
                  <c:v>0.84299999999999997</c:v>
                </c:pt>
                <c:pt idx="2598">
                  <c:v>0.84499999999999997</c:v>
                </c:pt>
                <c:pt idx="2599">
                  <c:v>0.84599999999999997</c:v>
                </c:pt>
                <c:pt idx="2600">
                  <c:v>0.84599999999999997</c:v>
                </c:pt>
                <c:pt idx="2601">
                  <c:v>0.84799999999999998</c:v>
                </c:pt>
                <c:pt idx="2602">
                  <c:v>0.84499999999999997</c:v>
                </c:pt>
                <c:pt idx="2603">
                  <c:v>0.84599999999999997</c:v>
                </c:pt>
                <c:pt idx="2604">
                  <c:v>0.84599999999999997</c:v>
                </c:pt>
                <c:pt idx="2605">
                  <c:v>0.84699999999999998</c:v>
                </c:pt>
                <c:pt idx="2606">
                  <c:v>0.84699999999999998</c:v>
                </c:pt>
                <c:pt idx="2607">
                  <c:v>0.84899999999999998</c:v>
                </c:pt>
                <c:pt idx="2608">
                  <c:v>0.84799999999999998</c:v>
                </c:pt>
                <c:pt idx="2609">
                  <c:v>0.84499999999999997</c:v>
                </c:pt>
                <c:pt idx="2610">
                  <c:v>0.84399999999999997</c:v>
                </c:pt>
                <c:pt idx="2611">
                  <c:v>0.84199999999999997</c:v>
                </c:pt>
                <c:pt idx="2612">
                  <c:v>0.84199999999999997</c:v>
                </c:pt>
                <c:pt idx="2613">
                  <c:v>0.84299999999999997</c:v>
                </c:pt>
                <c:pt idx="2614">
                  <c:v>0.84399999999999997</c:v>
                </c:pt>
                <c:pt idx="2615">
                  <c:v>0.84399999999999997</c:v>
                </c:pt>
                <c:pt idx="2616">
                  <c:v>0.84499999999999997</c:v>
                </c:pt>
                <c:pt idx="2617">
                  <c:v>0.84199999999999997</c:v>
                </c:pt>
                <c:pt idx="2618">
                  <c:v>0.84199999999999997</c:v>
                </c:pt>
                <c:pt idx="2619">
                  <c:v>0.84</c:v>
                </c:pt>
                <c:pt idx="2620">
                  <c:v>0.84199999999999997</c:v>
                </c:pt>
                <c:pt idx="2621">
                  <c:v>0.84199999999999997</c:v>
                </c:pt>
                <c:pt idx="2622">
                  <c:v>0.84099999999999997</c:v>
                </c:pt>
                <c:pt idx="2623">
                  <c:v>0.84199999999999997</c:v>
                </c:pt>
                <c:pt idx="2624">
                  <c:v>0.84299999999999997</c:v>
                </c:pt>
                <c:pt idx="2625">
                  <c:v>0.84199999999999997</c:v>
                </c:pt>
                <c:pt idx="2626">
                  <c:v>0.84199999999999997</c:v>
                </c:pt>
                <c:pt idx="2627">
                  <c:v>0.84199999999999997</c:v>
                </c:pt>
                <c:pt idx="2628">
                  <c:v>0.84199999999999997</c:v>
                </c:pt>
                <c:pt idx="2629">
                  <c:v>0.84199999999999997</c:v>
                </c:pt>
                <c:pt idx="2630">
                  <c:v>0.84399999999999997</c:v>
                </c:pt>
                <c:pt idx="2631">
                  <c:v>0.84299999999999997</c:v>
                </c:pt>
                <c:pt idx="2632">
                  <c:v>0.84299999999999997</c:v>
                </c:pt>
                <c:pt idx="2633">
                  <c:v>0.84299999999999997</c:v>
                </c:pt>
                <c:pt idx="2634">
                  <c:v>0.84199999999999997</c:v>
                </c:pt>
                <c:pt idx="2635">
                  <c:v>0.84199999999999997</c:v>
                </c:pt>
                <c:pt idx="2636">
                  <c:v>0.83899999999999997</c:v>
                </c:pt>
                <c:pt idx="2637">
                  <c:v>0.84199999999999997</c:v>
                </c:pt>
                <c:pt idx="2638">
                  <c:v>0.84199999999999997</c:v>
                </c:pt>
                <c:pt idx="2639">
                  <c:v>0.84199999999999997</c:v>
                </c:pt>
                <c:pt idx="2640">
                  <c:v>0.84199999999999997</c:v>
                </c:pt>
                <c:pt idx="2641">
                  <c:v>0.84099999999999997</c:v>
                </c:pt>
                <c:pt idx="2642">
                  <c:v>0.83799999999999997</c:v>
                </c:pt>
                <c:pt idx="2643">
                  <c:v>0.83799999999999997</c:v>
                </c:pt>
                <c:pt idx="2644">
                  <c:v>0.83599999999999997</c:v>
                </c:pt>
                <c:pt idx="2645">
                  <c:v>0.83799999999999997</c:v>
                </c:pt>
                <c:pt idx="2646">
                  <c:v>0.83799999999999997</c:v>
                </c:pt>
                <c:pt idx="2647">
                  <c:v>0.83899999999999997</c:v>
                </c:pt>
                <c:pt idx="2648">
                  <c:v>0.83399999999999996</c:v>
                </c:pt>
                <c:pt idx="2649">
                  <c:v>0.83599999999999997</c:v>
                </c:pt>
                <c:pt idx="2650">
                  <c:v>0.83699999999999997</c:v>
                </c:pt>
                <c:pt idx="2651">
                  <c:v>0.83899999999999997</c:v>
                </c:pt>
                <c:pt idx="2652">
                  <c:v>0.83799999999999997</c:v>
                </c:pt>
                <c:pt idx="2653">
                  <c:v>0.83699999999999997</c:v>
                </c:pt>
                <c:pt idx="2654">
                  <c:v>0.83799999999999997</c:v>
                </c:pt>
                <c:pt idx="2655">
                  <c:v>0.84</c:v>
                </c:pt>
                <c:pt idx="2656">
                  <c:v>0.83599999999999997</c:v>
                </c:pt>
                <c:pt idx="2657">
                  <c:v>0.84</c:v>
                </c:pt>
                <c:pt idx="2658">
                  <c:v>0.83699999999999997</c:v>
                </c:pt>
                <c:pt idx="2659">
                  <c:v>0.83399999999999996</c:v>
                </c:pt>
                <c:pt idx="2660">
                  <c:v>0.83399999999999996</c:v>
                </c:pt>
                <c:pt idx="2661">
                  <c:v>0.83699999999999997</c:v>
                </c:pt>
                <c:pt idx="2662">
                  <c:v>0.83599999999999997</c:v>
                </c:pt>
                <c:pt idx="2663">
                  <c:v>0.83799999999999997</c:v>
                </c:pt>
                <c:pt idx="2664">
                  <c:v>0.83799999999999997</c:v>
                </c:pt>
                <c:pt idx="2665">
                  <c:v>0.83699999999999997</c:v>
                </c:pt>
                <c:pt idx="2666">
                  <c:v>0.83499999999999996</c:v>
                </c:pt>
                <c:pt idx="2667">
                  <c:v>0.83399999999999996</c:v>
                </c:pt>
                <c:pt idx="2668">
                  <c:v>0.83299999999999996</c:v>
                </c:pt>
                <c:pt idx="2669">
                  <c:v>0.83299999999999996</c:v>
                </c:pt>
                <c:pt idx="2670">
                  <c:v>0.83399999999999996</c:v>
                </c:pt>
                <c:pt idx="2671">
                  <c:v>0.83599999999999997</c:v>
                </c:pt>
                <c:pt idx="2672">
                  <c:v>0.83499999999999996</c:v>
                </c:pt>
                <c:pt idx="2673">
                  <c:v>0.83499999999999996</c:v>
                </c:pt>
                <c:pt idx="2674">
                  <c:v>0.83399999999999996</c:v>
                </c:pt>
                <c:pt idx="2675">
                  <c:v>0.83099999999999996</c:v>
                </c:pt>
                <c:pt idx="2676">
                  <c:v>0.83</c:v>
                </c:pt>
                <c:pt idx="2677">
                  <c:v>0.83</c:v>
                </c:pt>
                <c:pt idx="2678">
                  <c:v>0.83199999999999996</c:v>
                </c:pt>
                <c:pt idx="2679">
                  <c:v>0.83199999999999996</c:v>
                </c:pt>
                <c:pt idx="2680">
                  <c:v>0.83399999999999996</c:v>
                </c:pt>
                <c:pt idx="2681">
                  <c:v>0.83399999999999996</c:v>
                </c:pt>
                <c:pt idx="2682">
                  <c:v>0.83</c:v>
                </c:pt>
                <c:pt idx="2683">
                  <c:v>0.83099999999999996</c:v>
                </c:pt>
                <c:pt idx="2684">
                  <c:v>0.83099999999999996</c:v>
                </c:pt>
                <c:pt idx="2685">
                  <c:v>0.83199999999999996</c:v>
                </c:pt>
                <c:pt idx="2686">
                  <c:v>0.83199999999999996</c:v>
                </c:pt>
                <c:pt idx="2687">
                  <c:v>0.83199999999999996</c:v>
                </c:pt>
                <c:pt idx="2688">
                  <c:v>0.83299999999999996</c:v>
                </c:pt>
                <c:pt idx="2689">
                  <c:v>0.83299999999999996</c:v>
                </c:pt>
                <c:pt idx="2690">
                  <c:v>0.83099999999999996</c:v>
                </c:pt>
                <c:pt idx="2691">
                  <c:v>0.82899999999999996</c:v>
                </c:pt>
                <c:pt idx="2692">
                  <c:v>0.82699999999999996</c:v>
                </c:pt>
                <c:pt idx="2693">
                  <c:v>0.83</c:v>
                </c:pt>
                <c:pt idx="2694">
                  <c:v>0.82899999999999996</c:v>
                </c:pt>
                <c:pt idx="2695">
                  <c:v>0.83099999999999996</c:v>
                </c:pt>
                <c:pt idx="2696">
                  <c:v>0.83199999999999996</c:v>
                </c:pt>
                <c:pt idx="2697">
                  <c:v>0.83199999999999996</c:v>
                </c:pt>
                <c:pt idx="2698">
                  <c:v>0.82899999999999996</c:v>
                </c:pt>
                <c:pt idx="2699">
                  <c:v>0.82799999999999996</c:v>
                </c:pt>
                <c:pt idx="2700">
                  <c:v>0.82699999999999996</c:v>
                </c:pt>
                <c:pt idx="2701">
                  <c:v>0.82799999999999996</c:v>
                </c:pt>
                <c:pt idx="2702">
                  <c:v>0.82799999999999996</c:v>
                </c:pt>
                <c:pt idx="2703">
                  <c:v>0.82899999999999996</c:v>
                </c:pt>
                <c:pt idx="2704">
                  <c:v>0.83</c:v>
                </c:pt>
                <c:pt idx="2705">
                  <c:v>0.82899999999999996</c:v>
                </c:pt>
                <c:pt idx="2706">
                  <c:v>0.82899999999999996</c:v>
                </c:pt>
                <c:pt idx="2707">
                  <c:v>0.82599999999999996</c:v>
                </c:pt>
                <c:pt idx="2708">
                  <c:v>0.82499999999999996</c:v>
                </c:pt>
                <c:pt idx="2709">
                  <c:v>0.82599999999999996</c:v>
                </c:pt>
                <c:pt idx="2710">
                  <c:v>0.82599999999999996</c:v>
                </c:pt>
                <c:pt idx="2711">
                  <c:v>0.82699999999999996</c:v>
                </c:pt>
                <c:pt idx="2712">
                  <c:v>0.82899999999999996</c:v>
                </c:pt>
                <c:pt idx="2713">
                  <c:v>0.82699999999999996</c:v>
                </c:pt>
                <c:pt idx="2714">
                  <c:v>0.82699999999999996</c:v>
                </c:pt>
                <c:pt idx="2715">
                  <c:v>0.82399999999999995</c:v>
                </c:pt>
                <c:pt idx="2716">
                  <c:v>0.82199999999999995</c:v>
                </c:pt>
                <c:pt idx="2717">
                  <c:v>0.82399999999999995</c:v>
                </c:pt>
                <c:pt idx="2718">
                  <c:v>0.82499999999999996</c:v>
                </c:pt>
                <c:pt idx="2719">
                  <c:v>0.82599999999999996</c:v>
                </c:pt>
                <c:pt idx="2720">
                  <c:v>0.82599999999999996</c:v>
                </c:pt>
                <c:pt idx="2721">
                  <c:v>0.82499999999999996</c:v>
                </c:pt>
                <c:pt idx="2722">
                  <c:v>0.82299999999999995</c:v>
                </c:pt>
                <c:pt idx="2723">
                  <c:v>0.82199999999999995</c:v>
                </c:pt>
                <c:pt idx="2724">
                  <c:v>0.82099999999999995</c:v>
                </c:pt>
                <c:pt idx="2725">
                  <c:v>0.82199999999999995</c:v>
                </c:pt>
                <c:pt idx="2726">
                  <c:v>0.82399999999999995</c:v>
                </c:pt>
                <c:pt idx="2727">
                  <c:v>0.82399999999999995</c:v>
                </c:pt>
                <c:pt idx="2728">
                  <c:v>0.82499999999999996</c:v>
                </c:pt>
                <c:pt idx="2729">
                  <c:v>0.82399999999999995</c:v>
                </c:pt>
                <c:pt idx="2730">
                  <c:v>0.82399999999999995</c:v>
                </c:pt>
                <c:pt idx="2731">
                  <c:v>0.82099999999999995</c:v>
                </c:pt>
                <c:pt idx="2732">
                  <c:v>0.82</c:v>
                </c:pt>
                <c:pt idx="2733">
                  <c:v>0.82</c:v>
                </c:pt>
                <c:pt idx="2734">
                  <c:v>0.82199999999999995</c:v>
                </c:pt>
                <c:pt idx="2735">
                  <c:v>0.82399999999999995</c:v>
                </c:pt>
                <c:pt idx="2736">
                  <c:v>0.82399999999999995</c:v>
                </c:pt>
                <c:pt idx="2737">
                  <c:v>0.82499999999999996</c:v>
                </c:pt>
                <c:pt idx="2738">
                  <c:v>0.82499999999999996</c:v>
                </c:pt>
                <c:pt idx="2739">
                  <c:v>0.82399999999999995</c:v>
                </c:pt>
                <c:pt idx="2740">
                  <c:v>0.82299999999999995</c:v>
                </c:pt>
                <c:pt idx="2741">
                  <c:v>0.82499999999999996</c:v>
                </c:pt>
                <c:pt idx="2742">
                  <c:v>0.82399999999999995</c:v>
                </c:pt>
                <c:pt idx="2743">
                  <c:v>0.82499999999999996</c:v>
                </c:pt>
                <c:pt idx="2744">
                  <c:v>0.82599999999999996</c:v>
                </c:pt>
                <c:pt idx="2745">
                  <c:v>0.82499999999999996</c:v>
                </c:pt>
                <c:pt idx="2746">
                  <c:v>0.82499999999999996</c:v>
                </c:pt>
                <c:pt idx="2747">
                  <c:v>0.82399999999999995</c:v>
                </c:pt>
                <c:pt idx="2748">
                  <c:v>0.82299999999999995</c:v>
                </c:pt>
                <c:pt idx="2749">
                  <c:v>0.82499999999999996</c:v>
                </c:pt>
                <c:pt idx="2750">
                  <c:v>0.82499999999999996</c:v>
                </c:pt>
                <c:pt idx="2751">
                  <c:v>0.82599999999999996</c:v>
                </c:pt>
                <c:pt idx="2752">
                  <c:v>0.82699999999999996</c:v>
                </c:pt>
                <c:pt idx="2753">
                  <c:v>0.82499999999999996</c:v>
                </c:pt>
                <c:pt idx="2754">
                  <c:v>0.82499999999999996</c:v>
                </c:pt>
                <c:pt idx="2755">
                  <c:v>0.82399999999999995</c:v>
                </c:pt>
                <c:pt idx="2756">
                  <c:v>0.82599999999999996</c:v>
                </c:pt>
                <c:pt idx="2757">
                  <c:v>0.82499999999999996</c:v>
                </c:pt>
                <c:pt idx="2758">
                  <c:v>0.82599999999999996</c:v>
                </c:pt>
                <c:pt idx="2759">
                  <c:v>0.82499999999999996</c:v>
                </c:pt>
                <c:pt idx="2760">
                  <c:v>0.82699999999999996</c:v>
                </c:pt>
                <c:pt idx="2761">
                  <c:v>0.82799999999999996</c:v>
                </c:pt>
                <c:pt idx="2762">
                  <c:v>0.82599999999999996</c:v>
                </c:pt>
                <c:pt idx="2763">
                  <c:v>0.82499999999999996</c:v>
                </c:pt>
                <c:pt idx="2764">
                  <c:v>0.82399999999999995</c:v>
                </c:pt>
                <c:pt idx="2765">
                  <c:v>0.82599999999999996</c:v>
                </c:pt>
                <c:pt idx="2766">
                  <c:v>0.82599999999999996</c:v>
                </c:pt>
                <c:pt idx="2767">
                  <c:v>0.82699999999999996</c:v>
                </c:pt>
                <c:pt idx="2768">
                  <c:v>0.82699999999999996</c:v>
                </c:pt>
                <c:pt idx="2769">
                  <c:v>0.82499999999999996</c:v>
                </c:pt>
                <c:pt idx="2770">
                  <c:v>0.82399999999999995</c:v>
                </c:pt>
                <c:pt idx="2771">
                  <c:v>0.82399999999999995</c:v>
                </c:pt>
                <c:pt idx="2772">
                  <c:v>0.82399999999999995</c:v>
                </c:pt>
                <c:pt idx="2773">
                  <c:v>0.82399999999999995</c:v>
                </c:pt>
                <c:pt idx="2774">
                  <c:v>0.82599999999999996</c:v>
                </c:pt>
                <c:pt idx="2775">
                  <c:v>0.82699999999999996</c:v>
                </c:pt>
                <c:pt idx="2776">
                  <c:v>0.82699999999999996</c:v>
                </c:pt>
                <c:pt idx="2777">
                  <c:v>0.82499999999999996</c:v>
                </c:pt>
                <c:pt idx="2778">
                  <c:v>0.82599999999999996</c:v>
                </c:pt>
                <c:pt idx="2779">
                  <c:v>0.82599999999999996</c:v>
                </c:pt>
                <c:pt idx="2780">
                  <c:v>0.82699999999999996</c:v>
                </c:pt>
                <c:pt idx="2781">
                  <c:v>0.82699999999999996</c:v>
                </c:pt>
                <c:pt idx="2782">
                  <c:v>0.82699999999999996</c:v>
                </c:pt>
                <c:pt idx="2783">
                  <c:v>0.82799999999999996</c:v>
                </c:pt>
                <c:pt idx="2784">
                  <c:v>0.82899999999999996</c:v>
                </c:pt>
                <c:pt idx="2785">
                  <c:v>0.82899999999999996</c:v>
                </c:pt>
                <c:pt idx="2786">
                  <c:v>0.83</c:v>
                </c:pt>
                <c:pt idx="2787">
                  <c:v>0.82899999999999996</c:v>
                </c:pt>
                <c:pt idx="2788">
                  <c:v>0.82599999999999996</c:v>
                </c:pt>
                <c:pt idx="2789">
                  <c:v>0.82899999999999996</c:v>
                </c:pt>
                <c:pt idx="2790">
                  <c:v>0.82899999999999996</c:v>
                </c:pt>
                <c:pt idx="2791">
                  <c:v>0.83</c:v>
                </c:pt>
                <c:pt idx="2792">
                  <c:v>0.83</c:v>
                </c:pt>
                <c:pt idx="2793">
                  <c:v>0.83</c:v>
                </c:pt>
                <c:pt idx="2794">
                  <c:v>0.82899999999999996</c:v>
                </c:pt>
                <c:pt idx="2795">
                  <c:v>0.82899999999999996</c:v>
                </c:pt>
                <c:pt idx="2796">
                  <c:v>0.82899999999999996</c:v>
                </c:pt>
                <c:pt idx="2797">
                  <c:v>0.83</c:v>
                </c:pt>
                <c:pt idx="2798">
                  <c:v>0.82899999999999996</c:v>
                </c:pt>
                <c:pt idx="2799">
                  <c:v>0.83</c:v>
                </c:pt>
                <c:pt idx="2800">
                  <c:v>0.83099999999999996</c:v>
                </c:pt>
                <c:pt idx="2801">
                  <c:v>0.82799999999999996</c:v>
                </c:pt>
                <c:pt idx="2802">
                  <c:v>0.83</c:v>
                </c:pt>
                <c:pt idx="2803">
                  <c:v>0.82899999999999996</c:v>
                </c:pt>
                <c:pt idx="2804">
                  <c:v>0.82899999999999996</c:v>
                </c:pt>
                <c:pt idx="2805">
                  <c:v>0.82799999999999996</c:v>
                </c:pt>
                <c:pt idx="2806">
                  <c:v>0.83</c:v>
                </c:pt>
                <c:pt idx="2807">
                  <c:v>0.83</c:v>
                </c:pt>
                <c:pt idx="2808">
                  <c:v>0.83</c:v>
                </c:pt>
                <c:pt idx="2809">
                  <c:v>0.83</c:v>
                </c:pt>
                <c:pt idx="2810">
                  <c:v>0.82899999999999996</c:v>
                </c:pt>
                <c:pt idx="2811">
                  <c:v>0.83</c:v>
                </c:pt>
                <c:pt idx="2812">
                  <c:v>0.83199999999999996</c:v>
                </c:pt>
                <c:pt idx="2813">
                  <c:v>0.83099999999999996</c:v>
                </c:pt>
                <c:pt idx="2814">
                  <c:v>0.83099999999999996</c:v>
                </c:pt>
                <c:pt idx="2815">
                  <c:v>0.83199999999999996</c:v>
                </c:pt>
                <c:pt idx="2816">
                  <c:v>0.83299999999999996</c:v>
                </c:pt>
                <c:pt idx="2817">
                  <c:v>0.83199999999999996</c:v>
                </c:pt>
                <c:pt idx="2818">
                  <c:v>0.83199999999999996</c:v>
                </c:pt>
                <c:pt idx="2819">
                  <c:v>0.83199999999999996</c:v>
                </c:pt>
                <c:pt idx="2820">
                  <c:v>0.83199999999999996</c:v>
                </c:pt>
                <c:pt idx="2821">
                  <c:v>0.83199999999999996</c:v>
                </c:pt>
                <c:pt idx="2822">
                  <c:v>0.83199999999999996</c:v>
                </c:pt>
                <c:pt idx="2823">
                  <c:v>0.83299999999999996</c:v>
                </c:pt>
                <c:pt idx="2824">
                  <c:v>0.83299999999999996</c:v>
                </c:pt>
                <c:pt idx="2825">
                  <c:v>0.83199999999999996</c:v>
                </c:pt>
                <c:pt idx="2826">
                  <c:v>0.83299999999999996</c:v>
                </c:pt>
                <c:pt idx="2827">
                  <c:v>0.83099999999999996</c:v>
                </c:pt>
                <c:pt idx="2828">
                  <c:v>0.83299999999999996</c:v>
                </c:pt>
                <c:pt idx="2829">
                  <c:v>0.83399999999999996</c:v>
                </c:pt>
                <c:pt idx="2830">
                  <c:v>0.83399999999999996</c:v>
                </c:pt>
                <c:pt idx="2831">
                  <c:v>0.83299999999999996</c:v>
                </c:pt>
                <c:pt idx="2832">
                  <c:v>0.83399999999999996</c:v>
                </c:pt>
                <c:pt idx="2833">
                  <c:v>0.83299999999999996</c:v>
                </c:pt>
                <c:pt idx="2834">
                  <c:v>0.83499999999999996</c:v>
                </c:pt>
                <c:pt idx="2835">
                  <c:v>0.83399999999999996</c:v>
                </c:pt>
                <c:pt idx="2836">
                  <c:v>0.83499999999999996</c:v>
                </c:pt>
                <c:pt idx="2837">
                  <c:v>0.83499999999999996</c:v>
                </c:pt>
                <c:pt idx="2838">
                  <c:v>0.83399999999999996</c:v>
                </c:pt>
                <c:pt idx="2839">
                  <c:v>0.83499999999999996</c:v>
                </c:pt>
                <c:pt idx="2840">
                  <c:v>0.83399999999999996</c:v>
                </c:pt>
                <c:pt idx="2841">
                  <c:v>0.83399999999999996</c:v>
                </c:pt>
                <c:pt idx="2842">
                  <c:v>0.83299999999999996</c:v>
                </c:pt>
                <c:pt idx="2843">
                  <c:v>0.83399999999999996</c:v>
                </c:pt>
                <c:pt idx="2844">
                  <c:v>0.83299999999999996</c:v>
                </c:pt>
                <c:pt idx="2845">
                  <c:v>0.83399999999999996</c:v>
                </c:pt>
                <c:pt idx="2846">
                  <c:v>0.83399999999999996</c:v>
                </c:pt>
                <c:pt idx="2847">
                  <c:v>0.83399999999999996</c:v>
                </c:pt>
                <c:pt idx="2848">
                  <c:v>0.83499999999999996</c:v>
                </c:pt>
                <c:pt idx="2849">
                  <c:v>0.83399999999999996</c:v>
                </c:pt>
                <c:pt idx="2850">
                  <c:v>0.83299999999999996</c:v>
                </c:pt>
                <c:pt idx="2851">
                  <c:v>0.83199999999999996</c:v>
                </c:pt>
                <c:pt idx="2852">
                  <c:v>0.83199999999999996</c:v>
                </c:pt>
                <c:pt idx="2853">
                  <c:v>0.83099999999999996</c:v>
                </c:pt>
                <c:pt idx="2854">
                  <c:v>0.83299999999999996</c:v>
                </c:pt>
                <c:pt idx="2855">
                  <c:v>0.83299999999999996</c:v>
                </c:pt>
                <c:pt idx="2856">
                  <c:v>0.83399999999999996</c:v>
                </c:pt>
                <c:pt idx="2857">
                  <c:v>0.83199999999999996</c:v>
                </c:pt>
                <c:pt idx="2858">
                  <c:v>0.83199999999999996</c:v>
                </c:pt>
                <c:pt idx="2859">
                  <c:v>0.83099999999999996</c:v>
                </c:pt>
                <c:pt idx="2860">
                  <c:v>0.83099999999999996</c:v>
                </c:pt>
                <c:pt idx="2861">
                  <c:v>0.83199999999999996</c:v>
                </c:pt>
                <c:pt idx="2862">
                  <c:v>0.83199999999999996</c:v>
                </c:pt>
                <c:pt idx="2863">
                  <c:v>0.83199999999999996</c:v>
                </c:pt>
                <c:pt idx="2864">
                  <c:v>0.83099999999999996</c:v>
                </c:pt>
                <c:pt idx="2865">
                  <c:v>0.83199999999999996</c:v>
                </c:pt>
                <c:pt idx="2866">
                  <c:v>0.83099999999999996</c:v>
                </c:pt>
                <c:pt idx="2867">
                  <c:v>0.83</c:v>
                </c:pt>
                <c:pt idx="2868">
                  <c:v>0.83099999999999996</c:v>
                </c:pt>
                <c:pt idx="2869">
                  <c:v>0.83099999999999996</c:v>
                </c:pt>
                <c:pt idx="2870">
                  <c:v>0.83099999999999996</c:v>
                </c:pt>
                <c:pt idx="2871">
                  <c:v>0.83099999999999996</c:v>
                </c:pt>
                <c:pt idx="2872">
                  <c:v>0.83</c:v>
                </c:pt>
                <c:pt idx="2873">
                  <c:v>0.83</c:v>
                </c:pt>
                <c:pt idx="2874">
                  <c:v>0.82899999999999996</c:v>
                </c:pt>
                <c:pt idx="2875">
                  <c:v>0.82799999999999996</c:v>
                </c:pt>
                <c:pt idx="2876">
                  <c:v>0.82899999999999996</c:v>
                </c:pt>
                <c:pt idx="2877">
                  <c:v>0.82699999999999996</c:v>
                </c:pt>
                <c:pt idx="2878">
                  <c:v>0.82899999999999996</c:v>
                </c:pt>
                <c:pt idx="2879">
                  <c:v>0.83</c:v>
                </c:pt>
                <c:pt idx="2880">
                  <c:v>0.83</c:v>
                </c:pt>
                <c:pt idx="2881">
                  <c:v>0.83</c:v>
                </c:pt>
                <c:pt idx="2882">
                  <c:v>0.83099999999999996</c:v>
                </c:pt>
                <c:pt idx="2883">
                  <c:v>0.82899999999999996</c:v>
                </c:pt>
                <c:pt idx="2884">
                  <c:v>0.82899999999999996</c:v>
                </c:pt>
                <c:pt idx="2885">
                  <c:v>0.83</c:v>
                </c:pt>
                <c:pt idx="2886">
                  <c:v>0.82899999999999996</c:v>
                </c:pt>
                <c:pt idx="2887">
                  <c:v>0.83</c:v>
                </c:pt>
                <c:pt idx="2888">
                  <c:v>0.83199999999999996</c:v>
                </c:pt>
                <c:pt idx="2889">
                  <c:v>0.83</c:v>
                </c:pt>
                <c:pt idx="2890">
                  <c:v>0.82899999999999996</c:v>
                </c:pt>
                <c:pt idx="2891">
                  <c:v>0.82899999999999996</c:v>
                </c:pt>
                <c:pt idx="2892">
                  <c:v>0.83099999999999996</c:v>
                </c:pt>
                <c:pt idx="2893">
                  <c:v>0.82899999999999996</c:v>
                </c:pt>
                <c:pt idx="2894">
                  <c:v>0.83199999999999996</c:v>
                </c:pt>
                <c:pt idx="2895">
                  <c:v>0.83099999999999996</c:v>
                </c:pt>
                <c:pt idx="2896">
                  <c:v>0.83199999999999996</c:v>
                </c:pt>
                <c:pt idx="2897">
                  <c:v>0.83099999999999996</c:v>
                </c:pt>
                <c:pt idx="2898">
                  <c:v>0.83099999999999996</c:v>
                </c:pt>
                <c:pt idx="2899">
                  <c:v>0.82899999999999996</c:v>
                </c:pt>
                <c:pt idx="2900">
                  <c:v>0.82899999999999996</c:v>
                </c:pt>
                <c:pt idx="2901">
                  <c:v>0.83</c:v>
                </c:pt>
                <c:pt idx="2902">
                  <c:v>0.82899999999999996</c:v>
                </c:pt>
                <c:pt idx="2903">
                  <c:v>0.83099999999999996</c:v>
                </c:pt>
                <c:pt idx="2904">
                  <c:v>0.83099999999999996</c:v>
                </c:pt>
                <c:pt idx="2905">
                  <c:v>0.83</c:v>
                </c:pt>
                <c:pt idx="2906">
                  <c:v>0.83</c:v>
                </c:pt>
                <c:pt idx="2907">
                  <c:v>0.82899999999999996</c:v>
                </c:pt>
                <c:pt idx="2908">
                  <c:v>0.83</c:v>
                </c:pt>
                <c:pt idx="2909">
                  <c:v>0.83199999999999996</c:v>
                </c:pt>
                <c:pt idx="2910">
                  <c:v>0.83199999999999996</c:v>
                </c:pt>
                <c:pt idx="2911">
                  <c:v>0.83099999999999996</c:v>
                </c:pt>
                <c:pt idx="2912">
                  <c:v>0.83099999999999996</c:v>
                </c:pt>
                <c:pt idx="2913">
                  <c:v>0.83099999999999996</c:v>
                </c:pt>
                <c:pt idx="2914">
                  <c:v>0.83</c:v>
                </c:pt>
                <c:pt idx="2915">
                  <c:v>0.83</c:v>
                </c:pt>
                <c:pt idx="2916">
                  <c:v>0.82899999999999996</c:v>
                </c:pt>
                <c:pt idx="2917">
                  <c:v>0.83099999999999996</c:v>
                </c:pt>
                <c:pt idx="2918">
                  <c:v>0.83</c:v>
                </c:pt>
                <c:pt idx="2919">
                  <c:v>0.83</c:v>
                </c:pt>
                <c:pt idx="2920">
                  <c:v>0.83</c:v>
                </c:pt>
                <c:pt idx="2921">
                  <c:v>0.82899999999999996</c:v>
                </c:pt>
                <c:pt idx="2922">
                  <c:v>0.82899999999999996</c:v>
                </c:pt>
                <c:pt idx="2923">
                  <c:v>0.82699999999999996</c:v>
                </c:pt>
                <c:pt idx="2924">
                  <c:v>0.82899999999999996</c:v>
                </c:pt>
                <c:pt idx="2925">
                  <c:v>0.82899999999999996</c:v>
                </c:pt>
                <c:pt idx="2926">
                  <c:v>0.83</c:v>
                </c:pt>
                <c:pt idx="2927">
                  <c:v>0.82899999999999996</c:v>
                </c:pt>
                <c:pt idx="2928">
                  <c:v>0.82799999999999996</c:v>
                </c:pt>
                <c:pt idx="2929">
                  <c:v>0.82899999999999996</c:v>
                </c:pt>
                <c:pt idx="2930">
                  <c:v>0.82899999999999996</c:v>
                </c:pt>
                <c:pt idx="2931">
                  <c:v>0.82699999999999996</c:v>
                </c:pt>
                <c:pt idx="2932">
                  <c:v>0.82899999999999996</c:v>
                </c:pt>
                <c:pt idx="2933">
                  <c:v>0.82899999999999996</c:v>
                </c:pt>
                <c:pt idx="2934">
                  <c:v>0.82899999999999996</c:v>
                </c:pt>
                <c:pt idx="2935">
                  <c:v>0.82899999999999996</c:v>
                </c:pt>
                <c:pt idx="2936">
                  <c:v>0.82799999999999996</c:v>
                </c:pt>
                <c:pt idx="2937">
                  <c:v>0.82899999999999996</c:v>
                </c:pt>
                <c:pt idx="2938">
                  <c:v>0.82899999999999996</c:v>
                </c:pt>
                <c:pt idx="2939">
                  <c:v>0.82799999999999996</c:v>
                </c:pt>
                <c:pt idx="2940">
                  <c:v>0.82899999999999996</c:v>
                </c:pt>
                <c:pt idx="2941">
                  <c:v>0.83</c:v>
                </c:pt>
                <c:pt idx="2942">
                  <c:v>0.82899999999999996</c:v>
                </c:pt>
                <c:pt idx="2943">
                  <c:v>0.82499999999999996</c:v>
                </c:pt>
                <c:pt idx="2944">
                  <c:v>0.82799999999999996</c:v>
                </c:pt>
                <c:pt idx="2945">
                  <c:v>0.82799999999999996</c:v>
                </c:pt>
                <c:pt idx="2946">
                  <c:v>0.82799999999999996</c:v>
                </c:pt>
                <c:pt idx="2947">
                  <c:v>0.82799999999999996</c:v>
                </c:pt>
                <c:pt idx="2948">
                  <c:v>0.82799999999999996</c:v>
                </c:pt>
                <c:pt idx="2949">
                  <c:v>0.82899999999999996</c:v>
                </c:pt>
                <c:pt idx="2950">
                  <c:v>0.82799999999999996</c:v>
                </c:pt>
                <c:pt idx="2951">
                  <c:v>0.82899999999999996</c:v>
                </c:pt>
                <c:pt idx="2952">
                  <c:v>0.82799999999999996</c:v>
                </c:pt>
                <c:pt idx="2953">
                  <c:v>0.82799999999999996</c:v>
                </c:pt>
                <c:pt idx="2954">
                  <c:v>0.82799999999999996</c:v>
                </c:pt>
                <c:pt idx="2955">
                  <c:v>0.82799999999999996</c:v>
                </c:pt>
                <c:pt idx="2956">
                  <c:v>0.82699999999999996</c:v>
                </c:pt>
                <c:pt idx="2957">
                  <c:v>0.82899999999999996</c:v>
                </c:pt>
                <c:pt idx="2958">
                  <c:v>0.82899999999999996</c:v>
                </c:pt>
                <c:pt idx="2959">
                  <c:v>0.82799999999999996</c:v>
                </c:pt>
                <c:pt idx="2960">
                  <c:v>0.82699999999999996</c:v>
                </c:pt>
                <c:pt idx="2961">
                  <c:v>0.82899999999999996</c:v>
                </c:pt>
                <c:pt idx="2962">
                  <c:v>0.82799999999999996</c:v>
                </c:pt>
                <c:pt idx="2963">
                  <c:v>0.82899999999999996</c:v>
                </c:pt>
                <c:pt idx="2964">
                  <c:v>0.82899999999999996</c:v>
                </c:pt>
                <c:pt idx="2965">
                  <c:v>0.82899999999999996</c:v>
                </c:pt>
                <c:pt idx="2966">
                  <c:v>0.82899999999999996</c:v>
                </c:pt>
                <c:pt idx="2967">
                  <c:v>0.82799999999999996</c:v>
                </c:pt>
                <c:pt idx="2968">
                  <c:v>0.82899999999999996</c:v>
                </c:pt>
                <c:pt idx="2969">
                  <c:v>0.82599999999999996</c:v>
                </c:pt>
                <c:pt idx="2970">
                  <c:v>0.82699999999999996</c:v>
                </c:pt>
                <c:pt idx="2971">
                  <c:v>0.82499999999999996</c:v>
                </c:pt>
                <c:pt idx="2972">
                  <c:v>0.82499999999999996</c:v>
                </c:pt>
                <c:pt idx="2973">
                  <c:v>0.82599999999999996</c:v>
                </c:pt>
                <c:pt idx="2974">
                  <c:v>0.82699999999999996</c:v>
                </c:pt>
                <c:pt idx="2975">
                  <c:v>0.83099999999999996</c:v>
                </c:pt>
                <c:pt idx="2976">
                  <c:v>0.82599999999999996</c:v>
                </c:pt>
                <c:pt idx="2977">
                  <c:v>0.82499999999999996</c:v>
                </c:pt>
                <c:pt idx="2978">
                  <c:v>0.82499999999999996</c:v>
                </c:pt>
                <c:pt idx="2979">
                  <c:v>0.82499999999999996</c:v>
                </c:pt>
                <c:pt idx="2980">
                  <c:v>0.82599999999999996</c:v>
                </c:pt>
                <c:pt idx="2981">
                  <c:v>0.82399999999999995</c:v>
                </c:pt>
                <c:pt idx="2982">
                  <c:v>0.82399999999999995</c:v>
                </c:pt>
                <c:pt idx="2983">
                  <c:v>0.82499999999999996</c:v>
                </c:pt>
                <c:pt idx="2984">
                  <c:v>0.82499999999999996</c:v>
                </c:pt>
                <c:pt idx="2985">
                  <c:v>0.82499999999999996</c:v>
                </c:pt>
                <c:pt idx="2986">
                  <c:v>0.82399999999999995</c:v>
                </c:pt>
                <c:pt idx="2987">
                  <c:v>0.82299999999999995</c:v>
                </c:pt>
                <c:pt idx="2988">
                  <c:v>0.82399999999999995</c:v>
                </c:pt>
                <c:pt idx="2989">
                  <c:v>0.82499999999999996</c:v>
                </c:pt>
                <c:pt idx="2990">
                  <c:v>0.82299999999999995</c:v>
                </c:pt>
                <c:pt idx="2991">
                  <c:v>0.82399999999999995</c:v>
                </c:pt>
                <c:pt idx="2992">
                  <c:v>0.82499999999999996</c:v>
                </c:pt>
                <c:pt idx="2993">
                  <c:v>0.82399999999999995</c:v>
                </c:pt>
                <c:pt idx="2994">
                  <c:v>0.82299999999999995</c:v>
                </c:pt>
                <c:pt idx="2995">
                  <c:v>0.82199999999999995</c:v>
                </c:pt>
                <c:pt idx="2996">
                  <c:v>0.82399999999999995</c:v>
                </c:pt>
                <c:pt idx="2997">
                  <c:v>0.82299999999999995</c:v>
                </c:pt>
                <c:pt idx="2998">
                  <c:v>0.82399999999999995</c:v>
                </c:pt>
                <c:pt idx="2999">
                  <c:v>0.82399999999999995</c:v>
                </c:pt>
                <c:pt idx="3000">
                  <c:v>0.82499999999999996</c:v>
                </c:pt>
                <c:pt idx="3001">
                  <c:v>0.82499999999999996</c:v>
                </c:pt>
                <c:pt idx="3002">
                  <c:v>0.82499999999999996</c:v>
                </c:pt>
                <c:pt idx="3003">
                  <c:v>0.82399999999999995</c:v>
                </c:pt>
                <c:pt idx="3004">
                  <c:v>0.82499999999999996</c:v>
                </c:pt>
                <c:pt idx="3005">
                  <c:v>0.82299999999999995</c:v>
                </c:pt>
                <c:pt idx="3006">
                  <c:v>0.82299999999999995</c:v>
                </c:pt>
                <c:pt idx="3007">
                  <c:v>0.82299999999999995</c:v>
                </c:pt>
                <c:pt idx="3008">
                  <c:v>0.82499999999999996</c:v>
                </c:pt>
                <c:pt idx="3009">
                  <c:v>0.82499999999999996</c:v>
                </c:pt>
                <c:pt idx="3010">
                  <c:v>0.82399999999999995</c:v>
                </c:pt>
                <c:pt idx="3011">
                  <c:v>0.82199999999999995</c:v>
                </c:pt>
                <c:pt idx="3012">
                  <c:v>0.82399999999999995</c:v>
                </c:pt>
                <c:pt idx="3013">
                  <c:v>0.82199999999999995</c:v>
                </c:pt>
                <c:pt idx="3014">
                  <c:v>0.82299999999999995</c:v>
                </c:pt>
                <c:pt idx="3015">
                  <c:v>0.82299999999999995</c:v>
                </c:pt>
                <c:pt idx="3016">
                  <c:v>0.82399999999999995</c:v>
                </c:pt>
                <c:pt idx="3017">
                  <c:v>0.82399999999999995</c:v>
                </c:pt>
                <c:pt idx="3018">
                  <c:v>0.82599999999999996</c:v>
                </c:pt>
                <c:pt idx="3019">
                  <c:v>0.82099999999999995</c:v>
                </c:pt>
                <c:pt idx="3020">
                  <c:v>0.82299999999999995</c:v>
                </c:pt>
                <c:pt idx="3021">
                  <c:v>0.82399999999999995</c:v>
                </c:pt>
                <c:pt idx="3022">
                  <c:v>0.82499999999999996</c:v>
                </c:pt>
                <c:pt idx="3023">
                  <c:v>0.82399999999999995</c:v>
                </c:pt>
                <c:pt idx="3024">
                  <c:v>0.82399999999999995</c:v>
                </c:pt>
                <c:pt idx="3025">
                  <c:v>0.82499999999999996</c:v>
                </c:pt>
                <c:pt idx="3026">
                  <c:v>0.82199999999999995</c:v>
                </c:pt>
                <c:pt idx="3027">
                  <c:v>0.82199999999999995</c:v>
                </c:pt>
                <c:pt idx="3028">
                  <c:v>0.82399999999999995</c:v>
                </c:pt>
                <c:pt idx="3029">
                  <c:v>0.82299999999999995</c:v>
                </c:pt>
                <c:pt idx="3030">
                  <c:v>0.82399999999999995</c:v>
                </c:pt>
                <c:pt idx="3031">
                  <c:v>0.82499999999999996</c:v>
                </c:pt>
                <c:pt idx="3032">
                  <c:v>0.82399999999999995</c:v>
                </c:pt>
                <c:pt idx="3033">
                  <c:v>0.82299999999999995</c:v>
                </c:pt>
                <c:pt idx="3034">
                  <c:v>0.82399999999999995</c:v>
                </c:pt>
                <c:pt idx="3035">
                  <c:v>0.82399999999999995</c:v>
                </c:pt>
                <c:pt idx="3036">
                  <c:v>0.82499999999999996</c:v>
                </c:pt>
                <c:pt idx="3037">
                  <c:v>0.82899999999999996</c:v>
                </c:pt>
                <c:pt idx="3038">
                  <c:v>0.82399999999999995</c:v>
                </c:pt>
                <c:pt idx="3039">
                  <c:v>0.82499999999999996</c:v>
                </c:pt>
                <c:pt idx="3040">
                  <c:v>0.82499999999999996</c:v>
                </c:pt>
                <c:pt idx="3041">
                  <c:v>0.82399999999999995</c:v>
                </c:pt>
                <c:pt idx="3042">
                  <c:v>0.82399999999999995</c:v>
                </c:pt>
                <c:pt idx="3043">
                  <c:v>0.82399999999999995</c:v>
                </c:pt>
                <c:pt idx="3044">
                  <c:v>0.82399999999999995</c:v>
                </c:pt>
                <c:pt idx="3045">
                  <c:v>0.82399999999999995</c:v>
                </c:pt>
                <c:pt idx="3046">
                  <c:v>0.82499999999999996</c:v>
                </c:pt>
                <c:pt idx="3047">
                  <c:v>0.82499999999999996</c:v>
                </c:pt>
                <c:pt idx="3048">
                  <c:v>0.82499999999999996</c:v>
                </c:pt>
                <c:pt idx="3049">
                  <c:v>0.82399999999999995</c:v>
                </c:pt>
                <c:pt idx="3050">
                  <c:v>0.82499999999999996</c:v>
                </c:pt>
                <c:pt idx="3051">
                  <c:v>0.82599999999999996</c:v>
                </c:pt>
                <c:pt idx="3052">
                  <c:v>0.82599999999999996</c:v>
                </c:pt>
                <c:pt idx="3053">
                  <c:v>0.82499999999999996</c:v>
                </c:pt>
                <c:pt idx="3054">
                  <c:v>0.82599999999999996</c:v>
                </c:pt>
                <c:pt idx="3055">
                  <c:v>0.82799999999999996</c:v>
                </c:pt>
                <c:pt idx="3056">
                  <c:v>0.82799999999999996</c:v>
                </c:pt>
                <c:pt idx="3057">
                  <c:v>0.82799999999999996</c:v>
                </c:pt>
                <c:pt idx="3058">
                  <c:v>0.82699999999999996</c:v>
                </c:pt>
                <c:pt idx="3059">
                  <c:v>0.82699999999999996</c:v>
                </c:pt>
                <c:pt idx="3060">
                  <c:v>0.82799999999999996</c:v>
                </c:pt>
                <c:pt idx="3061">
                  <c:v>0.82799999999999996</c:v>
                </c:pt>
                <c:pt idx="3062">
                  <c:v>0.82899999999999996</c:v>
                </c:pt>
                <c:pt idx="3063">
                  <c:v>0.82799999999999996</c:v>
                </c:pt>
                <c:pt idx="3064">
                  <c:v>0.82799999999999996</c:v>
                </c:pt>
                <c:pt idx="3065">
                  <c:v>0.82799999999999996</c:v>
                </c:pt>
                <c:pt idx="3066">
                  <c:v>0.82599999999999996</c:v>
                </c:pt>
                <c:pt idx="3067">
                  <c:v>0.82699999999999996</c:v>
                </c:pt>
                <c:pt idx="3068">
                  <c:v>0.82699999999999996</c:v>
                </c:pt>
                <c:pt idx="3069">
                  <c:v>0.82699999999999996</c:v>
                </c:pt>
                <c:pt idx="3070">
                  <c:v>0.82799999999999996</c:v>
                </c:pt>
                <c:pt idx="3071">
                  <c:v>0.82899999999999996</c:v>
                </c:pt>
                <c:pt idx="3072">
                  <c:v>0.82899999999999996</c:v>
                </c:pt>
                <c:pt idx="3073">
                  <c:v>0.82899999999999996</c:v>
                </c:pt>
                <c:pt idx="3074">
                  <c:v>0.82899999999999996</c:v>
                </c:pt>
                <c:pt idx="3075">
                  <c:v>0.82799999999999996</c:v>
                </c:pt>
                <c:pt idx="3076">
                  <c:v>0.82799999999999996</c:v>
                </c:pt>
                <c:pt idx="3077">
                  <c:v>0.82699999999999996</c:v>
                </c:pt>
                <c:pt idx="3078">
                  <c:v>0.82799999999999996</c:v>
                </c:pt>
                <c:pt idx="3079">
                  <c:v>0.82799999999999996</c:v>
                </c:pt>
                <c:pt idx="3080">
                  <c:v>0.82799999999999996</c:v>
                </c:pt>
                <c:pt idx="3081">
                  <c:v>0.82799999999999996</c:v>
                </c:pt>
                <c:pt idx="3082">
                  <c:v>0.82799999999999996</c:v>
                </c:pt>
                <c:pt idx="3083">
                  <c:v>0.82799999999999996</c:v>
                </c:pt>
                <c:pt idx="3084">
                  <c:v>0.82899999999999996</c:v>
                </c:pt>
                <c:pt idx="3085">
                  <c:v>0.82799999999999996</c:v>
                </c:pt>
                <c:pt idx="3086">
                  <c:v>0.82899999999999996</c:v>
                </c:pt>
                <c:pt idx="3087">
                  <c:v>0.82799999999999996</c:v>
                </c:pt>
                <c:pt idx="3088">
                  <c:v>0.82799999999999996</c:v>
                </c:pt>
                <c:pt idx="3089">
                  <c:v>0.82799999999999996</c:v>
                </c:pt>
                <c:pt idx="3090">
                  <c:v>0.83</c:v>
                </c:pt>
                <c:pt idx="3091">
                  <c:v>0.82699999999999996</c:v>
                </c:pt>
                <c:pt idx="3092">
                  <c:v>0.82799999999999996</c:v>
                </c:pt>
                <c:pt idx="3093">
                  <c:v>0.82699999999999996</c:v>
                </c:pt>
                <c:pt idx="3094">
                  <c:v>0.82499999999999996</c:v>
                </c:pt>
                <c:pt idx="3095">
                  <c:v>0.82599999999999996</c:v>
                </c:pt>
                <c:pt idx="3096">
                  <c:v>0.82699999999999996</c:v>
                </c:pt>
                <c:pt idx="3097">
                  <c:v>0.82599999999999996</c:v>
                </c:pt>
                <c:pt idx="3098">
                  <c:v>0.82699999999999996</c:v>
                </c:pt>
                <c:pt idx="3099">
                  <c:v>0.82599999999999996</c:v>
                </c:pt>
                <c:pt idx="3100">
                  <c:v>0.82599999999999996</c:v>
                </c:pt>
                <c:pt idx="3101">
                  <c:v>0.82699999999999996</c:v>
                </c:pt>
                <c:pt idx="3102">
                  <c:v>0.82599999999999996</c:v>
                </c:pt>
                <c:pt idx="3103">
                  <c:v>0.82599999999999996</c:v>
                </c:pt>
                <c:pt idx="3104">
                  <c:v>0.82599999999999996</c:v>
                </c:pt>
                <c:pt idx="3105">
                  <c:v>0.82499999999999996</c:v>
                </c:pt>
                <c:pt idx="3106">
                  <c:v>0.82499999999999996</c:v>
                </c:pt>
                <c:pt idx="3107">
                  <c:v>0.82399999999999995</c:v>
                </c:pt>
                <c:pt idx="3108">
                  <c:v>0.82499999999999996</c:v>
                </c:pt>
                <c:pt idx="3109">
                  <c:v>0.82499999999999996</c:v>
                </c:pt>
                <c:pt idx="3110">
                  <c:v>0.82499999999999996</c:v>
                </c:pt>
                <c:pt idx="3111">
                  <c:v>0.82499999999999996</c:v>
                </c:pt>
                <c:pt idx="3112">
                  <c:v>0.82499999999999996</c:v>
                </c:pt>
                <c:pt idx="3113">
                  <c:v>0.82299999999999995</c:v>
                </c:pt>
                <c:pt idx="3114">
                  <c:v>0.82499999999999996</c:v>
                </c:pt>
                <c:pt idx="3115">
                  <c:v>0.82499999999999996</c:v>
                </c:pt>
                <c:pt idx="3116">
                  <c:v>0.82499999999999996</c:v>
                </c:pt>
                <c:pt idx="3117">
                  <c:v>0.82599999999999996</c:v>
                </c:pt>
                <c:pt idx="3118">
                  <c:v>0.82599999999999996</c:v>
                </c:pt>
                <c:pt idx="3119">
                  <c:v>0.82399999999999995</c:v>
                </c:pt>
                <c:pt idx="3120">
                  <c:v>0.82599999999999996</c:v>
                </c:pt>
                <c:pt idx="3121">
                  <c:v>0.82299999999999995</c:v>
                </c:pt>
                <c:pt idx="3122">
                  <c:v>0.82499999999999996</c:v>
                </c:pt>
                <c:pt idx="3123">
                  <c:v>0.82599999999999996</c:v>
                </c:pt>
                <c:pt idx="3124">
                  <c:v>0.82599999999999996</c:v>
                </c:pt>
                <c:pt idx="3125">
                  <c:v>0.82499999999999996</c:v>
                </c:pt>
                <c:pt idx="3126">
                  <c:v>0.82399999999999995</c:v>
                </c:pt>
                <c:pt idx="3127">
                  <c:v>0.82499999999999996</c:v>
                </c:pt>
                <c:pt idx="3128">
                  <c:v>0.82399999999999995</c:v>
                </c:pt>
                <c:pt idx="3129">
                  <c:v>0.82399999999999995</c:v>
                </c:pt>
                <c:pt idx="3130">
                  <c:v>0.82399999999999995</c:v>
                </c:pt>
                <c:pt idx="3131">
                  <c:v>0.82399999999999995</c:v>
                </c:pt>
                <c:pt idx="3132">
                  <c:v>0.82599999999999996</c:v>
                </c:pt>
                <c:pt idx="3133">
                  <c:v>0.82499999999999996</c:v>
                </c:pt>
                <c:pt idx="3134">
                  <c:v>0.82599999999999996</c:v>
                </c:pt>
                <c:pt idx="3135">
                  <c:v>0.82499999999999996</c:v>
                </c:pt>
                <c:pt idx="3136">
                  <c:v>0.82499999999999996</c:v>
                </c:pt>
                <c:pt idx="3137">
                  <c:v>0.82499999999999996</c:v>
                </c:pt>
                <c:pt idx="3138">
                  <c:v>0.82499999999999996</c:v>
                </c:pt>
                <c:pt idx="3139">
                  <c:v>0.82499999999999996</c:v>
                </c:pt>
                <c:pt idx="3140">
                  <c:v>0.82499999999999996</c:v>
                </c:pt>
                <c:pt idx="3141">
                  <c:v>0.82599999999999996</c:v>
                </c:pt>
                <c:pt idx="3142">
                  <c:v>0.82599999999999996</c:v>
                </c:pt>
                <c:pt idx="3143">
                  <c:v>0.82699999999999996</c:v>
                </c:pt>
                <c:pt idx="3144">
                  <c:v>0.82599999999999996</c:v>
                </c:pt>
                <c:pt idx="3145">
                  <c:v>0.82499999999999996</c:v>
                </c:pt>
                <c:pt idx="3146">
                  <c:v>0.82499999999999996</c:v>
                </c:pt>
                <c:pt idx="3147">
                  <c:v>0.82599999999999996</c:v>
                </c:pt>
                <c:pt idx="3148">
                  <c:v>0.82599999999999996</c:v>
                </c:pt>
                <c:pt idx="3149">
                  <c:v>0.82499999999999996</c:v>
                </c:pt>
                <c:pt idx="3150">
                  <c:v>0.82499999999999996</c:v>
                </c:pt>
                <c:pt idx="3151">
                  <c:v>0.82499999999999996</c:v>
                </c:pt>
                <c:pt idx="3152">
                  <c:v>0.82599999999999996</c:v>
                </c:pt>
                <c:pt idx="3153">
                  <c:v>0.82699999999999996</c:v>
                </c:pt>
                <c:pt idx="3154">
                  <c:v>0.82599999999999996</c:v>
                </c:pt>
                <c:pt idx="3155">
                  <c:v>0.82599999999999996</c:v>
                </c:pt>
                <c:pt idx="3156">
                  <c:v>0.82599999999999996</c:v>
                </c:pt>
                <c:pt idx="3157">
                  <c:v>0.82699999999999996</c:v>
                </c:pt>
                <c:pt idx="3158">
                  <c:v>0.82599999999999996</c:v>
                </c:pt>
                <c:pt idx="3159">
                  <c:v>0.82699999999999996</c:v>
                </c:pt>
                <c:pt idx="3160">
                  <c:v>0.82699999999999996</c:v>
                </c:pt>
                <c:pt idx="3161">
                  <c:v>0.82799999999999996</c:v>
                </c:pt>
                <c:pt idx="3162">
                  <c:v>0.82699999999999996</c:v>
                </c:pt>
                <c:pt idx="3163">
                  <c:v>0.82599999999999996</c:v>
                </c:pt>
                <c:pt idx="3164">
                  <c:v>0.82699999999999996</c:v>
                </c:pt>
                <c:pt idx="3165">
                  <c:v>0.82599999999999996</c:v>
                </c:pt>
                <c:pt idx="3166">
                  <c:v>0.82699999999999996</c:v>
                </c:pt>
                <c:pt idx="3167">
                  <c:v>0.82799999999999996</c:v>
                </c:pt>
                <c:pt idx="3168">
                  <c:v>0.82799999999999996</c:v>
                </c:pt>
                <c:pt idx="3169">
                  <c:v>0.82699999999999996</c:v>
                </c:pt>
                <c:pt idx="3170">
                  <c:v>0.82699999999999996</c:v>
                </c:pt>
                <c:pt idx="3171">
                  <c:v>0.82699999999999996</c:v>
                </c:pt>
                <c:pt idx="3172">
                  <c:v>0.82699999999999996</c:v>
                </c:pt>
                <c:pt idx="3173">
                  <c:v>0.82699999999999996</c:v>
                </c:pt>
                <c:pt idx="3174">
                  <c:v>0.82599999999999996</c:v>
                </c:pt>
                <c:pt idx="3175">
                  <c:v>0.82799999999999996</c:v>
                </c:pt>
                <c:pt idx="3176">
                  <c:v>0.82599999999999996</c:v>
                </c:pt>
                <c:pt idx="3177">
                  <c:v>0.82699999999999996</c:v>
                </c:pt>
                <c:pt idx="3178">
                  <c:v>0.82899999999999996</c:v>
                </c:pt>
                <c:pt idx="3179">
                  <c:v>0.82799999999999996</c:v>
                </c:pt>
                <c:pt idx="3180">
                  <c:v>0.82799999999999996</c:v>
                </c:pt>
                <c:pt idx="3181">
                  <c:v>0.82799999999999996</c:v>
                </c:pt>
                <c:pt idx="3182">
                  <c:v>0.82799999999999996</c:v>
                </c:pt>
                <c:pt idx="3183">
                  <c:v>0.82799999999999996</c:v>
                </c:pt>
                <c:pt idx="3184">
                  <c:v>0.82899999999999996</c:v>
                </c:pt>
                <c:pt idx="3185">
                  <c:v>0.82599999999999996</c:v>
                </c:pt>
                <c:pt idx="3186">
                  <c:v>0.82699999999999996</c:v>
                </c:pt>
                <c:pt idx="3187">
                  <c:v>0.82699999999999996</c:v>
                </c:pt>
                <c:pt idx="3188">
                  <c:v>0.82699999999999996</c:v>
                </c:pt>
                <c:pt idx="3189">
                  <c:v>0.82799999999999996</c:v>
                </c:pt>
                <c:pt idx="3190">
                  <c:v>0.82899999999999996</c:v>
                </c:pt>
                <c:pt idx="3191">
                  <c:v>0.82799999999999996</c:v>
                </c:pt>
                <c:pt idx="3192">
                  <c:v>0.82799999999999996</c:v>
                </c:pt>
                <c:pt idx="3193">
                  <c:v>0.82699999999999996</c:v>
                </c:pt>
                <c:pt idx="3194">
                  <c:v>0.82699999999999996</c:v>
                </c:pt>
                <c:pt idx="3195">
                  <c:v>0.82799999999999996</c:v>
                </c:pt>
                <c:pt idx="3196">
                  <c:v>0.82899999999999996</c:v>
                </c:pt>
                <c:pt idx="3197">
                  <c:v>0.82899999999999996</c:v>
                </c:pt>
                <c:pt idx="3198">
                  <c:v>0.82699999999999996</c:v>
                </c:pt>
                <c:pt idx="3199">
                  <c:v>0.82699999999999996</c:v>
                </c:pt>
                <c:pt idx="3200">
                  <c:v>0.82799999999999996</c:v>
                </c:pt>
                <c:pt idx="3201">
                  <c:v>0.82699999999999996</c:v>
                </c:pt>
                <c:pt idx="3202">
                  <c:v>0.82799999999999996</c:v>
                </c:pt>
                <c:pt idx="3203">
                  <c:v>0.82799999999999996</c:v>
                </c:pt>
                <c:pt idx="3204">
                  <c:v>0.82799999999999996</c:v>
                </c:pt>
                <c:pt idx="3205">
                  <c:v>0.82799999999999996</c:v>
                </c:pt>
                <c:pt idx="3206">
                  <c:v>0.82899999999999996</c:v>
                </c:pt>
                <c:pt idx="3207">
                  <c:v>0.82799999999999996</c:v>
                </c:pt>
                <c:pt idx="3208">
                  <c:v>0.82899999999999996</c:v>
                </c:pt>
                <c:pt idx="3209">
                  <c:v>0.82799999999999996</c:v>
                </c:pt>
                <c:pt idx="3210">
                  <c:v>0.82899999999999996</c:v>
                </c:pt>
                <c:pt idx="3211">
                  <c:v>0.83</c:v>
                </c:pt>
                <c:pt idx="3212">
                  <c:v>0.82899999999999996</c:v>
                </c:pt>
                <c:pt idx="3213">
                  <c:v>0.83099999999999996</c:v>
                </c:pt>
                <c:pt idx="3214">
                  <c:v>0.83</c:v>
                </c:pt>
                <c:pt idx="3215">
                  <c:v>0.83</c:v>
                </c:pt>
                <c:pt idx="3216">
                  <c:v>0.83</c:v>
                </c:pt>
                <c:pt idx="3217">
                  <c:v>0.83</c:v>
                </c:pt>
                <c:pt idx="3218">
                  <c:v>0.83</c:v>
                </c:pt>
                <c:pt idx="3219">
                  <c:v>0.82899999999999996</c:v>
                </c:pt>
                <c:pt idx="3220">
                  <c:v>0.83</c:v>
                </c:pt>
                <c:pt idx="3221">
                  <c:v>0.83</c:v>
                </c:pt>
                <c:pt idx="3222">
                  <c:v>0.82799999999999996</c:v>
                </c:pt>
                <c:pt idx="3223">
                  <c:v>0.83099999999999996</c:v>
                </c:pt>
                <c:pt idx="3224">
                  <c:v>0.83099999999999996</c:v>
                </c:pt>
                <c:pt idx="3225">
                  <c:v>0.83299999999999996</c:v>
                </c:pt>
                <c:pt idx="3226">
                  <c:v>0.83199999999999996</c:v>
                </c:pt>
                <c:pt idx="3227">
                  <c:v>0.83199999999999996</c:v>
                </c:pt>
                <c:pt idx="3228">
                  <c:v>0.83</c:v>
                </c:pt>
                <c:pt idx="3229">
                  <c:v>0.83299999999999996</c:v>
                </c:pt>
                <c:pt idx="3230">
                  <c:v>0.83099999999999996</c:v>
                </c:pt>
                <c:pt idx="3231">
                  <c:v>0.83099999999999996</c:v>
                </c:pt>
                <c:pt idx="3232">
                  <c:v>0.83099999999999996</c:v>
                </c:pt>
                <c:pt idx="3233">
                  <c:v>0.83099999999999996</c:v>
                </c:pt>
                <c:pt idx="3234">
                  <c:v>0.83099999999999996</c:v>
                </c:pt>
                <c:pt idx="3235">
                  <c:v>0.83</c:v>
                </c:pt>
                <c:pt idx="3236">
                  <c:v>0.83099999999999996</c:v>
                </c:pt>
                <c:pt idx="3237">
                  <c:v>0.83199999999999996</c:v>
                </c:pt>
                <c:pt idx="3238">
                  <c:v>0.83199999999999996</c:v>
                </c:pt>
                <c:pt idx="3239">
                  <c:v>0.83299999999999996</c:v>
                </c:pt>
                <c:pt idx="3240">
                  <c:v>0.83199999999999996</c:v>
                </c:pt>
                <c:pt idx="3241">
                  <c:v>0.83299999999999996</c:v>
                </c:pt>
                <c:pt idx="3242">
                  <c:v>0.83199999999999996</c:v>
                </c:pt>
                <c:pt idx="3243">
                  <c:v>0.83299999999999996</c:v>
                </c:pt>
                <c:pt idx="3244">
                  <c:v>0.83199999999999996</c:v>
                </c:pt>
                <c:pt idx="3245">
                  <c:v>0.83299999999999996</c:v>
                </c:pt>
                <c:pt idx="3246">
                  <c:v>0.83</c:v>
                </c:pt>
                <c:pt idx="3247">
                  <c:v>0.83399999999999996</c:v>
                </c:pt>
                <c:pt idx="3248">
                  <c:v>0.83199999999999996</c:v>
                </c:pt>
                <c:pt idx="3249">
                  <c:v>0.83099999999999996</c:v>
                </c:pt>
                <c:pt idx="3250">
                  <c:v>0.83299999999999996</c:v>
                </c:pt>
                <c:pt idx="3251">
                  <c:v>0.83399999999999996</c:v>
                </c:pt>
                <c:pt idx="3252">
                  <c:v>0.83199999999999996</c:v>
                </c:pt>
                <c:pt idx="3253">
                  <c:v>0.83299999999999996</c:v>
                </c:pt>
                <c:pt idx="3254">
                  <c:v>0.83299999999999996</c:v>
                </c:pt>
                <c:pt idx="3255">
                  <c:v>0.83399999999999996</c:v>
                </c:pt>
                <c:pt idx="3256">
                  <c:v>0.83299999999999996</c:v>
                </c:pt>
                <c:pt idx="3257">
                  <c:v>0.83299999999999996</c:v>
                </c:pt>
                <c:pt idx="3258">
                  <c:v>0.83199999999999996</c:v>
                </c:pt>
                <c:pt idx="3259">
                  <c:v>0.83099999999999996</c:v>
                </c:pt>
                <c:pt idx="3260">
                  <c:v>0.83199999999999996</c:v>
                </c:pt>
                <c:pt idx="3261">
                  <c:v>0.83299999999999996</c:v>
                </c:pt>
                <c:pt idx="3262">
                  <c:v>0.83299999999999996</c:v>
                </c:pt>
                <c:pt idx="3263">
                  <c:v>0.83399999999999996</c:v>
                </c:pt>
                <c:pt idx="3264">
                  <c:v>0.82899999999999996</c:v>
                </c:pt>
                <c:pt idx="3265">
                  <c:v>0.83299999999999996</c:v>
                </c:pt>
                <c:pt idx="3266">
                  <c:v>0.83199999999999996</c:v>
                </c:pt>
                <c:pt idx="3267">
                  <c:v>0.83099999999999996</c:v>
                </c:pt>
                <c:pt idx="3268">
                  <c:v>0.83199999999999996</c:v>
                </c:pt>
                <c:pt idx="3269">
                  <c:v>0.83099999999999996</c:v>
                </c:pt>
                <c:pt idx="3270">
                  <c:v>0.83</c:v>
                </c:pt>
                <c:pt idx="3271">
                  <c:v>0.83099999999999996</c:v>
                </c:pt>
                <c:pt idx="3272">
                  <c:v>0.83199999999999996</c:v>
                </c:pt>
                <c:pt idx="3273">
                  <c:v>0.82899999999999996</c:v>
                </c:pt>
                <c:pt idx="3274">
                  <c:v>0.82899999999999996</c:v>
                </c:pt>
                <c:pt idx="3275">
                  <c:v>0.83</c:v>
                </c:pt>
                <c:pt idx="3276">
                  <c:v>0.82799999999999996</c:v>
                </c:pt>
                <c:pt idx="3277">
                  <c:v>0.82799999999999996</c:v>
                </c:pt>
                <c:pt idx="3278">
                  <c:v>0.82799999999999996</c:v>
                </c:pt>
                <c:pt idx="3279">
                  <c:v>0.82599999999999996</c:v>
                </c:pt>
                <c:pt idx="3280">
                  <c:v>0.83</c:v>
                </c:pt>
                <c:pt idx="3281">
                  <c:v>0.82899999999999996</c:v>
                </c:pt>
                <c:pt idx="3282">
                  <c:v>0.83</c:v>
                </c:pt>
                <c:pt idx="3283">
                  <c:v>0.82899999999999996</c:v>
                </c:pt>
                <c:pt idx="3284">
                  <c:v>0.82899999999999996</c:v>
                </c:pt>
                <c:pt idx="3285">
                  <c:v>0.82799999999999996</c:v>
                </c:pt>
                <c:pt idx="3286">
                  <c:v>0.82899999999999996</c:v>
                </c:pt>
                <c:pt idx="3287">
                  <c:v>0.82899999999999996</c:v>
                </c:pt>
                <c:pt idx="3288">
                  <c:v>0.82899999999999996</c:v>
                </c:pt>
                <c:pt idx="3289">
                  <c:v>0.82799999999999996</c:v>
                </c:pt>
                <c:pt idx="3290">
                  <c:v>0.82799999999999996</c:v>
                </c:pt>
                <c:pt idx="3291">
                  <c:v>0.82799999999999996</c:v>
                </c:pt>
                <c:pt idx="3292">
                  <c:v>0.82899999999999996</c:v>
                </c:pt>
                <c:pt idx="3293">
                  <c:v>0.83</c:v>
                </c:pt>
                <c:pt idx="3294">
                  <c:v>0.82799999999999996</c:v>
                </c:pt>
                <c:pt idx="3295">
                  <c:v>0.83099999999999996</c:v>
                </c:pt>
                <c:pt idx="3296">
                  <c:v>0.83</c:v>
                </c:pt>
                <c:pt idx="3297">
                  <c:v>0.82899999999999996</c:v>
                </c:pt>
                <c:pt idx="3298">
                  <c:v>0.83099999999999996</c:v>
                </c:pt>
                <c:pt idx="3299">
                  <c:v>0.82899999999999996</c:v>
                </c:pt>
                <c:pt idx="3300">
                  <c:v>0.82799999999999996</c:v>
                </c:pt>
                <c:pt idx="3301">
                  <c:v>0.83</c:v>
                </c:pt>
                <c:pt idx="3302">
                  <c:v>0.82899999999999996</c:v>
                </c:pt>
                <c:pt idx="3303">
                  <c:v>0.82799999999999996</c:v>
                </c:pt>
                <c:pt idx="3304">
                  <c:v>0.83</c:v>
                </c:pt>
                <c:pt idx="3305">
                  <c:v>0.82899999999999996</c:v>
                </c:pt>
                <c:pt idx="3306">
                  <c:v>0.82799999999999996</c:v>
                </c:pt>
                <c:pt idx="3307">
                  <c:v>0.82799999999999996</c:v>
                </c:pt>
                <c:pt idx="3308">
                  <c:v>0.82899999999999996</c:v>
                </c:pt>
                <c:pt idx="3309">
                  <c:v>0.82899999999999996</c:v>
                </c:pt>
                <c:pt idx="3310">
                  <c:v>0.82799999999999996</c:v>
                </c:pt>
                <c:pt idx="3311">
                  <c:v>0.82799999999999996</c:v>
                </c:pt>
                <c:pt idx="3312">
                  <c:v>0.82799999999999996</c:v>
                </c:pt>
                <c:pt idx="3313">
                  <c:v>0.82799999999999996</c:v>
                </c:pt>
                <c:pt idx="3314">
                  <c:v>0.82799999999999996</c:v>
                </c:pt>
                <c:pt idx="3315">
                  <c:v>0.82699999999999996</c:v>
                </c:pt>
                <c:pt idx="3316">
                  <c:v>0.82699999999999996</c:v>
                </c:pt>
                <c:pt idx="3317">
                  <c:v>0.82699999999999996</c:v>
                </c:pt>
                <c:pt idx="3318">
                  <c:v>0.82499999999999996</c:v>
                </c:pt>
                <c:pt idx="3319">
                  <c:v>0.82599999999999996</c:v>
                </c:pt>
                <c:pt idx="3320">
                  <c:v>0.82499999999999996</c:v>
                </c:pt>
                <c:pt idx="3321">
                  <c:v>0.82699999999999996</c:v>
                </c:pt>
                <c:pt idx="3322">
                  <c:v>0.82699999999999996</c:v>
                </c:pt>
                <c:pt idx="3323">
                  <c:v>0.82599999999999996</c:v>
                </c:pt>
                <c:pt idx="3324">
                  <c:v>0.82699999999999996</c:v>
                </c:pt>
                <c:pt idx="3325">
                  <c:v>0.82599999999999996</c:v>
                </c:pt>
                <c:pt idx="3326">
                  <c:v>0.82599999999999996</c:v>
                </c:pt>
                <c:pt idx="3327">
                  <c:v>0.82599999999999996</c:v>
                </c:pt>
                <c:pt idx="3328">
                  <c:v>0.82499999999999996</c:v>
                </c:pt>
                <c:pt idx="3329">
                  <c:v>0.82599999999999996</c:v>
                </c:pt>
                <c:pt idx="3330">
                  <c:v>0.82499999999999996</c:v>
                </c:pt>
                <c:pt idx="3331">
                  <c:v>0.82499999999999996</c:v>
                </c:pt>
                <c:pt idx="3332">
                  <c:v>0.82699999999999996</c:v>
                </c:pt>
                <c:pt idx="3333">
                  <c:v>0.82699999999999996</c:v>
                </c:pt>
                <c:pt idx="3334">
                  <c:v>0.82599999999999996</c:v>
                </c:pt>
                <c:pt idx="3335">
                  <c:v>0.82599999999999996</c:v>
                </c:pt>
                <c:pt idx="3336">
                  <c:v>0.82599999999999996</c:v>
                </c:pt>
                <c:pt idx="3337">
                  <c:v>0.82499999999999996</c:v>
                </c:pt>
                <c:pt idx="3338">
                  <c:v>0.82499999999999996</c:v>
                </c:pt>
                <c:pt idx="3339">
                  <c:v>0.82399999999999995</c:v>
                </c:pt>
                <c:pt idx="3340">
                  <c:v>0.81899999999999995</c:v>
                </c:pt>
                <c:pt idx="3341">
                  <c:v>0.82399999999999995</c:v>
                </c:pt>
                <c:pt idx="3342">
                  <c:v>0.82499999999999996</c:v>
                </c:pt>
                <c:pt idx="3343">
                  <c:v>0.82499999999999996</c:v>
                </c:pt>
                <c:pt idx="3344">
                  <c:v>0.82399999999999995</c:v>
                </c:pt>
                <c:pt idx="3345">
                  <c:v>0.82499999999999996</c:v>
                </c:pt>
                <c:pt idx="3346">
                  <c:v>0.82399999999999995</c:v>
                </c:pt>
                <c:pt idx="3347">
                  <c:v>0.82399999999999995</c:v>
                </c:pt>
                <c:pt idx="3348">
                  <c:v>0.82399999999999995</c:v>
                </c:pt>
                <c:pt idx="3349">
                  <c:v>0.82399999999999995</c:v>
                </c:pt>
                <c:pt idx="3350">
                  <c:v>0.82099999999999995</c:v>
                </c:pt>
                <c:pt idx="3351">
                  <c:v>0.82499999999999996</c:v>
                </c:pt>
                <c:pt idx="3352">
                  <c:v>0.82499999999999996</c:v>
                </c:pt>
                <c:pt idx="3353">
                  <c:v>0.82499999999999996</c:v>
                </c:pt>
                <c:pt idx="3354">
                  <c:v>0.82499999999999996</c:v>
                </c:pt>
                <c:pt idx="3355">
                  <c:v>0.82299999999999995</c:v>
                </c:pt>
                <c:pt idx="3356">
                  <c:v>0.82399999999999995</c:v>
                </c:pt>
                <c:pt idx="3357">
                  <c:v>0.82499999999999996</c:v>
                </c:pt>
                <c:pt idx="3358">
                  <c:v>0.82499999999999996</c:v>
                </c:pt>
                <c:pt idx="3359">
                  <c:v>0.82599999999999996</c:v>
                </c:pt>
                <c:pt idx="3360">
                  <c:v>0.82599999999999996</c:v>
                </c:pt>
                <c:pt idx="3361">
                  <c:v>0.82599999999999996</c:v>
                </c:pt>
                <c:pt idx="3362">
                  <c:v>0.82699999999999996</c:v>
                </c:pt>
                <c:pt idx="3363">
                  <c:v>0.82499999999999996</c:v>
                </c:pt>
                <c:pt idx="3364">
                  <c:v>0.82699999999999996</c:v>
                </c:pt>
                <c:pt idx="3365">
                  <c:v>0.82599999999999996</c:v>
                </c:pt>
                <c:pt idx="3366">
                  <c:v>0.82699999999999996</c:v>
                </c:pt>
                <c:pt idx="3367">
                  <c:v>0.82599999999999996</c:v>
                </c:pt>
                <c:pt idx="3368">
                  <c:v>0.82699999999999996</c:v>
                </c:pt>
                <c:pt idx="3369">
                  <c:v>0.82599999999999996</c:v>
                </c:pt>
                <c:pt idx="3370">
                  <c:v>0.82699999999999996</c:v>
                </c:pt>
                <c:pt idx="3371">
                  <c:v>0.82599999999999996</c:v>
                </c:pt>
                <c:pt idx="3372">
                  <c:v>0.82699999999999996</c:v>
                </c:pt>
                <c:pt idx="3373">
                  <c:v>0.82699999999999996</c:v>
                </c:pt>
                <c:pt idx="3374">
                  <c:v>0.82699999999999996</c:v>
                </c:pt>
                <c:pt idx="3375">
                  <c:v>0.82699999999999996</c:v>
                </c:pt>
                <c:pt idx="3376">
                  <c:v>0.82699999999999996</c:v>
                </c:pt>
                <c:pt idx="3377">
                  <c:v>0.82699999999999996</c:v>
                </c:pt>
                <c:pt idx="3378">
                  <c:v>0.82799999999999996</c:v>
                </c:pt>
                <c:pt idx="3379">
                  <c:v>0.82599999999999996</c:v>
                </c:pt>
                <c:pt idx="3380">
                  <c:v>0.82899999999999996</c:v>
                </c:pt>
                <c:pt idx="3381">
                  <c:v>0.82699999999999996</c:v>
                </c:pt>
                <c:pt idx="3382">
                  <c:v>0.82599999999999996</c:v>
                </c:pt>
                <c:pt idx="3383">
                  <c:v>0.82699999999999996</c:v>
                </c:pt>
                <c:pt idx="3384">
                  <c:v>0.82799999999999996</c:v>
                </c:pt>
                <c:pt idx="3385">
                  <c:v>0.82499999999999996</c:v>
                </c:pt>
                <c:pt idx="3386">
                  <c:v>0.82699999999999996</c:v>
                </c:pt>
                <c:pt idx="3387">
                  <c:v>0.82499999999999996</c:v>
                </c:pt>
                <c:pt idx="3388">
                  <c:v>0.82599999999999996</c:v>
                </c:pt>
                <c:pt idx="3389">
                  <c:v>0.82499999999999996</c:v>
                </c:pt>
                <c:pt idx="3390">
                  <c:v>0.82599999999999996</c:v>
                </c:pt>
                <c:pt idx="3391">
                  <c:v>0.82699999999999996</c:v>
                </c:pt>
                <c:pt idx="3392">
                  <c:v>0.82699999999999996</c:v>
                </c:pt>
                <c:pt idx="3393">
                  <c:v>0.82499999999999996</c:v>
                </c:pt>
                <c:pt idx="3394">
                  <c:v>0.82499999999999996</c:v>
                </c:pt>
                <c:pt idx="3395">
                  <c:v>0.82499999999999996</c:v>
                </c:pt>
                <c:pt idx="3396">
                  <c:v>0.82599999999999996</c:v>
                </c:pt>
                <c:pt idx="3397">
                  <c:v>0.82499999999999996</c:v>
                </c:pt>
                <c:pt idx="3398">
                  <c:v>0.82499999999999996</c:v>
                </c:pt>
                <c:pt idx="3399">
                  <c:v>0.82399999999999995</c:v>
                </c:pt>
                <c:pt idx="3400">
                  <c:v>0.82499999999999996</c:v>
                </c:pt>
                <c:pt idx="3401">
                  <c:v>0.82499999999999996</c:v>
                </c:pt>
                <c:pt idx="3402">
                  <c:v>0.82499999999999996</c:v>
                </c:pt>
                <c:pt idx="3403">
                  <c:v>0.82399999999999995</c:v>
                </c:pt>
                <c:pt idx="3404">
                  <c:v>0.82399999999999995</c:v>
                </c:pt>
                <c:pt idx="3405">
                  <c:v>0.82399999999999995</c:v>
                </c:pt>
                <c:pt idx="3406">
                  <c:v>0.82399999999999995</c:v>
                </c:pt>
                <c:pt idx="3407">
                  <c:v>0.82599999999999996</c:v>
                </c:pt>
                <c:pt idx="3408">
                  <c:v>0.82499999999999996</c:v>
                </c:pt>
                <c:pt idx="3409">
                  <c:v>0.82499999999999996</c:v>
                </c:pt>
                <c:pt idx="3410">
                  <c:v>0.82499999999999996</c:v>
                </c:pt>
                <c:pt idx="3411">
                  <c:v>0.82399999999999995</c:v>
                </c:pt>
                <c:pt idx="3412">
                  <c:v>0.82399999999999995</c:v>
                </c:pt>
                <c:pt idx="3413">
                  <c:v>0.82399999999999995</c:v>
                </c:pt>
                <c:pt idx="3414">
                  <c:v>0.82499999999999996</c:v>
                </c:pt>
                <c:pt idx="3415">
                  <c:v>0.82499999999999996</c:v>
                </c:pt>
                <c:pt idx="3416">
                  <c:v>0.82399999999999995</c:v>
                </c:pt>
                <c:pt idx="3417">
                  <c:v>0.82199999999999995</c:v>
                </c:pt>
                <c:pt idx="3418">
                  <c:v>0.82299999999999995</c:v>
                </c:pt>
                <c:pt idx="3419">
                  <c:v>0.82499999999999996</c:v>
                </c:pt>
                <c:pt idx="3420">
                  <c:v>0.82499999999999996</c:v>
                </c:pt>
                <c:pt idx="3421">
                  <c:v>0.82499999999999996</c:v>
                </c:pt>
                <c:pt idx="3422">
                  <c:v>0.82299999999999995</c:v>
                </c:pt>
                <c:pt idx="3423">
                  <c:v>0.82399999999999995</c:v>
                </c:pt>
                <c:pt idx="3424">
                  <c:v>0.82399999999999995</c:v>
                </c:pt>
                <c:pt idx="3425">
                  <c:v>0.82199999999999995</c:v>
                </c:pt>
                <c:pt idx="3426">
                  <c:v>0.82399999999999995</c:v>
                </c:pt>
                <c:pt idx="3427">
                  <c:v>0.82399999999999995</c:v>
                </c:pt>
                <c:pt idx="3428">
                  <c:v>0.82299999999999995</c:v>
                </c:pt>
                <c:pt idx="3429">
                  <c:v>0.82499999999999996</c:v>
                </c:pt>
                <c:pt idx="3430">
                  <c:v>0.82399999999999995</c:v>
                </c:pt>
                <c:pt idx="3431">
                  <c:v>0.82499999999999996</c:v>
                </c:pt>
                <c:pt idx="3432">
                  <c:v>0.82399999999999995</c:v>
                </c:pt>
                <c:pt idx="3433">
                  <c:v>0.82499999999999996</c:v>
                </c:pt>
                <c:pt idx="3434">
                  <c:v>0.82099999999999995</c:v>
                </c:pt>
                <c:pt idx="3435">
                  <c:v>0.82399999999999995</c:v>
                </c:pt>
                <c:pt idx="3436">
                  <c:v>0.82399999999999995</c:v>
                </c:pt>
                <c:pt idx="3437">
                  <c:v>0.82599999999999996</c:v>
                </c:pt>
                <c:pt idx="3438">
                  <c:v>0.82499999999999996</c:v>
                </c:pt>
                <c:pt idx="3439">
                  <c:v>0.82499999999999996</c:v>
                </c:pt>
                <c:pt idx="3440">
                  <c:v>0.82499999999999996</c:v>
                </c:pt>
                <c:pt idx="3441">
                  <c:v>0.82399999999999995</c:v>
                </c:pt>
                <c:pt idx="3442">
                  <c:v>0.82499999999999996</c:v>
                </c:pt>
                <c:pt idx="3443">
                  <c:v>0.82399999999999995</c:v>
                </c:pt>
                <c:pt idx="3444">
                  <c:v>0.82499999999999996</c:v>
                </c:pt>
                <c:pt idx="3445">
                  <c:v>0.82499999999999996</c:v>
                </c:pt>
                <c:pt idx="3446">
                  <c:v>0.82299999999999995</c:v>
                </c:pt>
                <c:pt idx="3447">
                  <c:v>0.82499999999999996</c:v>
                </c:pt>
                <c:pt idx="3448">
                  <c:v>0.82399999999999995</c:v>
                </c:pt>
                <c:pt idx="3449">
                  <c:v>0.82499999999999996</c:v>
                </c:pt>
                <c:pt idx="3450">
                  <c:v>0.82399999999999995</c:v>
                </c:pt>
                <c:pt idx="3451">
                  <c:v>0.82599999999999996</c:v>
                </c:pt>
                <c:pt idx="3452">
                  <c:v>0.82199999999999995</c:v>
                </c:pt>
                <c:pt idx="3453">
                  <c:v>0.82599999999999996</c:v>
                </c:pt>
                <c:pt idx="3454">
                  <c:v>0.82599999999999996</c:v>
                </c:pt>
                <c:pt idx="3455">
                  <c:v>0.82599999999999996</c:v>
                </c:pt>
                <c:pt idx="3456">
                  <c:v>0.82599999999999996</c:v>
                </c:pt>
                <c:pt idx="3457">
                  <c:v>0.82499999999999996</c:v>
                </c:pt>
                <c:pt idx="3458">
                  <c:v>0.82499999999999996</c:v>
                </c:pt>
                <c:pt idx="3459">
                  <c:v>0.82499999999999996</c:v>
                </c:pt>
                <c:pt idx="3460">
                  <c:v>0.82599999999999996</c:v>
                </c:pt>
                <c:pt idx="3461">
                  <c:v>0.82499999999999996</c:v>
                </c:pt>
                <c:pt idx="3462">
                  <c:v>0.82599999999999996</c:v>
                </c:pt>
                <c:pt idx="3463">
                  <c:v>0.82499999999999996</c:v>
                </c:pt>
                <c:pt idx="3464">
                  <c:v>0.82499999999999996</c:v>
                </c:pt>
                <c:pt idx="3465">
                  <c:v>0.82599999999999996</c:v>
                </c:pt>
                <c:pt idx="3466">
                  <c:v>0.82499999999999996</c:v>
                </c:pt>
                <c:pt idx="3467">
                  <c:v>0.82599999999999996</c:v>
                </c:pt>
                <c:pt idx="3468">
                  <c:v>0.82599999999999996</c:v>
                </c:pt>
                <c:pt idx="3469">
                  <c:v>0.82499999999999996</c:v>
                </c:pt>
                <c:pt idx="3470">
                  <c:v>0.82399999999999995</c:v>
                </c:pt>
                <c:pt idx="3471">
                  <c:v>0.82599999999999996</c:v>
                </c:pt>
                <c:pt idx="3472">
                  <c:v>0.82499999999999996</c:v>
                </c:pt>
                <c:pt idx="3473">
                  <c:v>0.82499999999999996</c:v>
                </c:pt>
                <c:pt idx="3474">
                  <c:v>0.82299999999999995</c:v>
                </c:pt>
                <c:pt idx="3475">
                  <c:v>0.82399999999999995</c:v>
                </c:pt>
                <c:pt idx="3476">
                  <c:v>0.82399999999999995</c:v>
                </c:pt>
                <c:pt idx="3477">
                  <c:v>0.82599999999999996</c:v>
                </c:pt>
                <c:pt idx="3478">
                  <c:v>0.82399999999999995</c:v>
                </c:pt>
                <c:pt idx="3479">
                  <c:v>0.82399999999999995</c:v>
                </c:pt>
                <c:pt idx="3480">
                  <c:v>0.82499999999999996</c:v>
                </c:pt>
                <c:pt idx="3481">
                  <c:v>0.82399999999999995</c:v>
                </c:pt>
                <c:pt idx="3482">
                  <c:v>0.82299999999999995</c:v>
                </c:pt>
                <c:pt idx="3483">
                  <c:v>0.82299999999999995</c:v>
                </c:pt>
                <c:pt idx="3484">
                  <c:v>0.82499999999999996</c:v>
                </c:pt>
                <c:pt idx="3485">
                  <c:v>0.82499999999999996</c:v>
                </c:pt>
                <c:pt idx="3486">
                  <c:v>0.82399999999999995</c:v>
                </c:pt>
                <c:pt idx="3487">
                  <c:v>0.82399999999999995</c:v>
                </c:pt>
                <c:pt idx="3488">
                  <c:v>0.82399999999999995</c:v>
                </c:pt>
                <c:pt idx="3489">
                  <c:v>0.82499999999999996</c:v>
                </c:pt>
                <c:pt idx="3490">
                  <c:v>0.82399999999999995</c:v>
                </c:pt>
                <c:pt idx="3491">
                  <c:v>0.82299999999999995</c:v>
                </c:pt>
                <c:pt idx="3492">
                  <c:v>0.82499999999999996</c:v>
                </c:pt>
                <c:pt idx="3493">
                  <c:v>0.82399999999999995</c:v>
                </c:pt>
                <c:pt idx="3494">
                  <c:v>0.82099999999999995</c:v>
                </c:pt>
                <c:pt idx="3495">
                  <c:v>0.82299999999999995</c:v>
                </c:pt>
                <c:pt idx="3496">
                  <c:v>0.82299999999999995</c:v>
                </c:pt>
                <c:pt idx="3497">
                  <c:v>0.82199999999999995</c:v>
                </c:pt>
                <c:pt idx="3498">
                  <c:v>0.82299999999999995</c:v>
                </c:pt>
                <c:pt idx="3499">
                  <c:v>0.82299999999999995</c:v>
                </c:pt>
                <c:pt idx="3500">
                  <c:v>0.82399999999999995</c:v>
                </c:pt>
                <c:pt idx="3501">
                  <c:v>0.82299999999999995</c:v>
                </c:pt>
                <c:pt idx="3502">
                  <c:v>0.82399999999999995</c:v>
                </c:pt>
                <c:pt idx="3503">
                  <c:v>0.82399999999999995</c:v>
                </c:pt>
                <c:pt idx="3504">
                  <c:v>0.82299999999999995</c:v>
                </c:pt>
                <c:pt idx="3505">
                  <c:v>0.82199999999999995</c:v>
                </c:pt>
                <c:pt idx="3506">
                  <c:v>0.82199999999999995</c:v>
                </c:pt>
                <c:pt idx="3507">
                  <c:v>0.82299999999999995</c:v>
                </c:pt>
                <c:pt idx="3508">
                  <c:v>0.82399999999999995</c:v>
                </c:pt>
                <c:pt idx="3509">
                  <c:v>0.82199999999999995</c:v>
                </c:pt>
                <c:pt idx="3510">
                  <c:v>0.82499999999999996</c:v>
                </c:pt>
                <c:pt idx="3511">
                  <c:v>0.82299999999999995</c:v>
                </c:pt>
                <c:pt idx="3512">
                  <c:v>0.82499999999999996</c:v>
                </c:pt>
                <c:pt idx="3513">
                  <c:v>0.82399999999999995</c:v>
                </c:pt>
                <c:pt idx="3514">
                  <c:v>0.82299999999999995</c:v>
                </c:pt>
                <c:pt idx="3515">
                  <c:v>0.82099999999999995</c:v>
                </c:pt>
                <c:pt idx="3516">
                  <c:v>0.82299999999999995</c:v>
                </c:pt>
                <c:pt idx="3517">
                  <c:v>0.82199999999999995</c:v>
                </c:pt>
                <c:pt idx="3518">
                  <c:v>0.82299999999999995</c:v>
                </c:pt>
                <c:pt idx="3519">
                  <c:v>0.82299999999999995</c:v>
                </c:pt>
                <c:pt idx="3520">
                  <c:v>0.82399999999999995</c:v>
                </c:pt>
                <c:pt idx="3521">
                  <c:v>0.82399999999999995</c:v>
                </c:pt>
                <c:pt idx="3522">
                  <c:v>0.82299999999999995</c:v>
                </c:pt>
                <c:pt idx="3523">
                  <c:v>0.82199999999999995</c:v>
                </c:pt>
                <c:pt idx="3524">
                  <c:v>0.82399999999999995</c:v>
                </c:pt>
                <c:pt idx="3525">
                  <c:v>0.82399999999999995</c:v>
                </c:pt>
                <c:pt idx="3526">
                  <c:v>0.82399999999999995</c:v>
                </c:pt>
                <c:pt idx="3527">
                  <c:v>0.82599999999999996</c:v>
                </c:pt>
                <c:pt idx="3528">
                  <c:v>0.82299999999999995</c:v>
                </c:pt>
                <c:pt idx="3529">
                  <c:v>0.82499999999999996</c:v>
                </c:pt>
                <c:pt idx="3530">
                  <c:v>0.82499999999999996</c:v>
                </c:pt>
                <c:pt idx="3531">
                  <c:v>0.82499999999999996</c:v>
                </c:pt>
                <c:pt idx="3532">
                  <c:v>0.82499999999999996</c:v>
                </c:pt>
                <c:pt idx="3533">
                  <c:v>0.82399999999999995</c:v>
                </c:pt>
                <c:pt idx="3534">
                  <c:v>0.82299999999999995</c:v>
                </c:pt>
                <c:pt idx="3535">
                  <c:v>0.82399999999999995</c:v>
                </c:pt>
                <c:pt idx="3536">
                  <c:v>0.82499999999999996</c:v>
                </c:pt>
                <c:pt idx="3537">
                  <c:v>0.82599999999999996</c:v>
                </c:pt>
                <c:pt idx="3538">
                  <c:v>0.82599999999999996</c:v>
                </c:pt>
                <c:pt idx="3539">
                  <c:v>0.82399999999999995</c:v>
                </c:pt>
                <c:pt idx="3540">
                  <c:v>0.82599999999999996</c:v>
                </c:pt>
                <c:pt idx="3541">
                  <c:v>0.82599999999999996</c:v>
                </c:pt>
                <c:pt idx="3542">
                  <c:v>0.82499999999999996</c:v>
                </c:pt>
                <c:pt idx="3543">
                  <c:v>0.82699999999999996</c:v>
                </c:pt>
                <c:pt idx="3544">
                  <c:v>0.82599999999999996</c:v>
                </c:pt>
                <c:pt idx="3545">
                  <c:v>0.82599999999999996</c:v>
                </c:pt>
                <c:pt idx="3546">
                  <c:v>0.82499999999999996</c:v>
                </c:pt>
                <c:pt idx="3547">
                  <c:v>0.82699999999999996</c:v>
                </c:pt>
                <c:pt idx="3548">
                  <c:v>0.82599999999999996</c:v>
                </c:pt>
                <c:pt idx="3549">
                  <c:v>0.82799999999999996</c:v>
                </c:pt>
                <c:pt idx="3550">
                  <c:v>0.82699999999999996</c:v>
                </c:pt>
                <c:pt idx="3551">
                  <c:v>0.82899999999999996</c:v>
                </c:pt>
                <c:pt idx="3552">
                  <c:v>0.82499999999999996</c:v>
                </c:pt>
                <c:pt idx="3553">
                  <c:v>0.82799999999999996</c:v>
                </c:pt>
                <c:pt idx="3554">
                  <c:v>0.82799999999999996</c:v>
                </c:pt>
                <c:pt idx="3555">
                  <c:v>0.82799999999999996</c:v>
                </c:pt>
                <c:pt idx="3556">
                  <c:v>0.83399999999999996</c:v>
                </c:pt>
                <c:pt idx="3557">
                  <c:v>0.83</c:v>
                </c:pt>
                <c:pt idx="3558">
                  <c:v>0.82799999999999996</c:v>
                </c:pt>
                <c:pt idx="3559">
                  <c:v>0.82599999999999996</c:v>
                </c:pt>
                <c:pt idx="3560">
                  <c:v>0.82899999999999996</c:v>
                </c:pt>
                <c:pt idx="3561">
                  <c:v>0.82899999999999996</c:v>
                </c:pt>
                <c:pt idx="3562">
                  <c:v>0.82799999999999996</c:v>
                </c:pt>
                <c:pt idx="3563">
                  <c:v>0.82899999999999996</c:v>
                </c:pt>
                <c:pt idx="3564">
                  <c:v>0.82699999999999996</c:v>
                </c:pt>
                <c:pt idx="3565">
                  <c:v>0.83099999999999996</c:v>
                </c:pt>
                <c:pt idx="3566">
                  <c:v>0.82799999999999996</c:v>
                </c:pt>
                <c:pt idx="3567">
                  <c:v>0.82899999999999996</c:v>
                </c:pt>
                <c:pt idx="3568">
                  <c:v>0.82899999999999996</c:v>
                </c:pt>
                <c:pt idx="3569">
                  <c:v>0.82899999999999996</c:v>
                </c:pt>
                <c:pt idx="3570">
                  <c:v>0.82799999999999996</c:v>
                </c:pt>
                <c:pt idx="3571">
                  <c:v>0.83</c:v>
                </c:pt>
                <c:pt idx="3572">
                  <c:v>0.82899999999999996</c:v>
                </c:pt>
                <c:pt idx="3573">
                  <c:v>0.83099999999999996</c:v>
                </c:pt>
                <c:pt idx="3574">
                  <c:v>0.83099999999999996</c:v>
                </c:pt>
                <c:pt idx="3575">
                  <c:v>0.83099999999999996</c:v>
                </c:pt>
                <c:pt idx="3576">
                  <c:v>0.83</c:v>
                </c:pt>
                <c:pt idx="3577">
                  <c:v>0.82799999999999996</c:v>
                </c:pt>
                <c:pt idx="3578">
                  <c:v>0.83</c:v>
                </c:pt>
                <c:pt idx="3579">
                  <c:v>0.83</c:v>
                </c:pt>
                <c:pt idx="3580">
                  <c:v>0.83099999999999996</c:v>
                </c:pt>
                <c:pt idx="3581">
                  <c:v>0.83099999999999996</c:v>
                </c:pt>
                <c:pt idx="3582">
                  <c:v>0.82899999999999996</c:v>
                </c:pt>
                <c:pt idx="3583">
                  <c:v>0.82799999999999996</c:v>
                </c:pt>
                <c:pt idx="3584">
                  <c:v>0.82899999999999996</c:v>
                </c:pt>
                <c:pt idx="3585">
                  <c:v>0.82899999999999996</c:v>
                </c:pt>
                <c:pt idx="3586">
                  <c:v>0.82899999999999996</c:v>
                </c:pt>
                <c:pt idx="3587">
                  <c:v>0.83</c:v>
                </c:pt>
                <c:pt idx="3588">
                  <c:v>0.82699999999999996</c:v>
                </c:pt>
                <c:pt idx="3589">
                  <c:v>0.83</c:v>
                </c:pt>
                <c:pt idx="3590">
                  <c:v>0.83</c:v>
                </c:pt>
                <c:pt idx="3591">
                  <c:v>0.83</c:v>
                </c:pt>
                <c:pt idx="3592">
                  <c:v>0.82799999999999996</c:v>
                </c:pt>
                <c:pt idx="3593">
                  <c:v>0.83</c:v>
                </c:pt>
                <c:pt idx="3594">
                  <c:v>0.82699999999999996</c:v>
                </c:pt>
                <c:pt idx="3595">
                  <c:v>0.82899999999999996</c:v>
                </c:pt>
                <c:pt idx="3596">
                  <c:v>0.82799999999999996</c:v>
                </c:pt>
                <c:pt idx="3597">
                  <c:v>0.83</c:v>
                </c:pt>
                <c:pt idx="3598">
                  <c:v>0.82899999999999996</c:v>
                </c:pt>
                <c:pt idx="3599">
                  <c:v>0.83</c:v>
                </c:pt>
                <c:pt idx="3600">
                  <c:v>0.82899999999999996</c:v>
                </c:pt>
                <c:pt idx="3601">
                  <c:v>0.82899999999999996</c:v>
                </c:pt>
                <c:pt idx="3602">
                  <c:v>0.82899999999999996</c:v>
                </c:pt>
                <c:pt idx="3603">
                  <c:v>0.82899999999999996</c:v>
                </c:pt>
                <c:pt idx="3604">
                  <c:v>0.83</c:v>
                </c:pt>
                <c:pt idx="3605">
                  <c:v>0.82899999999999996</c:v>
                </c:pt>
                <c:pt idx="3606">
                  <c:v>0.82599999999999996</c:v>
                </c:pt>
                <c:pt idx="3607">
                  <c:v>0.82799999999999996</c:v>
                </c:pt>
                <c:pt idx="3608">
                  <c:v>0.82899999999999996</c:v>
                </c:pt>
                <c:pt idx="3609">
                  <c:v>0.83</c:v>
                </c:pt>
                <c:pt idx="3610">
                  <c:v>0.83</c:v>
                </c:pt>
                <c:pt idx="3611">
                  <c:v>0.83</c:v>
                </c:pt>
                <c:pt idx="3612">
                  <c:v>0.82599999999999996</c:v>
                </c:pt>
                <c:pt idx="3613">
                  <c:v>0.82599999999999996</c:v>
                </c:pt>
                <c:pt idx="3614">
                  <c:v>0.82899999999999996</c:v>
                </c:pt>
                <c:pt idx="3615">
                  <c:v>0.82799999999999996</c:v>
                </c:pt>
                <c:pt idx="3616">
                  <c:v>0.82899999999999996</c:v>
                </c:pt>
                <c:pt idx="3617">
                  <c:v>0.83</c:v>
                </c:pt>
                <c:pt idx="3618">
                  <c:v>0.82799999999999996</c:v>
                </c:pt>
                <c:pt idx="3619">
                  <c:v>0.82899999999999996</c:v>
                </c:pt>
                <c:pt idx="3620">
                  <c:v>0.83099999999999996</c:v>
                </c:pt>
                <c:pt idx="3621">
                  <c:v>0.83099999999999996</c:v>
                </c:pt>
                <c:pt idx="3622">
                  <c:v>0.83</c:v>
                </c:pt>
                <c:pt idx="3623">
                  <c:v>0.83</c:v>
                </c:pt>
                <c:pt idx="3624">
                  <c:v>0.82799999999999996</c:v>
                </c:pt>
                <c:pt idx="3625">
                  <c:v>0.83</c:v>
                </c:pt>
                <c:pt idx="3626">
                  <c:v>0.82799999999999996</c:v>
                </c:pt>
                <c:pt idx="3627">
                  <c:v>0.82899999999999996</c:v>
                </c:pt>
                <c:pt idx="3628">
                  <c:v>0.82899999999999996</c:v>
                </c:pt>
                <c:pt idx="3629">
                  <c:v>0.82899999999999996</c:v>
                </c:pt>
                <c:pt idx="3630">
                  <c:v>0.82899999999999996</c:v>
                </c:pt>
                <c:pt idx="3631">
                  <c:v>0.82799999999999996</c:v>
                </c:pt>
                <c:pt idx="3632">
                  <c:v>0.83</c:v>
                </c:pt>
                <c:pt idx="3633">
                  <c:v>0.83</c:v>
                </c:pt>
                <c:pt idx="3634">
                  <c:v>0.83</c:v>
                </c:pt>
                <c:pt idx="3635">
                  <c:v>0.83099999999999996</c:v>
                </c:pt>
                <c:pt idx="3636">
                  <c:v>0.83099999999999996</c:v>
                </c:pt>
                <c:pt idx="3637">
                  <c:v>0.83099999999999996</c:v>
                </c:pt>
                <c:pt idx="3638">
                  <c:v>0.83</c:v>
                </c:pt>
                <c:pt idx="3639">
                  <c:v>0.83099999999999996</c:v>
                </c:pt>
                <c:pt idx="3640">
                  <c:v>0.82899999999999996</c:v>
                </c:pt>
                <c:pt idx="3641">
                  <c:v>0.82899999999999996</c:v>
                </c:pt>
                <c:pt idx="3642">
                  <c:v>0.83</c:v>
                </c:pt>
                <c:pt idx="3643">
                  <c:v>0.83</c:v>
                </c:pt>
                <c:pt idx="3644">
                  <c:v>0.83099999999999996</c:v>
                </c:pt>
                <c:pt idx="3645">
                  <c:v>0.83099999999999996</c:v>
                </c:pt>
                <c:pt idx="3646">
                  <c:v>0.83199999999999996</c:v>
                </c:pt>
                <c:pt idx="3647">
                  <c:v>0.82899999999999996</c:v>
                </c:pt>
                <c:pt idx="3648">
                  <c:v>0.83199999999999996</c:v>
                </c:pt>
                <c:pt idx="3649">
                  <c:v>0.83</c:v>
                </c:pt>
                <c:pt idx="3650">
                  <c:v>0.83099999999999996</c:v>
                </c:pt>
                <c:pt idx="3651">
                  <c:v>0.83099999999999996</c:v>
                </c:pt>
                <c:pt idx="3652">
                  <c:v>0.83099999999999996</c:v>
                </c:pt>
                <c:pt idx="3653">
                  <c:v>0.83199999999999996</c:v>
                </c:pt>
                <c:pt idx="3654">
                  <c:v>0.83199999999999996</c:v>
                </c:pt>
                <c:pt idx="3655">
                  <c:v>0.83199999999999996</c:v>
                </c:pt>
                <c:pt idx="3656">
                  <c:v>0.83199999999999996</c:v>
                </c:pt>
                <c:pt idx="3657">
                  <c:v>0.83299999999999996</c:v>
                </c:pt>
                <c:pt idx="3658">
                  <c:v>0.83399999999999996</c:v>
                </c:pt>
                <c:pt idx="3659">
                  <c:v>0.83299999999999996</c:v>
                </c:pt>
                <c:pt idx="3660">
                  <c:v>0.83299999999999996</c:v>
                </c:pt>
                <c:pt idx="3661">
                  <c:v>0.83399999999999996</c:v>
                </c:pt>
                <c:pt idx="3662">
                  <c:v>0.83399999999999996</c:v>
                </c:pt>
                <c:pt idx="3663">
                  <c:v>0.83299999999999996</c:v>
                </c:pt>
                <c:pt idx="3664">
                  <c:v>0.83399999999999996</c:v>
                </c:pt>
                <c:pt idx="3665">
                  <c:v>0.83399999999999996</c:v>
                </c:pt>
                <c:pt idx="3666">
                  <c:v>0.83199999999999996</c:v>
                </c:pt>
                <c:pt idx="3667">
                  <c:v>0.83299999999999996</c:v>
                </c:pt>
                <c:pt idx="3668">
                  <c:v>0.83299999999999996</c:v>
                </c:pt>
                <c:pt idx="3669">
                  <c:v>0.83299999999999996</c:v>
                </c:pt>
                <c:pt idx="3670">
                  <c:v>0.83199999999999996</c:v>
                </c:pt>
                <c:pt idx="3671">
                  <c:v>0.83399999999999996</c:v>
                </c:pt>
                <c:pt idx="3672">
                  <c:v>0.83399999999999996</c:v>
                </c:pt>
                <c:pt idx="3673">
                  <c:v>0.83299999999999996</c:v>
                </c:pt>
                <c:pt idx="3674">
                  <c:v>0.84299999999999997</c:v>
                </c:pt>
                <c:pt idx="3675">
                  <c:v>0.83299999999999996</c:v>
                </c:pt>
                <c:pt idx="3676">
                  <c:v>0.83199999999999996</c:v>
                </c:pt>
                <c:pt idx="3677">
                  <c:v>0.83199999999999996</c:v>
                </c:pt>
                <c:pt idx="3678">
                  <c:v>0.83399999999999996</c:v>
                </c:pt>
                <c:pt idx="3679">
                  <c:v>0.83499999999999996</c:v>
                </c:pt>
                <c:pt idx="3680">
                  <c:v>0.83799999999999997</c:v>
                </c:pt>
                <c:pt idx="3681">
                  <c:v>0.83599999999999997</c:v>
                </c:pt>
                <c:pt idx="3682">
                  <c:v>0.83499999999999996</c:v>
                </c:pt>
                <c:pt idx="3683">
                  <c:v>0.83499999999999996</c:v>
                </c:pt>
                <c:pt idx="3684">
                  <c:v>0.83599999999999997</c:v>
                </c:pt>
                <c:pt idx="3685">
                  <c:v>0.83599999999999997</c:v>
                </c:pt>
                <c:pt idx="3686">
                  <c:v>0.83599999999999997</c:v>
                </c:pt>
                <c:pt idx="3687">
                  <c:v>0.83499999999999996</c:v>
                </c:pt>
                <c:pt idx="3688">
                  <c:v>0.83599999999999997</c:v>
                </c:pt>
                <c:pt idx="3689">
                  <c:v>0.83699999999999997</c:v>
                </c:pt>
                <c:pt idx="3690">
                  <c:v>0.83599999999999997</c:v>
                </c:pt>
                <c:pt idx="3691">
                  <c:v>0.83599999999999997</c:v>
                </c:pt>
                <c:pt idx="3692">
                  <c:v>0.83499999999999996</c:v>
                </c:pt>
                <c:pt idx="3693">
                  <c:v>0.83599999999999997</c:v>
                </c:pt>
                <c:pt idx="3694">
                  <c:v>0.83499999999999996</c:v>
                </c:pt>
                <c:pt idx="3695">
                  <c:v>0.83499999999999996</c:v>
                </c:pt>
                <c:pt idx="3696">
                  <c:v>0.83399999999999996</c:v>
                </c:pt>
                <c:pt idx="3697">
                  <c:v>0.83399999999999996</c:v>
                </c:pt>
                <c:pt idx="3698">
                  <c:v>0.83399999999999996</c:v>
                </c:pt>
                <c:pt idx="3699">
                  <c:v>0.83499999999999996</c:v>
                </c:pt>
                <c:pt idx="3700">
                  <c:v>0.83499999999999996</c:v>
                </c:pt>
                <c:pt idx="3701">
                  <c:v>0.83499999999999996</c:v>
                </c:pt>
                <c:pt idx="3702">
                  <c:v>0.83499999999999996</c:v>
                </c:pt>
                <c:pt idx="3703">
                  <c:v>0.83599999999999997</c:v>
                </c:pt>
                <c:pt idx="3704">
                  <c:v>0.83599999999999997</c:v>
                </c:pt>
                <c:pt idx="3705">
                  <c:v>0.83699999999999997</c:v>
                </c:pt>
                <c:pt idx="3706">
                  <c:v>0.83699999999999997</c:v>
                </c:pt>
                <c:pt idx="3707">
                  <c:v>0.83499999999999996</c:v>
                </c:pt>
                <c:pt idx="3708">
                  <c:v>0.83499999999999996</c:v>
                </c:pt>
                <c:pt idx="3709">
                  <c:v>0.83599999999999997</c:v>
                </c:pt>
                <c:pt idx="3710">
                  <c:v>0.83499999999999996</c:v>
                </c:pt>
                <c:pt idx="3711">
                  <c:v>0.83499999999999996</c:v>
                </c:pt>
                <c:pt idx="3712">
                  <c:v>0.83499999999999996</c:v>
                </c:pt>
                <c:pt idx="3713">
                  <c:v>0.83499999999999996</c:v>
                </c:pt>
                <c:pt idx="3714">
                  <c:v>0.83299999999999996</c:v>
                </c:pt>
                <c:pt idx="3715">
                  <c:v>0.83399999999999996</c:v>
                </c:pt>
                <c:pt idx="3716">
                  <c:v>0.83299999999999996</c:v>
                </c:pt>
                <c:pt idx="3717">
                  <c:v>0.83299999999999996</c:v>
                </c:pt>
                <c:pt idx="3718">
                  <c:v>0.83499999999999996</c:v>
                </c:pt>
                <c:pt idx="3719">
                  <c:v>0.83399999999999996</c:v>
                </c:pt>
                <c:pt idx="3720">
                  <c:v>0.83399999999999996</c:v>
                </c:pt>
                <c:pt idx="3721">
                  <c:v>0.83499999999999996</c:v>
                </c:pt>
                <c:pt idx="3722">
                  <c:v>0.83399999999999996</c:v>
                </c:pt>
                <c:pt idx="3723">
                  <c:v>0.83599999999999997</c:v>
                </c:pt>
                <c:pt idx="3724">
                  <c:v>0.83499999999999996</c:v>
                </c:pt>
                <c:pt idx="3725">
                  <c:v>0.83399999999999996</c:v>
                </c:pt>
                <c:pt idx="3726">
                  <c:v>0.83499999999999996</c:v>
                </c:pt>
                <c:pt idx="3727">
                  <c:v>0.83499999999999996</c:v>
                </c:pt>
                <c:pt idx="3728">
                  <c:v>0.83399999999999996</c:v>
                </c:pt>
                <c:pt idx="3729">
                  <c:v>0.83399999999999996</c:v>
                </c:pt>
                <c:pt idx="3730">
                  <c:v>0.83499999999999996</c:v>
                </c:pt>
                <c:pt idx="3731">
                  <c:v>0.83499999999999996</c:v>
                </c:pt>
                <c:pt idx="3732">
                  <c:v>0.83499999999999996</c:v>
                </c:pt>
                <c:pt idx="3733">
                  <c:v>0.83499999999999996</c:v>
                </c:pt>
                <c:pt idx="3734">
                  <c:v>0.83499999999999996</c:v>
                </c:pt>
                <c:pt idx="3735">
                  <c:v>0.83399999999999996</c:v>
                </c:pt>
                <c:pt idx="3736">
                  <c:v>0.83399999999999996</c:v>
                </c:pt>
                <c:pt idx="3737">
                  <c:v>0.83199999999999996</c:v>
                </c:pt>
                <c:pt idx="3738">
                  <c:v>0.83399999999999996</c:v>
                </c:pt>
                <c:pt idx="3739">
                  <c:v>0.83499999999999996</c:v>
                </c:pt>
                <c:pt idx="3740">
                  <c:v>0.83499999999999996</c:v>
                </c:pt>
                <c:pt idx="3741">
                  <c:v>0.83399999999999996</c:v>
                </c:pt>
                <c:pt idx="3742">
                  <c:v>0.83599999999999997</c:v>
                </c:pt>
                <c:pt idx="3743">
                  <c:v>0.83499999999999996</c:v>
                </c:pt>
                <c:pt idx="3744">
                  <c:v>0.83599999999999997</c:v>
                </c:pt>
                <c:pt idx="3745">
                  <c:v>0.83599999999999997</c:v>
                </c:pt>
                <c:pt idx="3746">
                  <c:v>0.83499999999999996</c:v>
                </c:pt>
                <c:pt idx="3747">
                  <c:v>0.83699999999999997</c:v>
                </c:pt>
                <c:pt idx="3748">
                  <c:v>0.83699999999999997</c:v>
                </c:pt>
                <c:pt idx="3749">
                  <c:v>0.83699999999999997</c:v>
                </c:pt>
                <c:pt idx="3750">
                  <c:v>0.83699999999999997</c:v>
                </c:pt>
                <c:pt idx="3751">
                  <c:v>0.83499999999999996</c:v>
                </c:pt>
                <c:pt idx="3752">
                  <c:v>0.83599999999999997</c:v>
                </c:pt>
                <c:pt idx="3753">
                  <c:v>0.83599999999999997</c:v>
                </c:pt>
                <c:pt idx="3754">
                  <c:v>0.83499999999999996</c:v>
                </c:pt>
                <c:pt idx="3755">
                  <c:v>0.83599999999999997</c:v>
                </c:pt>
                <c:pt idx="3756">
                  <c:v>0.83699999999999997</c:v>
                </c:pt>
                <c:pt idx="3757">
                  <c:v>0.83599999999999997</c:v>
                </c:pt>
                <c:pt idx="3758">
                  <c:v>0.83699999999999997</c:v>
                </c:pt>
                <c:pt idx="3759">
                  <c:v>0.83699999999999997</c:v>
                </c:pt>
                <c:pt idx="3760">
                  <c:v>0.83799999999999997</c:v>
                </c:pt>
                <c:pt idx="3761">
                  <c:v>0.83499999999999996</c:v>
                </c:pt>
                <c:pt idx="3762">
                  <c:v>0.83599999999999997</c:v>
                </c:pt>
                <c:pt idx="3763">
                  <c:v>0.83399999999999996</c:v>
                </c:pt>
                <c:pt idx="3764">
                  <c:v>0.83699999999999997</c:v>
                </c:pt>
                <c:pt idx="3765">
                  <c:v>0.83799999999999997</c:v>
                </c:pt>
                <c:pt idx="3766">
                  <c:v>0.83799999999999997</c:v>
                </c:pt>
                <c:pt idx="3767">
                  <c:v>0.83699999999999997</c:v>
                </c:pt>
                <c:pt idx="3768">
                  <c:v>0.83799999999999997</c:v>
                </c:pt>
                <c:pt idx="3769">
                  <c:v>0.83699999999999997</c:v>
                </c:pt>
                <c:pt idx="3770">
                  <c:v>0.83699999999999997</c:v>
                </c:pt>
                <c:pt idx="3771">
                  <c:v>0.83699999999999997</c:v>
                </c:pt>
                <c:pt idx="3772">
                  <c:v>0.83599999999999997</c:v>
                </c:pt>
                <c:pt idx="3773">
                  <c:v>0.83799999999999997</c:v>
                </c:pt>
                <c:pt idx="3774">
                  <c:v>0.83699999999999997</c:v>
                </c:pt>
                <c:pt idx="3775">
                  <c:v>0.83799999999999997</c:v>
                </c:pt>
                <c:pt idx="3776">
                  <c:v>0.83799999999999997</c:v>
                </c:pt>
                <c:pt idx="3777">
                  <c:v>0.83599999999999997</c:v>
                </c:pt>
                <c:pt idx="3778">
                  <c:v>0.83699999999999997</c:v>
                </c:pt>
                <c:pt idx="3779">
                  <c:v>0.83599999999999997</c:v>
                </c:pt>
                <c:pt idx="3780">
                  <c:v>0.83699999999999997</c:v>
                </c:pt>
                <c:pt idx="3781">
                  <c:v>0.83799999999999997</c:v>
                </c:pt>
                <c:pt idx="3782">
                  <c:v>0.83799999999999997</c:v>
                </c:pt>
                <c:pt idx="3783">
                  <c:v>0.83799999999999997</c:v>
                </c:pt>
                <c:pt idx="3784">
                  <c:v>0.83799999999999997</c:v>
                </c:pt>
                <c:pt idx="3785">
                  <c:v>0.83599999999999997</c:v>
                </c:pt>
                <c:pt idx="3786">
                  <c:v>0.83699999999999997</c:v>
                </c:pt>
                <c:pt idx="3787">
                  <c:v>0.83699999999999997</c:v>
                </c:pt>
                <c:pt idx="3788">
                  <c:v>0.83899999999999997</c:v>
                </c:pt>
                <c:pt idx="3789">
                  <c:v>0.83799999999999997</c:v>
                </c:pt>
                <c:pt idx="3790">
                  <c:v>0.83799999999999997</c:v>
                </c:pt>
                <c:pt idx="3791">
                  <c:v>0.83799999999999997</c:v>
                </c:pt>
                <c:pt idx="3792">
                  <c:v>0.83799999999999997</c:v>
                </c:pt>
                <c:pt idx="3793">
                  <c:v>0.83799999999999997</c:v>
                </c:pt>
                <c:pt idx="3794">
                  <c:v>0.83799999999999997</c:v>
                </c:pt>
                <c:pt idx="3795">
                  <c:v>0.83799999999999997</c:v>
                </c:pt>
                <c:pt idx="3796">
                  <c:v>0.83799999999999997</c:v>
                </c:pt>
                <c:pt idx="3797">
                  <c:v>0.83799999999999997</c:v>
                </c:pt>
                <c:pt idx="3798">
                  <c:v>0.83799999999999997</c:v>
                </c:pt>
                <c:pt idx="3799">
                  <c:v>0.83799999999999997</c:v>
                </c:pt>
                <c:pt idx="3800">
                  <c:v>0.83699999999999997</c:v>
                </c:pt>
                <c:pt idx="3801">
                  <c:v>0.83799999999999997</c:v>
                </c:pt>
                <c:pt idx="3802">
                  <c:v>0.83699999999999997</c:v>
                </c:pt>
                <c:pt idx="3803">
                  <c:v>0.83699999999999997</c:v>
                </c:pt>
                <c:pt idx="3804">
                  <c:v>0.83799999999999997</c:v>
                </c:pt>
                <c:pt idx="3805">
                  <c:v>0.83799999999999997</c:v>
                </c:pt>
                <c:pt idx="3806">
                  <c:v>0.83899999999999997</c:v>
                </c:pt>
                <c:pt idx="3807">
                  <c:v>0.83699999999999997</c:v>
                </c:pt>
                <c:pt idx="3808">
                  <c:v>0.83699999999999997</c:v>
                </c:pt>
                <c:pt idx="3809">
                  <c:v>0.83799999999999997</c:v>
                </c:pt>
                <c:pt idx="3810">
                  <c:v>0.83799999999999997</c:v>
                </c:pt>
                <c:pt idx="3811">
                  <c:v>0.83599999999999997</c:v>
                </c:pt>
                <c:pt idx="3812">
                  <c:v>0.83699999999999997</c:v>
                </c:pt>
                <c:pt idx="3813">
                  <c:v>0.83799999999999997</c:v>
                </c:pt>
                <c:pt idx="3814">
                  <c:v>0.83699999999999997</c:v>
                </c:pt>
                <c:pt idx="3815">
                  <c:v>0.83799999999999997</c:v>
                </c:pt>
                <c:pt idx="3816">
                  <c:v>0.83699999999999997</c:v>
                </c:pt>
                <c:pt idx="3817">
                  <c:v>0.83699999999999997</c:v>
                </c:pt>
                <c:pt idx="3818">
                  <c:v>0.83799999999999997</c:v>
                </c:pt>
                <c:pt idx="3819">
                  <c:v>0.83699999999999997</c:v>
                </c:pt>
                <c:pt idx="3820">
                  <c:v>0.83699999999999997</c:v>
                </c:pt>
                <c:pt idx="3821">
                  <c:v>0.83899999999999997</c:v>
                </c:pt>
                <c:pt idx="3822">
                  <c:v>0.83799999999999997</c:v>
                </c:pt>
                <c:pt idx="3823">
                  <c:v>0.83899999999999997</c:v>
                </c:pt>
                <c:pt idx="3824">
                  <c:v>0.83899999999999997</c:v>
                </c:pt>
                <c:pt idx="3825">
                  <c:v>0.83699999999999997</c:v>
                </c:pt>
                <c:pt idx="3826">
                  <c:v>0.83799999999999997</c:v>
                </c:pt>
                <c:pt idx="3827">
                  <c:v>0.83799999999999997</c:v>
                </c:pt>
                <c:pt idx="3828">
                  <c:v>0.83799999999999997</c:v>
                </c:pt>
                <c:pt idx="3829">
                  <c:v>0.83899999999999997</c:v>
                </c:pt>
                <c:pt idx="3830">
                  <c:v>0.84099999999999997</c:v>
                </c:pt>
                <c:pt idx="3831">
                  <c:v>0.83899999999999997</c:v>
                </c:pt>
                <c:pt idx="3832">
                  <c:v>0.84099999999999997</c:v>
                </c:pt>
                <c:pt idx="3833">
                  <c:v>0.84</c:v>
                </c:pt>
                <c:pt idx="3834">
                  <c:v>0.83899999999999997</c:v>
                </c:pt>
                <c:pt idx="3835">
                  <c:v>0.83899999999999997</c:v>
                </c:pt>
                <c:pt idx="3836">
                  <c:v>0.84099999999999997</c:v>
                </c:pt>
                <c:pt idx="3837">
                  <c:v>0.83899999999999997</c:v>
                </c:pt>
                <c:pt idx="3838">
                  <c:v>0.84</c:v>
                </c:pt>
                <c:pt idx="3839">
                  <c:v>0.84</c:v>
                </c:pt>
                <c:pt idx="3840">
                  <c:v>0.84099999999999997</c:v>
                </c:pt>
                <c:pt idx="3841">
                  <c:v>0.83899999999999997</c:v>
                </c:pt>
                <c:pt idx="3842">
                  <c:v>0.84099999999999997</c:v>
                </c:pt>
                <c:pt idx="3843">
                  <c:v>0.84</c:v>
                </c:pt>
                <c:pt idx="3844">
                  <c:v>0.84099999999999997</c:v>
                </c:pt>
                <c:pt idx="3845">
                  <c:v>0.84199999999999997</c:v>
                </c:pt>
                <c:pt idx="3846">
                  <c:v>0.84199999999999997</c:v>
                </c:pt>
                <c:pt idx="3847">
                  <c:v>0.84299999999999997</c:v>
                </c:pt>
                <c:pt idx="3848">
                  <c:v>0.84299999999999997</c:v>
                </c:pt>
                <c:pt idx="3849">
                  <c:v>0.84299999999999997</c:v>
                </c:pt>
                <c:pt idx="3850">
                  <c:v>0.84499999999999997</c:v>
                </c:pt>
                <c:pt idx="3851">
                  <c:v>0.84499999999999997</c:v>
                </c:pt>
                <c:pt idx="3852">
                  <c:v>0.84599999999999997</c:v>
                </c:pt>
                <c:pt idx="3853">
                  <c:v>0.84399999999999997</c:v>
                </c:pt>
                <c:pt idx="3854">
                  <c:v>0.84499999999999997</c:v>
                </c:pt>
                <c:pt idx="3855">
                  <c:v>0.84599999999999997</c:v>
                </c:pt>
                <c:pt idx="3856">
                  <c:v>0.84699999999999998</c:v>
                </c:pt>
                <c:pt idx="3857">
                  <c:v>0.84599999999999997</c:v>
                </c:pt>
                <c:pt idx="3858">
                  <c:v>0.84599999999999997</c:v>
                </c:pt>
                <c:pt idx="3859">
                  <c:v>0.84799999999999998</c:v>
                </c:pt>
                <c:pt idx="3860">
                  <c:v>0.84899999999999998</c:v>
                </c:pt>
                <c:pt idx="3861">
                  <c:v>0.84899999999999998</c:v>
                </c:pt>
                <c:pt idx="3862">
                  <c:v>0.84899999999999998</c:v>
                </c:pt>
                <c:pt idx="3863">
                  <c:v>0.85</c:v>
                </c:pt>
                <c:pt idx="3864">
                  <c:v>0.85</c:v>
                </c:pt>
                <c:pt idx="3865">
                  <c:v>0.85099999999999998</c:v>
                </c:pt>
                <c:pt idx="3866">
                  <c:v>0.85099999999999998</c:v>
                </c:pt>
                <c:pt idx="3867">
                  <c:v>0.85</c:v>
                </c:pt>
                <c:pt idx="3868">
                  <c:v>0.85199999999999998</c:v>
                </c:pt>
                <c:pt idx="3869">
                  <c:v>0.85099999999999998</c:v>
                </c:pt>
                <c:pt idx="3870">
                  <c:v>0.85199999999999998</c:v>
                </c:pt>
                <c:pt idx="3871">
                  <c:v>0.85299999999999998</c:v>
                </c:pt>
                <c:pt idx="3872">
                  <c:v>0.85499999999999998</c:v>
                </c:pt>
                <c:pt idx="3873">
                  <c:v>0.85399999999999998</c:v>
                </c:pt>
                <c:pt idx="3874">
                  <c:v>0.85399999999999998</c:v>
                </c:pt>
                <c:pt idx="3875">
                  <c:v>0.85399999999999998</c:v>
                </c:pt>
                <c:pt idx="3876">
                  <c:v>0.85599999999999998</c:v>
                </c:pt>
                <c:pt idx="3877">
                  <c:v>0.85599999999999998</c:v>
                </c:pt>
                <c:pt idx="3878">
                  <c:v>0.85599999999999998</c:v>
                </c:pt>
                <c:pt idx="3879">
                  <c:v>0.85599999999999998</c:v>
                </c:pt>
                <c:pt idx="3880">
                  <c:v>0.85799999999999998</c:v>
                </c:pt>
                <c:pt idx="3881">
                  <c:v>0.85699999999999998</c:v>
                </c:pt>
                <c:pt idx="3882">
                  <c:v>0.85799999999999998</c:v>
                </c:pt>
                <c:pt idx="3883">
                  <c:v>0.85899999999999999</c:v>
                </c:pt>
                <c:pt idx="3884">
                  <c:v>0.86</c:v>
                </c:pt>
                <c:pt idx="3885">
                  <c:v>0.86199999999999999</c:v>
                </c:pt>
                <c:pt idx="3886">
                  <c:v>0.86099999999999999</c:v>
                </c:pt>
                <c:pt idx="3887">
                  <c:v>0.86199999999999999</c:v>
                </c:pt>
                <c:pt idx="3888">
                  <c:v>0.86399999999999999</c:v>
                </c:pt>
                <c:pt idx="3889">
                  <c:v>0.86299999999999999</c:v>
                </c:pt>
                <c:pt idx="3890">
                  <c:v>0.86599999999999999</c:v>
                </c:pt>
                <c:pt idx="3891">
                  <c:v>0.86899999999999999</c:v>
                </c:pt>
                <c:pt idx="3892">
                  <c:v>0.871</c:v>
                </c:pt>
                <c:pt idx="3893">
                  <c:v>0.872</c:v>
                </c:pt>
                <c:pt idx="3894">
                  <c:v>0.875</c:v>
                </c:pt>
                <c:pt idx="3895">
                  <c:v>0.877</c:v>
                </c:pt>
                <c:pt idx="3896">
                  <c:v>0.879</c:v>
                </c:pt>
                <c:pt idx="3897">
                  <c:v>0.88200000000000001</c:v>
                </c:pt>
                <c:pt idx="3898">
                  <c:v>0.88300000000000001</c:v>
                </c:pt>
                <c:pt idx="3899">
                  <c:v>0.88800000000000001</c:v>
                </c:pt>
                <c:pt idx="3900">
                  <c:v>0.89200000000000002</c:v>
                </c:pt>
                <c:pt idx="3901">
                  <c:v>0.89400000000000002</c:v>
                </c:pt>
                <c:pt idx="3902">
                  <c:v>0.89800000000000002</c:v>
                </c:pt>
                <c:pt idx="3903">
                  <c:v>0.90300000000000002</c:v>
                </c:pt>
                <c:pt idx="3904">
                  <c:v>0.90800000000000003</c:v>
                </c:pt>
                <c:pt idx="3905">
                  <c:v>0.90800000000000003</c:v>
                </c:pt>
                <c:pt idx="3906">
                  <c:v>0.91600000000000004</c:v>
                </c:pt>
                <c:pt idx="3907">
                  <c:v>0.92100000000000004</c:v>
                </c:pt>
                <c:pt idx="3908">
                  <c:v>0.92500000000000004</c:v>
                </c:pt>
                <c:pt idx="3909">
                  <c:v>0.93</c:v>
                </c:pt>
                <c:pt idx="3910">
                  <c:v>0.93500000000000005</c:v>
                </c:pt>
                <c:pt idx="3911">
                  <c:v>0.94099999999999995</c:v>
                </c:pt>
                <c:pt idx="3912">
                  <c:v>0.94399999999999995</c:v>
                </c:pt>
                <c:pt idx="3913">
                  <c:v>0.94899999999999995</c:v>
                </c:pt>
                <c:pt idx="3914">
                  <c:v>0.95299999999999996</c:v>
                </c:pt>
                <c:pt idx="3915">
                  <c:v>0.95699999999999996</c:v>
                </c:pt>
                <c:pt idx="3916">
                  <c:v>0.96099999999999997</c:v>
                </c:pt>
                <c:pt idx="3917">
                  <c:v>0.96599999999999997</c:v>
                </c:pt>
                <c:pt idx="3918">
                  <c:v>0.96899999999999997</c:v>
                </c:pt>
                <c:pt idx="3919">
                  <c:v>0.97299999999999998</c:v>
                </c:pt>
                <c:pt idx="3920">
                  <c:v>0.97699999999999998</c:v>
                </c:pt>
                <c:pt idx="3921">
                  <c:v>0.97799999999999998</c:v>
                </c:pt>
                <c:pt idx="3922">
                  <c:v>0.98099999999999998</c:v>
                </c:pt>
                <c:pt idx="3923">
                  <c:v>0.97</c:v>
                </c:pt>
                <c:pt idx="3924">
                  <c:v>0.99199999999999999</c:v>
                </c:pt>
                <c:pt idx="3925">
                  <c:v>0.99</c:v>
                </c:pt>
                <c:pt idx="3926">
                  <c:v>0.996</c:v>
                </c:pt>
                <c:pt idx="3927">
                  <c:v>0.99399999999999999</c:v>
                </c:pt>
                <c:pt idx="3928">
                  <c:v>0.996</c:v>
                </c:pt>
                <c:pt idx="3929">
                  <c:v>0.998</c:v>
                </c:pt>
                <c:pt idx="3930">
                  <c:v>1.002</c:v>
                </c:pt>
                <c:pt idx="3931">
                  <c:v>1</c:v>
                </c:pt>
                <c:pt idx="3932">
                  <c:v>1.0029999999999999</c:v>
                </c:pt>
                <c:pt idx="3933">
                  <c:v>1.0029999999999999</c:v>
                </c:pt>
                <c:pt idx="3934">
                  <c:v>1.0069999999999999</c:v>
                </c:pt>
                <c:pt idx="3935">
                  <c:v>1.0069999999999999</c:v>
                </c:pt>
                <c:pt idx="3936">
                  <c:v>1.0069999999999999</c:v>
                </c:pt>
                <c:pt idx="3937">
                  <c:v>1.008</c:v>
                </c:pt>
                <c:pt idx="3938">
                  <c:v>1.008</c:v>
                </c:pt>
                <c:pt idx="3939">
                  <c:v>1.01</c:v>
                </c:pt>
                <c:pt idx="3940">
                  <c:v>1.012</c:v>
                </c:pt>
                <c:pt idx="3941">
                  <c:v>1.014</c:v>
                </c:pt>
                <c:pt idx="3942">
                  <c:v>1.014</c:v>
                </c:pt>
                <c:pt idx="3943">
                  <c:v>1.012</c:v>
                </c:pt>
                <c:pt idx="3944">
                  <c:v>1.0149999999999999</c:v>
                </c:pt>
                <c:pt idx="3945">
                  <c:v>1.016</c:v>
                </c:pt>
                <c:pt idx="3946">
                  <c:v>1.016</c:v>
                </c:pt>
                <c:pt idx="3947">
                  <c:v>1.0189999999999999</c:v>
                </c:pt>
                <c:pt idx="3948">
                  <c:v>1.018</c:v>
                </c:pt>
                <c:pt idx="3949">
                  <c:v>1.02</c:v>
                </c:pt>
                <c:pt idx="3950">
                  <c:v>1.0189999999999999</c:v>
                </c:pt>
                <c:pt idx="3951">
                  <c:v>1.022</c:v>
                </c:pt>
                <c:pt idx="3952">
                  <c:v>1.022</c:v>
                </c:pt>
                <c:pt idx="3953">
                  <c:v>1.022</c:v>
                </c:pt>
                <c:pt idx="3954">
                  <c:v>1.0109999999999999</c:v>
                </c:pt>
                <c:pt idx="3955">
                  <c:v>1.0209999999999999</c:v>
                </c:pt>
                <c:pt idx="3956">
                  <c:v>1.0209999999999999</c:v>
                </c:pt>
                <c:pt idx="3957">
                  <c:v>1.0229999999999999</c:v>
                </c:pt>
                <c:pt idx="3958">
                  <c:v>1.024</c:v>
                </c:pt>
                <c:pt idx="3959">
                  <c:v>1.0249999999999999</c:v>
                </c:pt>
                <c:pt idx="3960">
                  <c:v>1.024</c:v>
                </c:pt>
                <c:pt idx="3961">
                  <c:v>1.0229999999999999</c:v>
                </c:pt>
                <c:pt idx="3962">
                  <c:v>1.024</c:v>
                </c:pt>
                <c:pt idx="3963">
                  <c:v>1.0229999999999999</c:v>
                </c:pt>
                <c:pt idx="3964">
                  <c:v>1.028</c:v>
                </c:pt>
                <c:pt idx="3965">
                  <c:v>1.0269999999999999</c:v>
                </c:pt>
                <c:pt idx="3966">
                  <c:v>1.0269999999999999</c:v>
                </c:pt>
                <c:pt idx="3967">
                  <c:v>1.0289999999999999</c:v>
                </c:pt>
                <c:pt idx="3968">
                  <c:v>1.028</c:v>
                </c:pt>
                <c:pt idx="3969">
                  <c:v>1.028</c:v>
                </c:pt>
                <c:pt idx="3970">
                  <c:v>1.03</c:v>
                </c:pt>
                <c:pt idx="3971">
                  <c:v>1.0309999999999999</c:v>
                </c:pt>
                <c:pt idx="3972">
                  <c:v>1.0309999999999999</c:v>
                </c:pt>
                <c:pt idx="3973">
                  <c:v>1.028</c:v>
                </c:pt>
                <c:pt idx="3974">
                  <c:v>1.0289999999999999</c:v>
                </c:pt>
                <c:pt idx="3975">
                  <c:v>1.0309999999999999</c:v>
                </c:pt>
                <c:pt idx="3976">
                  <c:v>1.0309999999999999</c:v>
                </c:pt>
                <c:pt idx="3977">
                  <c:v>1.0309999999999999</c:v>
                </c:pt>
                <c:pt idx="3978">
                  <c:v>1.0309999999999999</c:v>
                </c:pt>
                <c:pt idx="3979">
                  <c:v>1.032</c:v>
                </c:pt>
                <c:pt idx="3980">
                  <c:v>1.0329999999999999</c:v>
                </c:pt>
                <c:pt idx="3981">
                  <c:v>1.034</c:v>
                </c:pt>
                <c:pt idx="3982">
                  <c:v>1.0329999999999999</c:v>
                </c:pt>
                <c:pt idx="3983">
                  <c:v>1.032</c:v>
                </c:pt>
                <c:pt idx="3984">
                  <c:v>1.0349999999999999</c:v>
                </c:pt>
                <c:pt idx="3985">
                  <c:v>1.032</c:v>
                </c:pt>
                <c:pt idx="3986">
                  <c:v>1.0329999999999999</c:v>
                </c:pt>
                <c:pt idx="3987">
                  <c:v>1.0329999999999999</c:v>
                </c:pt>
                <c:pt idx="3988">
                  <c:v>1.0329999999999999</c:v>
                </c:pt>
                <c:pt idx="3989">
                  <c:v>1.032</c:v>
                </c:pt>
                <c:pt idx="3990">
                  <c:v>1.034</c:v>
                </c:pt>
                <c:pt idx="3991">
                  <c:v>1.0349999999999999</c:v>
                </c:pt>
                <c:pt idx="3992">
                  <c:v>1.034</c:v>
                </c:pt>
                <c:pt idx="3993">
                  <c:v>1.032</c:v>
                </c:pt>
                <c:pt idx="3994">
                  <c:v>1.032</c:v>
                </c:pt>
                <c:pt idx="3995">
                  <c:v>1.0349999999999999</c:v>
                </c:pt>
                <c:pt idx="3996">
                  <c:v>1.036</c:v>
                </c:pt>
                <c:pt idx="3997">
                  <c:v>1.034</c:v>
                </c:pt>
                <c:pt idx="3998">
                  <c:v>1.034</c:v>
                </c:pt>
                <c:pt idx="3999">
                  <c:v>1.0369999999999999</c:v>
                </c:pt>
                <c:pt idx="4000">
                  <c:v>1.034</c:v>
                </c:pt>
                <c:pt idx="4001">
                  <c:v>1.0349999999999999</c:v>
                </c:pt>
                <c:pt idx="4002">
                  <c:v>1.0349999999999999</c:v>
                </c:pt>
                <c:pt idx="4003">
                  <c:v>1.0349999999999999</c:v>
                </c:pt>
                <c:pt idx="4004">
                  <c:v>1.0369999999999999</c:v>
                </c:pt>
                <c:pt idx="4005">
                  <c:v>1.0389999999999999</c:v>
                </c:pt>
                <c:pt idx="4006">
                  <c:v>1.0389999999999999</c:v>
                </c:pt>
                <c:pt idx="4007">
                  <c:v>1.042</c:v>
                </c:pt>
                <c:pt idx="4008">
                  <c:v>1.04</c:v>
                </c:pt>
                <c:pt idx="4009">
                  <c:v>1.0429999999999999</c:v>
                </c:pt>
                <c:pt idx="4010">
                  <c:v>1.0449999999999999</c:v>
                </c:pt>
                <c:pt idx="4011">
                  <c:v>1.046</c:v>
                </c:pt>
                <c:pt idx="4012">
                  <c:v>1.046</c:v>
                </c:pt>
                <c:pt idx="4013">
                  <c:v>1.048</c:v>
                </c:pt>
                <c:pt idx="4014">
                  <c:v>1.0489999999999999</c:v>
                </c:pt>
                <c:pt idx="4015">
                  <c:v>1.0509999999999999</c:v>
                </c:pt>
                <c:pt idx="4016">
                  <c:v>1.052</c:v>
                </c:pt>
                <c:pt idx="4017">
                  <c:v>1.0529999999999999</c:v>
                </c:pt>
                <c:pt idx="4018">
                  <c:v>1.0549999999999999</c:v>
                </c:pt>
                <c:pt idx="4019">
                  <c:v>1.054</c:v>
                </c:pt>
                <c:pt idx="4020">
                  <c:v>1.0549999999999999</c:v>
                </c:pt>
                <c:pt idx="4021">
                  <c:v>1.0580000000000001</c:v>
                </c:pt>
                <c:pt idx="4022">
                  <c:v>1.0580000000000001</c:v>
                </c:pt>
                <c:pt idx="4023">
                  <c:v>1.0580000000000001</c:v>
                </c:pt>
                <c:pt idx="4024">
                  <c:v>1.0589999999999999</c:v>
                </c:pt>
                <c:pt idx="4025">
                  <c:v>1.0609999999999999</c:v>
                </c:pt>
                <c:pt idx="4026">
                  <c:v>1.0609999999999999</c:v>
                </c:pt>
                <c:pt idx="4027">
                  <c:v>1.0620000000000001</c:v>
                </c:pt>
                <c:pt idx="4028">
                  <c:v>1.0620000000000001</c:v>
                </c:pt>
                <c:pt idx="4029">
                  <c:v>1.0629999999999999</c:v>
                </c:pt>
                <c:pt idx="4030">
                  <c:v>1.0609999999999999</c:v>
                </c:pt>
                <c:pt idx="4031">
                  <c:v>1.0609999999999999</c:v>
                </c:pt>
                <c:pt idx="4032">
                  <c:v>1.0640000000000001</c:v>
                </c:pt>
                <c:pt idx="4033">
                  <c:v>1.0629999999999999</c:v>
                </c:pt>
                <c:pt idx="4034">
                  <c:v>1.06</c:v>
                </c:pt>
                <c:pt idx="4035">
                  <c:v>1.0649999999999999</c:v>
                </c:pt>
                <c:pt idx="4036">
                  <c:v>1.0609999999999999</c:v>
                </c:pt>
                <c:pt idx="4037">
                  <c:v>1.0629999999999999</c:v>
                </c:pt>
                <c:pt idx="4038">
                  <c:v>1.0620000000000001</c:v>
                </c:pt>
                <c:pt idx="4039">
                  <c:v>1.0609999999999999</c:v>
                </c:pt>
                <c:pt idx="4040">
                  <c:v>1.0629999999999999</c:v>
                </c:pt>
                <c:pt idx="4041">
                  <c:v>1.0620000000000001</c:v>
                </c:pt>
                <c:pt idx="4042">
                  <c:v>1.0640000000000001</c:v>
                </c:pt>
                <c:pt idx="4043">
                  <c:v>1.0609999999999999</c:v>
                </c:pt>
                <c:pt idx="4044">
                  <c:v>1.0640000000000001</c:v>
                </c:pt>
                <c:pt idx="4045">
                  <c:v>1.0629999999999999</c:v>
                </c:pt>
                <c:pt idx="4046">
                  <c:v>1.0640000000000001</c:v>
                </c:pt>
                <c:pt idx="4047">
                  <c:v>1.0640000000000001</c:v>
                </c:pt>
                <c:pt idx="4048">
                  <c:v>1.0640000000000001</c:v>
                </c:pt>
                <c:pt idx="4049">
                  <c:v>1.0649999999999999</c:v>
                </c:pt>
                <c:pt idx="4050">
                  <c:v>1.0640000000000001</c:v>
                </c:pt>
                <c:pt idx="4051">
                  <c:v>1.0609999999999999</c:v>
                </c:pt>
                <c:pt idx="4052">
                  <c:v>1.0640000000000001</c:v>
                </c:pt>
                <c:pt idx="4053">
                  <c:v>1.0640000000000001</c:v>
                </c:pt>
                <c:pt idx="4054">
                  <c:v>1.0629999999999999</c:v>
                </c:pt>
                <c:pt idx="4055">
                  <c:v>1.0660000000000001</c:v>
                </c:pt>
                <c:pt idx="4056">
                  <c:v>1.0620000000000001</c:v>
                </c:pt>
                <c:pt idx="4057">
                  <c:v>1.0629999999999999</c:v>
                </c:pt>
                <c:pt idx="4058">
                  <c:v>1.0629999999999999</c:v>
                </c:pt>
                <c:pt idx="4059">
                  <c:v>1.0609999999999999</c:v>
                </c:pt>
                <c:pt idx="4060">
                  <c:v>1.0629999999999999</c:v>
                </c:pt>
                <c:pt idx="4061">
                  <c:v>1.0620000000000001</c:v>
                </c:pt>
                <c:pt idx="4062">
                  <c:v>1.0620000000000001</c:v>
                </c:pt>
                <c:pt idx="4063">
                  <c:v>1.0629999999999999</c:v>
                </c:pt>
                <c:pt idx="4064">
                  <c:v>1.0640000000000001</c:v>
                </c:pt>
                <c:pt idx="4065">
                  <c:v>1.0620000000000001</c:v>
                </c:pt>
                <c:pt idx="4066">
                  <c:v>1.0640000000000001</c:v>
                </c:pt>
                <c:pt idx="4067">
                  <c:v>1.0609999999999999</c:v>
                </c:pt>
                <c:pt idx="4068">
                  <c:v>1.0629999999999999</c:v>
                </c:pt>
                <c:pt idx="4069">
                  <c:v>1.0620000000000001</c:v>
                </c:pt>
                <c:pt idx="4070">
                  <c:v>1.0629999999999999</c:v>
                </c:pt>
                <c:pt idx="4071">
                  <c:v>1.0640000000000001</c:v>
                </c:pt>
                <c:pt idx="4072">
                  <c:v>1.0629999999999999</c:v>
                </c:pt>
                <c:pt idx="4073">
                  <c:v>1.0609999999999999</c:v>
                </c:pt>
                <c:pt idx="4074">
                  <c:v>1.0629999999999999</c:v>
                </c:pt>
                <c:pt idx="4075">
                  <c:v>1.0649999999999999</c:v>
                </c:pt>
                <c:pt idx="4076">
                  <c:v>1.0640000000000001</c:v>
                </c:pt>
                <c:pt idx="4077">
                  <c:v>1.0640000000000001</c:v>
                </c:pt>
                <c:pt idx="4078">
                  <c:v>1.0640000000000001</c:v>
                </c:pt>
                <c:pt idx="4079">
                  <c:v>1.0629999999999999</c:v>
                </c:pt>
                <c:pt idx="4080">
                  <c:v>1.0649999999999999</c:v>
                </c:pt>
                <c:pt idx="4081">
                  <c:v>1.0629999999999999</c:v>
                </c:pt>
                <c:pt idx="4082">
                  <c:v>1.0629999999999999</c:v>
                </c:pt>
                <c:pt idx="4083">
                  <c:v>1.0649999999999999</c:v>
                </c:pt>
                <c:pt idx="4084">
                  <c:v>1.0640000000000001</c:v>
                </c:pt>
                <c:pt idx="4085">
                  <c:v>1.0640000000000001</c:v>
                </c:pt>
                <c:pt idx="4086">
                  <c:v>1.0629999999999999</c:v>
                </c:pt>
                <c:pt idx="4087">
                  <c:v>1.0629999999999999</c:v>
                </c:pt>
                <c:pt idx="4088">
                  <c:v>1.0640000000000001</c:v>
                </c:pt>
                <c:pt idx="4089">
                  <c:v>1.0649999999999999</c:v>
                </c:pt>
                <c:pt idx="4090">
                  <c:v>1.0629999999999999</c:v>
                </c:pt>
                <c:pt idx="4091">
                  <c:v>1.0649999999999999</c:v>
                </c:pt>
                <c:pt idx="4092">
                  <c:v>1.0660000000000001</c:v>
                </c:pt>
                <c:pt idx="4093">
                  <c:v>1.0660000000000001</c:v>
                </c:pt>
                <c:pt idx="4094">
                  <c:v>1.0660000000000001</c:v>
                </c:pt>
                <c:pt idx="4095">
                  <c:v>1.0660000000000001</c:v>
                </c:pt>
                <c:pt idx="4096">
                  <c:v>1.069</c:v>
                </c:pt>
                <c:pt idx="4097">
                  <c:v>1.0720000000000001</c:v>
                </c:pt>
                <c:pt idx="4098">
                  <c:v>1.071</c:v>
                </c:pt>
                <c:pt idx="4099">
                  <c:v>1.075</c:v>
                </c:pt>
                <c:pt idx="4100">
                  <c:v>1.0760000000000001</c:v>
                </c:pt>
                <c:pt idx="4101">
                  <c:v>1.0760000000000001</c:v>
                </c:pt>
                <c:pt idx="4102">
                  <c:v>1.077</c:v>
                </c:pt>
                <c:pt idx="4103">
                  <c:v>1.079</c:v>
                </c:pt>
                <c:pt idx="4104">
                  <c:v>1.0780000000000001</c:v>
                </c:pt>
                <c:pt idx="4105">
                  <c:v>1.08</c:v>
                </c:pt>
                <c:pt idx="4106">
                  <c:v>1.083</c:v>
                </c:pt>
                <c:pt idx="4107">
                  <c:v>1.083</c:v>
                </c:pt>
                <c:pt idx="4108">
                  <c:v>1.085</c:v>
                </c:pt>
                <c:pt idx="4109">
                  <c:v>1.0860000000000001</c:v>
                </c:pt>
                <c:pt idx="4110">
                  <c:v>1.0860000000000001</c:v>
                </c:pt>
                <c:pt idx="4111">
                  <c:v>1.0860000000000001</c:v>
                </c:pt>
                <c:pt idx="4112">
                  <c:v>1.0880000000000001</c:v>
                </c:pt>
                <c:pt idx="4113">
                  <c:v>1.087</c:v>
                </c:pt>
                <c:pt idx="4114">
                  <c:v>1.0900000000000001</c:v>
                </c:pt>
                <c:pt idx="4115">
                  <c:v>1.0880000000000001</c:v>
                </c:pt>
                <c:pt idx="4116">
                  <c:v>1.091</c:v>
                </c:pt>
                <c:pt idx="4117">
                  <c:v>1.091</c:v>
                </c:pt>
                <c:pt idx="4118">
                  <c:v>1.091</c:v>
                </c:pt>
                <c:pt idx="4119">
                  <c:v>1.093</c:v>
                </c:pt>
                <c:pt idx="4120">
                  <c:v>1.093</c:v>
                </c:pt>
                <c:pt idx="4121">
                  <c:v>1.093</c:v>
                </c:pt>
                <c:pt idx="4122">
                  <c:v>1.093</c:v>
                </c:pt>
                <c:pt idx="4123">
                  <c:v>1.095</c:v>
                </c:pt>
                <c:pt idx="4124">
                  <c:v>1.093</c:v>
                </c:pt>
                <c:pt idx="4125">
                  <c:v>1.0940000000000001</c:v>
                </c:pt>
                <c:pt idx="4126">
                  <c:v>1.097</c:v>
                </c:pt>
                <c:pt idx="4127">
                  <c:v>1.095</c:v>
                </c:pt>
                <c:pt idx="4128">
                  <c:v>1.0960000000000001</c:v>
                </c:pt>
                <c:pt idx="4129">
                  <c:v>1.095</c:v>
                </c:pt>
                <c:pt idx="4130">
                  <c:v>1.0960000000000001</c:v>
                </c:pt>
                <c:pt idx="4131">
                  <c:v>1.0960000000000001</c:v>
                </c:pt>
                <c:pt idx="4132">
                  <c:v>1.095</c:v>
                </c:pt>
                <c:pt idx="4133">
                  <c:v>1.0960000000000001</c:v>
                </c:pt>
                <c:pt idx="4134">
                  <c:v>1.0960000000000001</c:v>
                </c:pt>
                <c:pt idx="4135">
                  <c:v>1.0940000000000001</c:v>
                </c:pt>
                <c:pt idx="4136">
                  <c:v>1.0960000000000001</c:v>
                </c:pt>
                <c:pt idx="4137">
                  <c:v>1.097</c:v>
                </c:pt>
                <c:pt idx="4138">
                  <c:v>1.095</c:v>
                </c:pt>
                <c:pt idx="4139">
                  <c:v>1.0980000000000001</c:v>
                </c:pt>
                <c:pt idx="4140">
                  <c:v>1.097</c:v>
                </c:pt>
                <c:pt idx="4141">
                  <c:v>1.095</c:v>
                </c:pt>
                <c:pt idx="4142">
                  <c:v>1.097</c:v>
                </c:pt>
                <c:pt idx="4143">
                  <c:v>1.0980000000000001</c:v>
                </c:pt>
                <c:pt idx="4144">
                  <c:v>1.097</c:v>
                </c:pt>
                <c:pt idx="4145">
                  <c:v>1.0960000000000001</c:v>
                </c:pt>
                <c:pt idx="4146">
                  <c:v>1.093</c:v>
                </c:pt>
                <c:pt idx="4147">
                  <c:v>1.089</c:v>
                </c:pt>
                <c:pt idx="4148">
                  <c:v>1.0960000000000001</c:v>
                </c:pt>
                <c:pt idx="4149">
                  <c:v>1.0960000000000001</c:v>
                </c:pt>
                <c:pt idx="4150">
                  <c:v>1.093</c:v>
                </c:pt>
                <c:pt idx="4151">
                  <c:v>1.097</c:v>
                </c:pt>
                <c:pt idx="4152">
                  <c:v>1.0960000000000001</c:v>
                </c:pt>
                <c:pt idx="4153">
                  <c:v>1.095</c:v>
                </c:pt>
                <c:pt idx="4154">
                  <c:v>1.0940000000000001</c:v>
                </c:pt>
                <c:pt idx="4155">
                  <c:v>1.0960000000000001</c:v>
                </c:pt>
                <c:pt idx="4156">
                  <c:v>1.095</c:v>
                </c:pt>
                <c:pt idx="4157">
                  <c:v>1.0960000000000001</c:v>
                </c:pt>
                <c:pt idx="4158">
                  <c:v>1.095</c:v>
                </c:pt>
                <c:pt idx="4159">
                  <c:v>1.091</c:v>
                </c:pt>
                <c:pt idx="4160">
                  <c:v>1.0920000000000001</c:v>
                </c:pt>
                <c:pt idx="4161">
                  <c:v>1.091</c:v>
                </c:pt>
                <c:pt idx="4162">
                  <c:v>1.095</c:v>
                </c:pt>
                <c:pt idx="4163">
                  <c:v>1.0940000000000001</c:v>
                </c:pt>
                <c:pt idx="4164">
                  <c:v>1.097</c:v>
                </c:pt>
                <c:pt idx="4165">
                  <c:v>1.0960000000000001</c:v>
                </c:pt>
                <c:pt idx="4166">
                  <c:v>1.0960000000000001</c:v>
                </c:pt>
                <c:pt idx="4167">
                  <c:v>1.0960000000000001</c:v>
                </c:pt>
                <c:pt idx="4168">
                  <c:v>1.0960000000000001</c:v>
                </c:pt>
                <c:pt idx="4169">
                  <c:v>1.095</c:v>
                </c:pt>
                <c:pt idx="4170">
                  <c:v>1.0960000000000001</c:v>
                </c:pt>
                <c:pt idx="4171">
                  <c:v>1.0960000000000001</c:v>
                </c:pt>
                <c:pt idx="4172">
                  <c:v>1.0960000000000001</c:v>
                </c:pt>
                <c:pt idx="4173">
                  <c:v>1.0940000000000001</c:v>
                </c:pt>
                <c:pt idx="4174">
                  <c:v>1.095</c:v>
                </c:pt>
                <c:pt idx="4175">
                  <c:v>1.0940000000000001</c:v>
                </c:pt>
                <c:pt idx="4176">
                  <c:v>1.095</c:v>
                </c:pt>
                <c:pt idx="4177">
                  <c:v>1.093</c:v>
                </c:pt>
                <c:pt idx="4178">
                  <c:v>1.0940000000000001</c:v>
                </c:pt>
                <c:pt idx="4179">
                  <c:v>1.095</c:v>
                </c:pt>
                <c:pt idx="4180">
                  <c:v>1.095</c:v>
                </c:pt>
                <c:pt idx="4181">
                  <c:v>1.0940000000000001</c:v>
                </c:pt>
                <c:pt idx="4182">
                  <c:v>1.0940000000000001</c:v>
                </c:pt>
                <c:pt idx="4183">
                  <c:v>1.093</c:v>
                </c:pt>
                <c:pt idx="4184">
                  <c:v>1.0940000000000001</c:v>
                </c:pt>
                <c:pt idx="4185">
                  <c:v>1.0940000000000001</c:v>
                </c:pt>
                <c:pt idx="4186">
                  <c:v>1.093</c:v>
                </c:pt>
                <c:pt idx="4187">
                  <c:v>1.091</c:v>
                </c:pt>
                <c:pt idx="4188">
                  <c:v>1.0920000000000001</c:v>
                </c:pt>
                <c:pt idx="4189">
                  <c:v>1.095</c:v>
                </c:pt>
                <c:pt idx="4190">
                  <c:v>1.0940000000000001</c:v>
                </c:pt>
                <c:pt idx="4191">
                  <c:v>1.0920000000000001</c:v>
                </c:pt>
                <c:pt idx="4192">
                  <c:v>1.095</c:v>
                </c:pt>
                <c:pt idx="4193">
                  <c:v>1.0920000000000001</c:v>
                </c:pt>
                <c:pt idx="4194">
                  <c:v>1.0920000000000001</c:v>
                </c:pt>
                <c:pt idx="4195">
                  <c:v>1.091</c:v>
                </c:pt>
                <c:pt idx="4196">
                  <c:v>1.093</c:v>
                </c:pt>
                <c:pt idx="4197">
                  <c:v>1.0920000000000001</c:v>
                </c:pt>
                <c:pt idx="4198">
                  <c:v>1.0920000000000001</c:v>
                </c:pt>
                <c:pt idx="4199">
                  <c:v>1.091</c:v>
                </c:pt>
                <c:pt idx="4200">
                  <c:v>1.0920000000000001</c:v>
                </c:pt>
                <c:pt idx="4201">
                  <c:v>1.091</c:v>
                </c:pt>
                <c:pt idx="4202">
                  <c:v>1.091</c:v>
                </c:pt>
                <c:pt idx="4203">
                  <c:v>1.097</c:v>
                </c:pt>
                <c:pt idx="4204">
                  <c:v>1.1020000000000001</c:v>
                </c:pt>
                <c:pt idx="4205">
                  <c:v>1.111</c:v>
                </c:pt>
                <c:pt idx="4206">
                  <c:v>1.1220000000000001</c:v>
                </c:pt>
                <c:pt idx="4207">
                  <c:v>1.131</c:v>
                </c:pt>
                <c:pt idx="4208">
                  <c:v>1.1339999999999999</c:v>
                </c:pt>
                <c:pt idx="4209">
                  <c:v>1.1339999999999999</c:v>
                </c:pt>
                <c:pt idx="4210">
                  <c:v>1.139</c:v>
                </c:pt>
                <c:pt idx="4211">
                  <c:v>1.1379999999999999</c:v>
                </c:pt>
                <c:pt idx="4212">
                  <c:v>1.139</c:v>
                </c:pt>
                <c:pt idx="4213">
                  <c:v>1.1379999999999999</c:v>
                </c:pt>
                <c:pt idx="4214">
                  <c:v>1.139</c:v>
                </c:pt>
                <c:pt idx="4215">
                  <c:v>1.137</c:v>
                </c:pt>
                <c:pt idx="4216">
                  <c:v>1.137</c:v>
                </c:pt>
                <c:pt idx="4217">
                  <c:v>1.135</c:v>
                </c:pt>
                <c:pt idx="4218">
                  <c:v>1.1379999999999999</c:v>
                </c:pt>
                <c:pt idx="4219">
                  <c:v>1.137</c:v>
                </c:pt>
                <c:pt idx="4220">
                  <c:v>1.137</c:v>
                </c:pt>
                <c:pt idx="4221">
                  <c:v>1.135</c:v>
                </c:pt>
                <c:pt idx="4222">
                  <c:v>1.137</c:v>
                </c:pt>
                <c:pt idx="4223">
                  <c:v>1.137</c:v>
                </c:pt>
                <c:pt idx="4224">
                  <c:v>1.1359999999999999</c:v>
                </c:pt>
                <c:pt idx="4225">
                  <c:v>1.1379999999999999</c:v>
                </c:pt>
                <c:pt idx="4226">
                  <c:v>1.137</c:v>
                </c:pt>
                <c:pt idx="4227">
                  <c:v>1.1379999999999999</c:v>
                </c:pt>
                <c:pt idx="4228">
                  <c:v>1.1379999999999999</c:v>
                </c:pt>
                <c:pt idx="4229">
                  <c:v>1.137</c:v>
                </c:pt>
                <c:pt idx="4230">
                  <c:v>1.139</c:v>
                </c:pt>
                <c:pt idx="4231">
                  <c:v>1.139</c:v>
                </c:pt>
                <c:pt idx="4232">
                  <c:v>1.1399999999999999</c:v>
                </c:pt>
                <c:pt idx="4233">
                  <c:v>1.1359999999999999</c:v>
                </c:pt>
                <c:pt idx="4234">
                  <c:v>1.141</c:v>
                </c:pt>
                <c:pt idx="4235">
                  <c:v>1.137</c:v>
                </c:pt>
                <c:pt idx="4236">
                  <c:v>1.1379999999999999</c:v>
                </c:pt>
                <c:pt idx="4237">
                  <c:v>1.139</c:v>
                </c:pt>
                <c:pt idx="4238">
                  <c:v>1.139</c:v>
                </c:pt>
                <c:pt idx="4239">
                  <c:v>1.141</c:v>
                </c:pt>
                <c:pt idx="4240">
                  <c:v>1.141</c:v>
                </c:pt>
                <c:pt idx="4241">
                  <c:v>1.1379999999999999</c:v>
                </c:pt>
                <c:pt idx="4242">
                  <c:v>1.1399999999999999</c:v>
                </c:pt>
                <c:pt idx="4243">
                  <c:v>1.1379999999999999</c:v>
                </c:pt>
                <c:pt idx="4244">
                  <c:v>1.139</c:v>
                </c:pt>
                <c:pt idx="4245">
                  <c:v>1.139</c:v>
                </c:pt>
                <c:pt idx="4246">
                  <c:v>1.139</c:v>
                </c:pt>
                <c:pt idx="4247">
                  <c:v>1.1399999999999999</c:v>
                </c:pt>
                <c:pt idx="4248">
                  <c:v>1.139</c:v>
                </c:pt>
                <c:pt idx="4249">
                  <c:v>1.1379999999999999</c:v>
                </c:pt>
                <c:pt idx="4250">
                  <c:v>1.137</c:v>
                </c:pt>
                <c:pt idx="4251">
                  <c:v>1.1359999999999999</c:v>
                </c:pt>
                <c:pt idx="4252">
                  <c:v>1.137</c:v>
                </c:pt>
                <c:pt idx="4253">
                  <c:v>1.137</c:v>
                </c:pt>
                <c:pt idx="4254">
                  <c:v>1.135</c:v>
                </c:pt>
                <c:pt idx="4255">
                  <c:v>1.1359999999999999</c:v>
                </c:pt>
                <c:pt idx="4256">
                  <c:v>1.137</c:v>
                </c:pt>
                <c:pt idx="4257">
                  <c:v>1.1359999999999999</c:v>
                </c:pt>
                <c:pt idx="4258">
                  <c:v>1.1359999999999999</c:v>
                </c:pt>
                <c:pt idx="4259">
                  <c:v>1.1359999999999999</c:v>
                </c:pt>
                <c:pt idx="4260">
                  <c:v>1.1359999999999999</c:v>
                </c:pt>
                <c:pt idx="4261">
                  <c:v>1.135</c:v>
                </c:pt>
                <c:pt idx="4262">
                  <c:v>1.137</c:v>
                </c:pt>
                <c:pt idx="4263">
                  <c:v>1.1359999999999999</c:v>
                </c:pt>
                <c:pt idx="4264">
                  <c:v>1.1359999999999999</c:v>
                </c:pt>
                <c:pt idx="4265">
                  <c:v>1.1359999999999999</c:v>
                </c:pt>
                <c:pt idx="4266">
                  <c:v>1.1339999999999999</c:v>
                </c:pt>
                <c:pt idx="4267">
                  <c:v>1.135</c:v>
                </c:pt>
                <c:pt idx="4268">
                  <c:v>1.1339999999999999</c:v>
                </c:pt>
                <c:pt idx="4269">
                  <c:v>1.1339999999999999</c:v>
                </c:pt>
                <c:pt idx="4270">
                  <c:v>1.1339999999999999</c:v>
                </c:pt>
                <c:pt idx="4271">
                  <c:v>1.1339999999999999</c:v>
                </c:pt>
                <c:pt idx="4272">
                  <c:v>1.1339999999999999</c:v>
                </c:pt>
                <c:pt idx="4273">
                  <c:v>1.133</c:v>
                </c:pt>
                <c:pt idx="4274">
                  <c:v>1.1319999999999999</c:v>
                </c:pt>
                <c:pt idx="4275">
                  <c:v>1.1339999999999999</c:v>
                </c:pt>
                <c:pt idx="4276">
                  <c:v>1.131</c:v>
                </c:pt>
                <c:pt idx="4277">
                  <c:v>1.133</c:v>
                </c:pt>
                <c:pt idx="4278">
                  <c:v>1.133</c:v>
                </c:pt>
                <c:pt idx="4279">
                  <c:v>1.131</c:v>
                </c:pt>
                <c:pt idx="4280">
                  <c:v>1.1319999999999999</c:v>
                </c:pt>
                <c:pt idx="4281">
                  <c:v>1.1299999999999999</c:v>
                </c:pt>
                <c:pt idx="4282">
                  <c:v>1.1319999999999999</c:v>
                </c:pt>
                <c:pt idx="4283">
                  <c:v>1.1319999999999999</c:v>
                </c:pt>
                <c:pt idx="4284">
                  <c:v>1.1319999999999999</c:v>
                </c:pt>
                <c:pt idx="4285">
                  <c:v>1.1319999999999999</c:v>
                </c:pt>
                <c:pt idx="4286">
                  <c:v>1.1319999999999999</c:v>
                </c:pt>
                <c:pt idx="4287">
                  <c:v>1.131</c:v>
                </c:pt>
                <c:pt idx="4288">
                  <c:v>1.131</c:v>
                </c:pt>
                <c:pt idx="4289">
                  <c:v>1.131</c:v>
                </c:pt>
                <c:pt idx="4290">
                  <c:v>1.129</c:v>
                </c:pt>
                <c:pt idx="4291">
                  <c:v>1.1279999999999999</c:v>
                </c:pt>
                <c:pt idx="4292">
                  <c:v>1.1299999999999999</c:v>
                </c:pt>
                <c:pt idx="4293">
                  <c:v>1.129</c:v>
                </c:pt>
                <c:pt idx="4294">
                  <c:v>1.1319999999999999</c:v>
                </c:pt>
                <c:pt idx="4295">
                  <c:v>1.131</c:v>
                </c:pt>
                <c:pt idx="4296">
                  <c:v>1.1299999999999999</c:v>
                </c:pt>
                <c:pt idx="4297">
                  <c:v>1.129</c:v>
                </c:pt>
                <c:pt idx="4298">
                  <c:v>1.129</c:v>
                </c:pt>
                <c:pt idx="4299">
                  <c:v>1.1459999999999999</c:v>
                </c:pt>
                <c:pt idx="4300">
                  <c:v>1.163</c:v>
                </c:pt>
                <c:pt idx="4301">
                  <c:v>1.171</c:v>
                </c:pt>
                <c:pt idx="4302">
                  <c:v>1.1759999999999999</c:v>
                </c:pt>
                <c:pt idx="4303">
                  <c:v>1.177</c:v>
                </c:pt>
                <c:pt idx="4304">
                  <c:v>1.1759999999999999</c:v>
                </c:pt>
                <c:pt idx="4305">
                  <c:v>1.177</c:v>
                </c:pt>
                <c:pt idx="4306">
                  <c:v>1.179</c:v>
                </c:pt>
                <c:pt idx="4307">
                  <c:v>1.177</c:v>
                </c:pt>
                <c:pt idx="4308">
                  <c:v>1.1819999999999999</c:v>
                </c:pt>
                <c:pt idx="4309">
                  <c:v>1.1859999999999999</c:v>
                </c:pt>
                <c:pt idx="4310">
                  <c:v>1.1879999999999999</c:v>
                </c:pt>
                <c:pt idx="4311">
                  <c:v>1.19</c:v>
                </c:pt>
                <c:pt idx="4312">
                  <c:v>1.1879999999999999</c:v>
                </c:pt>
                <c:pt idx="4313">
                  <c:v>1.1859999999999999</c:v>
                </c:pt>
                <c:pt idx="4314">
                  <c:v>1.1879999999999999</c:v>
                </c:pt>
                <c:pt idx="4315">
                  <c:v>1.1870000000000001</c:v>
                </c:pt>
                <c:pt idx="4316">
                  <c:v>1.1870000000000001</c:v>
                </c:pt>
                <c:pt idx="4317">
                  <c:v>1.1839999999999999</c:v>
                </c:pt>
                <c:pt idx="4318">
                  <c:v>1.1839999999999999</c:v>
                </c:pt>
                <c:pt idx="4319">
                  <c:v>1.181</c:v>
                </c:pt>
                <c:pt idx="4320">
                  <c:v>1.18</c:v>
                </c:pt>
                <c:pt idx="4321">
                  <c:v>1.175</c:v>
                </c:pt>
                <c:pt idx="4322">
                  <c:v>1.175</c:v>
                </c:pt>
                <c:pt idx="4323">
                  <c:v>1.159</c:v>
                </c:pt>
                <c:pt idx="4324">
                  <c:v>1.1739999999999999</c:v>
                </c:pt>
                <c:pt idx="4325">
                  <c:v>1.1719999999999999</c:v>
                </c:pt>
                <c:pt idx="4326">
                  <c:v>1.169</c:v>
                </c:pt>
                <c:pt idx="4327">
                  <c:v>1.17</c:v>
                </c:pt>
                <c:pt idx="4328">
                  <c:v>1.169</c:v>
                </c:pt>
                <c:pt idx="4329">
                  <c:v>1.167</c:v>
                </c:pt>
                <c:pt idx="4330">
                  <c:v>1.1659999999999999</c:v>
                </c:pt>
                <c:pt idx="4331">
                  <c:v>1.1639999999999999</c:v>
                </c:pt>
                <c:pt idx="4332">
                  <c:v>1.161</c:v>
                </c:pt>
                <c:pt idx="4333">
                  <c:v>1.163</c:v>
                </c:pt>
                <c:pt idx="4334">
                  <c:v>1.163</c:v>
                </c:pt>
                <c:pt idx="4335">
                  <c:v>1.1599999999999999</c:v>
                </c:pt>
                <c:pt idx="4336">
                  <c:v>1.1579999999999999</c:v>
                </c:pt>
                <c:pt idx="4337">
                  <c:v>1.1579999999999999</c:v>
                </c:pt>
                <c:pt idx="4338">
                  <c:v>1.1559999999999999</c:v>
                </c:pt>
                <c:pt idx="4339">
                  <c:v>1.1579999999999999</c:v>
                </c:pt>
                <c:pt idx="4340">
                  <c:v>1.1559999999999999</c:v>
                </c:pt>
                <c:pt idx="4341">
                  <c:v>1.155</c:v>
                </c:pt>
                <c:pt idx="4342">
                  <c:v>1.153</c:v>
                </c:pt>
                <c:pt idx="4343">
                  <c:v>1.1519999999999999</c:v>
                </c:pt>
                <c:pt idx="4344">
                  <c:v>1.153</c:v>
                </c:pt>
                <c:pt idx="4345">
                  <c:v>1.153</c:v>
                </c:pt>
                <c:pt idx="4346">
                  <c:v>1.1519999999999999</c:v>
                </c:pt>
                <c:pt idx="4347">
                  <c:v>1.151</c:v>
                </c:pt>
                <c:pt idx="4348">
                  <c:v>1.149</c:v>
                </c:pt>
                <c:pt idx="4349">
                  <c:v>1.1479999999999999</c:v>
                </c:pt>
                <c:pt idx="4350">
                  <c:v>1.149</c:v>
                </c:pt>
                <c:pt idx="4351">
                  <c:v>1.1379999999999999</c:v>
                </c:pt>
                <c:pt idx="4352">
                  <c:v>1.1479999999999999</c:v>
                </c:pt>
                <c:pt idx="4353">
                  <c:v>1.1459999999999999</c:v>
                </c:pt>
                <c:pt idx="4354">
                  <c:v>1.1439999999999999</c:v>
                </c:pt>
                <c:pt idx="4355">
                  <c:v>1.1459999999999999</c:v>
                </c:pt>
                <c:pt idx="4356">
                  <c:v>1.147</c:v>
                </c:pt>
                <c:pt idx="4357">
                  <c:v>1.1459999999999999</c:v>
                </c:pt>
                <c:pt idx="4358">
                  <c:v>1.1459999999999999</c:v>
                </c:pt>
                <c:pt idx="4359">
                  <c:v>1.145</c:v>
                </c:pt>
                <c:pt idx="4360">
                  <c:v>1.1459999999999999</c:v>
                </c:pt>
                <c:pt idx="4361">
                  <c:v>1.1439999999999999</c:v>
                </c:pt>
                <c:pt idx="4362">
                  <c:v>1.147</c:v>
                </c:pt>
                <c:pt idx="4363">
                  <c:v>1.143</c:v>
                </c:pt>
                <c:pt idx="4364">
                  <c:v>1.1439999999999999</c:v>
                </c:pt>
                <c:pt idx="4365">
                  <c:v>1.1439999999999999</c:v>
                </c:pt>
                <c:pt idx="4366">
                  <c:v>1.145</c:v>
                </c:pt>
                <c:pt idx="4367">
                  <c:v>1.143</c:v>
                </c:pt>
                <c:pt idx="4368">
                  <c:v>1.1439999999999999</c:v>
                </c:pt>
                <c:pt idx="4369">
                  <c:v>1.1359999999999999</c:v>
                </c:pt>
                <c:pt idx="4370">
                  <c:v>1.141</c:v>
                </c:pt>
                <c:pt idx="4371">
                  <c:v>1.1419999999999999</c:v>
                </c:pt>
                <c:pt idx="4372">
                  <c:v>1.1419999999999999</c:v>
                </c:pt>
                <c:pt idx="4373">
                  <c:v>1.143</c:v>
                </c:pt>
                <c:pt idx="4374">
                  <c:v>1.143</c:v>
                </c:pt>
                <c:pt idx="4375">
                  <c:v>1.1419999999999999</c:v>
                </c:pt>
                <c:pt idx="4376">
                  <c:v>1.1419999999999999</c:v>
                </c:pt>
                <c:pt idx="4377">
                  <c:v>1.1419999999999999</c:v>
                </c:pt>
                <c:pt idx="4378">
                  <c:v>1.139</c:v>
                </c:pt>
                <c:pt idx="4379">
                  <c:v>1.1399999999999999</c:v>
                </c:pt>
                <c:pt idx="4380">
                  <c:v>1.141</c:v>
                </c:pt>
                <c:pt idx="4381">
                  <c:v>1.1419999999999999</c:v>
                </c:pt>
                <c:pt idx="4382">
                  <c:v>1.139</c:v>
                </c:pt>
                <c:pt idx="4383">
                  <c:v>1.141</c:v>
                </c:pt>
                <c:pt idx="4384">
                  <c:v>1.1379999999999999</c:v>
                </c:pt>
                <c:pt idx="4385">
                  <c:v>1.1379999999999999</c:v>
                </c:pt>
                <c:pt idx="4386">
                  <c:v>1.1379999999999999</c:v>
                </c:pt>
                <c:pt idx="4387">
                  <c:v>1.135</c:v>
                </c:pt>
                <c:pt idx="4388">
                  <c:v>1.135</c:v>
                </c:pt>
                <c:pt idx="4389">
                  <c:v>1.1379999999999999</c:v>
                </c:pt>
                <c:pt idx="4390">
                  <c:v>1.1359999999999999</c:v>
                </c:pt>
                <c:pt idx="4391">
                  <c:v>1.137</c:v>
                </c:pt>
                <c:pt idx="4392">
                  <c:v>1.137</c:v>
                </c:pt>
                <c:pt idx="4393">
                  <c:v>1.1359999999999999</c:v>
                </c:pt>
                <c:pt idx="4394">
                  <c:v>1.1339999999999999</c:v>
                </c:pt>
                <c:pt idx="4395">
                  <c:v>1.133</c:v>
                </c:pt>
                <c:pt idx="4396">
                  <c:v>1.1319999999999999</c:v>
                </c:pt>
                <c:pt idx="4397">
                  <c:v>1.1319999999999999</c:v>
                </c:pt>
                <c:pt idx="4398">
                  <c:v>1.1319999999999999</c:v>
                </c:pt>
                <c:pt idx="4399">
                  <c:v>1.1299999999999999</c:v>
                </c:pt>
                <c:pt idx="4400">
                  <c:v>1.1299999999999999</c:v>
                </c:pt>
                <c:pt idx="4401">
                  <c:v>1.1299999999999999</c:v>
                </c:pt>
                <c:pt idx="4402">
                  <c:v>1.1299999999999999</c:v>
                </c:pt>
                <c:pt idx="4403">
                  <c:v>1.131</c:v>
                </c:pt>
                <c:pt idx="4404">
                  <c:v>1.1299999999999999</c:v>
                </c:pt>
                <c:pt idx="4405">
                  <c:v>1.129</c:v>
                </c:pt>
                <c:pt idx="4406">
                  <c:v>1.1319999999999999</c:v>
                </c:pt>
                <c:pt idx="4407">
                  <c:v>1.131</c:v>
                </c:pt>
                <c:pt idx="4408">
                  <c:v>1.127</c:v>
                </c:pt>
                <c:pt idx="4409">
                  <c:v>1.1299999999999999</c:v>
                </c:pt>
                <c:pt idx="4410">
                  <c:v>1.129</c:v>
                </c:pt>
                <c:pt idx="4411">
                  <c:v>1.129</c:v>
                </c:pt>
                <c:pt idx="4412">
                  <c:v>1.1279999999999999</c:v>
                </c:pt>
                <c:pt idx="4413">
                  <c:v>1.129</c:v>
                </c:pt>
                <c:pt idx="4414">
                  <c:v>1.1259999999999999</c:v>
                </c:pt>
                <c:pt idx="4415">
                  <c:v>1.1279999999999999</c:v>
                </c:pt>
                <c:pt idx="4416">
                  <c:v>1.125</c:v>
                </c:pt>
                <c:pt idx="4417">
                  <c:v>1.1259999999999999</c:v>
                </c:pt>
                <c:pt idx="4418">
                  <c:v>1.1240000000000001</c:v>
                </c:pt>
                <c:pt idx="4419">
                  <c:v>1.1240000000000001</c:v>
                </c:pt>
                <c:pt idx="4420">
                  <c:v>1.1240000000000001</c:v>
                </c:pt>
                <c:pt idx="4421">
                  <c:v>1.1259999999999999</c:v>
                </c:pt>
                <c:pt idx="4422">
                  <c:v>1.125</c:v>
                </c:pt>
                <c:pt idx="4423">
                  <c:v>1.1240000000000001</c:v>
                </c:pt>
                <c:pt idx="4424">
                  <c:v>1.123</c:v>
                </c:pt>
                <c:pt idx="4425">
                  <c:v>1.1220000000000001</c:v>
                </c:pt>
                <c:pt idx="4426">
                  <c:v>1.125</c:v>
                </c:pt>
                <c:pt idx="4427">
                  <c:v>1.1220000000000001</c:v>
                </c:pt>
                <c:pt idx="4428">
                  <c:v>1.123</c:v>
                </c:pt>
                <c:pt idx="4429">
                  <c:v>1.1220000000000001</c:v>
                </c:pt>
                <c:pt idx="4430">
                  <c:v>1.125</c:v>
                </c:pt>
                <c:pt idx="4431">
                  <c:v>1.1220000000000001</c:v>
                </c:pt>
                <c:pt idx="4432">
                  <c:v>1.121</c:v>
                </c:pt>
                <c:pt idx="4433">
                  <c:v>1.1200000000000001</c:v>
                </c:pt>
                <c:pt idx="4434">
                  <c:v>1.119</c:v>
                </c:pt>
                <c:pt idx="4435">
                  <c:v>1.1100000000000001</c:v>
                </c:pt>
                <c:pt idx="4436">
                  <c:v>1.121</c:v>
                </c:pt>
                <c:pt idx="4437">
                  <c:v>1.1200000000000001</c:v>
                </c:pt>
                <c:pt idx="4438">
                  <c:v>1.1200000000000001</c:v>
                </c:pt>
                <c:pt idx="4439">
                  <c:v>1.121</c:v>
                </c:pt>
                <c:pt idx="4440">
                  <c:v>1.1180000000000001</c:v>
                </c:pt>
                <c:pt idx="4441">
                  <c:v>1.119</c:v>
                </c:pt>
                <c:pt idx="4442">
                  <c:v>1.1180000000000001</c:v>
                </c:pt>
                <c:pt idx="4443">
                  <c:v>1.117</c:v>
                </c:pt>
                <c:pt idx="4444">
                  <c:v>1.117</c:v>
                </c:pt>
                <c:pt idx="4445">
                  <c:v>1.1180000000000001</c:v>
                </c:pt>
                <c:pt idx="4446">
                  <c:v>1.1180000000000001</c:v>
                </c:pt>
                <c:pt idx="4447">
                  <c:v>1.1180000000000001</c:v>
                </c:pt>
                <c:pt idx="4448">
                  <c:v>1.119</c:v>
                </c:pt>
                <c:pt idx="4449">
                  <c:v>1.117</c:v>
                </c:pt>
                <c:pt idx="4450">
                  <c:v>1.1160000000000001</c:v>
                </c:pt>
                <c:pt idx="4451">
                  <c:v>1.1160000000000001</c:v>
                </c:pt>
                <c:pt idx="4452">
                  <c:v>1.1160000000000001</c:v>
                </c:pt>
                <c:pt idx="4453">
                  <c:v>1.1180000000000001</c:v>
                </c:pt>
                <c:pt idx="4454">
                  <c:v>1.1160000000000001</c:v>
                </c:pt>
                <c:pt idx="4455">
                  <c:v>1.1160000000000001</c:v>
                </c:pt>
                <c:pt idx="4456">
                  <c:v>1.117</c:v>
                </c:pt>
                <c:pt idx="4457">
                  <c:v>1.117</c:v>
                </c:pt>
                <c:pt idx="4458">
                  <c:v>1.117</c:v>
                </c:pt>
                <c:pt idx="4459">
                  <c:v>1.1160000000000001</c:v>
                </c:pt>
                <c:pt idx="4460">
                  <c:v>1.117</c:v>
                </c:pt>
                <c:pt idx="4461">
                  <c:v>1.1180000000000001</c:v>
                </c:pt>
                <c:pt idx="4462">
                  <c:v>1.1180000000000001</c:v>
                </c:pt>
                <c:pt idx="4463">
                  <c:v>1.1160000000000001</c:v>
                </c:pt>
                <c:pt idx="4464">
                  <c:v>1.1180000000000001</c:v>
                </c:pt>
                <c:pt idx="4465">
                  <c:v>1.119</c:v>
                </c:pt>
                <c:pt idx="4466">
                  <c:v>1.1180000000000001</c:v>
                </c:pt>
                <c:pt idx="4467">
                  <c:v>1.1200000000000001</c:v>
                </c:pt>
                <c:pt idx="4468">
                  <c:v>1.119</c:v>
                </c:pt>
                <c:pt idx="4469">
                  <c:v>1.121</c:v>
                </c:pt>
                <c:pt idx="4470">
                  <c:v>1.119</c:v>
                </c:pt>
                <c:pt idx="4471">
                  <c:v>1.1180000000000001</c:v>
                </c:pt>
                <c:pt idx="4472">
                  <c:v>1.1180000000000001</c:v>
                </c:pt>
                <c:pt idx="4473">
                  <c:v>1.1160000000000001</c:v>
                </c:pt>
                <c:pt idx="4474">
                  <c:v>1.117</c:v>
                </c:pt>
                <c:pt idx="4475">
                  <c:v>1.117</c:v>
                </c:pt>
                <c:pt idx="4476">
                  <c:v>1.1220000000000001</c:v>
                </c:pt>
                <c:pt idx="4477">
                  <c:v>1.111</c:v>
                </c:pt>
                <c:pt idx="4478">
                  <c:v>1.115</c:v>
                </c:pt>
                <c:pt idx="4479">
                  <c:v>1.117</c:v>
                </c:pt>
                <c:pt idx="4480">
                  <c:v>1.1200000000000001</c:v>
                </c:pt>
                <c:pt idx="4481">
                  <c:v>1.1180000000000001</c:v>
                </c:pt>
                <c:pt idx="4482">
                  <c:v>1.117</c:v>
                </c:pt>
                <c:pt idx="4483">
                  <c:v>1.1160000000000001</c:v>
                </c:pt>
                <c:pt idx="4484">
                  <c:v>1.117</c:v>
                </c:pt>
                <c:pt idx="4485">
                  <c:v>1.1180000000000001</c:v>
                </c:pt>
                <c:pt idx="4486">
                  <c:v>1.119</c:v>
                </c:pt>
                <c:pt idx="4487">
                  <c:v>1.1200000000000001</c:v>
                </c:pt>
                <c:pt idx="4488">
                  <c:v>1.119</c:v>
                </c:pt>
                <c:pt idx="4489">
                  <c:v>1.119</c:v>
                </c:pt>
                <c:pt idx="4490">
                  <c:v>1.1180000000000001</c:v>
                </c:pt>
                <c:pt idx="4491">
                  <c:v>1.1180000000000001</c:v>
                </c:pt>
                <c:pt idx="4492">
                  <c:v>1.119</c:v>
                </c:pt>
                <c:pt idx="4493">
                  <c:v>1.117</c:v>
                </c:pt>
                <c:pt idx="4494">
                  <c:v>1.1200000000000001</c:v>
                </c:pt>
                <c:pt idx="4495">
                  <c:v>1.119</c:v>
                </c:pt>
                <c:pt idx="4496">
                  <c:v>1.1220000000000001</c:v>
                </c:pt>
                <c:pt idx="4497">
                  <c:v>1.115</c:v>
                </c:pt>
                <c:pt idx="4498">
                  <c:v>1.1180000000000001</c:v>
                </c:pt>
                <c:pt idx="4499">
                  <c:v>1.1180000000000001</c:v>
                </c:pt>
                <c:pt idx="4500">
                  <c:v>1.1200000000000001</c:v>
                </c:pt>
                <c:pt idx="4501">
                  <c:v>1.117</c:v>
                </c:pt>
                <c:pt idx="4502">
                  <c:v>1.1200000000000001</c:v>
                </c:pt>
                <c:pt idx="4503">
                  <c:v>1.1200000000000001</c:v>
                </c:pt>
                <c:pt idx="4504">
                  <c:v>1.117</c:v>
                </c:pt>
                <c:pt idx="4505">
                  <c:v>1.119</c:v>
                </c:pt>
                <c:pt idx="4506">
                  <c:v>1.1160000000000001</c:v>
                </c:pt>
                <c:pt idx="4507">
                  <c:v>1.1160000000000001</c:v>
                </c:pt>
                <c:pt idx="4508">
                  <c:v>1.1160000000000001</c:v>
                </c:pt>
                <c:pt idx="4509">
                  <c:v>1.117</c:v>
                </c:pt>
                <c:pt idx="4510">
                  <c:v>1.1180000000000001</c:v>
                </c:pt>
                <c:pt idx="4511">
                  <c:v>1.117</c:v>
                </c:pt>
                <c:pt idx="4512">
                  <c:v>1.117</c:v>
                </c:pt>
                <c:pt idx="4513">
                  <c:v>1.117</c:v>
                </c:pt>
                <c:pt idx="4514">
                  <c:v>1.1160000000000001</c:v>
                </c:pt>
                <c:pt idx="4515">
                  <c:v>1.113</c:v>
                </c:pt>
                <c:pt idx="4516">
                  <c:v>1.115</c:v>
                </c:pt>
                <c:pt idx="4517">
                  <c:v>1.1140000000000001</c:v>
                </c:pt>
                <c:pt idx="4518">
                  <c:v>1.113</c:v>
                </c:pt>
                <c:pt idx="4519">
                  <c:v>1.117</c:v>
                </c:pt>
                <c:pt idx="4520">
                  <c:v>1.115</c:v>
                </c:pt>
                <c:pt idx="4521">
                  <c:v>1.1140000000000001</c:v>
                </c:pt>
                <c:pt idx="4522">
                  <c:v>1.1140000000000001</c:v>
                </c:pt>
                <c:pt idx="4523">
                  <c:v>1.113</c:v>
                </c:pt>
                <c:pt idx="4524">
                  <c:v>1.117</c:v>
                </c:pt>
                <c:pt idx="4525">
                  <c:v>1.1180000000000001</c:v>
                </c:pt>
                <c:pt idx="4526">
                  <c:v>1.1140000000000001</c:v>
                </c:pt>
              </c:numCache>
            </c:numRef>
          </c:yVal>
          <c:smooth val="0"/>
        </c:ser>
        <c:ser>
          <c:idx val="0"/>
          <c:order val="1"/>
          <c:tx>
            <c:v>Silt Loam - Bradford</c:v>
          </c:tx>
          <c:spPr>
            <a:ln w="25400" cap="rnd">
              <a:noFill/>
            </a:ln>
            <a:effectLst/>
          </c:spPr>
          <c:marker>
            <c:symbol val="circle"/>
            <c:size val="5"/>
            <c:spPr>
              <a:solidFill>
                <a:schemeClr val="accent3">
                  <a:lumMod val="75000"/>
                </a:schemeClr>
              </a:solidFill>
              <a:ln>
                <a:noFill/>
              </a:ln>
              <a:effectLst/>
            </c:spPr>
          </c:marker>
          <c:xVal>
            <c:numRef>
              <c:f>'all sites'!$C$5:$C$4599</c:f>
              <c:numCache>
                <c:formatCode>General</c:formatCode>
                <c:ptCount val="4595"/>
                <c:pt idx="0">
                  <c:v>0.26900000000000002</c:v>
                </c:pt>
                <c:pt idx="1">
                  <c:v>0.26900000000000002</c:v>
                </c:pt>
                <c:pt idx="2">
                  <c:v>0.26900000000000002</c:v>
                </c:pt>
                <c:pt idx="3">
                  <c:v>0.26900000000000002</c:v>
                </c:pt>
                <c:pt idx="4">
                  <c:v>0.26900000000000002</c:v>
                </c:pt>
                <c:pt idx="5">
                  <c:v>0.26900000000000002</c:v>
                </c:pt>
                <c:pt idx="6">
                  <c:v>0.26900000000000002</c:v>
                </c:pt>
                <c:pt idx="7">
                  <c:v>0.26900000000000002</c:v>
                </c:pt>
                <c:pt idx="8">
                  <c:v>0.26900000000000002</c:v>
                </c:pt>
                <c:pt idx="9">
                  <c:v>0.26900000000000002</c:v>
                </c:pt>
                <c:pt idx="10">
                  <c:v>0.26900000000000002</c:v>
                </c:pt>
                <c:pt idx="11">
                  <c:v>0.26900000000000002</c:v>
                </c:pt>
                <c:pt idx="12">
                  <c:v>0.26900000000000002</c:v>
                </c:pt>
                <c:pt idx="13">
                  <c:v>0.26966666666666667</c:v>
                </c:pt>
                <c:pt idx="14">
                  <c:v>0.26966666666666667</c:v>
                </c:pt>
                <c:pt idx="15">
                  <c:v>0.26966666666666667</c:v>
                </c:pt>
                <c:pt idx="16">
                  <c:v>0.27</c:v>
                </c:pt>
                <c:pt idx="17">
                  <c:v>0.27</c:v>
                </c:pt>
                <c:pt idx="18">
                  <c:v>0.26966666666666667</c:v>
                </c:pt>
                <c:pt idx="19">
                  <c:v>0.26900000000000002</c:v>
                </c:pt>
                <c:pt idx="20">
                  <c:v>0.26900000000000002</c:v>
                </c:pt>
                <c:pt idx="21">
                  <c:v>0.26900000000000002</c:v>
                </c:pt>
                <c:pt idx="22">
                  <c:v>0.26900000000000002</c:v>
                </c:pt>
                <c:pt idx="23">
                  <c:v>0.26900000000000002</c:v>
                </c:pt>
                <c:pt idx="24">
                  <c:v>0.26900000000000002</c:v>
                </c:pt>
                <c:pt idx="25">
                  <c:v>0.26900000000000002</c:v>
                </c:pt>
                <c:pt idx="26">
                  <c:v>0.26900000000000002</c:v>
                </c:pt>
                <c:pt idx="27">
                  <c:v>0.26900000000000002</c:v>
                </c:pt>
                <c:pt idx="28">
                  <c:v>0.26900000000000002</c:v>
                </c:pt>
                <c:pt idx="29">
                  <c:v>0.26900000000000002</c:v>
                </c:pt>
                <c:pt idx="30">
                  <c:v>0.26900000000000002</c:v>
                </c:pt>
                <c:pt idx="31">
                  <c:v>0.26900000000000002</c:v>
                </c:pt>
                <c:pt idx="32">
                  <c:v>0.26900000000000002</c:v>
                </c:pt>
                <c:pt idx="33">
                  <c:v>0.26900000000000002</c:v>
                </c:pt>
                <c:pt idx="34">
                  <c:v>0.26900000000000002</c:v>
                </c:pt>
                <c:pt idx="35">
                  <c:v>0.26900000000000002</c:v>
                </c:pt>
                <c:pt idx="36">
                  <c:v>0.26900000000000002</c:v>
                </c:pt>
                <c:pt idx="37">
                  <c:v>0.26900000000000002</c:v>
                </c:pt>
                <c:pt idx="38">
                  <c:v>0.26900000000000002</c:v>
                </c:pt>
                <c:pt idx="39">
                  <c:v>0.26900000000000002</c:v>
                </c:pt>
                <c:pt idx="40">
                  <c:v>0.26900000000000002</c:v>
                </c:pt>
                <c:pt idx="41">
                  <c:v>0.26900000000000002</c:v>
                </c:pt>
                <c:pt idx="42">
                  <c:v>0.26900000000000002</c:v>
                </c:pt>
                <c:pt idx="43">
                  <c:v>0.26800000000000002</c:v>
                </c:pt>
                <c:pt idx="44">
                  <c:v>0.26800000000000002</c:v>
                </c:pt>
                <c:pt idx="45">
                  <c:v>0.26800000000000002</c:v>
                </c:pt>
                <c:pt idx="46">
                  <c:v>0.26800000000000002</c:v>
                </c:pt>
                <c:pt idx="47">
                  <c:v>0.26833333333333337</c:v>
                </c:pt>
                <c:pt idx="48">
                  <c:v>0.26833333333333337</c:v>
                </c:pt>
                <c:pt idx="49">
                  <c:v>0.26800000000000002</c:v>
                </c:pt>
                <c:pt idx="50">
                  <c:v>0.26800000000000002</c:v>
                </c:pt>
                <c:pt idx="51">
                  <c:v>0.26800000000000002</c:v>
                </c:pt>
                <c:pt idx="52">
                  <c:v>0.26800000000000002</c:v>
                </c:pt>
                <c:pt idx="53">
                  <c:v>0.26800000000000002</c:v>
                </c:pt>
                <c:pt idx="54">
                  <c:v>0.26800000000000002</c:v>
                </c:pt>
                <c:pt idx="55">
                  <c:v>0.26800000000000002</c:v>
                </c:pt>
                <c:pt idx="56">
                  <c:v>0.26800000000000002</c:v>
                </c:pt>
                <c:pt idx="57">
                  <c:v>0.26800000000000002</c:v>
                </c:pt>
                <c:pt idx="58">
                  <c:v>0.26800000000000002</c:v>
                </c:pt>
                <c:pt idx="59">
                  <c:v>0.26766666666666666</c:v>
                </c:pt>
                <c:pt idx="60">
                  <c:v>0.26700000000000002</c:v>
                </c:pt>
                <c:pt idx="61">
                  <c:v>0.26700000000000002</c:v>
                </c:pt>
                <c:pt idx="62">
                  <c:v>0.26766666666666666</c:v>
                </c:pt>
                <c:pt idx="63">
                  <c:v>0.26700000000000002</c:v>
                </c:pt>
                <c:pt idx="64">
                  <c:v>0.26700000000000002</c:v>
                </c:pt>
                <c:pt idx="65">
                  <c:v>0.26700000000000002</c:v>
                </c:pt>
                <c:pt idx="66">
                  <c:v>0.26700000000000002</c:v>
                </c:pt>
                <c:pt idx="67">
                  <c:v>0.26700000000000002</c:v>
                </c:pt>
                <c:pt idx="68">
                  <c:v>0.26700000000000002</c:v>
                </c:pt>
                <c:pt idx="69">
                  <c:v>0.26700000000000002</c:v>
                </c:pt>
                <c:pt idx="70">
                  <c:v>0.26700000000000002</c:v>
                </c:pt>
                <c:pt idx="71">
                  <c:v>0.26700000000000002</c:v>
                </c:pt>
                <c:pt idx="72">
                  <c:v>0.26700000000000002</c:v>
                </c:pt>
                <c:pt idx="73">
                  <c:v>0.26700000000000002</c:v>
                </c:pt>
                <c:pt idx="74">
                  <c:v>0.26700000000000002</c:v>
                </c:pt>
                <c:pt idx="75">
                  <c:v>0.26700000000000002</c:v>
                </c:pt>
                <c:pt idx="76">
                  <c:v>0.26700000000000002</c:v>
                </c:pt>
                <c:pt idx="77">
                  <c:v>0.26700000000000002</c:v>
                </c:pt>
                <c:pt idx="78">
                  <c:v>0.26700000000000002</c:v>
                </c:pt>
                <c:pt idx="79">
                  <c:v>0.26700000000000002</c:v>
                </c:pt>
                <c:pt idx="80">
                  <c:v>0.26633333333333337</c:v>
                </c:pt>
                <c:pt idx="81">
                  <c:v>0.26666666666666666</c:v>
                </c:pt>
                <c:pt idx="82">
                  <c:v>0.26700000000000002</c:v>
                </c:pt>
                <c:pt idx="83">
                  <c:v>0.26700000000000002</c:v>
                </c:pt>
                <c:pt idx="84">
                  <c:v>0.26700000000000002</c:v>
                </c:pt>
                <c:pt idx="85">
                  <c:v>0.26700000000000002</c:v>
                </c:pt>
                <c:pt idx="86">
                  <c:v>0.26700000000000002</c:v>
                </c:pt>
                <c:pt idx="87">
                  <c:v>0.26700000000000002</c:v>
                </c:pt>
                <c:pt idx="88">
                  <c:v>0.26700000000000002</c:v>
                </c:pt>
                <c:pt idx="89">
                  <c:v>0.26700000000000002</c:v>
                </c:pt>
                <c:pt idx="90">
                  <c:v>0.26700000000000002</c:v>
                </c:pt>
                <c:pt idx="91">
                  <c:v>0.26700000000000002</c:v>
                </c:pt>
                <c:pt idx="92">
                  <c:v>0.26633333333333337</c:v>
                </c:pt>
                <c:pt idx="93">
                  <c:v>0.26600000000000001</c:v>
                </c:pt>
                <c:pt idx="94">
                  <c:v>0.26600000000000001</c:v>
                </c:pt>
                <c:pt idx="95">
                  <c:v>0.26600000000000001</c:v>
                </c:pt>
                <c:pt idx="96">
                  <c:v>0.26600000000000001</c:v>
                </c:pt>
                <c:pt idx="97">
                  <c:v>0.26600000000000001</c:v>
                </c:pt>
                <c:pt idx="98">
                  <c:v>0.26600000000000001</c:v>
                </c:pt>
                <c:pt idx="99">
                  <c:v>0.26600000000000001</c:v>
                </c:pt>
                <c:pt idx="100">
                  <c:v>0.26600000000000001</c:v>
                </c:pt>
                <c:pt idx="101">
                  <c:v>0.26600000000000001</c:v>
                </c:pt>
                <c:pt idx="102">
                  <c:v>0.26600000000000001</c:v>
                </c:pt>
                <c:pt idx="103">
                  <c:v>0.26600000000000001</c:v>
                </c:pt>
                <c:pt idx="104">
                  <c:v>0.26600000000000001</c:v>
                </c:pt>
                <c:pt idx="105">
                  <c:v>0.26600000000000001</c:v>
                </c:pt>
                <c:pt idx="106">
                  <c:v>0.26600000000000001</c:v>
                </c:pt>
                <c:pt idx="107">
                  <c:v>0.26600000000000001</c:v>
                </c:pt>
                <c:pt idx="108">
                  <c:v>0.26600000000000001</c:v>
                </c:pt>
                <c:pt idx="109">
                  <c:v>0.26600000000000001</c:v>
                </c:pt>
                <c:pt idx="110">
                  <c:v>0.26600000000000001</c:v>
                </c:pt>
                <c:pt idx="111">
                  <c:v>0.26600000000000001</c:v>
                </c:pt>
                <c:pt idx="112">
                  <c:v>0.26600000000000001</c:v>
                </c:pt>
                <c:pt idx="113">
                  <c:v>0.26600000000000001</c:v>
                </c:pt>
                <c:pt idx="114">
                  <c:v>0.26600000000000001</c:v>
                </c:pt>
                <c:pt idx="115">
                  <c:v>0.26533333333333337</c:v>
                </c:pt>
                <c:pt idx="116">
                  <c:v>0.26500000000000001</c:v>
                </c:pt>
                <c:pt idx="117">
                  <c:v>0.26500000000000001</c:v>
                </c:pt>
                <c:pt idx="118">
                  <c:v>0.26500000000000001</c:v>
                </c:pt>
                <c:pt idx="119">
                  <c:v>0.26500000000000001</c:v>
                </c:pt>
                <c:pt idx="120">
                  <c:v>0.26500000000000001</c:v>
                </c:pt>
                <c:pt idx="121">
                  <c:v>0.26500000000000001</c:v>
                </c:pt>
                <c:pt idx="122">
                  <c:v>0.26500000000000001</c:v>
                </c:pt>
                <c:pt idx="123">
                  <c:v>0.26500000000000001</c:v>
                </c:pt>
                <c:pt idx="124">
                  <c:v>0.26500000000000001</c:v>
                </c:pt>
                <c:pt idx="125">
                  <c:v>0.26500000000000001</c:v>
                </c:pt>
                <c:pt idx="126">
                  <c:v>0.26500000000000001</c:v>
                </c:pt>
                <c:pt idx="127">
                  <c:v>0.26500000000000001</c:v>
                </c:pt>
                <c:pt idx="128">
                  <c:v>0.26500000000000001</c:v>
                </c:pt>
                <c:pt idx="129">
                  <c:v>0.26500000000000001</c:v>
                </c:pt>
                <c:pt idx="130">
                  <c:v>0.26500000000000001</c:v>
                </c:pt>
                <c:pt idx="131">
                  <c:v>0.26500000000000001</c:v>
                </c:pt>
                <c:pt idx="132">
                  <c:v>0.26500000000000001</c:v>
                </c:pt>
                <c:pt idx="133">
                  <c:v>0.26500000000000001</c:v>
                </c:pt>
                <c:pt idx="134">
                  <c:v>0.26500000000000001</c:v>
                </c:pt>
                <c:pt idx="135">
                  <c:v>0.26500000000000001</c:v>
                </c:pt>
                <c:pt idx="136">
                  <c:v>0.26500000000000001</c:v>
                </c:pt>
                <c:pt idx="137">
                  <c:v>0.26500000000000001</c:v>
                </c:pt>
                <c:pt idx="138">
                  <c:v>0.26500000000000001</c:v>
                </c:pt>
                <c:pt idx="139">
                  <c:v>0.26500000000000001</c:v>
                </c:pt>
                <c:pt idx="140">
                  <c:v>0.26500000000000001</c:v>
                </c:pt>
                <c:pt idx="141">
                  <c:v>0.26500000000000001</c:v>
                </c:pt>
                <c:pt idx="142">
                  <c:v>0.26500000000000001</c:v>
                </c:pt>
                <c:pt idx="143">
                  <c:v>0.26500000000000001</c:v>
                </c:pt>
                <c:pt idx="144">
                  <c:v>0.26500000000000001</c:v>
                </c:pt>
                <c:pt idx="145">
                  <c:v>0.26500000000000001</c:v>
                </c:pt>
                <c:pt idx="146">
                  <c:v>0.26500000000000001</c:v>
                </c:pt>
                <c:pt idx="147">
                  <c:v>0.26500000000000001</c:v>
                </c:pt>
                <c:pt idx="148">
                  <c:v>0.26500000000000001</c:v>
                </c:pt>
                <c:pt idx="149">
                  <c:v>0.26500000000000001</c:v>
                </c:pt>
                <c:pt idx="150">
                  <c:v>0.26500000000000001</c:v>
                </c:pt>
                <c:pt idx="151">
                  <c:v>0.26500000000000001</c:v>
                </c:pt>
                <c:pt idx="152">
                  <c:v>0.26500000000000001</c:v>
                </c:pt>
                <c:pt idx="153">
                  <c:v>0.26500000000000001</c:v>
                </c:pt>
                <c:pt idx="154">
                  <c:v>0.26500000000000001</c:v>
                </c:pt>
                <c:pt idx="155">
                  <c:v>0.26500000000000001</c:v>
                </c:pt>
                <c:pt idx="156">
                  <c:v>0.26500000000000001</c:v>
                </c:pt>
                <c:pt idx="157">
                  <c:v>0.26500000000000001</c:v>
                </c:pt>
                <c:pt idx="158">
                  <c:v>0.26500000000000001</c:v>
                </c:pt>
                <c:pt idx="159">
                  <c:v>0.26500000000000001</c:v>
                </c:pt>
                <c:pt idx="160">
                  <c:v>0.26500000000000001</c:v>
                </c:pt>
                <c:pt idx="161">
                  <c:v>0.26500000000000001</c:v>
                </c:pt>
                <c:pt idx="162">
                  <c:v>0.26500000000000001</c:v>
                </c:pt>
                <c:pt idx="163">
                  <c:v>0.26500000000000001</c:v>
                </c:pt>
                <c:pt idx="164">
                  <c:v>0.26500000000000001</c:v>
                </c:pt>
                <c:pt idx="165">
                  <c:v>0.26500000000000001</c:v>
                </c:pt>
                <c:pt idx="166">
                  <c:v>0.26500000000000001</c:v>
                </c:pt>
                <c:pt idx="167">
                  <c:v>0.26500000000000001</c:v>
                </c:pt>
                <c:pt idx="168">
                  <c:v>0.26500000000000001</c:v>
                </c:pt>
                <c:pt idx="169">
                  <c:v>0.26500000000000001</c:v>
                </c:pt>
                <c:pt idx="170">
                  <c:v>0.26500000000000001</c:v>
                </c:pt>
                <c:pt idx="171">
                  <c:v>0.26500000000000001</c:v>
                </c:pt>
                <c:pt idx="172">
                  <c:v>0.26400000000000001</c:v>
                </c:pt>
                <c:pt idx="173">
                  <c:v>0.26400000000000001</c:v>
                </c:pt>
                <c:pt idx="174">
                  <c:v>0.26400000000000001</c:v>
                </c:pt>
                <c:pt idx="175">
                  <c:v>0.26400000000000001</c:v>
                </c:pt>
                <c:pt idx="176">
                  <c:v>0.26400000000000001</c:v>
                </c:pt>
                <c:pt idx="177">
                  <c:v>0.26400000000000001</c:v>
                </c:pt>
                <c:pt idx="178">
                  <c:v>0.26400000000000001</c:v>
                </c:pt>
                <c:pt idx="179">
                  <c:v>0.26400000000000001</c:v>
                </c:pt>
                <c:pt idx="180">
                  <c:v>0.26400000000000001</c:v>
                </c:pt>
                <c:pt idx="181">
                  <c:v>0.26400000000000001</c:v>
                </c:pt>
                <c:pt idx="182">
                  <c:v>0.26400000000000001</c:v>
                </c:pt>
                <c:pt idx="183">
                  <c:v>0.26400000000000001</c:v>
                </c:pt>
                <c:pt idx="184">
                  <c:v>0.26400000000000001</c:v>
                </c:pt>
                <c:pt idx="185">
                  <c:v>0.26466666666666666</c:v>
                </c:pt>
                <c:pt idx="186">
                  <c:v>0.26500000000000001</c:v>
                </c:pt>
                <c:pt idx="187">
                  <c:v>0.26500000000000001</c:v>
                </c:pt>
                <c:pt idx="188">
                  <c:v>0.26500000000000001</c:v>
                </c:pt>
                <c:pt idx="189">
                  <c:v>0.26566666666666666</c:v>
                </c:pt>
                <c:pt idx="190">
                  <c:v>0.26600000000000001</c:v>
                </c:pt>
                <c:pt idx="191">
                  <c:v>0.26600000000000001</c:v>
                </c:pt>
                <c:pt idx="192">
                  <c:v>0.26633333333333337</c:v>
                </c:pt>
                <c:pt idx="193">
                  <c:v>0.26700000000000002</c:v>
                </c:pt>
                <c:pt idx="194">
                  <c:v>0.26733333333333337</c:v>
                </c:pt>
                <c:pt idx="195">
                  <c:v>0.26800000000000002</c:v>
                </c:pt>
                <c:pt idx="196">
                  <c:v>0.26833333333333337</c:v>
                </c:pt>
                <c:pt idx="197">
                  <c:v>0.26900000000000002</c:v>
                </c:pt>
                <c:pt idx="198">
                  <c:v>0.26933333333333337</c:v>
                </c:pt>
                <c:pt idx="199">
                  <c:v>0.27</c:v>
                </c:pt>
                <c:pt idx="200">
                  <c:v>0.27100000000000002</c:v>
                </c:pt>
                <c:pt idx="201">
                  <c:v>0.27133333333333337</c:v>
                </c:pt>
                <c:pt idx="202">
                  <c:v>0.27200000000000002</c:v>
                </c:pt>
                <c:pt idx="203">
                  <c:v>0.27300000000000002</c:v>
                </c:pt>
                <c:pt idx="204">
                  <c:v>0.27366666666666667</c:v>
                </c:pt>
                <c:pt idx="205">
                  <c:v>0.27433333333333337</c:v>
                </c:pt>
                <c:pt idx="206">
                  <c:v>0.27500000000000002</c:v>
                </c:pt>
                <c:pt idx="207">
                  <c:v>0.27600000000000002</c:v>
                </c:pt>
                <c:pt idx="208">
                  <c:v>0.27666666666666667</c:v>
                </c:pt>
                <c:pt idx="209">
                  <c:v>0.27733333333333338</c:v>
                </c:pt>
                <c:pt idx="210">
                  <c:v>0.27800000000000002</c:v>
                </c:pt>
                <c:pt idx="211">
                  <c:v>0.27900000000000003</c:v>
                </c:pt>
                <c:pt idx="212">
                  <c:v>0.27966666666666667</c:v>
                </c:pt>
                <c:pt idx="213">
                  <c:v>0.28066666666666668</c:v>
                </c:pt>
                <c:pt idx="214">
                  <c:v>0.28133333333333338</c:v>
                </c:pt>
                <c:pt idx="215">
                  <c:v>0.28199999999999997</c:v>
                </c:pt>
                <c:pt idx="216">
                  <c:v>0.28299999999999997</c:v>
                </c:pt>
                <c:pt idx="217">
                  <c:v>0.28333333333333327</c:v>
                </c:pt>
                <c:pt idx="218">
                  <c:v>0.28399999999999997</c:v>
                </c:pt>
                <c:pt idx="219">
                  <c:v>0.28499999999999998</c:v>
                </c:pt>
                <c:pt idx="220">
                  <c:v>0.28566666666666668</c:v>
                </c:pt>
                <c:pt idx="221">
                  <c:v>0.28599999999999998</c:v>
                </c:pt>
                <c:pt idx="222">
                  <c:v>0.28699999999999998</c:v>
                </c:pt>
                <c:pt idx="223">
                  <c:v>0.28733333333333327</c:v>
                </c:pt>
                <c:pt idx="224">
                  <c:v>0.28799999999999998</c:v>
                </c:pt>
                <c:pt idx="225">
                  <c:v>0.28866666666666663</c:v>
                </c:pt>
                <c:pt idx="226">
                  <c:v>0.28899999999999998</c:v>
                </c:pt>
                <c:pt idx="227">
                  <c:v>0.28966666666666668</c:v>
                </c:pt>
                <c:pt idx="228">
                  <c:v>0.28999999999999998</c:v>
                </c:pt>
                <c:pt idx="229">
                  <c:v>0.29066666666666663</c:v>
                </c:pt>
                <c:pt idx="230">
                  <c:v>0.29099999999999998</c:v>
                </c:pt>
                <c:pt idx="231">
                  <c:v>0.29199999999999998</c:v>
                </c:pt>
                <c:pt idx="232">
                  <c:v>0.29199999999999998</c:v>
                </c:pt>
                <c:pt idx="233">
                  <c:v>0.29266666666666663</c:v>
                </c:pt>
                <c:pt idx="234">
                  <c:v>0.29299999999999998</c:v>
                </c:pt>
                <c:pt idx="235">
                  <c:v>0.29333333333333328</c:v>
                </c:pt>
                <c:pt idx="236">
                  <c:v>0.29399999999999998</c:v>
                </c:pt>
                <c:pt idx="237">
                  <c:v>0.29466666666666663</c:v>
                </c:pt>
                <c:pt idx="238">
                  <c:v>0.29466666666666663</c:v>
                </c:pt>
                <c:pt idx="239">
                  <c:v>0.29499999999999998</c:v>
                </c:pt>
                <c:pt idx="240">
                  <c:v>0.29533333333333328</c:v>
                </c:pt>
                <c:pt idx="241">
                  <c:v>0.29599999999999999</c:v>
                </c:pt>
                <c:pt idx="242">
                  <c:v>0.29633333333333334</c:v>
                </c:pt>
                <c:pt idx="243">
                  <c:v>0.29699999999999999</c:v>
                </c:pt>
                <c:pt idx="244">
                  <c:v>0.29699999999999999</c:v>
                </c:pt>
                <c:pt idx="245">
                  <c:v>0.29699999999999999</c:v>
                </c:pt>
                <c:pt idx="246">
                  <c:v>0.29799999999999999</c:v>
                </c:pt>
                <c:pt idx="247">
                  <c:v>0.29799999999999999</c:v>
                </c:pt>
                <c:pt idx="248">
                  <c:v>0.29799999999999999</c:v>
                </c:pt>
                <c:pt idx="249">
                  <c:v>0.29899999999999999</c:v>
                </c:pt>
                <c:pt idx="250">
                  <c:v>0.29899999999999999</c:v>
                </c:pt>
                <c:pt idx="251">
                  <c:v>0.29899999999999999</c:v>
                </c:pt>
                <c:pt idx="252">
                  <c:v>0.29933333333333328</c:v>
                </c:pt>
                <c:pt idx="253">
                  <c:v>0.3</c:v>
                </c:pt>
                <c:pt idx="254">
                  <c:v>0.3</c:v>
                </c:pt>
                <c:pt idx="255">
                  <c:v>0.3</c:v>
                </c:pt>
                <c:pt idx="256">
                  <c:v>0.30099999999999999</c:v>
                </c:pt>
                <c:pt idx="257">
                  <c:v>0.30099999999999999</c:v>
                </c:pt>
                <c:pt idx="258">
                  <c:v>0.30099999999999999</c:v>
                </c:pt>
                <c:pt idx="259">
                  <c:v>0.30099999999999999</c:v>
                </c:pt>
                <c:pt idx="260">
                  <c:v>0.30099999999999999</c:v>
                </c:pt>
                <c:pt idx="261">
                  <c:v>0.30133333333333329</c:v>
                </c:pt>
                <c:pt idx="262">
                  <c:v>0.30199999999999999</c:v>
                </c:pt>
                <c:pt idx="263">
                  <c:v>0.30199999999999999</c:v>
                </c:pt>
                <c:pt idx="264">
                  <c:v>0.30199999999999999</c:v>
                </c:pt>
                <c:pt idx="265">
                  <c:v>0.30199999999999999</c:v>
                </c:pt>
                <c:pt idx="266">
                  <c:v>0.30266666666666664</c:v>
                </c:pt>
                <c:pt idx="267">
                  <c:v>0.30299999999999999</c:v>
                </c:pt>
                <c:pt idx="268">
                  <c:v>0.30299999999999999</c:v>
                </c:pt>
                <c:pt idx="269">
                  <c:v>0.30299999999999999</c:v>
                </c:pt>
                <c:pt idx="270">
                  <c:v>0.3036666666666667</c:v>
                </c:pt>
                <c:pt idx="271">
                  <c:v>0.3036666666666667</c:v>
                </c:pt>
                <c:pt idx="272">
                  <c:v>0.30399999999999999</c:v>
                </c:pt>
                <c:pt idx="273">
                  <c:v>0.30399999999999999</c:v>
                </c:pt>
                <c:pt idx="274">
                  <c:v>0.30399999999999999</c:v>
                </c:pt>
                <c:pt idx="275">
                  <c:v>0.30399999999999999</c:v>
                </c:pt>
                <c:pt idx="276">
                  <c:v>0.30466666666666664</c:v>
                </c:pt>
                <c:pt idx="277">
                  <c:v>0.30499999999999999</c:v>
                </c:pt>
                <c:pt idx="278">
                  <c:v>0.30499999999999999</c:v>
                </c:pt>
                <c:pt idx="279">
                  <c:v>0.30499999999999999</c:v>
                </c:pt>
                <c:pt idx="280">
                  <c:v>0.30499999999999999</c:v>
                </c:pt>
                <c:pt idx="281">
                  <c:v>0.30499999999999999</c:v>
                </c:pt>
                <c:pt idx="282">
                  <c:v>0.30499999999999999</c:v>
                </c:pt>
                <c:pt idx="283">
                  <c:v>0.30499999999999999</c:v>
                </c:pt>
                <c:pt idx="284">
                  <c:v>0.30499999999999999</c:v>
                </c:pt>
                <c:pt idx="285">
                  <c:v>0.30599999999999999</c:v>
                </c:pt>
                <c:pt idx="286">
                  <c:v>0.30599999999999999</c:v>
                </c:pt>
                <c:pt idx="287">
                  <c:v>0.30599999999999999</c:v>
                </c:pt>
                <c:pt idx="288">
                  <c:v>0.30599999999999999</c:v>
                </c:pt>
                <c:pt idx="289">
                  <c:v>0.30599999999999999</c:v>
                </c:pt>
                <c:pt idx="290">
                  <c:v>0.30599999999999999</c:v>
                </c:pt>
                <c:pt idx="291">
                  <c:v>0.30599999999999999</c:v>
                </c:pt>
                <c:pt idx="292">
                  <c:v>0.30599999999999999</c:v>
                </c:pt>
                <c:pt idx="293">
                  <c:v>0.30599999999999999</c:v>
                </c:pt>
                <c:pt idx="294">
                  <c:v>0.30599999999999999</c:v>
                </c:pt>
                <c:pt idx="295">
                  <c:v>0.307</c:v>
                </c:pt>
                <c:pt idx="296">
                  <c:v>0.307</c:v>
                </c:pt>
                <c:pt idx="297">
                  <c:v>0.307</c:v>
                </c:pt>
                <c:pt idx="298">
                  <c:v>0.307</c:v>
                </c:pt>
                <c:pt idx="299">
                  <c:v>0.307</c:v>
                </c:pt>
                <c:pt idx="300">
                  <c:v>0.307</c:v>
                </c:pt>
                <c:pt idx="301">
                  <c:v>0.307</c:v>
                </c:pt>
                <c:pt idx="302">
                  <c:v>0.307</c:v>
                </c:pt>
                <c:pt idx="303">
                  <c:v>0.307</c:v>
                </c:pt>
                <c:pt idx="304">
                  <c:v>0.307</c:v>
                </c:pt>
                <c:pt idx="305">
                  <c:v>0.307</c:v>
                </c:pt>
                <c:pt idx="306">
                  <c:v>0.307</c:v>
                </c:pt>
                <c:pt idx="307">
                  <c:v>0.307</c:v>
                </c:pt>
                <c:pt idx="308">
                  <c:v>0.307</c:v>
                </c:pt>
                <c:pt idx="309">
                  <c:v>0.307</c:v>
                </c:pt>
                <c:pt idx="310">
                  <c:v>0.307</c:v>
                </c:pt>
                <c:pt idx="311">
                  <c:v>0.308</c:v>
                </c:pt>
                <c:pt idx="312">
                  <c:v>0.308</c:v>
                </c:pt>
                <c:pt idx="313">
                  <c:v>0.308</c:v>
                </c:pt>
                <c:pt idx="314">
                  <c:v>0.308</c:v>
                </c:pt>
                <c:pt idx="315">
                  <c:v>0.308</c:v>
                </c:pt>
                <c:pt idx="316">
                  <c:v>0.308</c:v>
                </c:pt>
                <c:pt idx="317">
                  <c:v>0.308</c:v>
                </c:pt>
                <c:pt idx="318">
                  <c:v>0.308</c:v>
                </c:pt>
                <c:pt idx="319">
                  <c:v>0.308</c:v>
                </c:pt>
                <c:pt idx="320">
                  <c:v>0.308</c:v>
                </c:pt>
                <c:pt idx="321">
                  <c:v>0.308</c:v>
                </c:pt>
                <c:pt idx="322">
                  <c:v>0.308</c:v>
                </c:pt>
                <c:pt idx="323">
                  <c:v>0.308</c:v>
                </c:pt>
                <c:pt idx="324">
                  <c:v>0.308</c:v>
                </c:pt>
                <c:pt idx="325">
                  <c:v>0.308</c:v>
                </c:pt>
                <c:pt idx="326">
                  <c:v>0.308</c:v>
                </c:pt>
                <c:pt idx="327">
                  <c:v>0.308</c:v>
                </c:pt>
                <c:pt idx="328">
                  <c:v>0.308</c:v>
                </c:pt>
                <c:pt idx="329">
                  <c:v>0.308</c:v>
                </c:pt>
                <c:pt idx="330">
                  <c:v>0.308</c:v>
                </c:pt>
                <c:pt idx="331">
                  <c:v>0.308</c:v>
                </c:pt>
                <c:pt idx="332">
                  <c:v>0.308</c:v>
                </c:pt>
                <c:pt idx="333">
                  <c:v>0.308</c:v>
                </c:pt>
                <c:pt idx="334">
                  <c:v>0.308</c:v>
                </c:pt>
                <c:pt idx="335">
                  <c:v>0.308</c:v>
                </c:pt>
                <c:pt idx="336">
                  <c:v>0.308</c:v>
                </c:pt>
                <c:pt idx="337">
                  <c:v>0.308</c:v>
                </c:pt>
                <c:pt idx="338">
                  <c:v>0.308</c:v>
                </c:pt>
                <c:pt idx="339">
                  <c:v>0.308</c:v>
                </c:pt>
                <c:pt idx="340">
                  <c:v>0.308</c:v>
                </c:pt>
                <c:pt idx="341">
                  <c:v>0.308</c:v>
                </c:pt>
                <c:pt idx="342">
                  <c:v>0.308</c:v>
                </c:pt>
                <c:pt idx="343">
                  <c:v>0.308</c:v>
                </c:pt>
                <c:pt idx="344">
                  <c:v>0.308</c:v>
                </c:pt>
                <c:pt idx="345">
                  <c:v>0.308</c:v>
                </c:pt>
                <c:pt idx="346">
                  <c:v>0.308</c:v>
                </c:pt>
                <c:pt idx="347">
                  <c:v>0.308</c:v>
                </c:pt>
                <c:pt idx="348">
                  <c:v>0.308</c:v>
                </c:pt>
                <c:pt idx="349">
                  <c:v>0.308</c:v>
                </c:pt>
                <c:pt idx="350">
                  <c:v>0.308</c:v>
                </c:pt>
                <c:pt idx="351">
                  <c:v>0.308</c:v>
                </c:pt>
                <c:pt idx="352">
                  <c:v>0.308</c:v>
                </c:pt>
                <c:pt idx="353">
                  <c:v>0.3076666666666667</c:v>
                </c:pt>
                <c:pt idx="354">
                  <c:v>0.30733333333333329</c:v>
                </c:pt>
                <c:pt idx="355">
                  <c:v>0.30733333333333329</c:v>
                </c:pt>
                <c:pt idx="356">
                  <c:v>0.3076666666666667</c:v>
                </c:pt>
                <c:pt idx="357">
                  <c:v>0.30733333333333329</c:v>
                </c:pt>
                <c:pt idx="358">
                  <c:v>0.30733333333333329</c:v>
                </c:pt>
                <c:pt idx="359">
                  <c:v>0.30733333333333329</c:v>
                </c:pt>
                <c:pt idx="360">
                  <c:v>0.30733333333333329</c:v>
                </c:pt>
                <c:pt idx="361">
                  <c:v>0.308</c:v>
                </c:pt>
                <c:pt idx="362">
                  <c:v>0.308</c:v>
                </c:pt>
                <c:pt idx="363">
                  <c:v>0.308</c:v>
                </c:pt>
                <c:pt idx="364">
                  <c:v>0.308</c:v>
                </c:pt>
                <c:pt idx="365">
                  <c:v>0.308</c:v>
                </c:pt>
                <c:pt idx="366">
                  <c:v>0.30733333333333329</c:v>
                </c:pt>
                <c:pt idx="367">
                  <c:v>0.307</c:v>
                </c:pt>
                <c:pt idx="368">
                  <c:v>0.307</c:v>
                </c:pt>
                <c:pt idx="369">
                  <c:v>0.307</c:v>
                </c:pt>
                <c:pt idx="370">
                  <c:v>0.307</c:v>
                </c:pt>
                <c:pt idx="371">
                  <c:v>0.307</c:v>
                </c:pt>
                <c:pt idx="372">
                  <c:v>0.307</c:v>
                </c:pt>
                <c:pt idx="373">
                  <c:v>0.30733333333333329</c:v>
                </c:pt>
                <c:pt idx="374">
                  <c:v>0.30733333333333329</c:v>
                </c:pt>
                <c:pt idx="375">
                  <c:v>0.308</c:v>
                </c:pt>
                <c:pt idx="376">
                  <c:v>0.30833333333333335</c:v>
                </c:pt>
                <c:pt idx="377">
                  <c:v>0.309</c:v>
                </c:pt>
                <c:pt idx="378">
                  <c:v>0.3096666666666667</c:v>
                </c:pt>
                <c:pt idx="379">
                  <c:v>0.31066666666666665</c:v>
                </c:pt>
                <c:pt idx="380">
                  <c:v>0.3116666666666667</c:v>
                </c:pt>
                <c:pt idx="381">
                  <c:v>0.31266666666666665</c:v>
                </c:pt>
                <c:pt idx="382">
                  <c:v>0.31433333333333335</c:v>
                </c:pt>
                <c:pt idx="383">
                  <c:v>0.31633333333333336</c:v>
                </c:pt>
                <c:pt idx="384">
                  <c:v>0.31766666666666671</c:v>
                </c:pt>
                <c:pt idx="385">
                  <c:v>0.3193333333333333</c:v>
                </c:pt>
                <c:pt idx="386">
                  <c:v>0.3213333333333333</c:v>
                </c:pt>
                <c:pt idx="387">
                  <c:v>0.32266666666666666</c:v>
                </c:pt>
                <c:pt idx="388">
                  <c:v>0.32433333333333336</c:v>
                </c:pt>
                <c:pt idx="389">
                  <c:v>0.32566666666666672</c:v>
                </c:pt>
                <c:pt idx="390">
                  <c:v>0.32666666666666666</c:v>
                </c:pt>
                <c:pt idx="391">
                  <c:v>0.32800000000000001</c:v>
                </c:pt>
                <c:pt idx="392">
                  <c:v>0.32933333333333331</c:v>
                </c:pt>
                <c:pt idx="393">
                  <c:v>0.33066666666666666</c:v>
                </c:pt>
                <c:pt idx="394">
                  <c:v>0.33133333333333331</c:v>
                </c:pt>
                <c:pt idx="395">
                  <c:v>0.33233333333333337</c:v>
                </c:pt>
                <c:pt idx="396">
                  <c:v>0.33300000000000002</c:v>
                </c:pt>
                <c:pt idx="397">
                  <c:v>0.33400000000000002</c:v>
                </c:pt>
                <c:pt idx="398">
                  <c:v>0.33466666666666667</c:v>
                </c:pt>
                <c:pt idx="399">
                  <c:v>0.33500000000000002</c:v>
                </c:pt>
                <c:pt idx="400">
                  <c:v>0.33600000000000002</c:v>
                </c:pt>
                <c:pt idx="401">
                  <c:v>0.33633333333333337</c:v>
                </c:pt>
                <c:pt idx="402">
                  <c:v>0.33700000000000002</c:v>
                </c:pt>
                <c:pt idx="403">
                  <c:v>0.33733333333333332</c:v>
                </c:pt>
                <c:pt idx="404">
                  <c:v>0.33800000000000002</c:v>
                </c:pt>
                <c:pt idx="405">
                  <c:v>0.33800000000000002</c:v>
                </c:pt>
                <c:pt idx="406">
                  <c:v>0.33900000000000002</c:v>
                </c:pt>
                <c:pt idx="407">
                  <c:v>0.33900000000000002</c:v>
                </c:pt>
                <c:pt idx="408">
                  <c:v>0.33900000000000002</c:v>
                </c:pt>
                <c:pt idx="409">
                  <c:v>0.34</c:v>
                </c:pt>
                <c:pt idx="410">
                  <c:v>0.34</c:v>
                </c:pt>
                <c:pt idx="411">
                  <c:v>0.34</c:v>
                </c:pt>
                <c:pt idx="412">
                  <c:v>0.34</c:v>
                </c:pt>
                <c:pt idx="413">
                  <c:v>0.34</c:v>
                </c:pt>
                <c:pt idx="414">
                  <c:v>0.34</c:v>
                </c:pt>
                <c:pt idx="415">
                  <c:v>0.34033333333333338</c:v>
                </c:pt>
                <c:pt idx="416">
                  <c:v>0.34100000000000003</c:v>
                </c:pt>
                <c:pt idx="417">
                  <c:v>0.34100000000000003</c:v>
                </c:pt>
                <c:pt idx="418">
                  <c:v>0.34100000000000003</c:v>
                </c:pt>
                <c:pt idx="419">
                  <c:v>0.34100000000000003</c:v>
                </c:pt>
                <c:pt idx="420">
                  <c:v>0.34100000000000003</c:v>
                </c:pt>
                <c:pt idx="421">
                  <c:v>0.34100000000000003</c:v>
                </c:pt>
                <c:pt idx="422">
                  <c:v>0.34100000000000003</c:v>
                </c:pt>
                <c:pt idx="423">
                  <c:v>0.34100000000000003</c:v>
                </c:pt>
                <c:pt idx="424">
                  <c:v>0.34100000000000003</c:v>
                </c:pt>
                <c:pt idx="425">
                  <c:v>0.34100000000000003</c:v>
                </c:pt>
                <c:pt idx="426">
                  <c:v>0.34100000000000003</c:v>
                </c:pt>
                <c:pt idx="427">
                  <c:v>0.34100000000000003</c:v>
                </c:pt>
                <c:pt idx="428">
                  <c:v>0.34100000000000003</c:v>
                </c:pt>
                <c:pt idx="429">
                  <c:v>0.34100000000000003</c:v>
                </c:pt>
                <c:pt idx="430">
                  <c:v>0.34100000000000003</c:v>
                </c:pt>
                <c:pt idx="431">
                  <c:v>0.34100000000000003</c:v>
                </c:pt>
                <c:pt idx="432">
                  <c:v>0.34100000000000003</c:v>
                </c:pt>
                <c:pt idx="433">
                  <c:v>0.34100000000000003</c:v>
                </c:pt>
                <c:pt idx="434">
                  <c:v>0.34100000000000003</c:v>
                </c:pt>
                <c:pt idx="435">
                  <c:v>0.34100000000000003</c:v>
                </c:pt>
                <c:pt idx="436">
                  <c:v>0.34100000000000003</c:v>
                </c:pt>
                <c:pt idx="437">
                  <c:v>0.34100000000000003</c:v>
                </c:pt>
                <c:pt idx="438">
                  <c:v>0.34100000000000003</c:v>
                </c:pt>
                <c:pt idx="439">
                  <c:v>0.34100000000000003</c:v>
                </c:pt>
                <c:pt idx="440">
                  <c:v>0.34100000000000003</c:v>
                </c:pt>
                <c:pt idx="441">
                  <c:v>0.34100000000000003</c:v>
                </c:pt>
                <c:pt idx="442">
                  <c:v>0.34100000000000003</c:v>
                </c:pt>
                <c:pt idx="443">
                  <c:v>0.34100000000000003</c:v>
                </c:pt>
                <c:pt idx="444">
                  <c:v>0.34100000000000003</c:v>
                </c:pt>
                <c:pt idx="445">
                  <c:v>0.34100000000000003</c:v>
                </c:pt>
                <c:pt idx="446">
                  <c:v>0.34100000000000003</c:v>
                </c:pt>
                <c:pt idx="447">
                  <c:v>0.34100000000000003</c:v>
                </c:pt>
                <c:pt idx="448">
                  <c:v>0.34100000000000003</c:v>
                </c:pt>
                <c:pt idx="449">
                  <c:v>0.34100000000000003</c:v>
                </c:pt>
                <c:pt idx="450">
                  <c:v>0.34100000000000003</c:v>
                </c:pt>
                <c:pt idx="451">
                  <c:v>0.34100000000000003</c:v>
                </c:pt>
                <c:pt idx="452">
                  <c:v>0.34100000000000003</c:v>
                </c:pt>
                <c:pt idx="453">
                  <c:v>0.34100000000000003</c:v>
                </c:pt>
                <c:pt idx="454">
                  <c:v>0.34100000000000003</c:v>
                </c:pt>
                <c:pt idx="455">
                  <c:v>0.34100000000000003</c:v>
                </c:pt>
                <c:pt idx="456">
                  <c:v>0.34100000000000003</c:v>
                </c:pt>
                <c:pt idx="457">
                  <c:v>0.34100000000000003</c:v>
                </c:pt>
                <c:pt idx="458">
                  <c:v>0.34100000000000003</c:v>
                </c:pt>
                <c:pt idx="459">
                  <c:v>0.34100000000000003</c:v>
                </c:pt>
                <c:pt idx="460">
                  <c:v>0.34100000000000003</c:v>
                </c:pt>
                <c:pt idx="461">
                  <c:v>0.34066666666666667</c:v>
                </c:pt>
                <c:pt idx="462">
                  <c:v>0.34066666666666667</c:v>
                </c:pt>
                <c:pt idx="463">
                  <c:v>0.34066666666666667</c:v>
                </c:pt>
                <c:pt idx="464">
                  <c:v>0.34033333333333338</c:v>
                </c:pt>
                <c:pt idx="465">
                  <c:v>0.34</c:v>
                </c:pt>
                <c:pt idx="466">
                  <c:v>0.34</c:v>
                </c:pt>
                <c:pt idx="467">
                  <c:v>0.34</c:v>
                </c:pt>
                <c:pt idx="468">
                  <c:v>0.34</c:v>
                </c:pt>
                <c:pt idx="469">
                  <c:v>0.34</c:v>
                </c:pt>
                <c:pt idx="470">
                  <c:v>0.34</c:v>
                </c:pt>
                <c:pt idx="471">
                  <c:v>0.34</c:v>
                </c:pt>
                <c:pt idx="472">
                  <c:v>0.34</c:v>
                </c:pt>
                <c:pt idx="473">
                  <c:v>0.34</c:v>
                </c:pt>
                <c:pt idx="474">
                  <c:v>0.34</c:v>
                </c:pt>
                <c:pt idx="475">
                  <c:v>0.34</c:v>
                </c:pt>
                <c:pt idx="476">
                  <c:v>0.34</c:v>
                </c:pt>
                <c:pt idx="477">
                  <c:v>0.34</c:v>
                </c:pt>
                <c:pt idx="478">
                  <c:v>0.34</c:v>
                </c:pt>
                <c:pt idx="479">
                  <c:v>0.34</c:v>
                </c:pt>
                <c:pt idx="480">
                  <c:v>0.34</c:v>
                </c:pt>
                <c:pt idx="481">
                  <c:v>0.34</c:v>
                </c:pt>
                <c:pt idx="482">
                  <c:v>0.34</c:v>
                </c:pt>
                <c:pt idx="483">
                  <c:v>0.34</c:v>
                </c:pt>
                <c:pt idx="484">
                  <c:v>0.34</c:v>
                </c:pt>
                <c:pt idx="485">
                  <c:v>0.33933333333333332</c:v>
                </c:pt>
                <c:pt idx="486">
                  <c:v>0.33900000000000002</c:v>
                </c:pt>
                <c:pt idx="487">
                  <c:v>0.33900000000000002</c:v>
                </c:pt>
                <c:pt idx="488">
                  <c:v>0.33900000000000002</c:v>
                </c:pt>
                <c:pt idx="489">
                  <c:v>0.33900000000000002</c:v>
                </c:pt>
                <c:pt idx="490">
                  <c:v>0.33900000000000002</c:v>
                </c:pt>
                <c:pt idx="491">
                  <c:v>0.33900000000000002</c:v>
                </c:pt>
                <c:pt idx="492">
                  <c:v>0.33900000000000002</c:v>
                </c:pt>
                <c:pt idx="493">
                  <c:v>0.33900000000000002</c:v>
                </c:pt>
                <c:pt idx="494">
                  <c:v>0.33900000000000002</c:v>
                </c:pt>
                <c:pt idx="495">
                  <c:v>0.33966666666666673</c:v>
                </c:pt>
                <c:pt idx="496">
                  <c:v>0.34</c:v>
                </c:pt>
                <c:pt idx="497">
                  <c:v>0.34</c:v>
                </c:pt>
                <c:pt idx="498">
                  <c:v>0.34</c:v>
                </c:pt>
                <c:pt idx="499">
                  <c:v>0.34</c:v>
                </c:pt>
                <c:pt idx="500">
                  <c:v>0.34</c:v>
                </c:pt>
                <c:pt idx="501">
                  <c:v>0.34</c:v>
                </c:pt>
                <c:pt idx="502">
                  <c:v>0.34</c:v>
                </c:pt>
                <c:pt idx="503">
                  <c:v>0.34</c:v>
                </c:pt>
                <c:pt idx="504">
                  <c:v>0.34</c:v>
                </c:pt>
                <c:pt idx="505">
                  <c:v>0.34</c:v>
                </c:pt>
                <c:pt idx="506">
                  <c:v>0.34</c:v>
                </c:pt>
                <c:pt idx="507">
                  <c:v>0.34</c:v>
                </c:pt>
                <c:pt idx="508">
                  <c:v>0.34</c:v>
                </c:pt>
                <c:pt idx="509">
                  <c:v>0.34066666666666667</c:v>
                </c:pt>
                <c:pt idx="510">
                  <c:v>0.34100000000000003</c:v>
                </c:pt>
                <c:pt idx="511">
                  <c:v>0.34100000000000003</c:v>
                </c:pt>
                <c:pt idx="512">
                  <c:v>0.34100000000000003</c:v>
                </c:pt>
                <c:pt idx="513">
                  <c:v>0.34100000000000003</c:v>
                </c:pt>
                <c:pt idx="514">
                  <c:v>0.34100000000000003</c:v>
                </c:pt>
                <c:pt idx="515">
                  <c:v>0.34100000000000003</c:v>
                </c:pt>
                <c:pt idx="516">
                  <c:v>0.34100000000000003</c:v>
                </c:pt>
                <c:pt idx="517">
                  <c:v>0.34100000000000003</c:v>
                </c:pt>
                <c:pt idx="518">
                  <c:v>0.34100000000000003</c:v>
                </c:pt>
                <c:pt idx="519">
                  <c:v>0.34166666666666673</c:v>
                </c:pt>
                <c:pt idx="520">
                  <c:v>0.34133333333333332</c:v>
                </c:pt>
                <c:pt idx="521">
                  <c:v>0.34100000000000003</c:v>
                </c:pt>
                <c:pt idx="522">
                  <c:v>0.34166666666666673</c:v>
                </c:pt>
                <c:pt idx="523">
                  <c:v>0.34100000000000003</c:v>
                </c:pt>
                <c:pt idx="524">
                  <c:v>0.34166666666666673</c:v>
                </c:pt>
                <c:pt idx="525">
                  <c:v>0.34200000000000003</c:v>
                </c:pt>
                <c:pt idx="526">
                  <c:v>0.34200000000000003</c:v>
                </c:pt>
                <c:pt idx="527">
                  <c:v>0.34200000000000003</c:v>
                </c:pt>
                <c:pt idx="528">
                  <c:v>0.34200000000000003</c:v>
                </c:pt>
                <c:pt idx="529">
                  <c:v>0.34200000000000003</c:v>
                </c:pt>
                <c:pt idx="530">
                  <c:v>0.34200000000000003</c:v>
                </c:pt>
                <c:pt idx="531">
                  <c:v>0.34200000000000003</c:v>
                </c:pt>
                <c:pt idx="532">
                  <c:v>0.34200000000000003</c:v>
                </c:pt>
                <c:pt idx="533">
                  <c:v>0.34200000000000003</c:v>
                </c:pt>
                <c:pt idx="534">
                  <c:v>0.34200000000000003</c:v>
                </c:pt>
                <c:pt idx="535">
                  <c:v>0.34200000000000003</c:v>
                </c:pt>
                <c:pt idx="536">
                  <c:v>0.34200000000000003</c:v>
                </c:pt>
                <c:pt idx="537">
                  <c:v>0.34200000000000003</c:v>
                </c:pt>
                <c:pt idx="538">
                  <c:v>0.34200000000000003</c:v>
                </c:pt>
                <c:pt idx="539">
                  <c:v>0.34200000000000003</c:v>
                </c:pt>
                <c:pt idx="540">
                  <c:v>0.34200000000000003</c:v>
                </c:pt>
                <c:pt idx="541">
                  <c:v>0.34200000000000003</c:v>
                </c:pt>
                <c:pt idx="542">
                  <c:v>0.34200000000000003</c:v>
                </c:pt>
                <c:pt idx="543">
                  <c:v>0.34200000000000003</c:v>
                </c:pt>
                <c:pt idx="544">
                  <c:v>0.34200000000000003</c:v>
                </c:pt>
                <c:pt idx="545">
                  <c:v>0.34200000000000003</c:v>
                </c:pt>
                <c:pt idx="546">
                  <c:v>0.34200000000000003</c:v>
                </c:pt>
                <c:pt idx="547">
                  <c:v>0.34200000000000003</c:v>
                </c:pt>
                <c:pt idx="548">
                  <c:v>0.34200000000000003</c:v>
                </c:pt>
                <c:pt idx="549">
                  <c:v>0.34200000000000003</c:v>
                </c:pt>
                <c:pt idx="550">
                  <c:v>0.34200000000000003</c:v>
                </c:pt>
                <c:pt idx="551">
                  <c:v>0.34200000000000003</c:v>
                </c:pt>
                <c:pt idx="552">
                  <c:v>0.34200000000000003</c:v>
                </c:pt>
                <c:pt idx="553">
                  <c:v>0.34200000000000003</c:v>
                </c:pt>
                <c:pt idx="554">
                  <c:v>0.34200000000000003</c:v>
                </c:pt>
                <c:pt idx="555">
                  <c:v>0.34200000000000003</c:v>
                </c:pt>
                <c:pt idx="556">
                  <c:v>0.34200000000000003</c:v>
                </c:pt>
                <c:pt idx="557">
                  <c:v>0.34200000000000003</c:v>
                </c:pt>
                <c:pt idx="558">
                  <c:v>0.34200000000000003</c:v>
                </c:pt>
                <c:pt idx="559">
                  <c:v>0.34200000000000003</c:v>
                </c:pt>
                <c:pt idx="560">
                  <c:v>0.34200000000000003</c:v>
                </c:pt>
                <c:pt idx="561">
                  <c:v>0.34200000000000003</c:v>
                </c:pt>
                <c:pt idx="562">
                  <c:v>0.34200000000000003</c:v>
                </c:pt>
                <c:pt idx="563">
                  <c:v>0.34200000000000003</c:v>
                </c:pt>
                <c:pt idx="564">
                  <c:v>0.34200000000000003</c:v>
                </c:pt>
                <c:pt idx="565">
                  <c:v>0.34200000000000003</c:v>
                </c:pt>
                <c:pt idx="566">
                  <c:v>0.34200000000000003</c:v>
                </c:pt>
                <c:pt idx="567">
                  <c:v>0.34200000000000003</c:v>
                </c:pt>
                <c:pt idx="568">
                  <c:v>0.34200000000000003</c:v>
                </c:pt>
                <c:pt idx="569">
                  <c:v>0.34200000000000003</c:v>
                </c:pt>
                <c:pt idx="570">
                  <c:v>0.34200000000000003</c:v>
                </c:pt>
                <c:pt idx="571">
                  <c:v>0.34200000000000003</c:v>
                </c:pt>
                <c:pt idx="572">
                  <c:v>0.34200000000000003</c:v>
                </c:pt>
                <c:pt idx="573">
                  <c:v>0.34200000000000003</c:v>
                </c:pt>
                <c:pt idx="574">
                  <c:v>0.34200000000000003</c:v>
                </c:pt>
                <c:pt idx="575">
                  <c:v>0.34200000000000003</c:v>
                </c:pt>
                <c:pt idx="576">
                  <c:v>0.34200000000000003</c:v>
                </c:pt>
                <c:pt idx="577">
                  <c:v>0.34200000000000003</c:v>
                </c:pt>
                <c:pt idx="578">
                  <c:v>0.34200000000000003</c:v>
                </c:pt>
                <c:pt idx="579">
                  <c:v>0.34200000000000003</c:v>
                </c:pt>
                <c:pt idx="580">
                  <c:v>0.34200000000000003</c:v>
                </c:pt>
                <c:pt idx="581">
                  <c:v>0.34200000000000003</c:v>
                </c:pt>
                <c:pt idx="582">
                  <c:v>0.34200000000000003</c:v>
                </c:pt>
                <c:pt idx="583">
                  <c:v>0.34200000000000003</c:v>
                </c:pt>
                <c:pt idx="584">
                  <c:v>0.34200000000000003</c:v>
                </c:pt>
                <c:pt idx="585">
                  <c:v>0.34266666666666667</c:v>
                </c:pt>
                <c:pt idx="586">
                  <c:v>0.34300000000000003</c:v>
                </c:pt>
                <c:pt idx="587">
                  <c:v>0.34300000000000003</c:v>
                </c:pt>
                <c:pt idx="588">
                  <c:v>0.34333333333333332</c:v>
                </c:pt>
                <c:pt idx="589">
                  <c:v>0.34333333333333332</c:v>
                </c:pt>
                <c:pt idx="590">
                  <c:v>0.34400000000000003</c:v>
                </c:pt>
                <c:pt idx="591">
                  <c:v>0.34400000000000003</c:v>
                </c:pt>
                <c:pt idx="592">
                  <c:v>0.34499999999999997</c:v>
                </c:pt>
                <c:pt idx="593">
                  <c:v>0.34499999999999997</c:v>
                </c:pt>
                <c:pt idx="594">
                  <c:v>0.34499999999999997</c:v>
                </c:pt>
                <c:pt idx="595">
                  <c:v>0.34499999999999997</c:v>
                </c:pt>
                <c:pt idx="596">
                  <c:v>0.34599999999999992</c:v>
                </c:pt>
                <c:pt idx="597">
                  <c:v>0.34599999999999992</c:v>
                </c:pt>
                <c:pt idx="598">
                  <c:v>0.34599999999999992</c:v>
                </c:pt>
                <c:pt idx="599">
                  <c:v>0.34599999999999992</c:v>
                </c:pt>
                <c:pt idx="600">
                  <c:v>0.34666666666666668</c:v>
                </c:pt>
                <c:pt idx="601">
                  <c:v>0.34699999999999998</c:v>
                </c:pt>
                <c:pt idx="602">
                  <c:v>0.34699999999999998</c:v>
                </c:pt>
                <c:pt idx="603">
                  <c:v>0.34699999999999998</c:v>
                </c:pt>
                <c:pt idx="604">
                  <c:v>0.34733333333333327</c:v>
                </c:pt>
                <c:pt idx="605">
                  <c:v>0.34699999999999998</c:v>
                </c:pt>
                <c:pt idx="606">
                  <c:v>0.34733333333333327</c:v>
                </c:pt>
                <c:pt idx="607">
                  <c:v>0.34800000000000003</c:v>
                </c:pt>
                <c:pt idx="608">
                  <c:v>0.34800000000000003</c:v>
                </c:pt>
                <c:pt idx="609">
                  <c:v>0.34800000000000003</c:v>
                </c:pt>
                <c:pt idx="610">
                  <c:v>0.34800000000000003</c:v>
                </c:pt>
                <c:pt idx="611">
                  <c:v>0.34800000000000003</c:v>
                </c:pt>
                <c:pt idx="612">
                  <c:v>0.34800000000000003</c:v>
                </c:pt>
                <c:pt idx="613">
                  <c:v>0.34800000000000003</c:v>
                </c:pt>
                <c:pt idx="614">
                  <c:v>0.34800000000000003</c:v>
                </c:pt>
                <c:pt idx="615">
                  <c:v>0.34800000000000003</c:v>
                </c:pt>
                <c:pt idx="616">
                  <c:v>0.34800000000000003</c:v>
                </c:pt>
                <c:pt idx="617">
                  <c:v>0.34800000000000003</c:v>
                </c:pt>
                <c:pt idx="618">
                  <c:v>0.34800000000000003</c:v>
                </c:pt>
                <c:pt idx="619">
                  <c:v>0.34800000000000003</c:v>
                </c:pt>
                <c:pt idx="620">
                  <c:v>0.34899999999999998</c:v>
                </c:pt>
                <c:pt idx="621">
                  <c:v>0.34899999999999998</c:v>
                </c:pt>
                <c:pt idx="622">
                  <c:v>0.34899999999999998</c:v>
                </c:pt>
                <c:pt idx="623">
                  <c:v>0.34899999999999998</c:v>
                </c:pt>
                <c:pt idx="624">
                  <c:v>0.34899999999999998</c:v>
                </c:pt>
                <c:pt idx="625">
                  <c:v>0.34899999999999998</c:v>
                </c:pt>
                <c:pt idx="626">
                  <c:v>0.34899999999999998</c:v>
                </c:pt>
                <c:pt idx="627">
                  <c:v>0.34899999999999998</c:v>
                </c:pt>
                <c:pt idx="628">
                  <c:v>0.34899999999999998</c:v>
                </c:pt>
                <c:pt idx="629">
                  <c:v>0.34899999999999998</c:v>
                </c:pt>
                <c:pt idx="630">
                  <c:v>0.34899999999999998</c:v>
                </c:pt>
                <c:pt idx="631">
                  <c:v>0.34899999999999998</c:v>
                </c:pt>
                <c:pt idx="632">
                  <c:v>0.34899999999999998</c:v>
                </c:pt>
                <c:pt idx="633">
                  <c:v>0.34899999999999998</c:v>
                </c:pt>
                <c:pt idx="634">
                  <c:v>0.34899999999999998</c:v>
                </c:pt>
                <c:pt idx="635">
                  <c:v>0.34899999999999998</c:v>
                </c:pt>
                <c:pt idx="636">
                  <c:v>0.34899999999999998</c:v>
                </c:pt>
                <c:pt idx="637">
                  <c:v>0.34899999999999998</c:v>
                </c:pt>
                <c:pt idx="638">
                  <c:v>0.34899999999999998</c:v>
                </c:pt>
                <c:pt idx="639">
                  <c:v>0.34999999999999992</c:v>
                </c:pt>
                <c:pt idx="640">
                  <c:v>0.34999999999999992</c:v>
                </c:pt>
                <c:pt idx="641">
                  <c:v>0.34966666666666663</c:v>
                </c:pt>
                <c:pt idx="642">
                  <c:v>0.34999999999999992</c:v>
                </c:pt>
                <c:pt idx="643">
                  <c:v>0.34999999999999992</c:v>
                </c:pt>
                <c:pt idx="644">
                  <c:v>0.34999999999999992</c:v>
                </c:pt>
                <c:pt idx="645">
                  <c:v>0.35099999999999998</c:v>
                </c:pt>
                <c:pt idx="646">
                  <c:v>0.35099999999999998</c:v>
                </c:pt>
                <c:pt idx="647">
                  <c:v>0.35099999999999998</c:v>
                </c:pt>
                <c:pt idx="648">
                  <c:v>0.35166666666666663</c:v>
                </c:pt>
                <c:pt idx="649">
                  <c:v>0.35200000000000004</c:v>
                </c:pt>
                <c:pt idx="650">
                  <c:v>0.35200000000000004</c:v>
                </c:pt>
                <c:pt idx="651">
                  <c:v>0.35266666666666663</c:v>
                </c:pt>
                <c:pt idx="652">
                  <c:v>0.35299999999999998</c:v>
                </c:pt>
                <c:pt idx="653">
                  <c:v>0.35333333333333333</c:v>
                </c:pt>
                <c:pt idx="654">
                  <c:v>0.35333333333333333</c:v>
                </c:pt>
                <c:pt idx="655">
                  <c:v>0.35399999999999993</c:v>
                </c:pt>
                <c:pt idx="656">
                  <c:v>0.35399999999999993</c:v>
                </c:pt>
                <c:pt idx="657">
                  <c:v>0.35399999999999993</c:v>
                </c:pt>
                <c:pt idx="658">
                  <c:v>0.35499999999999998</c:v>
                </c:pt>
                <c:pt idx="659">
                  <c:v>0.35499999999999998</c:v>
                </c:pt>
                <c:pt idx="660">
                  <c:v>0.35566666666666663</c:v>
                </c:pt>
                <c:pt idx="661">
                  <c:v>0.35600000000000004</c:v>
                </c:pt>
                <c:pt idx="662">
                  <c:v>0.35600000000000004</c:v>
                </c:pt>
                <c:pt idx="663">
                  <c:v>0.35600000000000004</c:v>
                </c:pt>
                <c:pt idx="664">
                  <c:v>0.35633333333333334</c:v>
                </c:pt>
                <c:pt idx="665">
                  <c:v>0.35699999999999998</c:v>
                </c:pt>
                <c:pt idx="666">
                  <c:v>0.35699999999999998</c:v>
                </c:pt>
                <c:pt idx="667">
                  <c:v>0.35699999999999998</c:v>
                </c:pt>
                <c:pt idx="668">
                  <c:v>0.35699999999999998</c:v>
                </c:pt>
                <c:pt idx="669">
                  <c:v>0.35699999999999998</c:v>
                </c:pt>
                <c:pt idx="670">
                  <c:v>0.35699999999999998</c:v>
                </c:pt>
                <c:pt idx="671">
                  <c:v>0.35766666666666663</c:v>
                </c:pt>
                <c:pt idx="672">
                  <c:v>0.35799999999999993</c:v>
                </c:pt>
                <c:pt idx="673">
                  <c:v>0.35799999999999993</c:v>
                </c:pt>
                <c:pt idx="674">
                  <c:v>0.35799999999999993</c:v>
                </c:pt>
                <c:pt idx="675">
                  <c:v>0.35799999999999993</c:v>
                </c:pt>
                <c:pt idx="676">
                  <c:v>0.35799999999999993</c:v>
                </c:pt>
                <c:pt idx="677">
                  <c:v>0.35799999999999993</c:v>
                </c:pt>
                <c:pt idx="678">
                  <c:v>0.35833333333333334</c:v>
                </c:pt>
                <c:pt idx="679">
                  <c:v>0.35899999999999999</c:v>
                </c:pt>
                <c:pt idx="680">
                  <c:v>0.35899999999999999</c:v>
                </c:pt>
                <c:pt idx="681">
                  <c:v>0.35966666666666663</c:v>
                </c:pt>
                <c:pt idx="682">
                  <c:v>0.36033333333333334</c:v>
                </c:pt>
                <c:pt idx="683">
                  <c:v>0.36099999999999999</c:v>
                </c:pt>
                <c:pt idx="684">
                  <c:v>0.36166666666666664</c:v>
                </c:pt>
                <c:pt idx="685">
                  <c:v>0.36299999999999999</c:v>
                </c:pt>
                <c:pt idx="686">
                  <c:v>0.36433333333333334</c:v>
                </c:pt>
                <c:pt idx="687">
                  <c:v>0.36633333333333334</c:v>
                </c:pt>
                <c:pt idx="688">
                  <c:v>0.36899999999999999</c:v>
                </c:pt>
                <c:pt idx="689">
                  <c:v>0.373</c:v>
                </c:pt>
                <c:pt idx="690">
                  <c:v>0.37866666666666671</c:v>
                </c:pt>
                <c:pt idx="691">
                  <c:v>0.38233333333333336</c:v>
                </c:pt>
                <c:pt idx="692">
                  <c:v>0.38633333333333336</c:v>
                </c:pt>
                <c:pt idx="693">
                  <c:v>0.38933333333333336</c:v>
                </c:pt>
                <c:pt idx="694">
                  <c:v>0.39033333333333337</c:v>
                </c:pt>
                <c:pt idx="695">
                  <c:v>0.39166666666666666</c:v>
                </c:pt>
                <c:pt idx="696">
                  <c:v>0.39200000000000007</c:v>
                </c:pt>
                <c:pt idx="697">
                  <c:v>0.39300000000000002</c:v>
                </c:pt>
                <c:pt idx="698">
                  <c:v>0.39366666666666666</c:v>
                </c:pt>
                <c:pt idx="699">
                  <c:v>0.39433333333333337</c:v>
                </c:pt>
                <c:pt idx="700">
                  <c:v>0.39500000000000002</c:v>
                </c:pt>
                <c:pt idx="701">
                  <c:v>0.39600000000000007</c:v>
                </c:pt>
                <c:pt idx="702">
                  <c:v>0.39600000000000007</c:v>
                </c:pt>
                <c:pt idx="703">
                  <c:v>0.39600000000000007</c:v>
                </c:pt>
                <c:pt idx="704">
                  <c:v>0.39666666666666667</c:v>
                </c:pt>
                <c:pt idx="705">
                  <c:v>0.39700000000000002</c:v>
                </c:pt>
                <c:pt idx="706">
                  <c:v>0.39700000000000002</c:v>
                </c:pt>
                <c:pt idx="707">
                  <c:v>0.39633333333333337</c:v>
                </c:pt>
                <c:pt idx="708">
                  <c:v>0.39600000000000007</c:v>
                </c:pt>
                <c:pt idx="709">
                  <c:v>0.39600000000000007</c:v>
                </c:pt>
                <c:pt idx="710">
                  <c:v>0.39600000000000007</c:v>
                </c:pt>
                <c:pt idx="711">
                  <c:v>0.39600000000000007</c:v>
                </c:pt>
                <c:pt idx="712">
                  <c:v>0.39600000000000007</c:v>
                </c:pt>
                <c:pt idx="713">
                  <c:v>0.39566666666666667</c:v>
                </c:pt>
                <c:pt idx="714">
                  <c:v>0.39500000000000002</c:v>
                </c:pt>
                <c:pt idx="715">
                  <c:v>0.39500000000000002</c:v>
                </c:pt>
                <c:pt idx="716">
                  <c:v>0.39500000000000002</c:v>
                </c:pt>
                <c:pt idx="717">
                  <c:v>0.39433333333333337</c:v>
                </c:pt>
                <c:pt idx="718">
                  <c:v>0.39466666666666672</c:v>
                </c:pt>
                <c:pt idx="719">
                  <c:v>0.39399999999999996</c:v>
                </c:pt>
                <c:pt idx="720">
                  <c:v>0.39399999999999996</c:v>
                </c:pt>
                <c:pt idx="721">
                  <c:v>0.39399999999999996</c:v>
                </c:pt>
                <c:pt idx="722">
                  <c:v>0.39366666666666666</c:v>
                </c:pt>
                <c:pt idx="723">
                  <c:v>0.39300000000000002</c:v>
                </c:pt>
                <c:pt idx="724">
                  <c:v>0.39300000000000002</c:v>
                </c:pt>
                <c:pt idx="725">
                  <c:v>0.39300000000000002</c:v>
                </c:pt>
                <c:pt idx="726">
                  <c:v>0.39300000000000002</c:v>
                </c:pt>
                <c:pt idx="727">
                  <c:v>0.39300000000000002</c:v>
                </c:pt>
                <c:pt idx="728">
                  <c:v>0.39233333333333337</c:v>
                </c:pt>
                <c:pt idx="729">
                  <c:v>0.39200000000000007</c:v>
                </c:pt>
                <c:pt idx="730">
                  <c:v>0.39200000000000007</c:v>
                </c:pt>
                <c:pt idx="731">
                  <c:v>0.39200000000000007</c:v>
                </c:pt>
                <c:pt idx="732">
                  <c:v>0.39133333333333331</c:v>
                </c:pt>
                <c:pt idx="733">
                  <c:v>0.39100000000000001</c:v>
                </c:pt>
                <c:pt idx="734">
                  <c:v>0.39100000000000001</c:v>
                </c:pt>
                <c:pt idx="735">
                  <c:v>0.39166666666666666</c:v>
                </c:pt>
                <c:pt idx="736">
                  <c:v>0.39233333333333337</c:v>
                </c:pt>
                <c:pt idx="737">
                  <c:v>0.39366666666666666</c:v>
                </c:pt>
                <c:pt idx="738">
                  <c:v>0.39600000000000007</c:v>
                </c:pt>
                <c:pt idx="739">
                  <c:v>0.40033333333333337</c:v>
                </c:pt>
                <c:pt idx="740">
                  <c:v>0.40966666666666662</c:v>
                </c:pt>
                <c:pt idx="741">
                  <c:v>0.41966666666666663</c:v>
                </c:pt>
                <c:pt idx="742">
                  <c:v>0.42099999999999999</c:v>
                </c:pt>
                <c:pt idx="743">
                  <c:v>0.42099999999999999</c:v>
                </c:pt>
                <c:pt idx="744">
                  <c:v>0.42099999999999999</c:v>
                </c:pt>
                <c:pt idx="745">
                  <c:v>0.42099999999999999</c:v>
                </c:pt>
                <c:pt idx="746">
                  <c:v>0.42099999999999999</c:v>
                </c:pt>
                <c:pt idx="747">
                  <c:v>0.42099999999999999</c:v>
                </c:pt>
                <c:pt idx="748">
                  <c:v>0.42099999999999999</c:v>
                </c:pt>
                <c:pt idx="749">
                  <c:v>0.42099999999999999</c:v>
                </c:pt>
                <c:pt idx="750">
                  <c:v>0.42099999999999999</c:v>
                </c:pt>
                <c:pt idx="751">
                  <c:v>0.42033333333333328</c:v>
                </c:pt>
                <c:pt idx="752">
                  <c:v>0.42</c:v>
                </c:pt>
                <c:pt idx="753">
                  <c:v>0.42</c:v>
                </c:pt>
                <c:pt idx="754">
                  <c:v>0.41966666666666663</c:v>
                </c:pt>
                <c:pt idx="755">
                  <c:v>0.41899999999999998</c:v>
                </c:pt>
                <c:pt idx="756">
                  <c:v>0.41899999999999998</c:v>
                </c:pt>
                <c:pt idx="757">
                  <c:v>0.41899999999999998</c:v>
                </c:pt>
                <c:pt idx="758">
                  <c:v>0.41799999999999998</c:v>
                </c:pt>
                <c:pt idx="759">
                  <c:v>0.41799999999999998</c:v>
                </c:pt>
                <c:pt idx="760">
                  <c:v>0.41766666666666663</c:v>
                </c:pt>
                <c:pt idx="761">
                  <c:v>0.41699999999999998</c:v>
                </c:pt>
                <c:pt idx="762">
                  <c:v>0.41699999999999998</c:v>
                </c:pt>
                <c:pt idx="763">
                  <c:v>0.41666666666666669</c:v>
                </c:pt>
                <c:pt idx="764">
                  <c:v>0.41366666666666663</c:v>
                </c:pt>
                <c:pt idx="765">
                  <c:v>0.41266666666666668</c:v>
                </c:pt>
                <c:pt idx="766">
                  <c:v>0.40933333333333333</c:v>
                </c:pt>
                <c:pt idx="767">
                  <c:v>0.40899999999999997</c:v>
                </c:pt>
                <c:pt idx="768">
                  <c:v>0.40833333333333327</c:v>
                </c:pt>
                <c:pt idx="769">
                  <c:v>0.40799999999999997</c:v>
                </c:pt>
                <c:pt idx="770">
                  <c:v>0.40699999999999997</c:v>
                </c:pt>
                <c:pt idx="771">
                  <c:v>0.40633333333333327</c:v>
                </c:pt>
                <c:pt idx="772">
                  <c:v>0.40533333333333338</c:v>
                </c:pt>
                <c:pt idx="773">
                  <c:v>0.40466666666666667</c:v>
                </c:pt>
                <c:pt idx="774">
                  <c:v>0.40400000000000008</c:v>
                </c:pt>
                <c:pt idx="775">
                  <c:v>0.40400000000000008</c:v>
                </c:pt>
                <c:pt idx="776">
                  <c:v>0.40333333333333332</c:v>
                </c:pt>
                <c:pt idx="777">
                  <c:v>0.40300000000000002</c:v>
                </c:pt>
                <c:pt idx="778">
                  <c:v>0.40266666666666673</c:v>
                </c:pt>
                <c:pt idx="779">
                  <c:v>0.40199999999999997</c:v>
                </c:pt>
                <c:pt idx="780">
                  <c:v>0.40199999999999997</c:v>
                </c:pt>
                <c:pt idx="781">
                  <c:v>0.40100000000000002</c:v>
                </c:pt>
                <c:pt idx="782">
                  <c:v>0.40100000000000002</c:v>
                </c:pt>
                <c:pt idx="783">
                  <c:v>0.40100000000000002</c:v>
                </c:pt>
                <c:pt idx="784">
                  <c:v>0.40033333333333337</c:v>
                </c:pt>
                <c:pt idx="785">
                  <c:v>0.40000000000000008</c:v>
                </c:pt>
                <c:pt idx="786">
                  <c:v>0.39966666666666667</c:v>
                </c:pt>
                <c:pt idx="787">
                  <c:v>0.39900000000000002</c:v>
                </c:pt>
                <c:pt idx="788">
                  <c:v>0.39900000000000002</c:v>
                </c:pt>
                <c:pt idx="789">
                  <c:v>0.39866666666666672</c:v>
                </c:pt>
                <c:pt idx="790">
                  <c:v>0.39799999999999996</c:v>
                </c:pt>
                <c:pt idx="791">
                  <c:v>0.39799999999999996</c:v>
                </c:pt>
                <c:pt idx="792">
                  <c:v>0.39733333333333337</c:v>
                </c:pt>
                <c:pt idx="793">
                  <c:v>0.39733333333333337</c:v>
                </c:pt>
                <c:pt idx="794">
                  <c:v>0.39700000000000002</c:v>
                </c:pt>
                <c:pt idx="795">
                  <c:v>0.39666666666666667</c:v>
                </c:pt>
                <c:pt idx="796">
                  <c:v>0.39666666666666667</c:v>
                </c:pt>
                <c:pt idx="797">
                  <c:v>0.39600000000000007</c:v>
                </c:pt>
                <c:pt idx="798">
                  <c:v>0.39600000000000007</c:v>
                </c:pt>
                <c:pt idx="799">
                  <c:v>0.39600000000000007</c:v>
                </c:pt>
                <c:pt idx="800">
                  <c:v>0.39500000000000002</c:v>
                </c:pt>
                <c:pt idx="801">
                  <c:v>0.39500000000000002</c:v>
                </c:pt>
                <c:pt idx="802">
                  <c:v>0.39500000000000002</c:v>
                </c:pt>
                <c:pt idx="803">
                  <c:v>0.39466666666666672</c:v>
                </c:pt>
                <c:pt idx="804">
                  <c:v>0.39399999999999996</c:v>
                </c:pt>
                <c:pt idx="805">
                  <c:v>0.39399999999999996</c:v>
                </c:pt>
                <c:pt idx="806">
                  <c:v>0.39399999999999996</c:v>
                </c:pt>
                <c:pt idx="807">
                  <c:v>0.39300000000000002</c:v>
                </c:pt>
                <c:pt idx="808">
                  <c:v>0.39300000000000002</c:v>
                </c:pt>
                <c:pt idx="809">
                  <c:v>0.39300000000000002</c:v>
                </c:pt>
                <c:pt idx="810">
                  <c:v>0.39300000000000002</c:v>
                </c:pt>
                <c:pt idx="811">
                  <c:v>0.39300000000000002</c:v>
                </c:pt>
                <c:pt idx="812">
                  <c:v>0.39200000000000007</c:v>
                </c:pt>
                <c:pt idx="813">
                  <c:v>0.39200000000000007</c:v>
                </c:pt>
                <c:pt idx="814">
                  <c:v>0.39200000000000007</c:v>
                </c:pt>
                <c:pt idx="815">
                  <c:v>0.39300000000000002</c:v>
                </c:pt>
                <c:pt idx="816">
                  <c:v>0.39466666666666672</c:v>
                </c:pt>
                <c:pt idx="817">
                  <c:v>0.39633333333333337</c:v>
                </c:pt>
                <c:pt idx="818">
                  <c:v>0.39799999999999996</c:v>
                </c:pt>
                <c:pt idx="819">
                  <c:v>0.39966666666666667</c:v>
                </c:pt>
                <c:pt idx="820">
                  <c:v>0.40066666666666667</c:v>
                </c:pt>
                <c:pt idx="821">
                  <c:v>0.40166666666666667</c:v>
                </c:pt>
                <c:pt idx="822">
                  <c:v>0.40199999999999997</c:v>
                </c:pt>
                <c:pt idx="823">
                  <c:v>0.40266666666666673</c:v>
                </c:pt>
                <c:pt idx="824">
                  <c:v>0.40300000000000002</c:v>
                </c:pt>
                <c:pt idx="825">
                  <c:v>0.40300000000000002</c:v>
                </c:pt>
                <c:pt idx="826">
                  <c:v>0.40300000000000002</c:v>
                </c:pt>
                <c:pt idx="827">
                  <c:v>0.40300000000000002</c:v>
                </c:pt>
                <c:pt idx="828">
                  <c:v>0.40300000000000002</c:v>
                </c:pt>
                <c:pt idx="829">
                  <c:v>0.40266666666666673</c:v>
                </c:pt>
                <c:pt idx="830">
                  <c:v>0.40199999999999997</c:v>
                </c:pt>
                <c:pt idx="831">
                  <c:v>0.40199999999999997</c:v>
                </c:pt>
                <c:pt idx="832">
                  <c:v>0.40199999999999997</c:v>
                </c:pt>
                <c:pt idx="833">
                  <c:v>0.40199999999999997</c:v>
                </c:pt>
                <c:pt idx="834">
                  <c:v>0.40199999999999997</c:v>
                </c:pt>
                <c:pt idx="835">
                  <c:v>0.40100000000000002</c:v>
                </c:pt>
                <c:pt idx="836">
                  <c:v>0.40100000000000002</c:v>
                </c:pt>
                <c:pt idx="837">
                  <c:v>0.40100000000000002</c:v>
                </c:pt>
                <c:pt idx="838">
                  <c:v>0.40100000000000002</c:v>
                </c:pt>
                <c:pt idx="839">
                  <c:v>0.40000000000000008</c:v>
                </c:pt>
                <c:pt idx="840">
                  <c:v>0.40000000000000008</c:v>
                </c:pt>
                <c:pt idx="841">
                  <c:v>0.40000000000000008</c:v>
                </c:pt>
                <c:pt idx="842">
                  <c:v>0.39900000000000002</c:v>
                </c:pt>
                <c:pt idx="843">
                  <c:v>0.39900000000000002</c:v>
                </c:pt>
                <c:pt idx="844">
                  <c:v>0.39900000000000002</c:v>
                </c:pt>
                <c:pt idx="845">
                  <c:v>0.39900000000000002</c:v>
                </c:pt>
                <c:pt idx="846">
                  <c:v>0.39900000000000002</c:v>
                </c:pt>
                <c:pt idx="847">
                  <c:v>0.39799999999999996</c:v>
                </c:pt>
                <c:pt idx="848">
                  <c:v>0.39799999999999996</c:v>
                </c:pt>
                <c:pt idx="849">
                  <c:v>0.39799999999999996</c:v>
                </c:pt>
                <c:pt idx="850">
                  <c:v>0.39766666666666667</c:v>
                </c:pt>
                <c:pt idx="851">
                  <c:v>0.39733333333333337</c:v>
                </c:pt>
                <c:pt idx="852">
                  <c:v>0.39700000000000002</c:v>
                </c:pt>
                <c:pt idx="853">
                  <c:v>0.39700000000000002</c:v>
                </c:pt>
                <c:pt idx="854">
                  <c:v>0.39633333333333337</c:v>
                </c:pt>
                <c:pt idx="855">
                  <c:v>0.39600000000000007</c:v>
                </c:pt>
                <c:pt idx="856">
                  <c:v>0.39600000000000007</c:v>
                </c:pt>
                <c:pt idx="857">
                  <c:v>0.39600000000000007</c:v>
                </c:pt>
                <c:pt idx="858">
                  <c:v>0.39600000000000007</c:v>
                </c:pt>
                <c:pt idx="859">
                  <c:v>0.39600000000000007</c:v>
                </c:pt>
                <c:pt idx="860">
                  <c:v>0.39500000000000002</c:v>
                </c:pt>
                <c:pt idx="861">
                  <c:v>0.39500000000000002</c:v>
                </c:pt>
                <c:pt idx="862">
                  <c:v>0.39500000000000002</c:v>
                </c:pt>
                <c:pt idx="863">
                  <c:v>0.39500000000000002</c:v>
                </c:pt>
                <c:pt idx="864">
                  <c:v>0.39500000000000002</c:v>
                </c:pt>
                <c:pt idx="865">
                  <c:v>0.39500000000000002</c:v>
                </c:pt>
                <c:pt idx="866">
                  <c:v>0.39500000000000002</c:v>
                </c:pt>
                <c:pt idx="867">
                  <c:v>0.39500000000000002</c:v>
                </c:pt>
                <c:pt idx="868">
                  <c:v>0.39500000000000002</c:v>
                </c:pt>
                <c:pt idx="869">
                  <c:v>0.39500000000000002</c:v>
                </c:pt>
                <c:pt idx="870">
                  <c:v>0.39600000000000007</c:v>
                </c:pt>
                <c:pt idx="871">
                  <c:v>0.39600000000000007</c:v>
                </c:pt>
                <c:pt idx="872">
                  <c:v>0.39600000000000007</c:v>
                </c:pt>
                <c:pt idx="873">
                  <c:v>0.39600000000000007</c:v>
                </c:pt>
                <c:pt idx="874">
                  <c:v>0.39633333333333337</c:v>
                </c:pt>
                <c:pt idx="875">
                  <c:v>0.39666666666666667</c:v>
                </c:pt>
                <c:pt idx="876">
                  <c:v>0.39633333333333337</c:v>
                </c:pt>
                <c:pt idx="877">
                  <c:v>0.39700000000000002</c:v>
                </c:pt>
                <c:pt idx="878">
                  <c:v>0.39700000000000002</c:v>
                </c:pt>
                <c:pt idx="879">
                  <c:v>0.39700000000000002</c:v>
                </c:pt>
                <c:pt idx="880">
                  <c:v>0.39700000000000002</c:v>
                </c:pt>
                <c:pt idx="881">
                  <c:v>0.39700000000000002</c:v>
                </c:pt>
                <c:pt idx="882">
                  <c:v>0.39700000000000002</c:v>
                </c:pt>
                <c:pt idx="883">
                  <c:v>0.39700000000000002</c:v>
                </c:pt>
                <c:pt idx="884">
                  <c:v>0.39700000000000002</c:v>
                </c:pt>
                <c:pt idx="885">
                  <c:v>0.39700000000000002</c:v>
                </c:pt>
                <c:pt idx="886">
                  <c:v>0.39700000000000002</c:v>
                </c:pt>
                <c:pt idx="887">
                  <c:v>0.39700000000000002</c:v>
                </c:pt>
                <c:pt idx="888">
                  <c:v>0.39700000000000002</c:v>
                </c:pt>
                <c:pt idx="889">
                  <c:v>0.39700000000000002</c:v>
                </c:pt>
                <c:pt idx="890">
                  <c:v>0.39700000000000002</c:v>
                </c:pt>
                <c:pt idx="891">
                  <c:v>0.39700000000000002</c:v>
                </c:pt>
                <c:pt idx="892">
                  <c:v>0.39700000000000002</c:v>
                </c:pt>
                <c:pt idx="893">
                  <c:v>0.39700000000000002</c:v>
                </c:pt>
                <c:pt idx="894">
                  <c:v>0.39600000000000007</c:v>
                </c:pt>
                <c:pt idx="895">
                  <c:v>0.39600000000000007</c:v>
                </c:pt>
                <c:pt idx="896">
                  <c:v>0.39600000000000007</c:v>
                </c:pt>
                <c:pt idx="897">
                  <c:v>0.39600000000000007</c:v>
                </c:pt>
                <c:pt idx="898">
                  <c:v>0.39600000000000007</c:v>
                </c:pt>
                <c:pt idx="899">
                  <c:v>0.39500000000000002</c:v>
                </c:pt>
                <c:pt idx="900">
                  <c:v>0.39566666666666667</c:v>
                </c:pt>
                <c:pt idx="901">
                  <c:v>0.39500000000000002</c:v>
                </c:pt>
                <c:pt idx="902">
                  <c:v>0.39500000000000002</c:v>
                </c:pt>
                <c:pt idx="903">
                  <c:v>0.39500000000000002</c:v>
                </c:pt>
                <c:pt idx="904">
                  <c:v>0.39500000000000002</c:v>
                </c:pt>
                <c:pt idx="905">
                  <c:v>0.39399999999999996</c:v>
                </c:pt>
                <c:pt idx="906">
                  <c:v>0.39399999999999996</c:v>
                </c:pt>
                <c:pt idx="907">
                  <c:v>0.39399999999999996</c:v>
                </c:pt>
                <c:pt idx="908">
                  <c:v>0.39399999999999996</c:v>
                </c:pt>
                <c:pt idx="909">
                  <c:v>0.39399999999999996</c:v>
                </c:pt>
                <c:pt idx="910">
                  <c:v>0.39399999999999996</c:v>
                </c:pt>
                <c:pt idx="911">
                  <c:v>0.39399999999999996</c:v>
                </c:pt>
                <c:pt idx="912">
                  <c:v>0.39333333333333337</c:v>
                </c:pt>
                <c:pt idx="913">
                  <c:v>0.39300000000000002</c:v>
                </c:pt>
                <c:pt idx="914">
                  <c:v>0.39300000000000002</c:v>
                </c:pt>
                <c:pt idx="915">
                  <c:v>0.39300000000000002</c:v>
                </c:pt>
                <c:pt idx="916">
                  <c:v>0.39300000000000002</c:v>
                </c:pt>
                <c:pt idx="917">
                  <c:v>0.39300000000000002</c:v>
                </c:pt>
                <c:pt idx="918">
                  <c:v>0.39200000000000007</c:v>
                </c:pt>
                <c:pt idx="919">
                  <c:v>0.39200000000000007</c:v>
                </c:pt>
                <c:pt idx="920">
                  <c:v>0.39200000000000007</c:v>
                </c:pt>
                <c:pt idx="921">
                  <c:v>0.39200000000000007</c:v>
                </c:pt>
                <c:pt idx="922">
                  <c:v>0.39200000000000007</c:v>
                </c:pt>
                <c:pt idx="923">
                  <c:v>0.39200000000000007</c:v>
                </c:pt>
                <c:pt idx="924">
                  <c:v>0.39200000000000007</c:v>
                </c:pt>
                <c:pt idx="925">
                  <c:v>0.39200000000000007</c:v>
                </c:pt>
                <c:pt idx="926">
                  <c:v>0.39200000000000007</c:v>
                </c:pt>
                <c:pt idx="927">
                  <c:v>0.39200000000000007</c:v>
                </c:pt>
                <c:pt idx="928">
                  <c:v>0.39200000000000007</c:v>
                </c:pt>
                <c:pt idx="929">
                  <c:v>0.39200000000000007</c:v>
                </c:pt>
                <c:pt idx="930">
                  <c:v>0.39200000000000007</c:v>
                </c:pt>
                <c:pt idx="931">
                  <c:v>0.39200000000000007</c:v>
                </c:pt>
                <c:pt idx="932">
                  <c:v>0.39200000000000007</c:v>
                </c:pt>
                <c:pt idx="933">
                  <c:v>0.39200000000000007</c:v>
                </c:pt>
                <c:pt idx="934">
                  <c:v>0.39200000000000007</c:v>
                </c:pt>
                <c:pt idx="935">
                  <c:v>0.39200000000000007</c:v>
                </c:pt>
                <c:pt idx="936">
                  <c:v>0.39200000000000007</c:v>
                </c:pt>
                <c:pt idx="937">
                  <c:v>0.39200000000000007</c:v>
                </c:pt>
                <c:pt idx="938">
                  <c:v>0.39200000000000007</c:v>
                </c:pt>
                <c:pt idx="939">
                  <c:v>0.39200000000000007</c:v>
                </c:pt>
                <c:pt idx="940">
                  <c:v>0.39200000000000007</c:v>
                </c:pt>
                <c:pt idx="941">
                  <c:v>0.39200000000000007</c:v>
                </c:pt>
                <c:pt idx="942">
                  <c:v>0.39200000000000007</c:v>
                </c:pt>
                <c:pt idx="943">
                  <c:v>0.39200000000000007</c:v>
                </c:pt>
                <c:pt idx="944">
                  <c:v>0.39166666666666666</c:v>
                </c:pt>
                <c:pt idx="945">
                  <c:v>0.39100000000000001</c:v>
                </c:pt>
                <c:pt idx="946">
                  <c:v>0.39100000000000001</c:v>
                </c:pt>
                <c:pt idx="947">
                  <c:v>0.39100000000000001</c:v>
                </c:pt>
                <c:pt idx="948">
                  <c:v>0.39100000000000001</c:v>
                </c:pt>
                <c:pt idx="949">
                  <c:v>0.39100000000000001</c:v>
                </c:pt>
                <c:pt idx="950">
                  <c:v>0.39100000000000001</c:v>
                </c:pt>
                <c:pt idx="951">
                  <c:v>0.39100000000000001</c:v>
                </c:pt>
                <c:pt idx="952">
                  <c:v>0.39100000000000001</c:v>
                </c:pt>
                <c:pt idx="953">
                  <c:v>0.39100000000000001</c:v>
                </c:pt>
                <c:pt idx="954">
                  <c:v>0.39100000000000001</c:v>
                </c:pt>
                <c:pt idx="955">
                  <c:v>0.39100000000000001</c:v>
                </c:pt>
                <c:pt idx="956">
                  <c:v>0.39100000000000001</c:v>
                </c:pt>
                <c:pt idx="957">
                  <c:v>0.39100000000000001</c:v>
                </c:pt>
                <c:pt idx="958">
                  <c:v>0.39100000000000001</c:v>
                </c:pt>
                <c:pt idx="959">
                  <c:v>0.39100000000000001</c:v>
                </c:pt>
                <c:pt idx="960">
                  <c:v>0.39100000000000001</c:v>
                </c:pt>
                <c:pt idx="961">
                  <c:v>0.39100000000000001</c:v>
                </c:pt>
                <c:pt idx="962">
                  <c:v>0.39100000000000001</c:v>
                </c:pt>
                <c:pt idx="963">
                  <c:v>0.39100000000000001</c:v>
                </c:pt>
                <c:pt idx="964">
                  <c:v>0.39100000000000001</c:v>
                </c:pt>
                <c:pt idx="965">
                  <c:v>0.39033333333333337</c:v>
                </c:pt>
                <c:pt idx="966">
                  <c:v>0.38999999999999996</c:v>
                </c:pt>
                <c:pt idx="967">
                  <c:v>0.38999999999999996</c:v>
                </c:pt>
                <c:pt idx="968">
                  <c:v>0.38999999999999996</c:v>
                </c:pt>
                <c:pt idx="969">
                  <c:v>0.38999999999999996</c:v>
                </c:pt>
                <c:pt idx="970">
                  <c:v>0.38999999999999996</c:v>
                </c:pt>
                <c:pt idx="971">
                  <c:v>0.38999999999999996</c:v>
                </c:pt>
                <c:pt idx="972">
                  <c:v>0.38999999999999996</c:v>
                </c:pt>
                <c:pt idx="973">
                  <c:v>0.38933333333333336</c:v>
                </c:pt>
                <c:pt idx="974">
                  <c:v>0.38900000000000001</c:v>
                </c:pt>
                <c:pt idx="975">
                  <c:v>0.38900000000000001</c:v>
                </c:pt>
                <c:pt idx="976">
                  <c:v>0.38900000000000001</c:v>
                </c:pt>
                <c:pt idx="977">
                  <c:v>0.38900000000000001</c:v>
                </c:pt>
                <c:pt idx="978">
                  <c:v>0.38900000000000001</c:v>
                </c:pt>
                <c:pt idx="979">
                  <c:v>0.38833333333333336</c:v>
                </c:pt>
                <c:pt idx="980">
                  <c:v>0.38800000000000007</c:v>
                </c:pt>
                <c:pt idx="981">
                  <c:v>0.38800000000000007</c:v>
                </c:pt>
                <c:pt idx="982">
                  <c:v>0.38800000000000007</c:v>
                </c:pt>
                <c:pt idx="983">
                  <c:v>0.38800000000000007</c:v>
                </c:pt>
                <c:pt idx="984">
                  <c:v>0.38800000000000007</c:v>
                </c:pt>
                <c:pt idx="985">
                  <c:v>0.38800000000000007</c:v>
                </c:pt>
                <c:pt idx="986">
                  <c:v>0.38800000000000007</c:v>
                </c:pt>
                <c:pt idx="987">
                  <c:v>0.38766666666666666</c:v>
                </c:pt>
                <c:pt idx="988">
                  <c:v>0.38700000000000001</c:v>
                </c:pt>
                <c:pt idx="989">
                  <c:v>0.38700000000000001</c:v>
                </c:pt>
                <c:pt idx="990">
                  <c:v>0.38700000000000001</c:v>
                </c:pt>
                <c:pt idx="991">
                  <c:v>0.38700000000000001</c:v>
                </c:pt>
                <c:pt idx="992">
                  <c:v>0.38700000000000001</c:v>
                </c:pt>
                <c:pt idx="993">
                  <c:v>0.38633333333333336</c:v>
                </c:pt>
                <c:pt idx="994">
                  <c:v>0.38700000000000001</c:v>
                </c:pt>
                <c:pt idx="995">
                  <c:v>0.38633333333333336</c:v>
                </c:pt>
                <c:pt idx="996">
                  <c:v>0.38599999999999995</c:v>
                </c:pt>
                <c:pt idx="997">
                  <c:v>0.38599999999999995</c:v>
                </c:pt>
                <c:pt idx="998">
                  <c:v>0.38599999999999995</c:v>
                </c:pt>
                <c:pt idx="999">
                  <c:v>0.38599999999999995</c:v>
                </c:pt>
                <c:pt idx="1000">
                  <c:v>0.38599999999999995</c:v>
                </c:pt>
                <c:pt idx="1001">
                  <c:v>0.38599999999999995</c:v>
                </c:pt>
                <c:pt idx="1002">
                  <c:v>0.38500000000000001</c:v>
                </c:pt>
                <c:pt idx="1003">
                  <c:v>0.38500000000000001</c:v>
                </c:pt>
                <c:pt idx="1004">
                  <c:v>0.38500000000000001</c:v>
                </c:pt>
                <c:pt idx="1005">
                  <c:v>0.38500000000000001</c:v>
                </c:pt>
                <c:pt idx="1006">
                  <c:v>0.38500000000000001</c:v>
                </c:pt>
                <c:pt idx="1007">
                  <c:v>0.38500000000000001</c:v>
                </c:pt>
                <c:pt idx="1008">
                  <c:v>0.38500000000000001</c:v>
                </c:pt>
                <c:pt idx="1009">
                  <c:v>0.38500000000000001</c:v>
                </c:pt>
                <c:pt idx="1010">
                  <c:v>0.38500000000000001</c:v>
                </c:pt>
                <c:pt idx="1011">
                  <c:v>0.38400000000000006</c:v>
                </c:pt>
                <c:pt idx="1012">
                  <c:v>0.38400000000000006</c:v>
                </c:pt>
                <c:pt idx="1013">
                  <c:v>0.38400000000000006</c:v>
                </c:pt>
                <c:pt idx="1014">
                  <c:v>0.38400000000000006</c:v>
                </c:pt>
                <c:pt idx="1015">
                  <c:v>0.38400000000000006</c:v>
                </c:pt>
                <c:pt idx="1016">
                  <c:v>0.3833333333333333</c:v>
                </c:pt>
                <c:pt idx="1017">
                  <c:v>0.3833333333333333</c:v>
                </c:pt>
                <c:pt idx="1018">
                  <c:v>0.3833333333333333</c:v>
                </c:pt>
                <c:pt idx="1019">
                  <c:v>0.38300000000000001</c:v>
                </c:pt>
                <c:pt idx="1020">
                  <c:v>0.38300000000000001</c:v>
                </c:pt>
                <c:pt idx="1021">
                  <c:v>0.38300000000000001</c:v>
                </c:pt>
                <c:pt idx="1022">
                  <c:v>0.38300000000000001</c:v>
                </c:pt>
                <c:pt idx="1023">
                  <c:v>0.38266666666666671</c:v>
                </c:pt>
                <c:pt idx="1024">
                  <c:v>0.38199999999999995</c:v>
                </c:pt>
                <c:pt idx="1025">
                  <c:v>0.38199999999999995</c:v>
                </c:pt>
                <c:pt idx="1026">
                  <c:v>0.38199999999999995</c:v>
                </c:pt>
                <c:pt idx="1027">
                  <c:v>0.38199999999999995</c:v>
                </c:pt>
                <c:pt idx="1028">
                  <c:v>0.38199999999999995</c:v>
                </c:pt>
                <c:pt idx="1029">
                  <c:v>0.38199999999999995</c:v>
                </c:pt>
                <c:pt idx="1030">
                  <c:v>0.38199999999999995</c:v>
                </c:pt>
                <c:pt idx="1031">
                  <c:v>0.38133333333333336</c:v>
                </c:pt>
                <c:pt idx="1032">
                  <c:v>0.38100000000000001</c:v>
                </c:pt>
                <c:pt idx="1033">
                  <c:v>0.38100000000000001</c:v>
                </c:pt>
                <c:pt idx="1034">
                  <c:v>0.38100000000000001</c:v>
                </c:pt>
                <c:pt idx="1035">
                  <c:v>0.38100000000000001</c:v>
                </c:pt>
                <c:pt idx="1036">
                  <c:v>0.38100000000000001</c:v>
                </c:pt>
                <c:pt idx="1037">
                  <c:v>0.38100000000000001</c:v>
                </c:pt>
                <c:pt idx="1038">
                  <c:v>0.38100000000000001</c:v>
                </c:pt>
                <c:pt idx="1039">
                  <c:v>0.38100000000000001</c:v>
                </c:pt>
                <c:pt idx="1040">
                  <c:v>0.38100000000000001</c:v>
                </c:pt>
                <c:pt idx="1041">
                  <c:v>0.38100000000000001</c:v>
                </c:pt>
                <c:pt idx="1042">
                  <c:v>0.38100000000000001</c:v>
                </c:pt>
                <c:pt idx="1043">
                  <c:v>0.38100000000000001</c:v>
                </c:pt>
                <c:pt idx="1044">
                  <c:v>0.38100000000000001</c:v>
                </c:pt>
                <c:pt idx="1045">
                  <c:v>0.38100000000000001</c:v>
                </c:pt>
                <c:pt idx="1046">
                  <c:v>0.38100000000000001</c:v>
                </c:pt>
                <c:pt idx="1047">
                  <c:v>0.38100000000000001</c:v>
                </c:pt>
                <c:pt idx="1048">
                  <c:v>0.38100000000000001</c:v>
                </c:pt>
                <c:pt idx="1049">
                  <c:v>0.38100000000000001</c:v>
                </c:pt>
                <c:pt idx="1050">
                  <c:v>0.38100000000000001</c:v>
                </c:pt>
                <c:pt idx="1051">
                  <c:v>0.38100000000000001</c:v>
                </c:pt>
                <c:pt idx="1052">
                  <c:v>0.38166666666666665</c:v>
                </c:pt>
                <c:pt idx="1053">
                  <c:v>0.38199999999999995</c:v>
                </c:pt>
                <c:pt idx="1054">
                  <c:v>0.38199999999999995</c:v>
                </c:pt>
                <c:pt idx="1055">
                  <c:v>0.38199999999999995</c:v>
                </c:pt>
                <c:pt idx="1056">
                  <c:v>0.38199999999999995</c:v>
                </c:pt>
                <c:pt idx="1057">
                  <c:v>0.38199999999999995</c:v>
                </c:pt>
                <c:pt idx="1058">
                  <c:v>0.38199999999999995</c:v>
                </c:pt>
                <c:pt idx="1059">
                  <c:v>0.38199999999999995</c:v>
                </c:pt>
                <c:pt idx="1060">
                  <c:v>0.38199999999999995</c:v>
                </c:pt>
                <c:pt idx="1061">
                  <c:v>0.38199999999999995</c:v>
                </c:pt>
                <c:pt idx="1062">
                  <c:v>0.38199999999999995</c:v>
                </c:pt>
                <c:pt idx="1063">
                  <c:v>0.38199999999999995</c:v>
                </c:pt>
                <c:pt idx="1064">
                  <c:v>0.38199999999999995</c:v>
                </c:pt>
                <c:pt idx="1065">
                  <c:v>0.38199999999999995</c:v>
                </c:pt>
                <c:pt idx="1066">
                  <c:v>0.38199999999999995</c:v>
                </c:pt>
                <c:pt idx="1067">
                  <c:v>0.38199999999999995</c:v>
                </c:pt>
                <c:pt idx="1068">
                  <c:v>0.38199999999999995</c:v>
                </c:pt>
                <c:pt idx="1069">
                  <c:v>0.38199999999999995</c:v>
                </c:pt>
                <c:pt idx="1070">
                  <c:v>0.38199999999999995</c:v>
                </c:pt>
                <c:pt idx="1071">
                  <c:v>0.38199999999999995</c:v>
                </c:pt>
                <c:pt idx="1072">
                  <c:v>0.38199999999999995</c:v>
                </c:pt>
                <c:pt idx="1073">
                  <c:v>0.38199999999999995</c:v>
                </c:pt>
                <c:pt idx="1074">
                  <c:v>0.38199999999999995</c:v>
                </c:pt>
                <c:pt idx="1075">
                  <c:v>0.38199999999999995</c:v>
                </c:pt>
                <c:pt idx="1076">
                  <c:v>0.38199999999999995</c:v>
                </c:pt>
                <c:pt idx="1077">
                  <c:v>0.38199999999999995</c:v>
                </c:pt>
                <c:pt idx="1078">
                  <c:v>0.38199999999999995</c:v>
                </c:pt>
                <c:pt idx="1079">
                  <c:v>0.38199999999999995</c:v>
                </c:pt>
                <c:pt idx="1080">
                  <c:v>0.38199999999999995</c:v>
                </c:pt>
                <c:pt idx="1081">
                  <c:v>0.38433333333333336</c:v>
                </c:pt>
                <c:pt idx="1082">
                  <c:v>0.38766666666666666</c:v>
                </c:pt>
                <c:pt idx="1083">
                  <c:v>0.38933333333333336</c:v>
                </c:pt>
                <c:pt idx="1084">
                  <c:v>0.39066666666666672</c:v>
                </c:pt>
                <c:pt idx="1085">
                  <c:v>0.39166666666666666</c:v>
                </c:pt>
                <c:pt idx="1086">
                  <c:v>0.39266666666666666</c:v>
                </c:pt>
                <c:pt idx="1087">
                  <c:v>0.39300000000000002</c:v>
                </c:pt>
                <c:pt idx="1088">
                  <c:v>0.39300000000000002</c:v>
                </c:pt>
                <c:pt idx="1089">
                  <c:v>0.39366666666666666</c:v>
                </c:pt>
                <c:pt idx="1090">
                  <c:v>0.39399999999999996</c:v>
                </c:pt>
                <c:pt idx="1091">
                  <c:v>0.39399999999999996</c:v>
                </c:pt>
                <c:pt idx="1092">
                  <c:v>0.39399999999999996</c:v>
                </c:pt>
                <c:pt idx="1093">
                  <c:v>0.39399999999999996</c:v>
                </c:pt>
                <c:pt idx="1094">
                  <c:v>0.39399999999999996</c:v>
                </c:pt>
                <c:pt idx="1095">
                  <c:v>0.39366666666666666</c:v>
                </c:pt>
                <c:pt idx="1096">
                  <c:v>0.39300000000000002</c:v>
                </c:pt>
                <c:pt idx="1097">
                  <c:v>0.39300000000000002</c:v>
                </c:pt>
                <c:pt idx="1098">
                  <c:v>0.39300000000000002</c:v>
                </c:pt>
                <c:pt idx="1099">
                  <c:v>0.39300000000000002</c:v>
                </c:pt>
                <c:pt idx="1100">
                  <c:v>0.39266666666666666</c:v>
                </c:pt>
                <c:pt idx="1101">
                  <c:v>0.39200000000000007</c:v>
                </c:pt>
                <c:pt idx="1102">
                  <c:v>0.39200000000000007</c:v>
                </c:pt>
                <c:pt idx="1103">
                  <c:v>0.39200000000000007</c:v>
                </c:pt>
                <c:pt idx="1104">
                  <c:v>0.39166666666666666</c:v>
                </c:pt>
                <c:pt idx="1105">
                  <c:v>0.39200000000000007</c:v>
                </c:pt>
                <c:pt idx="1106">
                  <c:v>0.39100000000000001</c:v>
                </c:pt>
                <c:pt idx="1107">
                  <c:v>0.39100000000000001</c:v>
                </c:pt>
                <c:pt idx="1108">
                  <c:v>0.39100000000000001</c:v>
                </c:pt>
                <c:pt idx="1109">
                  <c:v>0.39100000000000001</c:v>
                </c:pt>
                <c:pt idx="1110">
                  <c:v>0.39033333333333337</c:v>
                </c:pt>
                <c:pt idx="1111">
                  <c:v>0.38999999999999996</c:v>
                </c:pt>
                <c:pt idx="1112">
                  <c:v>0.38999999999999996</c:v>
                </c:pt>
                <c:pt idx="1113">
                  <c:v>0.38999999999999996</c:v>
                </c:pt>
                <c:pt idx="1114">
                  <c:v>0.38999999999999996</c:v>
                </c:pt>
                <c:pt idx="1115">
                  <c:v>0.38966666666666666</c:v>
                </c:pt>
                <c:pt idx="1116">
                  <c:v>0.38900000000000001</c:v>
                </c:pt>
                <c:pt idx="1117">
                  <c:v>0.38900000000000001</c:v>
                </c:pt>
                <c:pt idx="1118">
                  <c:v>0.38900000000000001</c:v>
                </c:pt>
                <c:pt idx="1119">
                  <c:v>0.38866666666666666</c:v>
                </c:pt>
                <c:pt idx="1120">
                  <c:v>0.38800000000000007</c:v>
                </c:pt>
                <c:pt idx="1121">
                  <c:v>0.38800000000000007</c:v>
                </c:pt>
                <c:pt idx="1122">
                  <c:v>0.38800000000000007</c:v>
                </c:pt>
                <c:pt idx="1123">
                  <c:v>0.38800000000000007</c:v>
                </c:pt>
                <c:pt idx="1124">
                  <c:v>0.38766666666666666</c:v>
                </c:pt>
                <c:pt idx="1125">
                  <c:v>0.38733333333333331</c:v>
                </c:pt>
                <c:pt idx="1126">
                  <c:v>0.38700000000000001</c:v>
                </c:pt>
                <c:pt idx="1127">
                  <c:v>0.38700000000000001</c:v>
                </c:pt>
                <c:pt idx="1128">
                  <c:v>0.38733333333333331</c:v>
                </c:pt>
                <c:pt idx="1129">
                  <c:v>0.38800000000000007</c:v>
                </c:pt>
                <c:pt idx="1130">
                  <c:v>0.38800000000000007</c:v>
                </c:pt>
                <c:pt idx="1131">
                  <c:v>0.38800000000000007</c:v>
                </c:pt>
                <c:pt idx="1132">
                  <c:v>0.38800000000000007</c:v>
                </c:pt>
                <c:pt idx="1133">
                  <c:v>0.38800000000000007</c:v>
                </c:pt>
                <c:pt idx="1134">
                  <c:v>0.38866666666666666</c:v>
                </c:pt>
                <c:pt idx="1135">
                  <c:v>0.38900000000000001</c:v>
                </c:pt>
                <c:pt idx="1136">
                  <c:v>0.38900000000000001</c:v>
                </c:pt>
                <c:pt idx="1137">
                  <c:v>0.38900000000000001</c:v>
                </c:pt>
                <c:pt idx="1138">
                  <c:v>0.38900000000000001</c:v>
                </c:pt>
                <c:pt idx="1139">
                  <c:v>0.38900000000000001</c:v>
                </c:pt>
                <c:pt idx="1140">
                  <c:v>0.38900000000000001</c:v>
                </c:pt>
                <c:pt idx="1141">
                  <c:v>0.38900000000000001</c:v>
                </c:pt>
                <c:pt idx="1142">
                  <c:v>0.38900000000000001</c:v>
                </c:pt>
                <c:pt idx="1143">
                  <c:v>0.38900000000000001</c:v>
                </c:pt>
                <c:pt idx="1144">
                  <c:v>0.38900000000000001</c:v>
                </c:pt>
                <c:pt idx="1145">
                  <c:v>0.38900000000000001</c:v>
                </c:pt>
                <c:pt idx="1146">
                  <c:v>0.38900000000000001</c:v>
                </c:pt>
                <c:pt idx="1147">
                  <c:v>0.38900000000000001</c:v>
                </c:pt>
                <c:pt idx="1148">
                  <c:v>0.38900000000000001</c:v>
                </c:pt>
                <c:pt idx="1149">
                  <c:v>0.38900000000000001</c:v>
                </c:pt>
                <c:pt idx="1150">
                  <c:v>0.38900000000000001</c:v>
                </c:pt>
                <c:pt idx="1151">
                  <c:v>0.38900000000000001</c:v>
                </c:pt>
                <c:pt idx="1152">
                  <c:v>0.39066666666666672</c:v>
                </c:pt>
                <c:pt idx="1153">
                  <c:v>0.39533333333333331</c:v>
                </c:pt>
                <c:pt idx="1154">
                  <c:v>0.40133333333333338</c:v>
                </c:pt>
                <c:pt idx="1155">
                  <c:v>0.40366666666666667</c:v>
                </c:pt>
                <c:pt idx="1156">
                  <c:v>0.40400000000000008</c:v>
                </c:pt>
                <c:pt idx="1157">
                  <c:v>0.40500000000000003</c:v>
                </c:pt>
                <c:pt idx="1158">
                  <c:v>0.40500000000000003</c:v>
                </c:pt>
                <c:pt idx="1159">
                  <c:v>0.40566666666666668</c:v>
                </c:pt>
                <c:pt idx="1160">
                  <c:v>0.40599999999999997</c:v>
                </c:pt>
                <c:pt idx="1161">
                  <c:v>0.40599999999999997</c:v>
                </c:pt>
                <c:pt idx="1162">
                  <c:v>0.40599999999999997</c:v>
                </c:pt>
                <c:pt idx="1163">
                  <c:v>0.40566666666666668</c:v>
                </c:pt>
                <c:pt idx="1164">
                  <c:v>0.40500000000000003</c:v>
                </c:pt>
                <c:pt idx="1165">
                  <c:v>0.40500000000000003</c:v>
                </c:pt>
                <c:pt idx="1166">
                  <c:v>0.40433333333333338</c:v>
                </c:pt>
                <c:pt idx="1167">
                  <c:v>0.40400000000000008</c:v>
                </c:pt>
                <c:pt idx="1168">
                  <c:v>0.40400000000000008</c:v>
                </c:pt>
                <c:pt idx="1169">
                  <c:v>0.40400000000000008</c:v>
                </c:pt>
                <c:pt idx="1170">
                  <c:v>0.40400000000000008</c:v>
                </c:pt>
                <c:pt idx="1171">
                  <c:v>0.40300000000000002</c:v>
                </c:pt>
                <c:pt idx="1172">
                  <c:v>0.40300000000000002</c:v>
                </c:pt>
                <c:pt idx="1173">
                  <c:v>0.40300000000000002</c:v>
                </c:pt>
                <c:pt idx="1174">
                  <c:v>0.40199999999999997</c:v>
                </c:pt>
                <c:pt idx="1175">
                  <c:v>0.40199999999999997</c:v>
                </c:pt>
                <c:pt idx="1176">
                  <c:v>0.40199999999999997</c:v>
                </c:pt>
                <c:pt idx="1177">
                  <c:v>0.39966666666666667</c:v>
                </c:pt>
                <c:pt idx="1178">
                  <c:v>0.39799999999999996</c:v>
                </c:pt>
                <c:pt idx="1179">
                  <c:v>0.39766666666666667</c:v>
                </c:pt>
                <c:pt idx="1180">
                  <c:v>0.39733333333333337</c:v>
                </c:pt>
                <c:pt idx="1181">
                  <c:v>0.39700000000000002</c:v>
                </c:pt>
                <c:pt idx="1182">
                  <c:v>0.39633333333333337</c:v>
                </c:pt>
                <c:pt idx="1183">
                  <c:v>0.39600000000000007</c:v>
                </c:pt>
                <c:pt idx="1184">
                  <c:v>0.39600000000000007</c:v>
                </c:pt>
                <c:pt idx="1185">
                  <c:v>0.39566666666666667</c:v>
                </c:pt>
                <c:pt idx="1186">
                  <c:v>0.39500000000000002</c:v>
                </c:pt>
                <c:pt idx="1187">
                  <c:v>0.39500000000000002</c:v>
                </c:pt>
                <c:pt idx="1188">
                  <c:v>0.39433333333333337</c:v>
                </c:pt>
                <c:pt idx="1189">
                  <c:v>0.39399999999999996</c:v>
                </c:pt>
                <c:pt idx="1190">
                  <c:v>0.39399999999999996</c:v>
                </c:pt>
                <c:pt idx="1191">
                  <c:v>0.39399999999999996</c:v>
                </c:pt>
                <c:pt idx="1192">
                  <c:v>0.39300000000000002</c:v>
                </c:pt>
                <c:pt idx="1193">
                  <c:v>0.39300000000000002</c:v>
                </c:pt>
                <c:pt idx="1194">
                  <c:v>0.39266666666666666</c:v>
                </c:pt>
                <c:pt idx="1195">
                  <c:v>0.39200000000000007</c:v>
                </c:pt>
                <c:pt idx="1196">
                  <c:v>0.39200000000000007</c:v>
                </c:pt>
                <c:pt idx="1197">
                  <c:v>0.39200000000000007</c:v>
                </c:pt>
                <c:pt idx="1198">
                  <c:v>0.39166666666666666</c:v>
                </c:pt>
                <c:pt idx="1199">
                  <c:v>0.39100000000000001</c:v>
                </c:pt>
                <c:pt idx="1200">
                  <c:v>0.39100000000000001</c:v>
                </c:pt>
                <c:pt idx="1201">
                  <c:v>0.39100000000000001</c:v>
                </c:pt>
                <c:pt idx="1202">
                  <c:v>0.39066666666666672</c:v>
                </c:pt>
                <c:pt idx="1203">
                  <c:v>0.38999999999999996</c:v>
                </c:pt>
                <c:pt idx="1204">
                  <c:v>0.38999999999999996</c:v>
                </c:pt>
                <c:pt idx="1205">
                  <c:v>0.38999999999999996</c:v>
                </c:pt>
                <c:pt idx="1206">
                  <c:v>0.38999999999999996</c:v>
                </c:pt>
                <c:pt idx="1207">
                  <c:v>0.38999999999999996</c:v>
                </c:pt>
                <c:pt idx="1208">
                  <c:v>0.38900000000000001</c:v>
                </c:pt>
                <c:pt idx="1209">
                  <c:v>0.38900000000000001</c:v>
                </c:pt>
                <c:pt idx="1210">
                  <c:v>0.38900000000000001</c:v>
                </c:pt>
                <c:pt idx="1211">
                  <c:v>0.38866666666666666</c:v>
                </c:pt>
                <c:pt idx="1212">
                  <c:v>0.38800000000000007</c:v>
                </c:pt>
                <c:pt idx="1213">
                  <c:v>0.38800000000000007</c:v>
                </c:pt>
                <c:pt idx="1214">
                  <c:v>0.38800000000000007</c:v>
                </c:pt>
                <c:pt idx="1215">
                  <c:v>0.38800000000000007</c:v>
                </c:pt>
                <c:pt idx="1216">
                  <c:v>0.38800000000000007</c:v>
                </c:pt>
                <c:pt idx="1217">
                  <c:v>0.38733333333333331</c:v>
                </c:pt>
                <c:pt idx="1218">
                  <c:v>0.38700000000000001</c:v>
                </c:pt>
                <c:pt idx="1219">
                  <c:v>0.38700000000000001</c:v>
                </c:pt>
                <c:pt idx="1220">
                  <c:v>0.38700000000000001</c:v>
                </c:pt>
                <c:pt idx="1221">
                  <c:v>0.38666666666666671</c:v>
                </c:pt>
                <c:pt idx="1222">
                  <c:v>0.38599999999999995</c:v>
                </c:pt>
                <c:pt idx="1223">
                  <c:v>0.38599999999999995</c:v>
                </c:pt>
                <c:pt idx="1224">
                  <c:v>0.38599999999999995</c:v>
                </c:pt>
                <c:pt idx="1225">
                  <c:v>0.38599999999999995</c:v>
                </c:pt>
                <c:pt idx="1226">
                  <c:v>0.38599999999999995</c:v>
                </c:pt>
                <c:pt idx="1227">
                  <c:v>0.38599999999999995</c:v>
                </c:pt>
                <c:pt idx="1228">
                  <c:v>0.38599999999999995</c:v>
                </c:pt>
                <c:pt idx="1229">
                  <c:v>0.38500000000000001</c:v>
                </c:pt>
                <c:pt idx="1230">
                  <c:v>0.38500000000000001</c:v>
                </c:pt>
                <c:pt idx="1231">
                  <c:v>0.38500000000000001</c:v>
                </c:pt>
                <c:pt idx="1232">
                  <c:v>0.38500000000000001</c:v>
                </c:pt>
                <c:pt idx="1233">
                  <c:v>0.38500000000000001</c:v>
                </c:pt>
                <c:pt idx="1234">
                  <c:v>0.38500000000000001</c:v>
                </c:pt>
                <c:pt idx="1235">
                  <c:v>0.38500000000000001</c:v>
                </c:pt>
                <c:pt idx="1236">
                  <c:v>0.38500000000000001</c:v>
                </c:pt>
                <c:pt idx="1237">
                  <c:v>0.38466666666666666</c:v>
                </c:pt>
                <c:pt idx="1238">
                  <c:v>0.38466666666666666</c:v>
                </c:pt>
                <c:pt idx="1239">
                  <c:v>0.38400000000000006</c:v>
                </c:pt>
                <c:pt idx="1240">
                  <c:v>0.38400000000000006</c:v>
                </c:pt>
                <c:pt idx="1241">
                  <c:v>0.38400000000000006</c:v>
                </c:pt>
                <c:pt idx="1242">
                  <c:v>0.38400000000000006</c:v>
                </c:pt>
                <c:pt idx="1243">
                  <c:v>0.38400000000000006</c:v>
                </c:pt>
                <c:pt idx="1244">
                  <c:v>0.38366666666666666</c:v>
                </c:pt>
                <c:pt idx="1245">
                  <c:v>0.38300000000000001</c:v>
                </c:pt>
                <c:pt idx="1246">
                  <c:v>0.38300000000000001</c:v>
                </c:pt>
                <c:pt idx="1247">
                  <c:v>0.38300000000000001</c:v>
                </c:pt>
                <c:pt idx="1248">
                  <c:v>0.38300000000000001</c:v>
                </c:pt>
                <c:pt idx="1249">
                  <c:v>0.38300000000000001</c:v>
                </c:pt>
                <c:pt idx="1250">
                  <c:v>0.38300000000000001</c:v>
                </c:pt>
                <c:pt idx="1251">
                  <c:v>0.38300000000000001</c:v>
                </c:pt>
                <c:pt idx="1252">
                  <c:v>0.38300000000000001</c:v>
                </c:pt>
                <c:pt idx="1253">
                  <c:v>0.38199999999999995</c:v>
                </c:pt>
                <c:pt idx="1254">
                  <c:v>0.38199999999999995</c:v>
                </c:pt>
                <c:pt idx="1255">
                  <c:v>0.38199999999999995</c:v>
                </c:pt>
                <c:pt idx="1256">
                  <c:v>0.38199999999999995</c:v>
                </c:pt>
                <c:pt idx="1257">
                  <c:v>0.38199999999999995</c:v>
                </c:pt>
                <c:pt idx="1258">
                  <c:v>0.38199999999999995</c:v>
                </c:pt>
                <c:pt idx="1259">
                  <c:v>0.38100000000000001</c:v>
                </c:pt>
                <c:pt idx="1260">
                  <c:v>0.38133333333333336</c:v>
                </c:pt>
                <c:pt idx="1261">
                  <c:v>0.38100000000000001</c:v>
                </c:pt>
                <c:pt idx="1262">
                  <c:v>0.38100000000000001</c:v>
                </c:pt>
                <c:pt idx="1263">
                  <c:v>0.38100000000000001</c:v>
                </c:pt>
                <c:pt idx="1264">
                  <c:v>0.38100000000000001</c:v>
                </c:pt>
                <c:pt idx="1265">
                  <c:v>0.38100000000000001</c:v>
                </c:pt>
                <c:pt idx="1266">
                  <c:v>0.38000000000000006</c:v>
                </c:pt>
                <c:pt idx="1267">
                  <c:v>0.38000000000000006</c:v>
                </c:pt>
                <c:pt idx="1268">
                  <c:v>0.38000000000000006</c:v>
                </c:pt>
                <c:pt idx="1269">
                  <c:v>0.38000000000000006</c:v>
                </c:pt>
                <c:pt idx="1270">
                  <c:v>0.38000000000000006</c:v>
                </c:pt>
                <c:pt idx="1271">
                  <c:v>0.38000000000000006</c:v>
                </c:pt>
                <c:pt idx="1272">
                  <c:v>0.38000000000000006</c:v>
                </c:pt>
                <c:pt idx="1273">
                  <c:v>0.37966666666666665</c:v>
                </c:pt>
                <c:pt idx="1274">
                  <c:v>0.379</c:v>
                </c:pt>
                <c:pt idx="1275">
                  <c:v>0.379</c:v>
                </c:pt>
                <c:pt idx="1276">
                  <c:v>0.379</c:v>
                </c:pt>
                <c:pt idx="1277">
                  <c:v>0.379</c:v>
                </c:pt>
                <c:pt idx="1278">
                  <c:v>0.379</c:v>
                </c:pt>
                <c:pt idx="1279">
                  <c:v>0.379</c:v>
                </c:pt>
                <c:pt idx="1280">
                  <c:v>0.379</c:v>
                </c:pt>
                <c:pt idx="1281">
                  <c:v>0.37799999999999995</c:v>
                </c:pt>
                <c:pt idx="1282">
                  <c:v>0.37799999999999995</c:v>
                </c:pt>
                <c:pt idx="1283">
                  <c:v>0.37799999999999995</c:v>
                </c:pt>
                <c:pt idx="1284">
                  <c:v>0.37799999999999995</c:v>
                </c:pt>
                <c:pt idx="1285">
                  <c:v>0.37799999999999995</c:v>
                </c:pt>
                <c:pt idx="1286">
                  <c:v>0.37799999999999995</c:v>
                </c:pt>
                <c:pt idx="1287">
                  <c:v>0.37799999999999995</c:v>
                </c:pt>
                <c:pt idx="1288">
                  <c:v>0.37733333333333335</c:v>
                </c:pt>
                <c:pt idx="1289">
                  <c:v>0.377</c:v>
                </c:pt>
                <c:pt idx="1290">
                  <c:v>0.377</c:v>
                </c:pt>
                <c:pt idx="1291">
                  <c:v>0.377</c:v>
                </c:pt>
                <c:pt idx="1292">
                  <c:v>0.377</c:v>
                </c:pt>
                <c:pt idx="1293">
                  <c:v>0.377</c:v>
                </c:pt>
                <c:pt idx="1294">
                  <c:v>0.377</c:v>
                </c:pt>
                <c:pt idx="1295">
                  <c:v>0.377</c:v>
                </c:pt>
                <c:pt idx="1296">
                  <c:v>0.37633333333333335</c:v>
                </c:pt>
                <c:pt idx="1297">
                  <c:v>0.37600000000000006</c:v>
                </c:pt>
                <c:pt idx="1298">
                  <c:v>0.37600000000000006</c:v>
                </c:pt>
                <c:pt idx="1299">
                  <c:v>0.37600000000000006</c:v>
                </c:pt>
                <c:pt idx="1300">
                  <c:v>0.37600000000000006</c:v>
                </c:pt>
                <c:pt idx="1301">
                  <c:v>0.37566666666666665</c:v>
                </c:pt>
                <c:pt idx="1302">
                  <c:v>0.37566666666666665</c:v>
                </c:pt>
                <c:pt idx="1303">
                  <c:v>0.37566666666666665</c:v>
                </c:pt>
                <c:pt idx="1304">
                  <c:v>0.3753333333333333</c:v>
                </c:pt>
                <c:pt idx="1305">
                  <c:v>0.375</c:v>
                </c:pt>
                <c:pt idx="1306">
                  <c:v>0.375</c:v>
                </c:pt>
                <c:pt idx="1307">
                  <c:v>0.375</c:v>
                </c:pt>
                <c:pt idx="1308">
                  <c:v>0.375</c:v>
                </c:pt>
                <c:pt idx="1309">
                  <c:v>0.375</c:v>
                </c:pt>
                <c:pt idx="1310">
                  <c:v>0.375</c:v>
                </c:pt>
                <c:pt idx="1311">
                  <c:v>0.375</c:v>
                </c:pt>
                <c:pt idx="1312">
                  <c:v>0.37433333333333335</c:v>
                </c:pt>
                <c:pt idx="1313">
                  <c:v>0.37399999999999994</c:v>
                </c:pt>
                <c:pt idx="1314">
                  <c:v>0.37399999999999994</c:v>
                </c:pt>
                <c:pt idx="1315">
                  <c:v>0.37399999999999994</c:v>
                </c:pt>
                <c:pt idx="1316">
                  <c:v>0.37399999999999994</c:v>
                </c:pt>
                <c:pt idx="1317">
                  <c:v>0.37399999999999994</c:v>
                </c:pt>
                <c:pt idx="1318">
                  <c:v>0.37399999999999994</c:v>
                </c:pt>
                <c:pt idx="1319">
                  <c:v>0.37399999999999994</c:v>
                </c:pt>
                <c:pt idx="1320">
                  <c:v>0.37399999999999994</c:v>
                </c:pt>
                <c:pt idx="1321">
                  <c:v>0.37399999999999994</c:v>
                </c:pt>
                <c:pt idx="1322">
                  <c:v>0.37366666666666665</c:v>
                </c:pt>
                <c:pt idx="1323">
                  <c:v>0.373</c:v>
                </c:pt>
                <c:pt idx="1324">
                  <c:v>0.373</c:v>
                </c:pt>
                <c:pt idx="1325">
                  <c:v>0.373</c:v>
                </c:pt>
                <c:pt idx="1326">
                  <c:v>0.373</c:v>
                </c:pt>
                <c:pt idx="1327">
                  <c:v>0.373</c:v>
                </c:pt>
                <c:pt idx="1328">
                  <c:v>0.373</c:v>
                </c:pt>
                <c:pt idx="1329">
                  <c:v>0.373</c:v>
                </c:pt>
                <c:pt idx="1330">
                  <c:v>0.37266666666666665</c:v>
                </c:pt>
                <c:pt idx="1331">
                  <c:v>0.37200000000000005</c:v>
                </c:pt>
                <c:pt idx="1332">
                  <c:v>0.37266666666666665</c:v>
                </c:pt>
                <c:pt idx="1333">
                  <c:v>0.37233333333333335</c:v>
                </c:pt>
                <c:pt idx="1334">
                  <c:v>0.37200000000000005</c:v>
                </c:pt>
                <c:pt idx="1335">
                  <c:v>0.37200000000000005</c:v>
                </c:pt>
                <c:pt idx="1336">
                  <c:v>0.37200000000000005</c:v>
                </c:pt>
                <c:pt idx="1337">
                  <c:v>0.37200000000000005</c:v>
                </c:pt>
                <c:pt idx="1338">
                  <c:v>0.37200000000000005</c:v>
                </c:pt>
                <c:pt idx="1339">
                  <c:v>0.37200000000000005</c:v>
                </c:pt>
                <c:pt idx="1340">
                  <c:v>0.37200000000000005</c:v>
                </c:pt>
                <c:pt idx="1341">
                  <c:v>0.37200000000000005</c:v>
                </c:pt>
                <c:pt idx="1342">
                  <c:v>0.37200000000000005</c:v>
                </c:pt>
                <c:pt idx="1343">
                  <c:v>0.37200000000000005</c:v>
                </c:pt>
                <c:pt idx="1344">
                  <c:v>0.37200000000000005</c:v>
                </c:pt>
                <c:pt idx="1345">
                  <c:v>0.37200000000000005</c:v>
                </c:pt>
                <c:pt idx="1346">
                  <c:v>0.37200000000000005</c:v>
                </c:pt>
                <c:pt idx="1347">
                  <c:v>0.37200000000000005</c:v>
                </c:pt>
                <c:pt idx="1348">
                  <c:v>0.37200000000000005</c:v>
                </c:pt>
                <c:pt idx="1349">
                  <c:v>0.37200000000000005</c:v>
                </c:pt>
                <c:pt idx="1350">
                  <c:v>0.37200000000000005</c:v>
                </c:pt>
                <c:pt idx="1351">
                  <c:v>0.37200000000000005</c:v>
                </c:pt>
                <c:pt idx="1352">
                  <c:v>0.37166666666666665</c:v>
                </c:pt>
                <c:pt idx="1353">
                  <c:v>0.371</c:v>
                </c:pt>
                <c:pt idx="1354">
                  <c:v>0.371</c:v>
                </c:pt>
                <c:pt idx="1355">
                  <c:v>0.371</c:v>
                </c:pt>
                <c:pt idx="1356">
                  <c:v>0.371</c:v>
                </c:pt>
                <c:pt idx="1357">
                  <c:v>0.371</c:v>
                </c:pt>
                <c:pt idx="1358">
                  <c:v>0.371</c:v>
                </c:pt>
                <c:pt idx="1359">
                  <c:v>0.371</c:v>
                </c:pt>
                <c:pt idx="1360">
                  <c:v>0.371</c:v>
                </c:pt>
                <c:pt idx="1361">
                  <c:v>0.371</c:v>
                </c:pt>
                <c:pt idx="1362">
                  <c:v>0.371</c:v>
                </c:pt>
                <c:pt idx="1363">
                  <c:v>0.371</c:v>
                </c:pt>
                <c:pt idx="1364">
                  <c:v>0.371</c:v>
                </c:pt>
                <c:pt idx="1365">
                  <c:v>0.371</c:v>
                </c:pt>
                <c:pt idx="1366">
                  <c:v>0.3706666666666667</c:v>
                </c:pt>
                <c:pt idx="1367">
                  <c:v>0.36999999999999994</c:v>
                </c:pt>
                <c:pt idx="1368">
                  <c:v>0.36999999999999994</c:v>
                </c:pt>
                <c:pt idx="1369">
                  <c:v>0.36999999999999994</c:v>
                </c:pt>
                <c:pt idx="1370">
                  <c:v>0.36999999999999994</c:v>
                </c:pt>
                <c:pt idx="1371">
                  <c:v>0.36999999999999994</c:v>
                </c:pt>
                <c:pt idx="1372">
                  <c:v>0.3706666666666667</c:v>
                </c:pt>
                <c:pt idx="1373">
                  <c:v>0.371</c:v>
                </c:pt>
                <c:pt idx="1374">
                  <c:v>0.371</c:v>
                </c:pt>
                <c:pt idx="1375">
                  <c:v>0.37033333333333335</c:v>
                </c:pt>
                <c:pt idx="1376">
                  <c:v>0.36999999999999994</c:v>
                </c:pt>
                <c:pt idx="1377">
                  <c:v>0.36999999999999994</c:v>
                </c:pt>
                <c:pt idx="1378">
                  <c:v>0.36999999999999994</c:v>
                </c:pt>
                <c:pt idx="1379">
                  <c:v>0.36999999999999994</c:v>
                </c:pt>
                <c:pt idx="1380">
                  <c:v>0.36999999999999994</c:v>
                </c:pt>
                <c:pt idx="1381">
                  <c:v>0.36999999999999994</c:v>
                </c:pt>
                <c:pt idx="1382">
                  <c:v>0.36999999999999994</c:v>
                </c:pt>
                <c:pt idx="1383">
                  <c:v>0.36999999999999994</c:v>
                </c:pt>
                <c:pt idx="1384">
                  <c:v>0.36999999999999994</c:v>
                </c:pt>
                <c:pt idx="1385">
                  <c:v>0.36999999999999994</c:v>
                </c:pt>
                <c:pt idx="1386">
                  <c:v>0.36999999999999994</c:v>
                </c:pt>
                <c:pt idx="1387">
                  <c:v>0.36999999999999994</c:v>
                </c:pt>
                <c:pt idx="1388">
                  <c:v>0.36999999999999994</c:v>
                </c:pt>
                <c:pt idx="1389">
                  <c:v>0.36999999999999994</c:v>
                </c:pt>
                <c:pt idx="1390">
                  <c:v>0.36999999999999994</c:v>
                </c:pt>
                <c:pt idx="1391">
                  <c:v>0.36999999999999994</c:v>
                </c:pt>
                <c:pt idx="1392">
                  <c:v>0.36999999999999994</c:v>
                </c:pt>
                <c:pt idx="1393">
                  <c:v>0.36933333333333335</c:v>
                </c:pt>
                <c:pt idx="1394">
                  <c:v>0.36899999999999999</c:v>
                </c:pt>
                <c:pt idx="1395">
                  <c:v>0.36933333333333335</c:v>
                </c:pt>
                <c:pt idx="1396">
                  <c:v>0.36899999999999999</c:v>
                </c:pt>
                <c:pt idx="1397">
                  <c:v>0.36899999999999999</c:v>
                </c:pt>
                <c:pt idx="1398">
                  <c:v>0.36899999999999999</c:v>
                </c:pt>
                <c:pt idx="1399">
                  <c:v>0.36899999999999999</c:v>
                </c:pt>
                <c:pt idx="1400">
                  <c:v>0.36899999999999999</c:v>
                </c:pt>
                <c:pt idx="1401">
                  <c:v>0.36899999999999999</c:v>
                </c:pt>
                <c:pt idx="1402">
                  <c:v>0.36899999999999999</c:v>
                </c:pt>
                <c:pt idx="1403">
                  <c:v>0.36899999999999999</c:v>
                </c:pt>
                <c:pt idx="1404">
                  <c:v>0.36899999999999999</c:v>
                </c:pt>
                <c:pt idx="1405">
                  <c:v>0.36899999999999999</c:v>
                </c:pt>
                <c:pt idx="1406">
                  <c:v>0.36899999999999999</c:v>
                </c:pt>
                <c:pt idx="1407">
                  <c:v>0.36899999999999999</c:v>
                </c:pt>
                <c:pt idx="1408">
                  <c:v>0.36899999999999999</c:v>
                </c:pt>
                <c:pt idx="1409">
                  <c:v>0.36899999999999999</c:v>
                </c:pt>
                <c:pt idx="1410">
                  <c:v>0.36899999999999999</c:v>
                </c:pt>
                <c:pt idx="1411">
                  <c:v>0.36800000000000005</c:v>
                </c:pt>
                <c:pt idx="1412">
                  <c:v>0.36800000000000005</c:v>
                </c:pt>
                <c:pt idx="1413">
                  <c:v>0.36800000000000005</c:v>
                </c:pt>
                <c:pt idx="1414">
                  <c:v>0.36800000000000005</c:v>
                </c:pt>
                <c:pt idx="1415">
                  <c:v>0.36800000000000005</c:v>
                </c:pt>
                <c:pt idx="1416">
                  <c:v>0.36800000000000005</c:v>
                </c:pt>
                <c:pt idx="1417">
                  <c:v>0.36800000000000005</c:v>
                </c:pt>
                <c:pt idx="1418">
                  <c:v>0.36800000000000005</c:v>
                </c:pt>
                <c:pt idx="1419">
                  <c:v>0.36800000000000005</c:v>
                </c:pt>
                <c:pt idx="1420">
                  <c:v>0.36800000000000005</c:v>
                </c:pt>
                <c:pt idx="1421">
                  <c:v>0.36800000000000005</c:v>
                </c:pt>
                <c:pt idx="1422">
                  <c:v>0.36800000000000005</c:v>
                </c:pt>
                <c:pt idx="1423">
                  <c:v>0.36800000000000005</c:v>
                </c:pt>
                <c:pt idx="1424">
                  <c:v>0.36800000000000005</c:v>
                </c:pt>
                <c:pt idx="1425">
                  <c:v>0.36800000000000005</c:v>
                </c:pt>
                <c:pt idx="1426">
                  <c:v>0.36766666666666664</c:v>
                </c:pt>
                <c:pt idx="1427">
                  <c:v>0.36766666666666664</c:v>
                </c:pt>
                <c:pt idx="1428">
                  <c:v>0.36766666666666664</c:v>
                </c:pt>
                <c:pt idx="1429">
                  <c:v>0.36699999999999999</c:v>
                </c:pt>
                <c:pt idx="1430">
                  <c:v>0.36699999999999999</c:v>
                </c:pt>
                <c:pt idx="1431">
                  <c:v>0.36699999999999999</c:v>
                </c:pt>
                <c:pt idx="1432">
                  <c:v>0.36699999999999999</c:v>
                </c:pt>
                <c:pt idx="1433">
                  <c:v>0.36699999999999999</c:v>
                </c:pt>
                <c:pt idx="1434">
                  <c:v>0.36699999999999999</c:v>
                </c:pt>
                <c:pt idx="1435">
                  <c:v>0.36699999999999999</c:v>
                </c:pt>
                <c:pt idx="1436">
                  <c:v>0.36699999999999999</c:v>
                </c:pt>
                <c:pt idx="1437">
                  <c:v>0.36699999999999999</c:v>
                </c:pt>
                <c:pt idx="1438">
                  <c:v>0.36699999999999999</c:v>
                </c:pt>
                <c:pt idx="1439">
                  <c:v>0.36699999999999999</c:v>
                </c:pt>
                <c:pt idx="1440">
                  <c:v>0.36699999999999999</c:v>
                </c:pt>
                <c:pt idx="1441">
                  <c:v>0.36699999999999999</c:v>
                </c:pt>
                <c:pt idx="1442">
                  <c:v>0.36699999999999999</c:v>
                </c:pt>
                <c:pt idx="1443">
                  <c:v>0.36699999999999999</c:v>
                </c:pt>
                <c:pt idx="1444">
                  <c:v>0.36699999999999999</c:v>
                </c:pt>
                <c:pt idx="1445">
                  <c:v>0.36699999999999999</c:v>
                </c:pt>
                <c:pt idx="1446">
                  <c:v>0.36699999999999999</c:v>
                </c:pt>
                <c:pt idx="1447">
                  <c:v>0.36766666666666664</c:v>
                </c:pt>
                <c:pt idx="1448">
                  <c:v>0.36800000000000005</c:v>
                </c:pt>
                <c:pt idx="1449">
                  <c:v>0.36800000000000005</c:v>
                </c:pt>
                <c:pt idx="1450">
                  <c:v>0.36800000000000005</c:v>
                </c:pt>
                <c:pt idx="1451">
                  <c:v>0.36800000000000005</c:v>
                </c:pt>
                <c:pt idx="1452">
                  <c:v>0.36800000000000005</c:v>
                </c:pt>
                <c:pt idx="1453">
                  <c:v>0.36800000000000005</c:v>
                </c:pt>
                <c:pt idx="1454">
                  <c:v>0.36800000000000005</c:v>
                </c:pt>
                <c:pt idx="1455">
                  <c:v>0.36800000000000005</c:v>
                </c:pt>
                <c:pt idx="1456">
                  <c:v>0.36800000000000005</c:v>
                </c:pt>
                <c:pt idx="1457">
                  <c:v>0.36800000000000005</c:v>
                </c:pt>
                <c:pt idx="1458">
                  <c:v>0.36800000000000005</c:v>
                </c:pt>
                <c:pt idx="1459">
                  <c:v>0.36800000000000005</c:v>
                </c:pt>
                <c:pt idx="1460">
                  <c:v>0.36800000000000005</c:v>
                </c:pt>
                <c:pt idx="1461">
                  <c:v>0.36800000000000005</c:v>
                </c:pt>
                <c:pt idx="1462">
                  <c:v>0.36800000000000005</c:v>
                </c:pt>
                <c:pt idx="1463">
                  <c:v>0.36833333333333335</c:v>
                </c:pt>
                <c:pt idx="1464">
                  <c:v>0.36899999999999999</c:v>
                </c:pt>
                <c:pt idx="1465">
                  <c:v>0.36899999999999999</c:v>
                </c:pt>
                <c:pt idx="1466">
                  <c:v>0.36899999999999999</c:v>
                </c:pt>
                <c:pt idx="1467">
                  <c:v>0.36899999999999999</c:v>
                </c:pt>
                <c:pt idx="1468">
                  <c:v>0.36899999999999999</c:v>
                </c:pt>
                <c:pt idx="1469">
                  <c:v>0.36899999999999999</c:v>
                </c:pt>
                <c:pt idx="1470">
                  <c:v>0.36899999999999999</c:v>
                </c:pt>
                <c:pt idx="1471">
                  <c:v>0.36899999999999999</c:v>
                </c:pt>
                <c:pt idx="1472">
                  <c:v>0.36899999999999999</c:v>
                </c:pt>
                <c:pt idx="1473">
                  <c:v>0.36899999999999999</c:v>
                </c:pt>
                <c:pt idx="1474">
                  <c:v>0.36899999999999999</c:v>
                </c:pt>
                <c:pt idx="1475">
                  <c:v>0.36899999999999999</c:v>
                </c:pt>
                <c:pt idx="1476">
                  <c:v>0.36899999999999999</c:v>
                </c:pt>
                <c:pt idx="1477">
                  <c:v>0.36899999999999999</c:v>
                </c:pt>
                <c:pt idx="1478">
                  <c:v>0.36899999999999999</c:v>
                </c:pt>
                <c:pt idx="1479">
                  <c:v>0.36899999999999999</c:v>
                </c:pt>
                <c:pt idx="1480">
                  <c:v>0.36899999999999999</c:v>
                </c:pt>
                <c:pt idx="1481">
                  <c:v>0.36899999999999999</c:v>
                </c:pt>
                <c:pt idx="1482">
                  <c:v>0.36899999999999999</c:v>
                </c:pt>
                <c:pt idx="1483">
                  <c:v>0.36899999999999999</c:v>
                </c:pt>
                <c:pt idx="1484">
                  <c:v>0.36899999999999999</c:v>
                </c:pt>
                <c:pt idx="1485">
                  <c:v>0.36899999999999999</c:v>
                </c:pt>
                <c:pt idx="1486">
                  <c:v>0.36899999999999999</c:v>
                </c:pt>
                <c:pt idx="1487">
                  <c:v>0.36899999999999999</c:v>
                </c:pt>
                <c:pt idx="1488">
                  <c:v>0.36899999999999999</c:v>
                </c:pt>
                <c:pt idx="1489">
                  <c:v>0.36899999999999999</c:v>
                </c:pt>
                <c:pt idx="1490">
                  <c:v>0.36899999999999999</c:v>
                </c:pt>
                <c:pt idx="1491">
                  <c:v>0.36899999999999999</c:v>
                </c:pt>
                <c:pt idx="1492">
                  <c:v>0.36899999999999999</c:v>
                </c:pt>
                <c:pt idx="1493">
                  <c:v>0.36899999999999999</c:v>
                </c:pt>
                <c:pt idx="1494">
                  <c:v>0.36899999999999999</c:v>
                </c:pt>
                <c:pt idx="1495">
                  <c:v>0.36899999999999999</c:v>
                </c:pt>
                <c:pt idx="1496">
                  <c:v>0.36899999999999999</c:v>
                </c:pt>
                <c:pt idx="1497">
                  <c:v>0.36966666666666664</c:v>
                </c:pt>
                <c:pt idx="1498">
                  <c:v>0.36999999999999994</c:v>
                </c:pt>
                <c:pt idx="1499">
                  <c:v>0.36999999999999994</c:v>
                </c:pt>
                <c:pt idx="1500">
                  <c:v>0.36999999999999994</c:v>
                </c:pt>
                <c:pt idx="1501">
                  <c:v>0.36999999999999994</c:v>
                </c:pt>
                <c:pt idx="1502">
                  <c:v>0.36999999999999994</c:v>
                </c:pt>
                <c:pt idx="1503">
                  <c:v>0.36999999999999994</c:v>
                </c:pt>
                <c:pt idx="1504">
                  <c:v>0.36999999999999994</c:v>
                </c:pt>
                <c:pt idx="1505">
                  <c:v>0.36999999999999994</c:v>
                </c:pt>
                <c:pt idx="1506">
                  <c:v>0.3706666666666667</c:v>
                </c:pt>
                <c:pt idx="1507">
                  <c:v>0.371</c:v>
                </c:pt>
                <c:pt idx="1508">
                  <c:v>0.371</c:v>
                </c:pt>
                <c:pt idx="1509">
                  <c:v>0.371</c:v>
                </c:pt>
                <c:pt idx="1510">
                  <c:v>0.371</c:v>
                </c:pt>
                <c:pt idx="1511">
                  <c:v>0.37133333333333329</c:v>
                </c:pt>
                <c:pt idx="1512">
                  <c:v>0.37200000000000005</c:v>
                </c:pt>
                <c:pt idx="1513">
                  <c:v>0.37200000000000005</c:v>
                </c:pt>
                <c:pt idx="1514">
                  <c:v>0.37200000000000005</c:v>
                </c:pt>
                <c:pt idx="1515">
                  <c:v>0.37200000000000005</c:v>
                </c:pt>
                <c:pt idx="1516">
                  <c:v>0.37200000000000005</c:v>
                </c:pt>
                <c:pt idx="1517">
                  <c:v>0.37200000000000005</c:v>
                </c:pt>
                <c:pt idx="1518">
                  <c:v>0.37200000000000005</c:v>
                </c:pt>
                <c:pt idx="1519">
                  <c:v>0.37200000000000005</c:v>
                </c:pt>
                <c:pt idx="1520">
                  <c:v>0.37200000000000005</c:v>
                </c:pt>
                <c:pt idx="1521">
                  <c:v>0.37200000000000005</c:v>
                </c:pt>
                <c:pt idx="1522">
                  <c:v>0.37200000000000005</c:v>
                </c:pt>
                <c:pt idx="1523">
                  <c:v>0.37200000000000005</c:v>
                </c:pt>
                <c:pt idx="1524">
                  <c:v>0.37200000000000005</c:v>
                </c:pt>
                <c:pt idx="1525">
                  <c:v>0.37233333333333335</c:v>
                </c:pt>
                <c:pt idx="1526">
                  <c:v>0.37233333333333335</c:v>
                </c:pt>
                <c:pt idx="1527">
                  <c:v>0.373</c:v>
                </c:pt>
                <c:pt idx="1528">
                  <c:v>0.373</c:v>
                </c:pt>
                <c:pt idx="1529">
                  <c:v>0.373</c:v>
                </c:pt>
                <c:pt idx="1530">
                  <c:v>0.373</c:v>
                </c:pt>
                <c:pt idx="1531">
                  <c:v>0.373</c:v>
                </c:pt>
                <c:pt idx="1532">
                  <c:v>0.373</c:v>
                </c:pt>
                <c:pt idx="1533">
                  <c:v>0.373</c:v>
                </c:pt>
                <c:pt idx="1534">
                  <c:v>0.373</c:v>
                </c:pt>
                <c:pt idx="1535">
                  <c:v>0.373</c:v>
                </c:pt>
                <c:pt idx="1536">
                  <c:v>0.373</c:v>
                </c:pt>
                <c:pt idx="1537">
                  <c:v>0.373</c:v>
                </c:pt>
                <c:pt idx="1538">
                  <c:v>0.373</c:v>
                </c:pt>
                <c:pt idx="1539">
                  <c:v>0.373</c:v>
                </c:pt>
                <c:pt idx="1540">
                  <c:v>0.373</c:v>
                </c:pt>
                <c:pt idx="1541">
                  <c:v>0.373</c:v>
                </c:pt>
                <c:pt idx="1542">
                  <c:v>0.373</c:v>
                </c:pt>
                <c:pt idx="1543">
                  <c:v>0.373</c:v>
                </c:pt>
                <c:pt idx="1544">
                  <c:v>0.373</c:v>
                </c:pt>
                <c:pt idx="1545">
                  <c:v>0.373</c:v>
                </c:pt>
                <c:pt idx="1546">
                  <c:v>0.373</c:v>
                </c:pt>
                <c:pt idx="1547">
                  <c:v>0.373</c:v>
                </c:pt>
                <c:pt idx="1548">
                  <c:v>0.373</c:v>
                </c:pt>
                <c:pt idx="1549">
                  <c:v>0.373</c:v>
                </c:pt>
                <c:pt idx="1550">
                  <c:v>0.373</c:v>
                </c:pt>
                <c:pt idx="1551">
                  <c:v>0.373</c:v>
                </c:pt>
                <c:pt idx="1552">
                  <c:v>0.373</c:v>
                </c:pt>
                <c:pt idx="1553">
                  <c:v>0.373</c:v>
                </c:pt>
                <c:pt idx="1554">
                  <c:v>0.373</c:v>
                </c:pt>
                <c:pt idx="1555">
                  <c:v>0.373</c:v>
                </c:pt>
                <c:pt idx="1556">
                  <c:v>0.373</c:v>
                </c:pt>
                <c:pt idx="1557">
                  <c:v>0.373</c:v>
                </c:pt>
                <c:pt idx="1558">
                  <c:v>0.373</c:v>
                </c:pt>
                <c:pt idx="1559">
                  <c:v>0.373</c:v>
                </c:pt>
                <c:pt idx="1560">
                  <c:v>0.373</c:v>
                </c:pt>
                <c:pt idx="1561">
                  <c:v>0.373</c:v>
                </c:pt>
                <c:pt idx="1562">
                  <c:v>0.373</c:v>
                </c:pt>
                <c:pt idx="1563">
                  <c:v>0.373</c:v>
                </c:pt>
                <c:pt idx="1564">
                  <c:v>0.373</c:v>
                </c:pt>
                <c:pt idx="1565">
                  <c:v>0.373</c:v>
                </c:pt>
                <c:pt idx="1566">
                  <c:v>0.373</c:v>
                </c:pt>
                <c:pt idx="1567">
                  <c:v>0.373</c:v>
                </c:pt>
                <c:pt idx="1568">
                  <c:v>0.373</c:v>
                </c:pt>
                <c:pt idx="1569">
                  <c:v>0.373</c:v>
                </c:pt>
                <c:pt idx="1570">
                  <c:v>0.373</c:v>
                </c:pt>
                <c:pt idx="1571">
                  <c:v>0.373</c:v>
                </c:pt>
                <c:pt idx="1572">
                  <c:v>0.373</c:v>
                </c:pt>
                <c:pt idx="1573">
                  <c:v>0.373</c:v>
                </c:pt>
                <c:pt idx="1574">
                  <c:v>0.373</c:v>
                </c:pt>
                <c:pt idx="1575">
                  <c:v>0.373</c:v>
                </c:pt>
                <c:pt idx="1576">
                  <c:v>0.373</c:v>
                </c:pt>
                <c:pt idx="1577">
                  <c:v>0.373</c:v>
                </c:pt>
                <c:pt idx="1578">
                  <c:v>0.373</c:v>
                </c:pt>
                <c:pt idx="1579">
                  <c:v>0.373</c:v>
                </c:pt>
                <c:pt idx="1580">
                  <c:v>0.373</c:v>
                </c:pt>
                <c:pt idx="1581">
                  <c:v>0.373</c:v>
                </c:pt>
                <c:pt idx="1582">
                  <c:v>0.373</c:v>
                </c:pt>
                <c:pt idx="1583">
                  <c:v>0.373</c:v>
                </c:pt>
                <c:pt idx="1584">
                  <c:v>0.373</c:v>
                </c:pt>
                <c:pt idx="1585">
                  <c:v>0.373</c:v>
                </c:pt>
                <c:pt idx="1586">
                  <c:v>0.373</c:v>
                </c:pt>
                <c:pt idx="1587">
                  <c:v>0.373</c:v>
                </c:pt>
                <c:pt idx="1588">
                  <c:v>0.373</c:v>
                </c:pt>
                <c:pt idx="1589">
                  <c:v>0.373</c:v>
                </c:pt>
                <c:pt idx="1590">
                  <c:v>0.373</c:v>
                </c:pt>
                <c:pt idx="1591">
                  <c:v>0.373</c:v>
                </c:pt>
                <c:pt idx="1592">
                  <c:v>0.373</c:v>
                </c:pt>
                <c:pt idx="1593">
                  <c:v>0.373</c:v>
                </c:pt>
                <c:pt idx="1594">
                  <c:v>0.373</c:v>
                </c:pt>
                <c:pt idx="1595">
                  <c:v>0.373</c:v>
                </c:pt>
                <c:pt idx="1596">
                  <c:v>0.37266666666666665</c:v>
                </c:pt>
                <c:pt idx="1597">
                  <c:v>0.37266666666666665</c:v>
                </c:pt>
                <c:pt idx="1598">
                  <c:v>0.37266666666666665</c:v>
                </c:pt>
                <c:pt idx="1599">
                  <c:v>0.373</c:v>
                </c:pt>
                <c:pt idx="1600">
                  <c:v>0.373</c:v>
                </c:pt>
                <c:pt idx="1601">
                  <c:v>0.37233333333333335</c:v>
                </c:pt>
                <c:pt idx="1602">
                  <c:v>0.37233333333333335</c:v>
                </c:pt>
                <c:pt idx="1603">
                  <c:v>0.37200000000000005</c:v>
                </c:pt>
                <c:pt idx="1604">
                  <c:v>0.37200000000000005</c:v>
                </c:pt>
                <c:pt idx="1605">
                  <c:v>0.37200000000000005</c:v>
                </c:pt>
                <c:pt idx="1606">
                  <c:v>0.37200000000000005</c:v>
                </c:pt>
                <c:pt idx="1607">
                  <c:v>0.37200000000000005</c:v>
                </c:pt>
                <c:pt idx="1608">
                  <c:v>0.37200000000000005</c:v>
                </c:pt>
                <c:pt idx="1609">
                  <c:v>0.37200000000000005</c:v>
                </c:pt>
                <c:pt idx="1610">
                  <c:v>0.37200000000000005</c:v>
                </c:pt>
                <c:pt idx="1611">
                  <c:v>0.37200000000000005</c:v>
                </c:pt>
                <c:pt idx="1612">
                  <c:v>0.37200000000000005</c:v>
                </c:pt>
                <c:pt idx="1613">
                  <c:v>0.37200000000000005</c:v>
                </c:pt>
                <c:pt idx="1614">
                  <c:v>0.37200000000000005</c:v>
                </c:pt>
                <c:pt idx="1615">
                  <c:v>0.37233333333333335</c:v>
                </c:pt>
                <c:pt idx="1616">
                  <c:v>0.373</c:v>
                </c:pt>
                <c:pt idx="1617">
                  <c:v>0.373</c:v>
                </c:pt>
                <c:pt idx="1618">
                  <c:v>0.373</c:v>
                </c:pt>
                <c:pt idx="1619">
                  <c:v>0.373</c:v>
                </c:pt>
                <c:pt idx="1620">
                  <c:v>0.373</c:v>
                </c:pt>
                <c:pt idx="1621">
                  <c:v>0.373</c:v>
                </c:pt>
                <c:pt idx="1622">
                  <c:v>0.37266666666666665</c:v>
                </c:pt>
                <c:pt idx="1623">
                  <c:v>0.37233333333333335</c:v>
                </c:pt>
                <c:pt idx="1624">
                  <c:v>0.373</c:v>
                </c:pt>
                <c:pt idx="1625">
                  <c:v>0.373</c:v>
                </c:pt>
                <c:pt idx="1626">
                  <c:v>0.373</c:v>
                </c:pt>
                <c:pt idx="1627">
                  <c:v>0.373</c:v>
                </c:pt>
                <c:pt idx="1628">
                  <c:v>0.373</c:v>
                </c:pt>
                <c:pt idx="1629">
                  <c:v>0.373</c:v>
                </c:pt>
                <c:pt idx="1630">
                  <c:v>0.373</c:v>
                </c:pt>
                <c:pt idx="1631">
                  <c:v>0.373</c:v>
                </c:pt>
                <c:pt idx="1632">
                  <c:v>0.373</c:v>
                </c:pt>
                <c:pt idx="1633">
                  <c:v>0.373</c:v>
                </c:pt>
                <c:pt idx="1634">
                  <c:v>0.373</c:v>
                </c:pt>
                <c:pt idx="1635">
                  <c:v>0.373</c:v>
                </c:pt>
                <c:pt idx="1636">
                  <c:v>0.373</c:v>
                </c:pt>
                <c:pt idx="1637">
                  <c:v>0.373</c:v>
                </c:pt>
                <c:pt idx="1638">
                  <c:v>0.373</c:v>
                </c:pt>
                <c:pt idx="1639">
                  <c:v>0.37333333333333335</c:v>
                </c:pt>
                <c:pt idx="1640">
                  <c:v>0.37399999999999994</c:v>
                </c:pt>
                <c:pt idx="1641">
                  <c:v>0.373</c:v>
                </c:pt>
                <c:pt idx="1642">
                  <c:v>0.37399999999999994</c:v>
                </c:pt>
                <c:pt idx="1643">
                  <c:v>0.37399999999999994</c:v>
                </c:pt>
                <c:pt idx="1644">
                  <c:v>0.37399999999999994</c:v>
                </c:pt>
                <c:pt idx="1645">
                  <c:v>0.37399999999999994</c:v>
                </c:pt>
                <c:pt idx="1646">
                  <c:v>0.37333333333333335</c:v>
                </c:pt>
                <c:pt idx="1647">
                  <c:v>0.373</c:v>
                </c:pt>
                <c:pt idx="1648">
                  <c:v>0.373</c:v>
                </c:pt>
                <c:pt idx="1649">
                  <c:v>0.373</c:v>
                </c:pt>
                <c:pt idx="1650">
                  <c:v>0.373</c:v>
                </c:pt>
                <c:pt idx="1651">
                  <c:v>0.37366666666666665</c:v>
                </c:pt>
                <c:pt idx="1652">
                  <c:v>0.37399999999999994</c:v>
                </c:pt>
                <c:pt idx="1653">
                  <c:v>0.37399999999999994</c:v>
                </c:pt>
                <c:pt idx="1654">
                  <c:v>0.37399999999999994</c:v>
                </c:pt>
                <c:pt idx="1655">
                  <c:v>0.37333333333333335</c:v>
                </c:pt>
                <c:pt idx="1656">
                  <c:v>0.373</c:v>
                </c:pt>
                <c:pt idx="1657">
                  <c:v>0.37333333333333335</c:v>
                </c:pt>
                <c:pt idx="1658">
                  <c:v>0.37366666666666665</c:v>
                </c:pt>
                <c:pt idx="1659">
                  <c:v>0.37399999999999994</c:v>
                </c:pt>
                <c:pt idx="1660">
                  <c:v>0.37399999999999994</c:v>
                </c:pt>
                <c:pt idx="1661">
                  <c:v>0.37399999999999994</c:v>
                </c:pt>
                <c:pt idx="1662">
                  <c:v>0.37399999999999994</c:v>
                </c:pt>
                <c:pt idx="1663">
                  <c:v>0.37366666666666665</c:v>
                </c:pt>
                <c:pt idx="1664">
                  <c:v>0.373</c:v>
                </c:pt>
                <c:pt idx="1665">
                  <c:v>0.37366666666666665</c:v>
                </c:pt>
                <c:pt idx="1666">
                  <c:v>0.37366666666666665</c:v>
                </c:pt>
                <c:pt idx="1667">
                  <c:v>0.37399999999999994</c:v>
                </c:pt>
                <c:pt idx="1668">
                  <c:v>0.37399999999999994</c:v>
                </c:pt>
                <c:pt idx="1669">
                  <c:v>0.37399999999999994</c:v>
                </c:pt>
                <c:pt idx="1670">
                  <c:v>0.37399999999999994</c:v>
                </c:pt>
                <c:pt idx="1671">
                  <c:v>0.37399999999999994</c:v>
                </c:pt>
                <c:pt idx="1672">
                  <c:v>0.37399999999999994</c:v>
                </c:pt>
                <c:pt idx="1673">
                  <c:v>0.37333333333333335</c:v>
                </c:pt>
                <c:pt idx="1674">
                  <c:v>0.37366666666666665</c:v>
                </c:pt>
                <c:pt idx="1675">
                  <c:v>0.37399999999999994</c:v>
                </c:pt>
                <c:pt idx="1676">
                  <c:v>0.37399999999999994</c:v>
                </c:pt>
                <c:pt idx="1677">
                  <c:v>0.37399999999999994</c:v>
                </c:pt>
                <c:pt idx="1678">
                  <c:v>0.37399999999999994</c:v>
                </c:pt>
                <c:pt idx="1679">
                  <c:v>0.37399999999999994</c:v>
                </c:pt>
                <c:pt idx="1680">
                  <c:v>0.37333333333333335</c:v>
                </c:pt>
                <c:pt idx="1681">
                  <c:v>0.373</c:v>
                </c:pt>
                <c:pt idx="1682">
                  <c:v>0.37333333333333335</c:v>
                </c:pt>
                <c:pt idx="1683">
                  <c:v>0.37333333333333335</c:v>
                </c:pt>
                <c:pt idx="1684">
                  <c:v>0.37366666666666665</c:v>
                </c:pt>
                <c:pt idx="1685">
                  <c:v>0.37366666666666665</c:v>
                </c:pt>
                <c:pt idx="1686">
                  <c:v>0.373</c:v>
                </c:pt>
                <c:pt idx="1687">
                  <c:v>0.373</c:v>
                </c:pt>
                <c:pt idx="1688">
                  <c:v>0.373</c:v>
                </c:pt>
                <c:pt idx="1689">
                  <c:v>0.373</c:v>
                </c:pt>
                <c:pt idx="1690">
                  <c:v>0.37333333333333335</c:v>
                </c:pt>
                <c:pt idx="1691">
                  <c:v>0.373</c:v>
                </c:pt>
                <c:pt idx="1692">
                  <c:v>0.37333333333333335</c:v>
                </c:pt>
                <c:pt idx="1693">
                  <c:v>0.37333333333333335</c:v>
                </c:pt>
                <c:pt idx="1694">
                  <c:v>0.373</c:v>
                </c:pt>
                <c:pt idx="1695">
                  <c:v>0.373</c:v>
                </c:pt>
                <c:pt idx="1696">
                  <c:v>0.373</c:v>
                </c:pt>
                <c:pt idx="1697">
                  <c:v>0.373</c:v>
                </c:pt>
                <c:pt idx="1698">
                  <c:v>0.373</c:v>
                </c:pt>
                <c:pt idx="1699">
                  <c:v>0.373</c:v>
                </c:pt>
                <c:pt idx="1700">
                  <c:v>0.373</c:v>
                </c:pt>
                <c:pt idx="1701">
                  <c:v>0.373</c:v>
                </c:pt>
                <c:pt idx="1702">
                  <c:v>0.373</c:v>
                </c:pt>
                <c:pt idx="1703">
                  <c:v>0.373</c:v>
                </c:pt>
                <c:pt idx="1704">
                  <c:v>0.373</c:v>
                </c:pt>
                <c:pt idx="1705">
                  <c:v>0.373</c:v>
                </c:pt>
                <c:pt idx="1706">
                  <c:v>0.373</c:v>
                </c:pt>
                <c:pt idx="1707">
                  <c:v>0.373</c:v>
                </c:pt>
                <c:pt idx="1708">
                  <c:v>0.373</c:v>
                </c:pt>
                <c:pt idx="1709">
                  <c:v>0.373</c:v>
                </c:pt>
                <c:pt idx="1710">
                  <c:v>0.373</c:v>
                </c:pt>
                <c:pt idx="1711">
                  <c:v>0.373</c:v>
                </c:pt>
                <c:pt idx="1712">
                  <c:v>0.373</c:v>
                </c:pt>
                <c:pt idx="1713">
                  <c:v>0.373</c:v>
                </c:pt>
                <c:pt idx="1714">
                  <c:v>0.373</c:v>
                </c:pt>
                <c:pt idx="1715">
                  <c:v>0.373</c:v>
                </c:pt>
                <c:pt idx="1716">
                  <c:v>0.373</c:v>
                </c:pt>
                <c:pt idx="1717">
                  <c:v>0.373</c:v>
                </c:pt>
                <c:pt idx="1718">
                  <c:v>0.373</c:v>
                </c:pt>
                <c:pt idx="1719">
                  <c:v>0.373</c:v>
                </c:pt>
                <c:pt idx="1720">
                  <c:v>0.373</c:v>
                </c:pt>
                <c:pt idx="1721">
                  <c:v>0.373</c:v>
                </c:pt>
                <c:pt idx="1722">
                  <c:v>0.373</c:v>
                </c:pt>
                <c:pt idx="1723">
                  <c:v>0.373</c:v>
                </c:pt>
                <c:pt idx="1724">
                  <c:v>0.373</c:v>
                </c:pt>
                <c:pt idx="1725">
                  <c:v>0.373</c:v>
                </c:pt>
                <c:pt idx="1726">
                  <c:v>0.373</c:v>
                </c:pt>
                <c:pt idx="1727">
                  <c:v>0.373</c:v>
                </c:pt>
                <c:pt idx="1728">
                  <c:v>0.373</c:v>
                </c:pt>
                <c:pt idx="1729">
                  <c:v>0.37266666666666665</c:v>
                </c:pt>
                <c:pt idx="1730">
                  <c:v>0.37200000000000005</c:v>
                </c:pt>
                <c:pt idx="1731">
                  <c:v>0.37200000000000005</c:v>
                </c:pt>
                <c:pt idx="1732">
                  <c:v>0.37200000000000005</c:v>
                </c:pt>
                <c:pt idx="1733">
                  <c:v>0.37200000000000005</c:v>
                </c:pt>
                <c:pt idx="1734">
                  <c:v>0.37200000000000005</c:v>
                </c:pt>
                <c:pt idx="1735">
                  <c:v>0.37200000000000005</c:v>
                </c:pt>
                <c:pt idx="1736">
                  <c:v>0.37200000000000005</c:v>
                </c:pt>
                <c:pt idx="1737">
                  <c:v>0.37200000000000005</c:v>
                </c:pt>
                <c:pt idx="1738">
                  <c:v>0.37200000000000005</c:v>
                </c:pt>
                <c:pt idx="1739">
                  <c:v>0.371</c:v>
                </c:pt>
                <c:pt idx="1740">
                  <c:v>0.37133333333333329</c:v>
                </c:pt>
                <c:pt idx="1741">
                  <c:v>0.37200000000000005</c:v>
                </c:pt>
                <c:pt idx="1742">
                  <c:v>0.37200000000000005</c:v>
                </c:pt>
                <c:pt idx="1743">
                  <c:v>0.37166666666666665</c:v>
                </c:pt>
                <c:pt idx="1744">
                  <c:v>0.371</c:v>
                </c:pt>
                <c:pt idx="1745">
                  <c:v>0.371</c:v>
                </c:pt>
                <c:pt idx="1746">
                  <c:v>0.371</c:v>
                </c:pt>
                <c:pt idx="1747">
                  <c:v>0.371</c:v>
                </c:pt>
                <c:pt idx="1748">
                  <c:v>0.371</c:v>
                </c:pt>
                <c:pt idx="1749">
                  <c:v>0.371</c:v>
                </c:pt>
                <c:pt idx="1750">
                  <c:v>0.371</c:v>
                </c:pt>
                <c:pt idx="1751">
                  <c:v>0.371</c:v>
                </c:pt>
                <c:pt idx="1752">
                  <c:v>0.371</c:v>
                </c:pt>
                <c:pt idx="1753">
                  <c:v>0.371</c:v>
                </c:pt>
                <c:pt idx="1754">
                  <c:v>0.371</c:v>
                </c:pt>
                <c:pt idx="1755">
                  <c:v>0.36999999999999994</c:v>
                </c:pt>
                <c:pt idx="1756">
                  <c:v>0.36999999999999994</c:v>
                </c:pt>
                <c:pt idx="1757">
                  <c:v>0.37033333333333335</c:v>
                </c:pt>
                <c:pt idx="1758">
                  <c:v>0.36999999999999994</c:v>
                </c:pt>
                <c:pt idx="1759">
                  <c:v>0.36999999999999994</c:v>
                </c:pt>
                <c:pt idx="1760">
                  <c:v>0.36999999999999994</c:v>
                </c:pt>
                <c:pt idx="1761">
                  <c:v>0.36999999999999994</c:v>
                </c:pt>
                <c:pt idx="1762">
                  <c:v>0.36999999999999994</c:v>
                </c:pt>
                <c:pt idx="1763">
                  <c:v>0.36999999999999994</c:v>
                </c:pt>
                <c:pt idx="1764">
                  <c:v>0.36999999999999994</c:v>
                </c:pt>
                <c:pt idx="1765">
                  <c:v>0.36999999999999994</c:v>
                </c:pt>
                <c:pt idx="1766">
                  <c:v>0.36999999999999994</c:v>
                </c:pt>
                <c:pt idx="1767">
                  <c:v>0.36999999999999994</c:v>
                </c:pt>
                <c:pt idx="1768">
                  <c:v>0.36933333333333335</c:v>
                </c:pt>
                <c:pt idx="1769">
                  <c:v>0.36899999999999999</c:v>
                </c:pt>
                <c:pt idx="1770">
                  <c:v>0.36899999999999999</c:v>
                </c:pt>
                <c:pt idx="1771">
                  <c:v>0.36899999999999999</c:v>
                </c:pt>
                <c:pt idx="1772">
                  <c:v>0.36899999999999999</c:v>
                </c:pt>
                <c:pt idx="1773">
                  <c:v>0.36899999999999999</c:v>
                </c:pt>
                <c:pt idx="1774">
                  <c:v>0.36899999999999999</c:v>
                </c:pt>
                <c:pt idx="1775">
                  <c:v>0.36899999999999999</c:v>
                </c:pt>
                <c:pt idx="1776">
                  <c:v>0.36899999999999999</c:v>
                </c:pt>
                <c:pt idx="1777">
                  <c:v>0.36833333333333335</c:v>
                </c:pt>
                <c:pt idx="1778">
                  <c:v>0.36800000000000005</c:v>
                </c:pt>
                <c:pt idx="1779">
                  <c:v>0.36800000000000005</c:v>
                </c:pt>
                <c:pt idx="1780">
                  <c:v>0.36833333333333335</c:v>
                </c:pt>
                <c:pt idx="1781">
                  <c:v>0.36800000000000005</c:v>
                </c:pt>
                <c:pt idx="1782">
                  <c:v>0.36800000000000005</c:v>
                </c:pt>
                <c:pt idx="1783">
                  <c:v>0.36800000000000005</c:v>
                </c:pt>
                <c:pt idx="1784">
                  <c:v>0.36800000000000005</c:v>
                </c:pt>
                <c:pt idx="1785">
                  <c:v>0.36800000000000005</c:v>
                </c:pt>
                <c:pt idx="1786">
                  <c:v>0.36800000000000005</c:v>
                </c:pt>
                <c:pt idx="1787">
                  <c:v>0.36800000000000005</c:v>
                </c:pt>
                <c:pt idx="1788">
                  <c:v>0.36800000000000005</c:v>
                </c:pt>
                <c:pt idx="1789">
                  <c:v>0.36699999999999999</c:v>
                </c:pt>
                <c:pt idx="1790">
                  <c:v>0.36699999999999999</c:v>
                </c:pt>
                <c:pt idx="1791">
                  <c:v>0.36699999999999999</c:v>
                </c:pt>
                <c:pt idx="1792">
                  <c:v>0.36699999999999999</c:v>
                </c:pt>
                <c:pt idx="1793">
                  <c:v>0.36699999999999999</c:v>
                </c:pt>
                <c:pt idx="1794">
                  <c:v>0.36699999999999999</c:v>
                </c:pt>
                <c:pt idx="1795">
                  <c:v>0.36699999999999999</c:v>
                </c:pt>
                <c:pt idx="1796">
                  <c:v>0.36699999999999999</c:v>
                </c:pt>
                <c:pt idx="1797">
                  <c:v>0.36699999999999999</c:v>
                </c:pt>
                <c:pt idx="1798">
                  <c:v>0.36699999999999999</c:v>
                </c:pt>
                <c:pt idx="1799">
                  <c:v>0.36699999999999999</c:v>
                </c:pt>
                <c:pt idx="1800">
                  <c:v>0.3666666666666667</c:v>
                </c:pt>
                <c:pt idx="1801">
                  <c:v>0.36599999999999994</c:v>
                </c:pt>
                <c:pt idx="1802">
                  <c:v>0.36599999999999994</c:v>
                </c:pt>
                <c:pt idx="1803">
                  <c:v>0.36599999999999994</c:v>
                </c:pt>
                <c:pt idx="1804">
                  <c:v>0.36599999999999994</c:v>
                </c:pt>
                <c:pt idx="1805">
                  <c:v>0.36699999999999999</c:v>
                </c:pt>
                <c:pt idx="1806">
                  <c:v>0.36699999999999999</c:v>
                </c:pt>
                <c:pt idx="1807">
                  <c:v>0.36599999999999994</c:v>
                </c:pt>
                <c:pt idx="1808">
                  <c:v>0.36599999999999994</c:v>
                </c:pt>
                <c:pt idx="1809">
                  <c:v>0.36599999999999994</c:v>
                </c:pt>
                <c:pt idx="1810">
                  <c:v>0.36599999999999994</c:v>
                </c:pt>
                <c:pt idx="1811">
                  <c:v>0.36599999999999994</c:v>
                </c:pt>
                <c:pt idx="1812">
                  <c:v>0.36599999999999994</c:v>
                </c:pt>
                <c:pt idx="1813">
                  <c:v>0.36599999999999994</c:v>
                </c:pt>
                <c:pt idx="1814">
                  <c:v>0.36599999999999994</c:v>
                </c:pt>
                <c:pt idx="1815">
                  <c:v>0.36599999999999994</c:v>
                </c:pt>
                <c:pt idx="1816">
                  <c:v>0.36599999999999994</c:v>
                </c:pt>
                <c:pt idx="1817">
                  <c:v>0.36599999999999994</c:v>
                </c:pt>
                <c:pt idx="1818">
                  <c:v>0.36599999999999994</c:v>
                </c:pt>
                <c:pt idx="1819">
                  <c:v>0.36599999999999994</c:v>
                </c:pt>
                <c:pt idx="1820">
                  <c:v>0.36599999999999994</c:v>
                </c:pt>
                <c:pt idx="1821">
                  <c:v>0.36599999999999994</c:v>
                </c:pt>
                <c:pt idx="1822">
                  <c:v>0.36599999999999994</c:v>
                </c:pt>
                <c:pt idx="1823">
                  <c:v>0.36599999999999994</c:v>
                </c:pt>
                <c:pt idx="1824">
                  <c:v>0.36533333333333334</c:v>
                </c:pt>
                <c:pt idx="1825">
                  <c:v>0.36499999999999999</c:v>
                </c:pt>
                <c:pt idx="1826">
                  <c:v>0.36499999999999999</c:v>
                </c:pt>
                <c:pt idx="1827">
                  <c:v>0.36499999999999999</c:v>
                </c:pt>
                <c:pt idx="1828">
                  <c:v>0.36499999999999999</c:v>
                </c:pt>
                <c:pt idx="1829">
                  <c:v>0.36499999999999999</c:v>
                </c:pt>
                <c:pt idx="1830">
                  <c:v>0.36499999999999999</c:v>
                </c:pt>
                <c:pt idx="1831">
                  <c:v>0.36499999999999999</c:v>
                </c:pt>
                <c:pt idx="1832">
                  <c:v>0.36499999999999999</c:v>
                </c:pt>
                <c:pt idx="1833">
                  <c:v>0.36499999999999999</c:v>
                </c:pt>
                <c:pt idx="1834">
                  <c:v>0.36499999999999999</c:v>
                </c:pt>
                <c:pt idx="1835">
                  <c:v>0.36499999999999999</c:v>
                </c:pt>
                <c:pt idx="1836">
                  <c:v>0.36499999999999999</c:v>
                </c:pt>
                <c:pt idx="1837">
                  <c:v>0.36499999999999999</c:v>
                </c:pt>
                <c:pt idx="1838">
                  <c:v>0.36499999999999999</c:v>
                </c:pt>
                <c:pt idx="1839">
                  <c:v>0.36499999999999999</c:v>
                </c:pt>
                <c:pt idx="1840">
                  <c:v>0.36499999999999999</c:v>
                </c:pt>
                <c:pt idx="1841">
                  <c:v>0.36499999999999999</c:v>
                </c:pt>
                <c:pt idx="1842">
                  <c:v>0.36499999999999999</c:v>
                </c:pt>
                <c:pt idx="1843">
                  <c:v>0.36499999999999999</c:v>
                </c:pt>
                <c:pt idx="1844">
                  <c:v>0.36499999999999999</c:v>
                </c:pt>
                <c:pt idx="1845">
                  <c:v>0.36499999999999999</c:v>
                </c:pt>
                <c:pt idx="1846">
                  <c:v>0.36499999999999999</c:v>
                </c:pt>
                <c:pt idx="1847">
                  <c:v>0.36499999999999999</c:v>
                </c:pt>
                <c:pt idx="1848">
                  <c:v>0.36499999999999999</c:v>
                </c:pt>
                <c:pt idx="1849">
                  <c:v>0.36433333333333334</c:v>
                </c:pt>
                <c:pt idx="1850">
                  <c:v>0.36400000000000005</c:v>
                </c:pt>
                <c:pt idx="1851">
                  <c:v>0.36400000000000005</c:v>
                </c:pt>
                <c:pt idx="1852">
                  <c:v>0.36400000000000005</c:v>
                </c:pt>
                <c:pt idx="1853">
                  <c:v>0.36400000000000005</c:v>
                </c:pt>
                <c:pt idx="1854">
                  <c:v>0.36400000000000005</c:v>
                </c:pt>
                <c:pt idx="1855">
                  <c:v>0.36400000000000005</c:v>
                </c:pt>
                <c:pt idx="1856">
                  <c:v>0.36400000000000005</c:v>
                </c:pt>
                <c:pt idx="1857">
                  <c:v>0.36400000000000005</c:v>
                </c:pt>
                <c:pt idx="1858">
                  <c:v>0.36366666666666664</c:v>
                </c:pt>
                <c:pt idx="1859">
                  <c:v>0.36400000000000005</c:v>
                </c:pt>
                <c:pt idx="1860">
                  <c:v>0.36400000000000005</c:v>
                </c:pt>
                <c:pt idx="1861">
                  <c:v>0.36400000000000005</c:v>
                </c:pt>
                <c:pt idx="1862">
                  <c:v>0.36400000000000005</c:v>
                </c:pt>
                <c:pt idx="1863">
                  <c:v>0.36400000000000005</c:v>
                </c:pt>
                <c:pt idx="1864">
                  <c:v>0.36299999999999999</c:v>
                </c:pt>
                <c:pt idx="1865">
                  <c:v>0.36299999999999999</c:v>
                </c:pt>
                <c:pt idx="1866">
                  <c:v>0.36299999999999999</c:v>
                </c:pt>
                <c:pt idx="1867">
                  <c:v>0.36299999999999999</c:v>
                </c:pt>
                <c:pt idx="1868">
                  <c:v>0.36299999999999999</c:v>
                </c:pt>
                <c:pt idx="1869">
                  <c:v>0.36299999999999999</c:v>
                </c:pt>
                <c:pt idx="1870">
                  <c:v>0.36299999999999999</c:v>
                </c:pt>
                <c:pt idx="1871">
                  <c:v>0.36299999999999999</c:v>
                </c:pt>
                <c:pt idx="1872">
                  <c:v>0.36299999999999999</c:v>
                </c:pt>
                <c:pt idx="1873">
                  <c:v>0.36199999999999993</c:v>
                </c:pt>
                <c:pt idx="1874">
                  <c:v>0.36233333333333334</c:v>
                </c:pt>
                <c:pt idx="1875">
                  <c:v>0.36299999999999999</c:v>
                </c:pt>
                <c:pt idx="1876">
                  <c:v>0.36233333333333334</c:v>
                </c:pt>
                <c:pt idx="1877">
                  <c:v>0.36199999999999993</c:v>
                </c:pt>
                <c:pt idx="1878">
                  <c:v>0.36199999999999993</c:v>
                </c:pt>
                <c:pt idx="1879">
                  <c:v>0.36199999999999993</c:v>
                </c:pt>
                <c:pt idx="1880">
                  <c:v>0.36199999999999993</c:v>
                </c:pt>
                <c:pt idx="1881">
                  <c:v>0.36199999999999993</c:v>
                </c:pt>
                <c:pt idx="1882">
                  <c:v>0.36199999999999993</c:v>
                </c:pt>
                <c:pt idx="1883">
                  <c:v>0.36199999999999993</c:v>
                </c:pt>
                <c:pt idx="1884">
                  <c:v>0.36199999999999993</c:v>
                </c:pt>
                <c:pt idx="1885">
                  <c:v>0.36166666666666664</c:v>
                </c:pt>
                <c:pt idx="1886">
                  <c:v>0.36099999999999999</c:v>
                </c:pt>
                <c:pt idx="1887">
                  <c:v>0.36099999999999999</c:v>
                </c:pt>
                <c:pt idx="1888">
                  <c:v>0.36099999999999999</c:v>
                </c:pt>
                <c:pt idx="1889">
                  <c:v>0.36099999999999999</c:v>
                </c:pt>
                <c:pt idx="1890">
                  <c:v>0.36099999999999999</c:v>
                </c:pt>
                <c:pt idx="1891">
                  <c:v>0.36099999999999999</c:v>
                </c:pt>
                <c:pt idx="1892">
                  <c:v>0.36099999999999999</c:v>
                </c:pt>
                <c:pt idx="1893">
                  <c:v>0.36099999999999999</c:v>
                </c:pt>
                <c:pt idx="1894">
                  <c:v>0.36099999999999999</c:v>
                </c:pt>
                <c:pt idx="1895">
                  <c:v>0.36099999999999999</c:v>
                </c:pt>
                <c:pt idx="1896">
                  <c:v>0.36099999999999999</c:v>
                </c:pt>
                <c:pt idx="1897">
                  <c:v>0.36099999999999999</c:v>
                </c:pt>
                <c:pt idx="1898">
                  <c:v>0.36099999999999999</c:v>
                </c:pt>
                <c:pt idx="1899">
                  <c:v>0.36099999999999999</c:v>
                </c:pt>
                <c:pt idx="1900">
                  <c:v>0.36099999999999999</c:v>
                </c:pt>
                <c:pt idx="1901">
                  <c:v>0.36099999999999999</c:v>
                </c:pt>
                <c:pt idx="1902">
                  <c:v>0.36099999999999999</c:v>
                </c:pt>
                <c:pt idx="1903">
                  <c:v>0.36099999999999999</c:v>
                </c:pt>
                <c:pt idx="1904">
                  <c:v>0.36000000000000004</c:v>
                </c:pt>
                <c:pt idx="1905">
                  <c:v>0.36000000000000004</c:v>
                </c:pt>
                <c:pt idx="1906">
                  <c:v>0.36000000000000004</c:v>
                </c:pt>
                <c:pt idx="1907">
                  <c:v>0.36000000000000004</c:v>
                </c:pt>
                <c:pt idx="1908">
                  <c:v>0.36000000000000004</c:v>
                </c:pt>
                <c:pt idx="1909">
                  <c:v>0.36000000000000004</c:v>
                </c:pt>
                <c:pt idx="1910">
                  <c:v>0.36000000000000004</c:v>
                </c:pt>
                <c:pt idx="1911">
                  <c:v>0.36000000000000004</c:v>
                </c:pt>
                <c:pt idx="1912">
                  <c:v>0.36000000000000004</c:v>
                </c:pt>
                <c:pt idx="1913">
                  <c:v>0.36000000000000004</c:v>
                </c:pt>
                <c:pt idx="1914">
                  <c:v>0.36000000000000004</c:v>
                </c:pt>
                <c:pt idx="1915">
                  <c:v>0.36000000000000004</c:v>
                </c:pt>
                <c:pt idx="1916">
                  <c:v>0.36000000000000004</c:v>
                </c:pt>
                <c:pt idx="1917">
                  <c:v>0.36000000000000004</c:v>
                </c:pt>
                <c:pt idx="1918">
                  <c:v>0.36000000000000004</c:v>
                </c:pt>
                <c:pt idx="1919">
                  <c:v>0.36000000000000004</c:v>
                </c:pt>
                <c:pt idx="1920">
                  <c:v>0.36000000000000004</c:v>
                </c:pt>
                <c:pt idx="1921">
                  <c:v>0.36000000000000004</c:v>
                </c:pt>
                <c:pt idx="1922">
                  <c:v>0.36000000000000004</c:v>
                </c:pt>
                <c:pt idx="1923">
                  <c:v>0.36000000000000004</c:v>
                </c:pt>
                <c:pt idx="1924">
                  <c:v>0.36000000000000004</c:v>
                </c:pt>
                <c:pt idx="1925">
                  <c:v>0.36000000000000004</c:v>
                </c:pt>
                <c:pt idx="1926">
                  <c:v>0.36000000000000004</c:v>
                </c:pt>
                <c:pt idx="1927">
                  <c:v>0.36099999999999999</c:v>
                </c:pt>
                <c:pt idx="1928">
                  <c:v>0.36099999999999999</c:v>
                </c:pt>
                <c:pt idx="1929">
                  <c:v>0.36099999999999999</c:v>
                </c:pt>
                <c:pt idx="1930">
                  <c:v>0.36099999999999999</c:v>
                </c:pt>
                <c:pt idx="1931">
                  <c:v>0.36099999999999999</c:v>
                </c:pt>
                <c:pt idx="1932">
                  <c:v>0.36199999999999993</c:v>
                </c:pt>
                <c:pt idx="1933">
                  <c:v>0.36199999999999993</c:v>
                </c:pt>
                <c:pt idx="1934">
                  <c:v>0.36233333333333334</c:v>
                </c:pt>
                <c:pt idx="1935">
                  <c:v>0.36299999999999999</c:v>
                </c:pt>
                <c:pt idx="1936">
                  <c:v>0.36299999999999999</c:v>
                </c:pt>
                <c:pt idx="1937">
                  <c:v>0.36299999999999999</c:v>
                </c:pt>
                <c:pt idx="1938">
                  <c:v>0.36299999999999999</c:v>
                </c:pt>
                <c:pt idx="1939">
                  <c:v>0.36333333333333329</c:v>
                </c:pt>
                <c:pt idx="1940">
                  <c:v>0.36400000000000005</c:v>
                </c:pt>
                <c:pt idx="1941">
                  <c:v>0.36433333333333334</c:v>
                </c:pt>
                <c:pt idx="1942">
                  <c:v>0.36499999999999999</c:v>
                </c:pt>
                <c:pt idx="1943">
                  <c:v>0.36499999999999999</c:v>
                </c:pt>
                <c:pt idx="1944">
                  <c:v>0.36499999999999999</c:v>
                </c:pt>
                <c:pt idx="1945">
                  <c:v>0.36566666666666664</c:v>
                </c:pt>
                <c:pt idx="1946">
                  <c:v>0.36533333333333334</c:v>
                </c:pt>
                <c:pt idx="1947">
                  <c:v>0.36599999999999994</c:v>
                </c:pt>
                <c:pt idx="1948">
                  <c:v>0.36599999999999994</c:v>
                </c:pt>
                <c:pt idx="1949">
                  <c:v>0.36599999999999994</c:v>
                </c:pt>
                <c:pt idx="1950">
                  <c:v>0.36699999999999999</c:v>
                </c:pt>
                <c:pt idx="1951">
                  <c:v>0.36699999999999999</c:v>
                </c:pt>
                <c:pt idx="1952">
                  <c:v>0.36699999999999999</c:v>
                </c:pt>
                <c:pt idx="1953">
                  <c:v>0.36699999999999999</c:v>
                </c:pt>
                <c:pt idx="1954">
                  <c:v>0.36699999999999999</c:v>
                </c:pt>
                <c:pt idx="1955">
                  <c:v>0.36766666666666664</c:v>
                </c:pt>
                <c:pt idx="1956">
                  <c:v>0.36800000000000005</c:v>
                </c:pt>
                <c:pt idx="1957">
                  <c:v>0.36800000000000005</c:v>
                </c:pt>
                <c:pt idx="1958">
                  <c:v>0.36800000000000005</c:v>
                </c:pt>
                <c:pt idx="1959">
                  <c:v>0.36866666666666664</c:v>
                </c:pt>
                <c:pt idx="1960">
                  <c:v>0.36833333333333335</c:v>
                </c:pt>
                <c:pt idx="1961">
                  <c:v>0.36800000000000005</c:v>
                </c:pt>
                <c:pt idx="1962">
                  <c:v>0.36833333333333335</c:v>
                </c:pt>
                <c:pt idx="1963">
                  <c:v>0.36899999999999999</c:v>
                </c:pt>
                <c:pt idx="1964">
                  <c:v>0.36899999999999999</c:v>
                </c:pt>
                <c:pt idx="1965">
                  <c:v>0.36899999999999999</c:v>
                </c:pt>
                <c:pt idx="1966">
                  <c:v>0.36899999999999999</c:v>
                </c:pt>
                <c:pt idx="1967">
                  <c:v>0.36899999999999999</c:v>
                </c:pt>
                <c:pt idx="1968">
                  <c:v>0.36899999999999999</c:v>
                </c:pt>
                <c:pt idx="1969">
                  <c:v>0.36899999999999999</c:v>
                </c:pt>
                <c:pt idx="1970">
                  <c:v>0.36899999999999999</c:v>
                </c:pt>
                <c:pt idx="1971">
                  <c:v>0.36899999999999999</c:v>
                </c:pt>
                <c:pt idx="1972">
                  <c:v>0.36899999999999999</c:v>
                </c:pt>
                <c:pt idx="1973">
                  <c:v>0.36899999999999999</c:v>
                </c:pt>
                <c:pt idx="1974">
                  <c:v>0.36899999999999999</c:v>
                </c:pt>
                <c:pt idx="1975">
                  <c:v>0.36933333333333335</c:v>
                </c:pt>
                <c:pt idx="1976">
                  <c:v>0.36966666666666664</c:v>
                </c:pt>
                <c:pt idx="1977">
                  <c:v>0.36899999999999999</c:v>
                </c:pt>
                <c:pt idx="1978">
                  <c:v>0.36899999999999999</c:v>
                </c:pt>
                <c:pt idx="1979">
                  <c:v>0.36999999999999994</c:v>
                </c:pt>
                <c:pt idx="1980">
                  <c:v>0.36999999999999994</c:v>
                </c:pt>
                <c:pt idx="1981">
                  <c:v>0.36999999999999994</c:v>
                </c:pt>
                <c:pt idx="1982">
                  <c:v>0.36999999999999994</c:v>
                </c:pt>
                <c:pt idx="1983">
                  <c:v>0.36933333333333335</c:v>
                </c:pt>
                <c:pt idx="1984">
                  <c:v>0.36899999999999999</c:v>
                </c:pt>
                <c:pt idx="1985">
                  <c:v>0.36899999999999999</c:v>
                </c:pt>
                <c:pt idx="1986">
                  <c:v>0.36933333333333335</c:v>
                </c:pt>
                <c:pt idx="1987">
                  <c:v>0.36966666666666664</c:v>
                </c:pt>
                <c:pt idx="1988">
                  <c:v>0.36933333333333335</c:v>
                </c:pt>
                <c:pt idx="1989">
                  <c:v>0.36966666666666664</c:v>
                </c:pt>
                <c:pt idx="1990">
                  <c:v>0.36966666666666664</c:v>
                </c:pt>
                <c:pt idx="1991">
                  <c:v>0.36899999999999999</c:v>
                </c:pt>
                <c:pt idx="1992">
                  <c:v>0.36899999999999999</c:v>
                </c:pt>
                <c:pt idx="1993">
                  <c:v>0.36899999999999999</c:v>
                </c:pt>
                <c:pt idx="1994">
                  <c:v>0.36899999999999999</c:v>
                </c:pt>
                <c:pt idx="1995">
                  <c:v>0.36899999999999999</c:v>
                </c:pt>
                <c:pt idx="1996">
                  <c:v>0.36899999999999999</c:v>
                </c:pt>
                <c:pt idx="1997">
                  <c:v>0.36899999999999999</c:v>
                </c:pt>
                <c:pt idx="1998">
                  <c:v>0.36899999999999999</c:v>
                </c:pt>
                <c:pt idx="1999">
                  <c:v>0.36899999999999999</c:v>
                </c:pt>
                <c:pt idx="2000">
                  <c:v>0.36899999999999999</c:v>
                </c:pt>
                <c:pt idx="2001">
                  <c:v>0.36899999999999999</c:v>
                </c:pt>
                <c:pt idx="2002">
                  <c:v>0.36899999999999999</c:v>
                </c:pt>
                <c:pt idx="2003">
                  <c:v>0.36899999999999999</c:v>
                </c:pt>
                <c:pt idx="2004">
                  <c:v>0.36899999999999999</c:v>
                </c:pt>
                <c:pt idx="2005">
                  <c:v>0.36899999999999999</c:v>
                </c:pt>
                <c:pt idx="2006">
                  <c:v>0.36899999999999999</c:v>
                </c:pt>
                <c:pt idx="2007">
                  <c:v>0.36899999999999999</c:v>
                </c:pt>
                <c:pt idx="2008">
                  <c:v>0.36899999999999999</c:v>
                </c:pt>
                <c:pt idx="2009">
                  <c:v>0.36899999999999999</c:v>
                </c:pt>
                <c:pt idx="2010">
                  <c:v>0.36899999999999999</c:v>
                </c:pt>
                <c:pt idx="2011">
                  <c:v>0.36899999999999999</c:v>
                </c:pt>
                <c:pt idx="2012">
                  <c:v>0.36899999999999999</c:v>
                </c:pt>
                <c:pt idx="2013">
                  <c:v>0.36833333333333335</c:v>
                </c:pt>
                <c:pt idx="2014">
                  <c:v>0.36800000000000005</c:v>
                </c:pt>
                <c:pt idx="2015">
                  <c:v>0.36800000000000005</c:v>
                </c:pt>
                <c:pt idx="2016">
                  <c:v>0.36800000000000005</c:v>
                </c:pt>
                <c:pt idx="2017">
                  <c:v>0.36800000000000005</c:v>
                </c:pt>
                <c:pt idx="2018">
                  <c:v>0.36800000000000005</c:v>
                </c:pt>
                <c:pt idx="2019">
                  <c:v>0.36800000000000005</c:v>
                </c:pt>
                <c:pt idx="2020">
                  <c:v>0.36800000000000005</c:v>
                </c:pt>
                <c:pt idx="2021">
                  <c:v>0.36800000000000005</c:v>
                </c:pt>
                <c:pt idx="2022">
                  <c:v>0.36800000000000005</c:v>
                </c:pt>
                <c:pt idx="2023">
                  <c:v>0.36800000000000005</c:v>
                </c:pt>
                <c:pt idx="2024">
                  <c:v>0.36699999999999999</c:v>
                </c:pt>
                <c:pt idx="2025">
                  <c:v>0.36699999999999999</c:v>
                </c:pt>
                <c:pt idx="2026">
                  <c:v>0.36699999999999999</c:v>
                </c:pt>
                <c:pt idx="2027">
                  <c:v>0.36699999999999999</c:v>
                </c:pt>
                <c:pt idx="2028">
                  <c:v>0.36699999999999999</c:v>
                </c:pt>
                <c:pt idx="2029">
                  <c:v>0.36699999999999999</c:v>
                </c:pt>
                <c:pt idx="2030">
                  <c:v>0.36699999999999999</c:v>
                </c:pt>
                <c:pt idx="2031">
                  <c:v>0.36699999999999999</c:v>
                </c:pt>
                <c:pt idx="2032">
                  <c:v>0.36699999999999999</c:v>
                </c:pt>
                <c:pt idx="2033">
                  <c:v>0.36633333333333334</c:v>
                </c:pt>
                <c:pt idx="2034">
                  <c:v>0.36599999999999994</c:v>
                </c:pt>
                <c:pt idx="2035">
                  <c:v>0.36599999999999994</c:v>
                </c:pt>
                <c:pt idx="2036">
                  <c:v>0.36599999999999994</c:v>
                </c:pt>
                <c:pt idx="2037">
                  <c:v>0.36599999999999994</c:v>
                </c:pt>
                <c:pt idx="2038">
                  <c:v>0.36599999999999994</c:v>
                </c:pt>
                <c:pt idx="2039">
                  <c:v>0.36599999999999994</c:v>
                </c:pt>
                <c:pt idx="2040">
                  <c:v>0.36599999999999994</c:v>
                </c:pt>
                <c:pt idx="2041">
                  <c:v>0.36599999999999994</c:v>
                </c:pt>
                <c:pt idx="2042">
                  <c:v>0.36533333333333334</c:v>
                </c:pt>
                <c:pt idx="2043">
                  <c:v>0.36499999999999999</c:v>
                </c:pt>
                <c:pt idx="2044">
                  <c:v>0.36499999999999999</c:v>
                </c:pt>
                <c:pt idx="2045">
                  <c:v>0.36499999999999999</c:v>
                </c:pt>
                <c:pt idx="2046">
                  <c:v>0.36499999999999999</c:v>
                </c:pt>
                <c:pt idx="2047">
                  <c:v>0.36499999999999999</c:v>
                </c:pt>
                <c:pt idx="2048">
                  <c:v>0.36499999999999999</c:v>
                </c:pt>
                <c:pt idx="2049">
                  <c:v>0.36466666666666664</c:v>
                </c:pt>
                <c:pt idx="2050">
                  <c:v>0.36400000000000005</c:v>
                </c:pt>
                <c:pt idx="2051">
                  <c:v>0.36400000000000005</c:v>
                </c:pt>
                <c:pt idx="2052">
                  <c:v>0.36433333333333334</c:v>
                </c:pt>
                <c:pt idx="2053">
                  <c:v>0.36400000000000005</c:v>
                </c:pt>
                <c:pt idx="2054">
                  <c:v>0.36400000000000005</c:v>
                </c:pt>
                <c:pt idx="2055">
                  <c:v>0.36400000000000005</c:v>
                </c:pt>
                <c:pt idx="2056">
                  <c:v>0.36400000000000005</c:v>
                </c:pt>
                <c:pt idx="2057">
                  <c:v>0.36333333333333329</c:v>
                </c:pt>
                <c:pt idx="2058">
                  <c:v>0.36299999999999999</c:v>
                </c:pt>
                <c:pt idx="2059">
                  <c:v>0.36299999999999999</c:v>
                </c:pt>
                <c:pt idx="2060">
                  <c:v>0.36299999999999999</c:v>
                </c:pt>
                <c:pt idx="2061">
                  <c:v>0.36299999999999999</c:v>
                </c:pt>
                <c:pt idx="2062">
                  <c:v>0.36299999999999999</c:v>
                </c:pt>
                <c:pt idx="2063">
                  <c:v>0.36299999999999999</c:v>
                </c:pt>
                <c:pt idx="2064">
                  <c:v>0.36266666666666669</c:v>
                </c:pt>
                <c:pt idx="2065">
                  <c:v>0.36199999999999993</c:v>
                </c:pt>
                <c:pt idx="2066">
                  <c:v>0.36199999999999993</c:v>
                </c:pt>
                <c:pt idx="2067">
                  <c:v>0.36199999999999993</c:v>
                </c:pt>
                <c:pt idx="2068">
                  <c:v>0.36199999999999993</c:v>
                </c:pt>
                <c:pt idx="2069">
                  <c:v>0.36199999999999993</c:v>
                </c:pt>
                <c:pt idx="2070">
                  <c:v>0.36166666666666664</c:v>
                </c:pt>
                <c:pt idx="2071">
                  <c:v>0.36133333333333334</c:v>
                </c:pt>
                <c:pt idx="2072">
                  <c:v>0.36099999999999999</c:v>
                </c:pt>
                <c:pt idx="2073">
                  <c:v>0.36000000000000004</c:v>
                </c:pt>
                <c:pt idx="2074">
                  <c:v>0.36000000000000004</c:v>
                </c:pt>
                <c:pt idx="2075">
                  <c:v>0.36000000000000004</c:v>
                </c:pt>
                <c:pt idx="2076">
                  <c:v>0.36000000000000004</c:v>
                </c:pt>
                <c:pt idx="2077">
                  <c:v>0.36000000000000004</c:v>
                </c:pt>
                <c:pt idx="2078">
                  <c:v>0.36000000000000004</c:v>
                </c:pt>
                <c:pt idx="2079">
                  <c:v>0.35966666666666663</c:v>
                </c:pt>
                <c:pt idx="2080">
                  <c:v>0.35899999999999999</c:v>
                </c:pt>
                <c:pt idx="2081">
                  <c:v>0.35899999999999999</c:v>
                </c:pt>
                <c:pt idx="2082">
                  <c:v>0.35899999999999999</c:v>
                </c:pt>
                <c:pt idx="2083">
                  <c:v>0.35833333333333334</c:v>
                </c:pt>
                <c:pt idx="2084">
                  <c:v>0.35799999999999993</c:v>
                </c:pt>
                <c:pt idx="2085">
                  <c:v>0.35833333333333334</c:v>
                </c:pt>
                <c:pt idx="2086">
                  <c:v>0.35866666666666669</c:v>
                </c:pt>
                <c:pt idx="2087">
                  <c:v>0.35799999999999993</c:v>
                </c:pt>
                <c:pt idx="2088">
                  <c:v>0.35799999999999993</c:v>
                </c:pt>
                <c:pt idx="2089">
                  <c:v>0.35799999999999993</c:v>
                </c:pt>
                <c:pt idx="2090">
                  <c:v>0.35699999999999998</c:v>
                </c:pt>
                <c:pt idx="2091">
                  <c:v>0.35699999999999998</c:v>
                </c:pt>
                <c:pt idx="2092">
                  <c:v>0.35699999999999998</c:v>
                </c:pt>
                <c:pt idx="2093">
                  <c:v>0.35699999999999998</c:v>
                </c:pt>
                <c:pt idx="2094">
                  <c:v>0.35699999999999998</c:v>
                </c:pt>
                <c:pt idx="2095">
                  <c:v>0.35699999999999998</c:v>
                </c:pt>
                <c:pt idx="2096">
                  <c:v>0.35666666666666663</c:v>
                </c:pt>
                <c:pt idx="2097">
                  <c:v>0.35600000000000004</c:v>
                </c:pt>
                <c:pt idx="2098">
                  <c:v>0.35566666666666663</c:v>
                </c:pt>
                <c:pt idx="2099">
                  <c:v>0.35533333333333328</c:v>
                </c:pt>
                <c:pt idx="2100">
                  <c:v>0.35499999999999998</c:v>
                </c:pt>
                <c:pt idx="2101">
                  <c:v>0.35499999999999998</c:v>
                </c:pt>
                <c:pt idx="2102">
                  <c:v>0.35499999999999998</c:v>
                </c:pt>
                <c:pt idx="2103">
                  <c:v>0.35499999999999998</c:v>
                </c:pt>
                <c:pt idx="2104">
                  <c:v>0.35399999999999993</c:v>
                </c:pt>
                <c:pt idx="2105">
                  <c:v>0.35366666666666663</c:v>
                </c:pt>
                <c:pt idx="2106">
                  <c:v>0.35299999999999998</c:v>
                </c:pt>
                <c:pt idx="2107">
                  <c:v>0.35299999999999998</c:v>
                </c:pt>
                <c:pt idx="2108">
                  <c:v>0.35299999999999998</c:v>
                </c:pt>
                <c:pt idx="2109">
                  <c:v>0.35299999999999998</c:v>
                </c:pt>
                <c:pt idx="2110">
                  <c:v>0.35299999999999998</c:v>
                </c:pt>
                <c:pt idx="2111">
                  <c:v>0.35200000000000004</c:v>
                </c:pt>
                <c:pt idx="2112">
                  <c:v>0.35200000000000004</c:v>
                </c:pt>
                <c:pt idx="2113">
                  <c:v>0.35099999999999998</c:v>
                </c:pt>
                <c:pt idx="2114">
                  <c:v>0.35099999999999998</c:v>
                </c:pt>
                <c:pt idx="2115">
                  <c:v>0.34999999999999992</c:v>
                </c:pt>
                <c:pt idx="2116">
                  <c:v>0.34999999999999992</c:v>
                </c:pt>
                <c:pt idx="2117">
                  <c:v>0.34999999999999992</c:v>
                </c:pt>
                <c:pt idx="2118">
                  <c:v>0.34999999999999992</c:v>
                </c:pt>
                <c:pt idx="2119">
                  <c:v>0.34999999999999992</c:v>
                </c:pt>
                <c:pt idx="2120">
                  <c:v>0.34966666666666663</c:v>
                </c:pt>
                <c:pt idx="2121">
                  <c:v>0.34866666666666662</c:v>
                </c:pt>
                <c:pt idx="2122">
                  <c:v>0.34833333333333333</c:v>
                </c:pt>
                <c:pt idx="2123">
                  <c:v>0.34800000000000003</c:v>
                </c:pt>
                <c:pt idx="2124">
                  <c:v>0.34800000000000003</c:v>
                </c:pt>
                <c:pt idx="2125">
                  <c:v>0.34800000000000003</c:v>
                </c:pt>
                <c:pt idx="2126">
                  <c:v>0.34800000000000003</c:v>
                </c:pt>
                <c:pt idx="2127">
                  <c:v>0.34800000000000003</c:v>
                </c:pt>
                <c:pt idx="2128">
                  <c:v>0.34699999999999998</c:v>
                </c:pt>
                <c:pt idx="2129">
                  <c:v>0.34633333333333333</c:v>
                </c:pt>
                <c:pt idx="2130">
                  <c:v>0.34599999999999992</c:v>
                </c:pt>
                <c:pt idx="2131">
                  <c:v>0.34599999999999992</c:v>
                </c:pt>
                <c:pt idx="2132">
                  <c:v>0.34599999999999992</c:v>
                </c:pt>
                <c:pt idx="2133">
                  <c:v>0.34599999999999992</c:v>
                </c:pt>
                <c:pt idx="2134">
                  <c:v>0.34599999999999992</c:v>
                </c:pt>
                <c:pt idx="2135">
                  <c:v>0.34533333333333333</c:v>
                </c:pt>
                <c:pt idx="2136">
                  <c:v>0.34499999999999997</c:v>
                </c:pt>
                <c:pt idx="2137">
                  <c:v>0.34400000000000003</c:v>
                </c:pt>
                <c:pt idx="2138">
                  <c:v>0.34333333333333332</c:v>
                </c:pt>
                <c:pt idx="2139">
                  <c:v>0.34300000000000003</c:v>
                </c:pt>
                <c:pt idx="2140">
                  <c:v>0.34300000000000003</c:v>
                </c:pt>
                <c:pt idx="2141">
                  <c:v>0.34300000000000003</c:v>
                </c:pt>
                <c:pt idx="2142">
                  <c:v>0.34300000000000003</c:v>
                </c:pt>
                <c:pt idx="2143">
                  <c:v>0.34300000000000003</c:v>
                </c:pt>
                <c:pt idx="2144">
                  <c:v>0.34300000000000003</c:v>
                </c:pt>
                <c:pt idx="2145">
                  <c:v>0.34266666666666667</c:v>
                </c:pt>
                <c:pt idx="2146">
                  <c:v>0.34200000000000003</c:v>
                </c:pt>
                <c:pt idx="2147">
                  <c:v>0.34200000000000003</c:v>
                </c:pt>
                <c:pt idx="2148">
                  <c:v>0.34200000000000003</c:v>
                </c:pt>
                <c:pt idx="2149">
                  <c:v>0.34200000000000003</c:v>
                </c:pt>
                <c:pt idx="2150">
                  <c:v>0.34200000000000003</c:v>
                </c:pt>
                <c:pt idx="2151">
                  <c:v>0.34200000000000003</c:v>
                </c:pt>
                <c:pt idx="2152">
                  <c:v>0.34166666666666673</c:v>
                </c:pt>
                <c:pt idx="2153">
                  <c:v>0.34100000000000003</c:v>
                </c:pt>
                <c:pt idx="2154">
                  <c:v>0.34100000000000003</c:v>
                </c:pt>
                <c:pt idx="2155">
                  <c:v>0.34100000000000003</c:v>
                </c:pt>
                <c:pt idx="2156">
                  <c:v>0.34033333333333338</c:v>
                </c:pt>
                <c:pt idx="2157">
                  <c:v>0.34033333333333338</c:v>
                </c:pt>
                <c:pt idx="2158">
                  <c:v>0.34033333333333338</c:v>
                </c:pt>
                <c:pt idx="2159">
                  <c:v>0.34</c:v>
                </c:pt>
                <c:pt idx="2160">
                  <c:v>0.34</c:v>
                </c:pt>
                <c:pt idx="2161">
                  <c:v>0.33900000000000002</c:v>
                </c:pt>
                <c:pt idx="2162">
                  <c:v>0.33900000000000002</c:v>
                </c:pt>
                <c:pt idx="2163">
                  <c:v>0.33900000000000002</c:v>
                </c:pt>
                <c:pt idx="2164">
                  <c:v>0.33900000000000002</c:v>
                </c:pt>
                <c:pt idx="2165">
                  <c:v>0.33900000000000002</c:v>
                </c:pt>
                <c:pt idx="2166">
                  <c:v>0.33900000000000002</c:v>
                </c:pt>
                <c:pt idx="2167">
                  <c:v>0.33900000000000002</c:v>
                </c:pt>
                <c:pt idx="2168">
                  <c:v>0.33900000000000002</c:v>
                </c:pt>
                <c:pt idx="2169">
                  <c:v>0.33900000000000002</c:v>
                </c:pt>
                <c:pt idx="2170">
                  <c:v>0.33900000000000002</c:v>
                </c:pt>
                <c:pt idx="2171">
                  <c:v>0.33900000000000002</c:v>
                </c:pt>
                <c:pt idx="2172">
                  <c:v>0.33900000000000002</c:v>
                </c:pt>
                <c:pt idx="2173">
                  <c:v>0.33900000000000002</c:v>
                </c:pt>
                <c:pt idx="2174">
                  <c:v>0.33900000000000002</c:v>
                </c:pt>
                <c:pt idx="2175">
                  <c:v>0.33866666666666667</c:v>
                </c:pt>
                <c:pt idx="2176">
                  <c:v>0.33800000000000002</c:v>
                </c:pt>
                <c:pt idx="2177">
                  <c:v>0.33800000000000002</c:v>
                </c:pt>
                <c:pt idx="2178">
                  <c:v>0.33700000000000002</c:v>
                </c:pt>
                <c:pt idx="2179">
                  <c:v>0.33700000000000002</c:v>
                </c:pt>
                <c:pt idx="2180">
                  <c:v>0.33700000000000002</c:v>
                </c:pt>
                <c:pt idx="2181">
                  <c:v>0.33700000000000002</c:v>
                </c:pt>
                <c:pt idx="2182">
                  <c:v>0.33700000000000002</c:v>
                </c:pt>
                <c:pt idx="2183">
                  <c:v>0.33700000000000002</c:v>
                </c:pt>
                <c:pt idx="2184">
                  <c:v>0.33633333333333337</c:v>
                </c:pt>
                <c:pt idx="2185">
                  <c:v>0.33533333333333332</c:v>
                </c:pt>
                <c:pt idx="2186">
                  <c:v>0.33500000000000002</c:v>
                </c:pt>
                <c:pt idx="2187">
                  <c:v>0.33500000000000002</c:v>
                </c:pt>
                <c:pt idx="2188">
                  <c:v>0.33500000000000002</c:v>
                </c:pt>
                <c:pt idx="2189">
                  <c:v>0.33500000000000002</c:v>
                </c:pt>
                <c:pt idx="2190">
                  <c:v>0.33500000000000002</c:v>
                </c:pt>
                <c:pt idx="2191">
                  <c:v>0.33500000000000002</c:v>
                </c:pt>
                <c:pt idx="2192">
                  <c:v>0.33500000000000002</c:v>
                </c:pt>
                <c:pt idx="2193">
                  <c:v>0.33500000000000002</c:v>
                </c:pt>
                <c:pt idx="2194">
                  <c:v>0.33466666666666667</c:v>
                </c:pt>
                <c:pt idx="2195">
                  <c:v>0.33400000000000002</c:v>
                </c:pt>
                <c:pt idx="2196">
                  <c:v>0.33400000000000002</c:v>
                </c:pt>
                <c:pt idx="2197">
                  <c:v>0.33400000000000002</c:v>
                </c:pt>
                <c:pt idx="2198">
                  <c:v>0.33400000000000002</c:v>
                </c:pt>
                <c:pt idx="2199">
                  <c:v>0.33400000000000002</c:v>
                </c:pt>
                <c:pt idx="2200">
                  <c:v>0.33333333333333331</c:v>
                </c:pt>
                <c:pt idx="2201">
                  <c:v>0.33300000000000002</c:v>
                </c:pt>
                <c:pt idx="2202">
                  <c:v>0.33266666666666667</c:v>
                </c:pt>
                <c:pt idx="2203">
                  <c:v>0.33200000000000002</c:v>
                </c:pt>
                <c:pt idx="2204">
                  <c:v>0.33200000000000002</c:v>
                </c:pt>
                <c:pt idx="2205">
                  <c:v>0.33200000000000002</c:v>
                </c:pt>
                <c:pt idx="2206">
                  <c:v>0.33200000000000002</c:v>
                </c:pt>
                <c:pt idx="2207">
                  <c:v>0.33200000000000002</c:v>
                </c:pt>
                <c:pt idx="2208">
                  <c:v>0.33100000000000002</c:v>
                </c:pt>
                <c:pt idx="2209">
                  <c:v>0.33066666666666666</c:v>
                </c:pt>
                <c:pt idx="2210">
                  <c:v>0.33</c:v>
                </c:pt>
                <c:pt idx="2211">
                  <c:v>0.33</c:v>
                </c:pt>
                <c:pt idx="2212">
                  <c:v>0.33</c:v>
                </c:pt>
                <c:pt idx="2213">
                  <c:v>0.33</c:v>
                </c:pt>
                <c:pt idx="2214">
                  <c:v>0.33</c:v>
                </c:pt>
                <c:pt idx="2215">
                  <c:v>0.33</c:v>
                </c:pt>
                <c:pt idx="2216">
                  <c:v>0.32900000000000001</c:v>
                </c:pt>
                <c:pt idx="2217">
                  <c:v>0.32833333333333337</c:v>
                </c:pt>
                <c:pt idx="2218">
                  <c:v>0.32800000000000001</c:v>
                </c:pt>
                <c:pt idx="2219">
                  <c:v>0.32800000000000001</c:v>
                </c:pt>
                <c:pt idx="2220">
                  <c:v>0.32800000000000001</c:v>
                </c:pt>
                <c:pt idx="2221">
                  <c:v>0.32766666666666672</c:v>
                </c:pt>
                <c:pt idx="2222">
                  <c:v>0.32733333333333331</c:v>
                </c:pt>
                <c:pt idx="2223">
                  <c:v>0.32700000000000001</c:v>
                </c:pt>
                <c:pt idx="2224">
                  <c:v>0.32666666666666666</c:v>
                </c:pt>
                <c:pt idx="2225">
                  <c:v>0.32566666666666672</c:v>
                </c:pt>
                <c:pt idx="2226">
                  <c:v>0.32500000000000001</c:v>
                </c:pt>
                <c:pt idx="2227">
                  <c:v>0.32500000000000001</c:v>
                </c:pt>
                <c:pt idx="2228">
                  <c:v>0.32500000000000001</c:v>
                </c:pt>
                <c:pt idx="2229">
                  <c:v>0.32500000000000001</c:v>
                </c:pt>
                <c:pt idx="2230">
                  <c:v>0.32500000000000001</c:v>
                </c:pt>
                <c:pt idx="2231">
                  <c:v>0.32466666666666666</c:v>
                </c:pt>
                <c:pt idx="2232">
                  <c:v>0.32400000000000001</c:v>
                </c:pt>
                <c:pt idx="2233">
                  <c:v>0.32300000000000001</c:v>
                </c:pt>
                <c:pt idx="2234">
                  <c:v>0.32266666666666666</c:v>
                </c:pt>
                <c:pt idx="2235">
                  <c:v>0.32233333333333336</c:v>
                </c:pt>
                <c:pt idx="2236">
                  <c:v>0.32266666666666666</c:v>
                </c:pt>
                <c:pt idx="2237">
                  <c:v>0.32266666666666666</c:v>
                </c:pt>
                <c:pt idx="2238">
                  <c:v>0.32266666666666666</c:v>
                </c:pt>
                <c:pt idx="2239">
                  <c:v>0.32200000000000001</c:v>
                </c:pt>
                <c:pt idx="2240">
                  <c:v>0.3213333333333333</c:v>
                </c:pt>
                <c:pt idx="2241">
                  <c:v>0.32066666666666666</c:v>
                </c:pt>
                <c:pt idx="2242">
                  <c:v>0.32</c:v>
                </c:pt>
                <c:pt idx="2243">
                  <c:v>0.32</c:v>
                </c:pt>
                <c:pt idx="2244">
                  <c:v>0.32</c:v>
                </c:pt>
                <c:pt idx="2245">
                  <c:v>0.31966666666666671</c:v>
                </c:pt>
                <c:pt idx="2246">
                  <c:v>0.3193333333333333</c:v>
                </c:pt>
                <c:pt idx="2247">
                  <c:v>0.31900000000000001</c:v>
                </c:pt>
                <c:pt idx="2248">
                  <c:v>0.31900000000000001</c:v>
                </c:pt>
                <c:pt idx="2249">
                  <c:v>0.31866666666666665</c:v>
                </c:pt>
                <c:pt idx="2250">
                  <c:v>0.318</c:v>
                </c:pt>
                <c:pt idx="2251">
                  <c:v>0.318</c:v>
                </c:pt>
                <c:pt idx="2252">
                  <c:v>0.318</c:v>
                </c:pt>
                <c:pt idx="2253">
                  <c:v>0.318</c:v>
                </c:pt>
                <c:pt idx="2254">
                  <c:v>0.318</c:v>
                </c:pt>
                <c:pt idx="2255">
                  <c:v>0.318</c:v>
                </c:pt>
                <c:pt idx="2256">
                  <c:v>0.3173333333333333</c:v>
                </c:pt>
                <c:pt idx="2257">
                  <c:v>0.31633333333333336</c:v>
                </c:pt>
                <c:pt idx="2258">
                  <c:v>0.316</c:v>
                </c:pt>
                <c:pt idx="2259">
                  <c:v>0.316</c:v>
                </c:pt>
                <c:pt idx="2260">
                  <c:v>0.316</c:v>
                </c:pt>
                <c:pt idx="2261">
                  <c:v>0.316</c:v>
                </c:pt>
                <c:pt idx="2262">
                  <c:v>0.316</c:v>
                </c:pt>
                <c:pt idx="2263">
                  <c:v>0.315</c:v>
                </c:pt>
                <c:pt idx="2264">
                  <c:v>0.31466666666666665</c:v>
                </c:pt>
                <c:pt idx="2265">
                  <c:v>0.314</c:v>
                </c:pt>
                <c:pt idx="2266">
                  <c:v>0.3133333333333333</c:v>
                </c:pt>
                <c:pt idx="2267">
                  <c:v>0.313</c:v>
                </c:pt>
                <c:pt idx="2268">
                  <c:v>0.313</c:v>
                </c:pt>
                <c:pt idx="2269">
                  <c:v>0.313</c:v>
                </c:pt>
                <c:pt idx="2270">
                  <c:v>0.313</c:v>
                </c:pt>
                <c:pt idx="2271">
                  <c:v>0.313</c:v>
                </c:pt>
                <c:pt idx="2272">
                  <c:v>0.312</c:v>
                </c:pt>
                <c:pt idx="2273">
                  <c:v>0.3113333333333333</c:v>
                </c:pt>
                <c:pt idx="2274">
                  <c:v>0.311</c:v>
                </c:pt>
                <c:pt idx="2275">
                  <c:v>0.311</c:v>
                </c:pt>
                <c:pt idx="2276">
                  <c:v>0.31033333333333335</c:v>
                </c:pt>
                <c:pt idx="2277">
                  <c:v>0.31</c:v>
                </c:pt>
                <c:pt idx="2278">
                  <c:v>0.31</c:v>
                </c:pt>
                <c:pt idx="2279">
                  <c:v>0.31</c:v>
                </c:pt>
                <c:pt idx="2280">
                  <c:v>0.31</c:v>
                </c:pt>
                <c:pt idx="2281">
                  <c:v>0.30866666666666664</c:v>
                </c:pt>
                <c:pt idx="2282">
                  <c:v>0.308</c:v>
                </c:pt>
                <c:pt idx="2283">
                  <c:v>0.308</c:v>
                </c:pt>
                <c:pt idx="2284">
                  <c:v>0.308</c:v>
                </c:pt>
                <c:pt idx="2285">
                  <c:v>0.308</c:v>
                </c:pt>
                <c:pt idx="2286">
                  <c:v>0.308</c:v>
                </c:pt>
                <c:pt idx="2287">
                  <c:v>0.30733333333333329</c:v>
                </c:pt>
                <c:pt idx="2288">
                  <c:v>0.307</c:v>
                </c:pt>
                <c:pt idx="2289">
                  <c:v>0.30599999999999999</c:v>
                </c:pt>
                <c:pt idx="2290">
                  <c:v>0.30499999999999999</c:v>
                </c:pt>
                <c:pt idx="2291">
                  <c:v>0.30499999999999999</c:v>
                </c:pt>
                <c:pt idx="2292">
                  <c:v>0.30499999999999999</c:v>
                </c:pt>
                <c:pt idx="2293">
                  <c:v>0.30499999999999999</c:v>
                </c:pt>
                <c:pt idx="2294">
                  <c:v>0.30499999999999999</c:v>
                </c:pt>
                <c:pt idx="2295">
                  <c:v>0.30499999999999999</c:v>
                </c:pt>
                <c:pt idx="2296">
                  <c:v>0.30399999999999999</c:v>
                </c:pt>
                <c:pt idx="2297">
                  <c:v>0.30333333333333329</c:v>
                </c:pt>
                <c:pt idx="2298">
                  <c:v>0.30299999999999999</c:v>
                </c:pt>
                <c:pt idx="2299">
                  <c:v>0.30299999999999999</c:v>
                </c:pt>
                <c:pt idx="2300">
                  <c:v>0.30299999999999999</c:v>
                </c:pt>
                <c:pt idx="2301">
                  <c:v>0.30299999999999999</c:v>
                </c:pt>
                <c:pt idx="2302">
                  <c:v>0.30299999999999999</c:v>
                </c:pt>
                <c:pt idx="2303">
                  <c:v>0.30199999999999999</c:v>
                </c:pt>
                <c:pt idx="2304">
                  <c:v>0.30166666666666669</c:v>
                </c:pt>
                <c:pt idx="2305">
                  <c:v>0.30099999999999999</c:v>
                </c:pt>
                <c:pt idx="2306">
                  <c:v>0.3</c:v>
                </c:pt>
                <c:pt idx="2307">
                  <c:v>0.3</c:v>
                </c:pt>
                <c:pt idx="2308">
                  <c:v>0.3</c:v>
                </c:pt>
                <c:pt idx="2309">
                  <c:v>0.3</c:v>
                </c:pt>
                <c:pt idx="2310">
                  <c:v>0.3</c:v>
                </c:pt>
                <c:pt idx="2311">
                  <c:v>0.29899999999999999</c:v>
                </c:pt>
                <c:pt idx="2312">
                  <c:v>0.29866666666666664</c:v>
                </c:pt>
                <c:pt idx="2313">
                  <c:v>0.29799999999999999</c:v>
                </c:pt>
                <c:pt idx="2314">
                  <c:v>0.29699999999999999</c:v>
                </c:pt>
                <c:pt idx="2315">
                  <c:v>0.29699999999999999</c:v>
                </c:pt>
                <c:pt idx="2316">
                  <c:v>0.29699999999999999</c:v>
                </c:pt>
                <c:pt idx="2317">
                  <c:v>0.29699999999999999</c:v>
                </c:pt>
                <c:pt idx="2318">
                  <c:v>0.29699999999999999</c:v>
                </c:pt>
                <c:pt idx="2319">
                  <c:v>0.29699999999999999</c:v>
                </c:pt>
                <c:pt idx="2320">
                  <c:v>0.29599999999999999</c:v>
                </c:pt>
                <c:pt idx="2321">
                  <c:v>0.29533333333333328</c:v>
                </c:pt>
                <c:pt idx="2322">
                  <c:v>0.29466666666666663</c:v>
                </c:pt>
                <c:pt idx="2323">
                  <c:v>0.29399999999999998</c:v>
                </c:pt>
                <c:pt idx="2324">
                  <c:v>0.29399999999999998</c:v>
                </c:pt>
                <c:pt idx="2325">
                  <c:v>0.29399999999999998</c:v>
                </c:pt>
                <c:pt idx="2326">
                  <c:v>0.29399999999999998</c:v>
                </c:pt>
                <c:pt idx="2327">
                  <c:v>0.29399999999999998</c:v>
                </c:pt>
                <c:pt idx="2328">
                  <c:v>0.29333333333333328</c:v>
                </c:pt>
                <c:pt idx="2329">
                  <c:v>0.29266666666666663</c:v>
                </c:pt>
                <c:pt idx="2330">
                  <c:v>0.29199999999999998</c:v>
                </c:pt>
                <c:pt idx="2331">
                  <c:v>0.29199999999999998</c:v>
                </c:pt>
                <c:pt idx="2332">
                  <c:v>0.29199999999999998</c:v>
                </c:pt>
                <c:pt idx="2333">
                  <c:v>0.29199999999999998</c:v>
                </c:pt>
                <c:pt idx="2334">
                  <c:v>0.29099999999999998</c:v>
                </c:pt>
                <c:pt idx="2335">
                  <c:v>0.29099999999999998</c:v>
                </c:pt>
                <c:pt idx="2336">
                  <c:v>0.29066666666666663</c:v>
                </c:pt>
                <c:pt idx="2337">
                  <c:v>0.28966666666666668</c:v>
                </c:pt>
                <c:pt idx="2338">
                  <c:v>0.28933333333333328</c:v>
                </c:pt>
                <c:pt idx="2339">
                  <c:v>0.28899999999999998</c:v>
                </c:pt>
                <c:pt idx="2340">
                  <c:v>0.28899999999999998</c:v>
                </c:pt>
                <c:pt idx="2341">
                  <c:v>0.28899999999999998</c:v>
                </c:pt>
                <c:pt idx="2342">
                  <c:v>0.28899999999999998</c:v>
                </c:pt>
                <c:pt idx="2343">
                  <c:v>0.28833333333333333</c:v>
                </c:pt>
                <c:pt idx="2344">
                  <c:v>0.28766666666666668</c:v>
                </c:pt>
                <c:pt idx="2345">
                  <c:v>0.28699999999999998</c:v>
                </c:pt>
                <c:pt idx="2346">
                  <c:v>0.28666666666666663</c:v>
                </c:pt>
                <c:pt idx="2347">
                  <c:v>0.28599999999999998</c:v>
                </c:pt>
                <c:pt idx="2348">
                  <c:v>0.28599999999999998</c:v>
                </c:pt>
                <c:pt idx="2349">
                  <c:v>0.28599999999999998</c:v>
                </c:pt>
                <c:pt idx="2350">
                  <c:v>0.28599999999999998</c:v>
                </c:pt>
                <c:pt idx="2351">
                  <c:v>0.28599999999999998</c:v>
                </c:pt>
                <c:pt idx="2352">
                  <c:v>0.28499999999999998</c:v>
                </c:pt>
                <c:pt idx="2353">
                  <c:v>0.28433333333333333</c:v>
                </c:pt>
                <c:pt idx="2354">
                  <c:v>0.28399999999999997</c:v>
                </c:pt>
                <c:pt idx="2355">
                  <c:v>0.28399999999999997</c:v>
                </c:pt>
                <c:pt idx="2356">
                  <c:v>0.28399999999999997</c:v>
                </c:pt>
                <c:pt idx="2357">
                  <c:v>0.28399999999999997</c:v>
                </c:pt>
                <c:pt idx="2358">
                  <c:v>0.28299999999999997</c:v>
                </c:pt>
                <c:pt idx="2359">
                  <c:v>0.28299999999999997</c:v>
                </c:pt>
                <c:pt idx="2360">
                  <c:v>0.28233333333333333</c:v>
                </c:pt>
                <c:pt idx="2361">
                  <c:v>0.28166666666666668</c:v>
                </c:pt>
                <c:pt idx="2362">
                  <c:v>0.28100000000000003</c:v>
                </c:pt>
                <c:pt idx="2363">
                  <c:v>0.28100000000000003</c:v>
                </c:pt>
                <c:pt idx="2364">
                  <c:v>0.28100000000000003</c:v>
                </c:pt>
                <c:pt idx="2365">
                  <c:v>0.28033333333333338</c:v>
                </c:pt>
                <c:pt idx="2366">
                  <c:v>0.28000000000000003</c:v>
                </c:pt>
                <c:pt idx="2367">
                  <c:v>0.28000000000000003</c:v>
                </c:pt>
                <c:pt idx="2368">
                  <c:v>0.28000000000000003</c:v>
                </c:pt>
                <c:pt idx="2369">
                  <c:v>0.27900000000000003</c:v>
                </c:pt>
                <c:pt idx="2370">
                  <c:v>0.27866666666666667</c:v>
                </c:pt>
                <c:pt idx="2371">
                  <c:v>0.27800000000000002</c:v>
                </c:pt>
                <c:pt idx="2372">
                  <c:v>0.27800000000000002</c:v>
                </c:pt>
                <c:pt idx="2373">
                  <c:v>0.27800000000000002</c:v>
                </c:pt>
                <c:pt idx="2374">
                  <c:v>0.27800000000000002</c:v>
                </c:pt>
                <c:pt idx="2375">
                  <c:v>0.27800000000000002</c:v>
                </c:pt>
                <c:pt idx="2376">
                  <c:v>0.27700000000000002</c:v>
                </c:pt>
                <c:pt idx="2377">
                  <c:v>0.27633333333333338</c:v>
                </c:pt>
                <c:pt idx="2378">
                  <c:v>0.27600000000000002</c:v>
                </c:pt>
                <c:pt idx="2379">
                  <c:v>0.27600000000000002</c:v>
                </c:pt>
                <c:pt idx="2380">
                  <c:v>0.27600000000000002</c:v>
                </c:pt>
                <c:pt idx="2381">
                  <c:v>0.27500000000000002</c:v>
                </c:pt>
                <c:pt idx="2382">
                  <c:v>0.27500000000000002</c:v>
                </c:pt>
                <c:pt idx="2383">
                  <c:v>0.27500000000000002</c:v>
                </c:pt>
                <c:pt idx="2384">
                  <c:v>0.27400000000000002</c:v>
                </c:pt>
                <c:pt idx="2385">
                  <c:v>0.27333333333333337</c:v>
                </c:pt>
                <c:pt idx="2386">
                  <c:v>0.27266666666666667</c:v>
                </c:pt>
                <c:pt idx="2387">
                  <c:v>0.27266666666666667</c:v>
                </c:pt>
                <c:pt idx="2388">
                  <c:v>0.27200000000000002</c:v>
                </c:pt>
                <c:pt idx="2389">
                  <c:v>0.27200000000000002</c:v>
                </c:pt>
                <c:pt idx="2390">
                  <c:v>0.27200000000000002</c:v>
                </c:pt>
                <c:pt idx="2391">
                  <c:v>0.27166666666666667</c:v>
                </c:pt>
                <c:pt idx="2392">
                  <c:v>0.27100000000000002</c:v>
                </c:pt>
                <c:pt idx="2393">
                  <c:v>0.27</c:v>
                </c:pt>
                <c:pt idx="2394">
                  <c:v>0.27</c:v>
                </c:pt>
                <c:pt idx="2395">
                  <c:v>0.27</c:v>
                </c:pt>
                <c:pt idx="2396">
                  <c:v>0.27</c:v>
                </c:pt>
                <c:pt idx="2397">
                  <c:v>0.26900000000000002</c:v>
                </c:pt>
                <c:pt idx="2398">
                  <c:v>0.26900000000000002</c:v>
                </c:pt>
                <c:pt idx="2399">
                  <c:v>0.26900000000000002</c:v>
                </c:pt>
                <c:pt idx="2400">
                  <c:v>0.26833333333333337</c:v>
                </c:pt>
                <c:pt idx="2401">
                  <c:v>0.26733333333333337</c:v>
                </c:pt>
                <c:pt idx="2402">
                  <c:v>0.26700000000000002</c:v>
                </c:pt>
                <c:pt idx="2403">
                  <c:v>0.26700000000000002</c:v>
                </c:pt>
                <c:pt idx="2404">
                  <c:v>0.26700000000000002</c:v>
                </c:pt>
                <c:pt idx="2405">
                  <c:v>0.26600000000000001</c:v>
                </c:pt>
                <c:pt idx="2406">
                  <c:v>0.26633333333333337</c:v>
                </c:pt>
                <c:pt idx="2407">
                  <c:v>0.26600000000000001</c:v>
                </c:pt>
                <c:pt idx="2408">
                  <c:v>0.26600000000000001</c:v>
                </c:pt>
                <c:pt idx="2409">
                  <c:v>0.26533333333333337</c:v>
                </c:pt>
                <c:pt idx="2410">
                  <c:v>0.26500000000000001</c:v>
                </c:pt>
                <c:pt idx="2411">
                  <c:v>0.26500000000000001</c:v>
                </c:pt>
                <c:pt idx="2412">
                  <c:v>0.26500000000000001</c:v>
                </c:pt>
                <c:pt idx="2413">
                  <c:v>0.26500000000000001</c:v>
                </c:pt>
                <c:pt idx="2414">
                  <c:v>0.26500000000000001</c:v>
                </c:pt>
                <c:pt idx="2415">
                  <c:v>0.26433333333333336</c:v>
                </c:pt>
                <c:pt idx="2416">
                  <c:v>0.26400000000000001</c:v>
                </c:pt>
                <c:pt idx="2417">
                  <c:v>0.26300000000000001</c:v>
                </c:pt>
                <c:pt idx="2418">
                  <c:v>0.26300000000000001</c:v>
                </c:pt>
                <c:pt idx="2419">
                  <c:v>0.26200000000000001</c:v>
                </c:pt>
                <c:pt idx="2420">
                  <c:v>0.26200000000000001</c:v>
                </c:pt>
                <c:pt idx="2421">
                  <c:v>0.26200000000000001</c:v>
                </c:pt>
                <c:pt idx="2422">
                  <c:v>0.26200000000000001</c:v>
                </c:pt>
                <c:pt idx="2423">
                  <c:v>0.26200000000000001</c:v>
                </c:pt>
                <c:pt idx="2424">
                  <c:v>0.26100000000000001</c:v>
                </c:pt>
                <c:pt idx="2425">
                  <c:v>0.26033333333333336</c:v>
                </c:pt>
                <c:pt idx="2426">
                  <c:v>0.26</c:v>
                </c:pt>
                <c:pt idx="2427">
                  <c:v>0.26</c:v>
                </c:pt>
                <c:pt idx="2428">
                  <c:v>0.26</c:v>
                </c:pt>
                <c:pt idx="2429">
                  <c:v>0.25966666666666666</c:v>
                </c:pt>
                <c:pt idx="2430">
                  <c:v>0.25900000000000001</c:v>
                </c:pt>
                <c:pt idx="2431">
                  <c:v>0.25900000000000001</c:v>
                </c:pt>
                <c:pt idx="2432">
                  <c:v>0.25866666666666666</c:v>
                </c:pt>
                <c:pt idx="2433">
                  <c:v>0.25800000000000001</c:v>
                </c:pt>
                <c:pt idx="2434">
                  <c:v>0.25700000000000001</c:v>
                </c:pt>
                <c:pt idx="2435">
                  <c:v>0.25700000000000001</c:v>
                </c:pt>
                <c:pt idx="2436">
                  <c:v>0.25700000000000001</c:v>
                </c:pt>
                <c:pt idx="2437">
                  <c:v>0.25700000000000001</c:v>
                </c:pt>
                <c:pt idx="2438">
                  <c:v>0.25700000000000001</c:v>
                </c:pt>
                <c:pt idx="2439">
                  <c:v>0.25633333333333336</c:v>
                </c:pt>
                <c:pt idx="2440">
                  <c:v>0.25566666666666665</c:v>
                </c:pt>
                <c:pt idx="2441">
                  <c:v>0.255</c:v>
                </c:pt>
                <c:pt idx="2442">
                  <c:v>0.254</c:v>
                </c:pt>
                <c:pt idx="2443">
                  <c:v>0.254</c:v>
                </c:pt>
                <c:pt idx="2444">
                  <c:v>0.254</c:v>
                </c:pt>
                <c:pt idx="2445">
                  <c:v>0.254</c:v>
                </c:pt>
                <c:pt idx="2446">
                  <c:v>0.254</c:v>
                </c:pt>
                <c:pt idx="2447">
                  <c:v>0.25333333333333335</c:v>
                </c:pt>
                <c:pt idx="2448">
                  <c:v>0.25266666666666665</c:v>
                </c:pt>
                <c:pt idx="2449">
                  <c:v>0.25166666666666665</c:v>
                </c:pt>
                <c:pt idx="2450">
                  <c:v>0.251</c:v>
                </c:pt>
                <c:pt idx="2451">
                  <c:v>0.251</c:v>
                </c:pt>
                <c:pt idx="2452">
                  <c:v>0.251</c:v>
                </c:pt>
                <c:pt idx="2453">
                  <c:v>0.251</c:v>
                </c:pt>
                <c:pt idx="2454">
                  <c:v>0.251</c:v>
                </c:pt>
                <c:pt idx="2455">
                  <c:v>0.25066666666666665</c:v>
                </c:pt>
                <c:pt idx="2456">
                  <c:v>0.24966666666666668</c:v>
                </c:pt>
                <c:pt idx="2457">
                  <c:v>0.24866666666666667</c:v>
                </c:pt>
                <c:pt idx="2458">
                  <c:v>0.248</c:v>
                </c:pt>
                <c:pt idx="2459">
                  <c:v>0.248</c:v>
                </c:pt>
                <c:pt idx="2460">
                  <c:v>0.248</c:v>
                </c:pt>
                <c:pt idx="2461">
                  <c:v>0.248</c:v>
                </c:pt>
                <c:pt idx="2462">
                  <c:v>0.248</c:v>
                </c:pt>
                <c:pt idx="2463">
                  <c:v>0.24733333333333332</c:v>
                </c:pt>
                <c:pt idx="2464">
                  <c:v>0.24666666666666667</c:v>
                </c:pt>
                <c:pt idx="2465">
                  <c:v>0.246</c:v>
                </c:pt>
                <c:pt idx="2466">
                  <c:v>0.246</c:v>
                </c:pt>
                <c:pt idx="2467">
                  <c:v>0.246</c:v>
                </c:pt>
                <c:pt idx="2468">
                  <c:v>0.246</c:v>
                </c:pt>
                <c:pt idx="2469">
                  <c:v>0.246</c:v>
                </c:pt>
                <c:pt idx="2470">
                  <c:v>0.246</c:v>
                </c:pt>
                <c:pt idx="2471">
                  <c:v>0.246</c:v>
                </c:pt>
                <c:pt idx="2472">
                  <c:v>0.245</c:v>
                </c:pt>
                <c:pt idx="2473">
                  <c:v>0.24433333333333332</c:v>
                </c:pt>
                <c:pt idx="2474">
                  <c:v>0.24399999999999999</c:v>
                </c:pt>
                <c:pt idx="2475">
                  <c:v>0.24399999999999999</c:v>
                </c:pt>
                <c:pt idx="2476">
                  <c:v>0.24399999999999999</c:v>
                </c:pt>
                <c:pt idx="2477">
                  <c:v>0.24399999999999999</c:v>
                </c:pt>
                <c:pt idx="2478">
                  <c:v>0.24399999999999999</c:v>
                </c:pt>
                <c:pt idx="2479">
                  <c:v>0.24333333333333332</c:v>
                </c:pt>
                <c:pt idx="2480">
                  <c:v>0.24266666666666667</c:v>
                </c:pt>
                <c:pt idx="2481">
                  <c:v>0.24166666666666667</c:v>
                </c:pt>
                <c:pt idx="2482">
                  <c:v>0.24099999999999999</c:v>
                </c:pt>
                <c:pt idx="2483">
                  <c:v>0.24099999999999999</c:v>
                </c:pt>
                <c:pt idx="2484">
                  <c:v>0.24099999999999999</c:v>
                </c:pt>
                <c:pt idx="2485">
                  <c:v>0.24099999999999999</c:v>
                </c:pt>
                <c:pt idx="2486">
                  <c:v>0.24099999999999999</c:v>
                </c:pt>
                <c:pt idx="2487">
                  <c:v>0.24099999999999999</c:v>
                </c:pt>
                <c:pt idx="2488">
                  <c:v>0.24</c:v>
                </c:pt>
                <c:pt idx="2489">
                  <c:v>0.23933333333333331</c:v>
                </c:pt>
                <c:pt idx="2490">
                  <c:v>0.23899999999999999</c:v>
                </c:pt>
                <c:pt idx="2491">
                  <c:v>0.23899999999999999</c:v>
                </c:pt>
                <c:pt idx="2492">
                  <c:v>0.23899999999999999</c:v>
                </c:pt>
                <c:pt idx="2493">
                  <c:v>0.23899999999999999</c:v>
                </c:pt>
                <c:pt idx="2494">
                  <c:v>0.23833333333333331</c:v>
                </c:pt>
                <c:pt idx="2495">
                  <c:v>0.23799999999999999</c:v>
                </c:pt>
                <c:pt idx="2496">
                  <c:v>0.23766666666666666</c:v>
                </c:pt>
                <c:pt idx="2497">
                  <c:v>0.23666666666666666</c:v>
                </c:pt>
                <c:pt idx="2498">
                  <c:v>0.23599999999999999</c:v>
                </c:pt>
                <c:pt idx="2499">
                  <c:v>0.23599999999999999</c:v>
                </c:pt>
                <c:pt idx="2500">
                  <c:v>0.23599999999999999</c:v>
                </c:pt>
                <c:pt idx="2501">
                  <c:v>0.23599999999999999</c:v>
                </c:pt>
                <c:pt idx="2502">
                  <c:v>0.23599999999999999</c:v>
                </c:pt>
                <c:pt idx="2503">
                  <c:v>0.23599999999999999</c:v>
                </c:pt>
                <c:pt idx="2504">
                  <c:v>0.23499999999999999</c:v>
                </c:pt>
                <c:pt idx="2505">
                  <c:v>0.23433333333333331</c:v>
                </c:pt>
                <c:pt idx="2506">
                  <c:v>0.23400000000000001</c:v>
                </c:pt>
                <c:pt idx="2507">
                  <c:v>0.23400000000000001</c:v>
                </c:pt>
                <c:pt idx="2508">
                  <c:v>0.23400000000000001</c:v>
                </c:pt>
                <c:pt idx="2509">
                  <c:v>0.23400000000000001</c:v>
                </c:pt>
                <c:pt idx="2510">
                  <c:v>0.23400000000000001</c:v>
                </c:pt>
                <c:pt idx="2511">
                  <c:v>0.23400000000000001</c:v>
                </c:pt>
                <c:pt idx="2512">
                  <c:v>0.23366666666666669</c:v>
                </c:pt>
                <c:pt idx="2513">
                  <c:v>0.23300000000000001</c:v>
                </c:pt>
                <c:pt idx="2514">
                  <c:v>0.23300000000000001</c:v>
                </c:pt>
                <c:pt idx="2515">
                  <c:v>0.23300000000000001</c:v>
                </c:pt>
                <c:pt idx="2516">
                  <c:v>0.23300000000000001</c:v>
                </c:pt>
                <c:pt idx="2517">
                  <c:v>0.23300000000000001</c:v>
                </c:pt>
                <c:pt idx="2518">
                  <c:v>0.23300000000000001</c:v>
                </c:pt>
                <c:pt idx="2519">
                  <c:v>0.23266666666666669</c:v>
                </c:pt>
                <c:pt idx="2520">
                  <c:v>0.23200000000000001</c:v>
                </c:pt>
                <c:pt idx="2521">
                  <c:v>0.23133333333333336</c:v>
                </c:pt>
                <c:pt idx="2522">
                  <c:v>0.23100000000000001</c:v>
                </c:pt>
                <c:pt idx="2523">
                  <c:v>0.23100000000000001</c:v>
                </c:pt>
                <c:pt idx="2524">
                  <c:v>0.23100000000000001</c:v>
                </c:pt>
                <c:pt idx="2525">
                  <c:v>0.23100000000000001</c:v>
                </c:pt>
                <c:pt idx="2526">
                  <c:v>0.23100000000000001</c:v>
                </c:pt>
                <c:pt idx="2527">
                  <c:v>0.23066666666666669</c:v>
                </c:pt>
                <c:pt idx="2528">
                  <c:v>0.23</c:v>
                </c:pt>
                <c:pt idx="2529">
                  <c:v>0.22900000000000001</c:v>
                </c:pt>
                <c:pt idx="2530">
                  <c:v>0.22900000000000001</c:v>
                </c:pt>
                <c:pt idx="2531">
                  <c:v>0.22900000000000001</c:v>
                </c:pt>
                <c:pt idx="2532">
                  <c:v>0.22900000000000001</c:v>
                </c:pt>
                <c:pt idx="2533">
                  <c:v>0.22900000000000001</c:v>
                </c:pt>
                <c:pt idx="2534">
                  <c:v>0.22900000000000001</c:v>
                </c:pt>
                <c:pt idx="2535">
                  <c:v>0.22833333333333336</c:v>
                </c:pt>
                <c:pt idx="2536">
                  <c:v>0.22766666666666668</c:v>
                </c:pt>
                <c:pt idx="2537">
                  <c:v>0.22700000000000001</c:v>
                </c:pt>
                <c:pt idx="2538">
                  <c:v>0.22700000000000001</c:v>
                </c:pt>
                <c:pt idx="2539">
                  <c:v>0.22700000000000001</c:v>
                </c:pt>
                <c:pt idx="2540">
                  <c:v>0.22700000000000001</c:v>
                </c:pt>
                <c:pt idx="2541">
                  <c:v>0.22700000000000001</c:v>
                </c:pt>
                <c:pt idx="2542">
                  <c:v>0.22700000000000001</c:v>
                </c:pt>
                <c:pt idx="2543">
                  <c:v>0.22700000000000001</c:v>
                </c:pt>
                <c:pt idx="2544">
                  <c:v>0.22600000000000001</c:v>
                </c:pt>
                <c:pt idx="2545">
                  <c:v>0.22600000000000001</c:v>
                </c:pt>
                <c:pt idx="2546">
                  <c:v>0.22600000000000001</c:v>
                </c:pt>
                <c:pt idx="2547">
                  <c:v>0.22600000000000001</c:v>
                </c:pt>
                <c:pt idx="2548">
                  <c:v>0.22600000000000001</c:v>
                </c:pt>
                <c:pt idx="2549">
                  <c:v>0.22600000000000001</c:v>
                </c:pt>
                <c:pt idx="2550">
                  <c:v>0.22600000000000001</c:v>
                </c:pt>
                <c:pt idx="2551">
                  <c:v>0.22600000000000001</c:v>
                </c:pt>
                <c:pt idx="2552">
                  <c:v>0.20599999999999999</c:v>
                </c:pt>
                <c:pt idx="2553">
                  <c:v>0.20533333333333334</c:v>
                </c:pt>
                <c:pt idx="2554">
                  <c:v>0.20499999999999999</c:v>
                </c:pt>
                <c:pt idx="2555">
                  <c:v>0.20399999999999999</c:v>
                </c:pt>
                <c:pt idx="2556">
                  <c:v>0.20399999999999999</c:v>
                </c:pt>
                <c:pt idx="2557">
                  <c:v>0.20399999999999999</c:v>
                </c:pt>
                <c:pt idx="2558">
                  <c:v>0.20499999999999999</c:v>
                </c:pt>
                <c:pt idx="2559">
                  <c:v>0.20499999999999999</c:v>
                </c:pt>
                <c:pt idx="2560">
                  <c:v>0.20399999999999999</c:v>
                </c:pt>
                <c:pt idx="2561">
                  <c:v>0.20366666666666666</c:v>
                </c:pt>
                <c:pt idx="2562">
                  <c:v>0.20299999999999999</c:v>
                </c:pt>
                <c:pt idx="2563">
                  <c:v>0.20299999999999999</c:v>
                </c:pt>
                <c:pt idx="2564">
                  <c:v>0.20299999999999999</c:v>
                </c:pt>
                <c:pt idx="2565">
                  <c:v>0.20299999999999999</c:v>
                </c:pt>
                <c:pt idx="2566">
                  <c:v>0.20299999999999999</c:v>
                </c:pt>
                <c:pt idx="2567">
                  <c:v>0.20299999999999999</c:v>
                </c:pt>
                <c:pt idx="2568">
                  <c:v>0.20299999999999999</c:v>
                </c:pt>
                <c:pt idx="2569">
                  <c:v>0.20200000000000004</c:v>
                </c:pt>
                <c:pt idx="2570">
                  <c:v>0.20200000000000004</c:v>
                </c:pt>
                <c:pt idx="2571">
                  <c:v>0.20200000000000004</c:v>
                </c:pt>
                <c:pt idx="2572">
                  <c:v>0.20200000000000004</c:v>
                </c:pt>
                <c:pt idx="2573">
                  <c:v>0.20200000000000004</c:v>
                </c:pt>
                <c:pt idx="2574">
                  <c:v>0.20200000000000004</c:v>
                </c:pt>
                <c:pt idx="2575">
                  <c:v>0.20200000000000004</c:v>
                </c:pt>
                <c:pt idx="2576">
                  <c:v>0.20200000000000004</c:v>
                </c:pt>
                <c:pt idx="2577">
                  <c:v>0.20133333333333336</c:v>
                </c:pt>
                <c:pt idx="2578">
                  <c:v>0.20099999999999998</c:v>
                </c:pt>
                <c:pt idx="2579">
                  <c:v>0.20099999999999998</c:v>
                </c:pt>
                <c:pt idx="2580">
                  <c:v>0.20099999999999998</c:v>
                </c:pt>
                <c:pt idx="2581">
                  <c:v>0.20099999999999998</c:v>
                </c:pt>
                <c:pt idx="2582">
                  <c:v>0.20099999999999998</c:v>
                </c:pt>
                <c:pt idx="2583">
                  <c:v>0.20099999999999998</c:v>
                </c:pt>
                <c:pt idx="2584">
                  <c:v>0.20099999999999998</c:v>
                </c:pt>
                <c:pt idx="2585">
                  <c:v>0.20099999999999998</c:v>
                </c:pt>
                <c:pt idx="2586">
                  <c:v>0.20000000000000004</c:v>
                </c:pt>
                <c:pt idx="2587">
                  <c:v>0.20000000000000004</c:v>
                </c:pt>
                <c:pt idx="2588">
                  <c:v>0.20000000000000004</c:v>
                </c:pt>
                <c:pt idx="2589">
                  <c:v>0.20000000000000004</c:v>
                </c:pt>
                <c:pt idx="2590">
                  <c:v>0.20000000000000004</c:v>
                </c:pt>
                <c:pt idx="2591">
                  <c:v>0.20000000000000004</c:v>
                </c:pt>
                <c:pt idx="2592">
                  <c:v>0.20000000000000004</c:v>
                </c:pt>
                <c:pt idx="2593">
                  <c:v>0.19966666666666666</c:v>
                </c:pt>
                <c:pt idx="2594">
                  <c:v>0.19899999999999998</c:v>
                </c:pt>
                <c:pt idx="2595">
                  <c:v>0.19899999999999998</c:v>
                </c:pt>
                <c:pt idx="2596">
                  <c:v>0.19899999999999998</c:v>
                </c:pt>
                <c:pt idx="2597">
                  <c:v>0.19899999999999998</c:v>
                </c:pt>
                <c:pt idx="2598">
                  <c:v>0.19899999999999998</c:v>
                </c:pt>
                <c:pt idx="2599">
                  <c:v>0.19899999999999998</c:v>
                </c:pt>
                <c:pt idx="2600">
                  <c:v>0.19899999999999998</c:v>
                </c:pt>
                <c:pt idx="2601">
                  <c:v>0.19866666666666669</c:v>
                </c:pt>
                <c:pt idx="2602">
                  <c:v>0.19800000000000004</c:v>
                </c:pt>
                <c:pt idx="2603">
                  <c:v>0.19800000000000004</c:v>
                </c:pt>
                <c:pt idx="2604">
                  <c:v>0.19800000000000004</c:v>
                </c:pt>
                <c:pt idx="2605">
                  <c:v>0.19800000000000004</c:v>
                </c:pt>
                <c:pt idx="2606">
                  <c:v>0.19800000000000004</c:v>
                </c:pt>
                <c:pt idx="2607">
                  <c:v>0.19800000000000004</c:v>
                </c:pt>
                <c:pt idx="2608">
                  <c:v>0.19800000000000004</c:v>
                </c:pt>
                <c:pt idx="2609">
                  <c:v>0.19800000000000004</c:v>
                </c:pt>
                <c:pt idx="2610">
                  <c:v>0.19800000000000004</c:v>
                </c:pt>
                <c:pt idx="2611">
                  <c:v>0.19800000000000004</c:v>
                </c:pt>
                <c:pt idx="2612">
                  <c:v>0.19800000000000004</c:v>
                </c:pt>
                <c:pt idx="2613">
                  <c:v>0.19800000000000004</c:v>
                </c:pt>
                <c:pt idx="2614">
                  <c:v>0.19800000000000004</c:v>
                </c:pt>
                <c:pt idx="2615">
                  <c:v>0.19800000000000004</c:v>
                </c:pt>
                <c:pt idx="2616">
                  <c:v>0.19800000000000004</c:v>
                </c:pt>
                <c:pt idx="2617">
                  <c:v>0.19800000000000004</c:v>
                </c:pt>
                <c:pt idx="2618">
                  <c:v>0.19766666666666666</c:v>
                </c:pt>
                <c:pt idx="2619">
                  <c:v>0.19766666666666666</c:v>
                </c:pt>
                <c:pt idx="2620">
                  <c:v>0.19733333333333336</c:v>
                </c:pt>
                <c:pt idx="2621">
                  <c:v>0.19733333333333336</c:v>
                </c:pt>
                <c:pt idx="2622">
                  <c:v>0.19766666666666666</c:v>
                </c:pt>
                <c:pt idx="2623">
                  <c:v>0.19800000000000004</c:v>
                </c:pt>
                <c:pt idx="2624">
                  <c:v>0.19800000000000004</c:v>
                </c:pt>
                <c:pt idx="2625">
                  <c:v>0.19699999999999998</c:v>
                </c:pt>
                <c:pt idx="2626">
                  <c:v>0.19699999999999998</c:v>
                </c:pt>
                <c:pt idx="2627">
                  <c:v>0.19699999999999998</c:v>
                </c:pt>
                <c:pt idx="2628">
                  <c:v>0.19699999999999998</c:v>
                </c:pt>
                <c:pt idx="2629">
                  <c:v>0.19699999999999998</c:v>
                </c:pt>
                <c:pt idx="2630">
                  <c:v>0.19699999999999998</c:v>
                </c:pt>
                <c:pt idx="2631">
                  <c:v>0.19699999999999998</c:v>
                </c:pt>
                <c:pt idx="2632">
                  <c:v>0.19699999999999998</c:v>
                </c:pt>
                <c:pt idx="2633">
                  <c:v>0.19699999999999998</c:v>
                </c:pt>
                <c:pt idx="2634">
                  <c:v>0.19699999999999998</c:v>
                </c:pt>
                <c:pt idx="2635">
                  <c:v>0.19699999999999998</c:v>
                </c:pt>
                <c:pt idx="2636">
                  <c:v>0.19699999999999998</c:v>
                </c:pt>
                <c:pt idx="2637">
                  <c:v>0.19699999999999998</c:v>
                </c:pt>
                <c:pt idx="2638">
                  <c:v>0.19699999999999998</c:v>
                </c:pt>
                <c:pt idx="2639">
                  <c:v>0.19699999999999998</c:v>
                </c:pt>
                <c:pt idx="2640">
                  <c:v>0.19699999999999998</c:v>
                </c:pt>
                <c:pt idx="2641">
                  <c:v>0.19699999999999998</c:v>
                </c:pt>
                <c:pt idx="2642">
                  <c:v>0.19699999999999998</c:v>
                </c:pt>
                <c:pt idx="2643">
                  <c:v>0.19699999999999998</c:v>
                </c:pt>
                <c:pt idx="2644">
                  <c:v>0.19699999999999998</c:v>
                </c:pt>
                <c:pt idx="2645">
                  <c:v>0.19699999999999998</c:v>
                </c:pt>
                <c:pt idx="2646">
                  <c:v>0.19699999999999998</c:v>
                </c:pt>
                <c:pt idx="2647">
                  <c:v>0.19699999999999998</c:v>
                </c:pt>
                <c:pt idx="2648">
                  <c:v>0.19699999999999998</c:v>
                </c:pt>
                <c:pt idx="2649">
                  <c:v>0.19699999999999998</c:v>
                </c:pt>
                <c:pt idx="2650">
                  <c:v>0.19699999999999998</c:v>
                </c:pt>
                <c:pt idx="2651">
                  <c:v>0.19666666666666668</c:v>
                </c:pt>
                <c:pt idx="2652">
                  <c:v>0.19633333333333333</c:v>
                </c:pt>
                <c:pt idx="2653">
                  <c:v>0.19666666666666668</c:v>
                </c:pt>
                <c:pt idx="2654">
                  <c:v>0.19600000000000004</c:v>
                </c:pt>
                <c:pt idx="2655">
                  <c:v>0.19699999999999998</c:v>
                </c:pt>
                <c:pt idx="2656">
                  <c:v>0.19699999999999998</c:v>
                </c:pt>
                <c:pt idx="2657">
                  <c:v>0.19633333333333333</c:v>
                </c:pt>
                <c:pt idx="2658">
                  <c:v>0.19600000000000004</c:v>
                </c:pt>
                <c:pt idx="2659">
                  <c:v>0.19600000000000004</c:v>
                </c:pt>
                <c:pt idx="2660">
                  <c:v>0.19666666666666668</c:v>
                </c:pt>
                <c:pt idx="2661">
                  <c:v>0.19699999999999998</c:v>
                </c:pt>
                <c:pt idx="2662">
                  <c:v>0.19699999999999998</c:v>
                </c:pt>
                <c:pt idx="2663">
                  <c:v>0.19666666666666668</c:v>
                </c:pt>
                <c:pt idx="2664">
                  <c:v>0.19600000000000004</c:v>
                </c:pt>
                <c:pt idx="2665">
                  <c:v>0.19699999999999998</c:v>
                </c:pt>
                <c:pt idx="2666">
                  <c:v>0.19600000000000004</c:v>
                </c:pt>
                <c:pt idx="2667">
                  <c:v>0.19699999999999998</c:v>
                </c:pt>
                <c:pt idx="2668">
                  <c:v>0.19699999999999998</c:v>
                </c:pt>
                <c:pt idx="2669">
                  <c:v>0.19699999999999998</c:v>
                </c:pt>
                <c:pt idx="2670">
                  <c:v>0.19699999999999998</c:v>
                </c:pt>
                <c:pt idx="2671">
                  <c:v>0.19699999999999998</c:v>
                </c:pt>
                <c:pt idx="2672">
                  <c:v>0.19699999999999998</c:v>
                </c:pt>
                <c:pt idx="2673">
                  <c:v>0.19699999999999998</c:v>
                </c:pt>
                <c:pt idx="2674">
                  <c:v>0.19699999999999998</c:v>
                </c:pt>
                <c:pt idx="2675">
                  <c:v>0.19699999999999998</c:v>
                </c:pt>
                <c:pt idx="2676">
                  <c:v>0.19699999999999998</c:v>
                </c:pt>
                <c:pt idx="2677">
                  <c:v>0.19699999999999998</c:v>
                </c:pt>
                <c:pt idx="2678">
                  <c:v>0.19699999999999998</c:v>
                </c:pt>
                <c:pt idx="2679">
                  <c:v>0.19733333333333336</c:v>
                </c:pt>
                <c:pt idx="2680">
                  <c:v>0.19733333333333336</c:v>
                </c:pt>
                <c:pt idx="2681">
                  <c:v>0.19766666666666666</c:v>
                </c:pt>
                <c:pt idx="2682">
                  <c:v>0.19800000000000004</c:v>
                </c:pt>
                <c:pt idx="2683">
                  <c:v>0.19733333333333336</c:v>
                </c:pt>
                <c:pt idx="2684">
                  <c:v>0.19800000000000004</c:v>
                </c:pt>
                <c:pt idx="2685">
                  <c:v>0.19800000000000004</c:v>
                </c:pt>
                <c:pt idx="2686">
                  <c:v>0.19800000000000004</c:v>
                </c:pt>
                <c:pt idx="2687">
                  <c:v>0.19800000000000004</c:v>
                </c:pt>
                <c:pt idx="2688">
                  <c:v>0.19699999999999998</c:v>
                </c:pt>
                <c:pt idx="2689">
                  <c:v>0.19699999999999998</c:v>
                </c:pt>
                <c:pt idx="2690">
                  <c:v>0.19733333333333336</c:v>
                </c:pt>
                <c:pt idx="2691">
                  <c:v>0.19800000000000004</c:v>
                </c:pt>
                <c:pt idx="2692">
                  <c:v>0.19800000000000004</c:v>
                </c:pt>
                <c:pt idx="2693">
                  <c:v>0.19800000000000004</c:v>
                </c:pt>
                <c:pt idx="2694">
                  <c:v>0.19800000000000004</c:v>
                </c:pt>
                <c:pt idx="2695">
                  <c:v>0.19800000000000004</c:v>
                </c:pt>
                <c:pt idx="2696">
                  <c:v>0.19766666666666666</c:v>
                </c:pt>
                <c:pt idx="2697">
                  <c:v>0.19699999999999998</c:v>
                </c:pt>
                <c:pt idx="2698">
                  <c:v>0.19699999999999998</c:v>
                </c:pt>
                <c:pt idx="2699">
                  <c:v>0.19800000000000004</c:v>
                </c:pt>
                <c:pt idx="2700">
                  <c:v>0.19800000000000004</c:v>
                </c:pt>
                <c:pt idx="2701">
                  <c:v>0.19800000000000004</c:v>
                </c:pt>
                <c:pt idx="2702">
                  <c:v>0.19800000000000004</c:v>
                </c:pt>
                <c:pt idx="2703">
                  <c:v>0.19800000000000004</c:v>
                </c:pt>
                <c:pt idx="2704">
                  <c:v>0.19800000000000004</c:v>
                </c:pt>
                <c:pt idx="2705">
                  <c:v>0.19733333333333336</c:v>
                </c:pt>
                <c:pt idx="2706">
                  <c:v>0.19699999999999998</c:v>
                </c:pt>
                <c:pt idx="2707">
                  <c:v>0.19800000000000004</c:v>
                </c:pt>
                <c:pt idx="2708">
                  <c:v>0.19800000000000004</c:v>
                </c:pt>
                <c:pt idx="2709">
                  <c:v>0.19800000000000004</c:v>
                </c:pt>
                <c:pt idx="2710">
                  <c:v>0.19800000000000004</c:v>
                </c:pt>
                <c:pt idx="2711">
                  <c:v>0.19800000000000004</c:v>
                </c:pt>
                <c:pt idx="2712">
                  <c:v>0.19733333333333336</c:v>
                </c:pt>
                <c:pt idx="2713">
                  <c:v>0.19699999999999998</c:v>
                </c:pt>
                <c:pt idx="2714">
                  <c:v>0.19800000000000004</c:v>
                </c:pt>
                <c:pt idx="2715">
                  <c:v>0.19800000000000004</c:v>
                </c:pt>
                <c:pt idx="2716">
                  <c:v>0.19800000000000004</c:v>
                </c:pt>
                <c:pt idx="2717">
                  <c:v>0.19800000000000004</c:v>
                </c:pt>
                <c:pt idx="2718">
                  <c:v>0.19800000000000004</c:v>
                </c:pt>
                <c:pt idx="2719">
                  <c:v>0.19800000000000004</c:v>
                </c:pt>
                <c:pt idx="2720">
                  <c:v>0.19733333333333336</c:v>
                </c:pt>
                <c:pt idx="2721">
                  <c:v>0.19766666666666666</c:v>
                </c:pt>
                <c:pt idx="2722">
                  <c:v>0.19699999999999998</c:v>
                </c:pt>
                <c:pt idx="2723">
                  <c:v>0.19699999999999998</c:v>
                </c:pt>
                <c:pt idx="2724">
                  <c:v>0.19699999999999998</c:v>
                </c:pt>
                <c:pt idx="2725">
                  <c:v>0.19699999999999998</c:v>
                </c:pt>
                <c:pt idx="2726">
                  <c:v>0.19699999999999998</c:v>
                </c:pt>
                <c:pt idx="2727">
                  <c:v>0.19699999999999998</c:v>
                </c:pt>
                <c:pt idx="2728">
                  <c:v>0.19733333333333336</c:v>
                </c:pt>
                <c:pt idx="2729">
                  <c:v>0.19699999999999998</c:v>
                </c:pt>
                <c:pt idx="2730">
                  <c:v>0.19699999999999998</c:v>
                </c:pt>
                <c:pt idx="2731">
                  <c:v>0.19699999999999998</c:v>
                </c:pt>
                <c:pt idx="2732">
                  <c:v>0.19699999999999998</c:v>
                </c:pt>
                <c:pt idx="2733">
                  <c:v>0.19699999999999998</c:v>
                </c:pt>
                <c:pt idx="2734">
                  <c:v>0.19699999999999998</c:v>
                </c:pt>
                <c:pt idx="2735">
                  <c:v>0.19699999999999998</c:v>
                </c:pt>
                <c:pt idx="2736">
                  <c:v>0.19699999999999998</c:v>
                </c:pt>
                <c:pt idx="2737">
                  <c:v>0.19699999999999998</c:v>
                </c:pt>
                <c:pt idx="2738">
                  <c:v>0.19699999999999998</c:v>
                </c:pt>
                <c:pt idx="2739">
                  <c:v>0.19699999999999998</c:v>
                </c:pt>
                <c:pt idx="2740">
                  <c:v>0.19699999999999998</c:v>
                </c:pt>
                <c:pt idx="2741">
                  <c:v>0.19699999999999998</c:v>
                </c:pt>
                <c:pt idx="2742">
                  <c:v>0.19699999999999998</c:v>
                </c:pt>
                <c:pt idx="2743">
                  <c:v>0.19699999999999998</c:v>
                </c:pt>
                <c:pt idx="2744">
                  <c:v>0.19699999999999998</c:v>
                </c:pt>
                <c:pt idx="2745">
                  <c:v>0.19699999999999998</c:v>
                </c:pt>
                <c:pt idx="2746">
                  <c:v>0.19699999999999998</c:v>
                </c:pt>
                <c:pt idx="2747">
                  <c:v>0.19699999999999998</c:v>
                </c:pt>
                <c:pt idx="2748">
                  <c:v>0.19699999999999998</c:v>
                </c:pt>
                <c:pt idx="2749">
                  <c:v>0.19699999999999998</c:v>
                </c:pt>
                <c:pt idx="2750">
                  <c:v>0.19699999999999998</c:v>
                </c:pt>
                <c:pt idx="2751">
                  <c:v>0.19699999999999998</c:v>
                </c:pt>
                <c:pt idx="2752">
                  <c:v>0.19699999999999998</c:v>
                </c:pt>
                <c:pt idx="2753">
                  <c:v>0.19699999999999998</c:v>
                </c:pt>
                <c:pt idx="2754">
                  <c:v>0.19699999999999998</c:v>
                </c:pt>
                <c:pt idx="2755">
                  <c:v>0.19699999999999998</c:v>
                </c:pt>
                <c:pt idx="2756">
                  <c:v>0.19699999999999998</c:v>
                </c:pt>
                <c:pt idx="2757">
                  <c:v>0.19699999999999998</c:v>
                </c:pt>
                <c:pt idx="2758">
                  <c:v>0.19733333333333336</c:v>
                </c:pt>
                <c:pt idx="2759">
                  <c:v>0.19800000000000004</c:v>
                </c:pt>
                <c:pt idx="2760">
                  <c:v>0.19800000000000004</c:v>
                </c:pt>
                <c:pt idx="2761">
                  <c:v>0.19800000000000004</c:v>
                </c:pt>
                <c:pt idx="2762">
                  <c:v>0.19800000000000004</c:v>
                </c:pt>
                <c:pt idx="2763">
                  <c:v>0.19800000000000004</c:v>
                </c:pt>
                <c:pt idx="2764">
                  <c:v>0.19800000000000004</c:v>
                </c:pt>
                <c:pt idx="2765">
                  <c:v>0.19800000000000004</c:v>
                </c:pt>
                <c:pt idx="2766">
                  <c:v>0.19800000000000004</c:v>
                </c:pt>
                <c:pt idx="2767">
                  <c:v>0.19800000000000004</c:v>
                </c:pt>
                <c:pt idx="2768">
                  <c:v>0.19800000000000004</c:v>
                </c:pt>
                <c:pt idx="2769">
                  <c:v>0.19800000000000004</c:v>
                </c:pt>
                <c:pt idx="2770">
                  <c:v>0.19800000000000004</c:v>
                </c:pt>
                <c:pt idx="2771">
                  <c:v>0.19800000000000004</c:v>
                </c:pt>
                <c:pt idx="2772">
                  <c:v>0.19800000000000004</c:v>
                </c:pt>
                <c:pt idx="2773">
                  <c:v>0.19800000000000004</c:v>
                </c:pt>
                <c:pt idx="2774">
                  <c:v>0.19800000000000004</c:v>
                </c:pt>
                <c:pt idx="2775">
                  <c:v>0.19800000000000004</c:v>
                </c:pt>
                <c:pt idx="2776">
                  <c:v>0.19800000000000004</c:v>
                </c:pt>
                <c:pt idx="2777">
                  <c:v>0.19800000000000004</c:v>
                </c:pt>
                <c:pt idx="2778">
                  <c:v>0.19800000000000004</c:v>
                </c:pt>
                <c:pt idx="2779">
                  <c:v>0.19800000000000004</c:v>
                </c:pt>
                <c:pt idx="2780">
                  <c:v>0.19800000000000004</c:v>
                </c:pt>
                <c:pt idx="2781">
                  <c:v>0.19800000000000004</c:v>
                </c:pt>
                <c:pt idx="2782">
                  <c:v>0.19800000000000004</c:v>
                </c:pt>
                <c:pt idx="2783">
                  <c:v>0.19800000000000004</c:v>
                </c:pt>
                <c:pt idx="2784">
                  <c:v>0.19800000000000004</c:v>
                </c:pt>
                <c:pt idx="2785">
                  <c:v>0.19800000000000004</c:v>
                </c:pt>
                <c:pt idx="2786">
                  <c:v>0.19800000000000004</c:v>
                </c:pt>
                <c:pt idx="2787">
                  <c:v>0.19800000000000004</c:v>
                </c:pt>
                <c:pt idx="2788">
                  <c:v>0.19800000000000004</c:v>
                </c:pt>
                <c:pt idx="2789">
                  <c:v>0.19800000000000004</c:v>
                </c:pt>
                <c:pt idx="2790">
                  <c:v>0.19800000000000004</c:v>
                </c:pt>
                <c:pt idx="2791">
                  <c:v>0.19800000000000004</c:v>
                </c:pt>
                <c:pt idx="2792">
                  <c:v>0.19800000000000004</c:v>
                </c:pt>
                <c:pt idx="2793">
                  <c:v>0.19800000000000004</c:v>
                </c:pt>
                <c:pt idx="2794">
                  <c:v>0.19800000000000004</c:v>
                </c:pt>
                <c:pt idx="2795">
                  <c:v>0.19800000000000004</c:v>
                </c:pt>
                <c:pt idx="2796">
                  <c:v>0.19800000000000004</c:v>
                </c:pt>
                <c:pt idx="2797">
                  <c:v>0.19800000000000004</c:v>
                </c:pt>
                <c:pt idx="2798">
                  <c:v>0.19800000000000004</c:v>
                </c:pt>
                <c:pt idx="2799">
                  <c:v>0.19800000000000004</c:v>
                </c:pt>
                <c:pt idx="2800">
                  <c:v>0.19800000000000004</c:v>
                </c:pt>
                <c:pt idx="2801">
                  <c:v>0.19800000000000004</c:v>
                </c:pt>
                <c:pt idx="2802">
                  <c:v>0.19899999999999998</c:v>
                </c:pt>
                <c:pt idx="2803">
                  <c:v>0.19899999999999998</c:v>
                </c:pt>
                <c:pt idx="2804">
                  <c:v>0.19899999999999998</c:v>
                </c:pt>
                <c:pt idx="2805">
                  <c:v>0.19899999999999998</c:v>
                </c:pt>
                <c:pt idx="2806">
                  <c:v>0.19899999999999998</c:v>
                </c:pt>
                <c:pt idx="2807">
                  <c:v>0.19899999999999998</c:v>
                </c:pt>
                <c:pt idx="2808">
                  <c:v>0.19899999999999998</c:v>
                </c:pt>
                <c:pt idx="2809">
                  <c:v>0.19899999999999998</c:v>
                </c:pt>
                <c:pt idx="2810">
                  <c:v>0.19899999999999998</c:v>
                </c:pt>
                <c:pt idx="2811">
                  <c:v>0.19899999999999998</c:v>
                </c:pt>
                <c:pt idx="2812">
                  <c:v>0.19899999999999998</c:v>
                </c:pt>
                <c:pt idx="2813">
                  <c:v>0.19899999999999998</c:v>
                </c:pt>
                <c:pt idx="2814">
                  <c:v>0.19899999999999998</c:v>
                </c:pt>
                <c:pt idx="2815">
                  <c:v>0.19899999999999998</c:v>
                </c:pt>
                <c:pt idx="2816">
                  <c:v>0.19899999999999998</c:v>
                </c:pt>
                <c:pt idx="2817">
                  <c:v>0.19899999999999998</c:v>
                </c:pt>
                <c:pt idx="2818">
                  <c:v>0.19899999999999998</c:v>
                </c:pt>
                <c:pt idx="2819">
                  <c:v>0.19899999999999998</c:v>
                </c:pt>
                <c:pt idx="2820">
                  <c:v>0.19899999999999998</c:v>
                </c:pt>
                <c:pt idx="2821">
                  <c:v>0.19899999999999998</c:v>
                </c:pt>
                <c:pt idx="2822">
                  <c:v>0.19933333333333336</c:v>
                </c:pt>
                <c:pt idx="2823">
                  <c:v>0.20000000000000004</c:v>
                </c:pt>
                <c:pt idx="2824">
                  <c:v>0.19966666666666666</c:v>
                </c:pt>
                <c:pt idx="2825">
                  <c:v>0.19966666666666666</c:v>
                </c:pt>
                <c:pt idx="2826">
                  <c:v>0.19933333333333336</c:v>
                </c:pt>
                <c:pt idx="2827">
                  <c:v>0.20000000000000004</c:v>
                </c:pt>
                <c:pt idx="2828">
                  <c:v>0.20000000000000004</c:v>
                </c:pt>
                <c:pt idx="2829">
                  <c:v>0.20000000000000004</c:v>
                </c:pt>
                <c:pt idx="2830">
                  <c:v>0.20000000000000004</c:v>
                </c:pt>
                <c:pt idx="2831">
                  <c:v>0.20000000000000004</c:v>
                </c:pt>
                <c:pt idx="2832">
                  <c:v>0.20000000000000004</c:v>
                </c:pt>
                <c:pt idx="2833">
                  <c:v>0.20000000000000004</c:v>
                </c:pt>
                <c:pt idx="2834">
                  <c:v>0.20000000000000004</c:v>
                </c:pt>
                <c:pt idx="2835">
                  <c:v>0.20000000000000004</c:v>
                </c:pt>
                <c:pt idx="2836">
                  <c:v>0.20000000000000004</c:v>
                </c:pt>
                <c:pt idx="2837">
                  <c:v>0.20000000000000004</c:v>
                </c:pt>
                <c:pt idx="2838">
                  <c:v>0.20000000000000004</c:v>
                </c:pt>
                <c:pt idx="2839">
                  <c:v>0.20033333333333334</c:v>
                </c:pt>
                <c:pt idx="2840">
                  <c:v>0.20066666666666669</c:v>
                </c:pt>
                <c:pt idx="2841">
                  <c:v>0.20000000000000004</c:v>
                </c:pt>
                <c:pt idx="2842">
                  <c:v>0.20000000000000004</c:v>
                </c:pt>
                <c:pt idx="2843">
                  <c:v>0.20033333333333334</c:v>
                </c:pt>
                <c:pt idx="2844">
                  <c:v>0.20066666666666669</c:v>
                </c:pt>
                <c:pt idx="2845">
                  <c:v>0.20099999999999998</c:v>
                </c:pt>
                <c:pt idx="2846">
                  <c:v>0.20099999999999998</c:v>
                </c:pt>
                <c:pt idx="2847">
                  <c:v>0.20099999999999998</c:v>
                </c:pt>
                <c:pt idx="2848">
                  <c:v>0.20099999999999998</c:v>
                </c:pt>
                <c:pt idx="2849">
                  <c:v>0.20099999999999998</c:v>
                </c:pt>
                <c:pt idx="2850">
                  <c:v>0.20099999999999998</c:v>
                </c:pt>
                <c:pt idx="2851">
                  <c:v>0.20099999999999998</c:v>
                </c:pt>
                <c:pt idx="2852">
                  <c:v>0.20099999999999998</c:v>
                </c:pt>
                <c:pt idx="2853">
                  <c:v>0.20099999999999998</c:v>
                </c:pt>
                <c:pt idx="2854">
                  <c:v>0.20133333333333336</c:v>
                </c:pt>
                <c:pt idx="2855">
                  <c:v>0.20200000000000004</c:v>
                </c:pt>
                <c:pt idx="2856">
                  <c:v>0.20200000000000004</c:v>
                </c:pt>
                <c:pt idx="2857">
                  <c:v>0.20099999999999998</c:v>
                </c:pt>
                <c:pt idx="2858">
                  <c:v>0.20133333333333336</c:v>
                </c:pt>
                <c:pt idx="2859">
                  <c:v>0.20200000000000004</c:v>
                </c:pt>
                <c:pt idx="2860">
                  <c:v>0.20200000000000004</c:v>
                </c:pt>
                <c:pt idx="2861">
                  <c:v>0.20200000000000004</c:v>
                </c:pt>
                <c:pt idx="2862">
                  <c:v>0.20200000000000004</c:v>
                </c:pt>
                <c:pt idx="2863">
                  <c:v>0.20200000000000004</c:v>
                </c:pt>
                <c:pt idx="2864">
                  <c:v>0.20200000000000004</c:v>
                </c:pt>
                <c:pt idx="2865">
                  <c:v>0.20200000000000004</c:v>
                </c:pt>
                <c:pt idx="2866">
                  <c:v>0.20200000000000004</c:v>
                </c:pt>
                <c:pt idx="2867">
                  <c:v>0.20200000000000004</c:v>
                </c:pt>
                <c:pt idx="2868">
                  <c:v>0.20200000000000004</c:v>
                </c:pt>
                <c:pt idx="2869">
                  <c:v>0.20200000000000004</c:v>
                </c:pt>
                <c:pt idx="2870">
                  <c:v>0.20200000000000004</c:v>
                </c:pt>
                <c:pt idx="2871">
                  <c:v>0.20200000000000004</c:v>
                </c:pt>
                <c:pt idx="2872">
                  <c:v>0.20200000000000004</c:v>
                </c:pt>
                <c:pt idx="2873">
                  <c:v>0.20200000000000004</c:v>
                </c:pt>
                <c:pt idx="2874">
                  <c:v>0.20200000000000004</c:v>
                </c:pt>
                <c:pt idx="2875">
                  <c:v>0.20200000000000004</c:v>
                </c:pt>
                <c:pt idx="2876">
                  <c:v>0.20200000000000004</c:v>
                </c:pt>
                <c:pt idx="2877">
                  <c:v>0.20200000000000004</c:v>
                </c:pt>
                <c:pt idx="2878">
                  <c:v>0.20200000000000004</c:v>
                </c:pt>
                <c:pt idx="2879">
                  <c:v>0.20200000000000004</c:v>
                </c:pt>
                <c:pt idx="2880">
                  <c:v>0.20200000000000004</c:v>
                </c:pt>
                <c:pt idx="2881">
                  <c:v>0.20200000000000004</c:v>
                </c:pt>
                <c:pt idx="2882">
                  <c:v>0.20200000000000004</c:v>
                </c:pt>
                <c:pt idx="2883">
                  <c:v>0.20200000000000004</c:v>
                </c:pt>
                <c:pt idx="2884">
                  <c:v>0.20200000000000004</c:v>
                </c:pt>
                <c:pt idx="2885">
                  <c:v>0.20200000000000004</c:v>
                </c:pt>
                <c:pt idx="2886">
                  <c:v>0.20200000000000004</c:v>
                </c:pt>
                <c:pt idx="2887">
                  <c:v>0.20200000000000004</c:v>
                </c:pt>
                <c:pt idx="2888">
                  <c:v>0.20200000000000004</c:v>
                </c:pt>
                <c:pt idx="2889">
                  <c:v>0.20200000000000004</c:v>
                </c:pt>
                <c:pt idx="2890">
                  <c:v>0.20200000000000004</c:v>
                </c:pt>
                <c:pt idx="2891">
                  <c:v>0.20200000000000004</c:v>
                </c:pt>
                <c:pt idx="2892">
                  <c:v>0.20200000000000004</c:v>
                </c:pt>
                <c:pt idx="2893">
                  <c:v>0.20200000000000004</c:v>
                </c:pt>
                <c:pt idx="2894">
                  <c:v>0.20200000000000004</c:v>
                </c:pt>
                <c:pt idx="2895">
                  <c:v>0.20200000000000004</c:v>
                </c:pt>
                <c:pt idx="2896">
                  <c:v>0.20200000000000004</c:v>
                </c:pt>
                <c:pt idx="2897">
                  <c:v>0.20200000000000004</c:v>
                </c:pt>
                <c:pt idx="2898">
                  <c:v>0.20200000000000004</c:v>
                </c:pt>
                <c:pt idx="2899">
                  <c:v>0.20200000000000004</c:v>
                </c:pt>
                <c:pt idx="2900">
                  <c:v>0.20200000000000004</c:v>
                </c:pt>
                <c:pt idx="2901">
                  <c:v>0.20200000000000004</c:v>
                </c:pt>
                <c:pt idx="2902">
                  <c:v>0.20200000000000004</c:v>
                </c:pt>
                <c:pt idx="2903">
                  <c:v>0.20200000000000004</c:v>
                </c:pt>
                <c:pt idx="2904">
                  <c:v>0.20200000000000004</c:v>
                </c:pt>
                <c:pt idx="2905">
                  <c:v>0.20200000000000004</c:v>
                </c:pt>
                <c:pt idx="2906">
                  <c:v>0.20200000000000004</c:v>
                </c:pt>
                <c:pt idx="2907">
                  <c:v>0.20200000000000004</c:v>
                </c:pt>
                <c:pt idx="2908">
                  <c:v>0.20299999999999999</c:v>
                </c:pt>
                <c:pt idx="2909">
                  <c:v>0.20299999999999999</c:v>
                </c:pt>
                <c:pt idx="2910">
                  <c:v>0.20299999999999999</c:v>
                </c:pt>
                <c:pt idx="2911">
                  <c:v>0.20299999999999999</c:v>
                </c:pt>
                <c:pt idx="2912">
                  <c:v>0.20233333333333334</c:v>
                </c:pt>
                <c:pt idx="2913">
                  <c:v>0.20200000000000004</c:v>
                </c:pt>
                <c:pt idx="2914">
                  <c:v>0.20299999999999999</c:v>
                </c:pt>
                <c:pt idx="2915">
                  <c:v>0.20299999999999999</c:v>
                </c:pt>
                <c:pt idx="2916">
                  <c:v>0.20299999999999999</c:v>
                </c:pt>
                <c:pt idx="2917">
                  <c:v>0.20299999999999999</c:v>
                </c:pt>
                <c:pt idx="2918">
                  <c:v>0.20299999999999999</c:v>
                </c:pt>
                <c:pt idx="2919">
                  <c:v>0.20299999999999999</c:v>
                </c:pt>
                <c:pt idx="2920">
                  <c:v>0.20299999999999999</c:v>
                </c:pt>
                <c:pt idx="2921">
                  <c:v>0.20299999999999999</c:v>
                </c:pt>
                <c:pt idx="2922">
                  <c:v>0.20299999999999999</c:v>
                </c:pt>
                <c:pt idx="2923">
                  <c:v>0.20299999999999999</c:v>
                </c:pt>
                <c:pt idx="2924">
                  <c:v>0.20299999999999999</c:v>
                </c:pt>
                <c:pt idx="2925">
                  <c:v>0.20299999999999999</c:v>
                </c:pt>
                <c:pt idx="2926">
                  <c:v>0.20299999999999999</c:v>
                </c:pt>
                <c:pt idx="2927">
                  <c:v>0.20333333333333334</c:v>
                </c:pt>
                <c:pt idx="2928">
                  <c:v>0.20399999999999999</c:v>
                </c:pt>
                <c:pt idx="2929">
                  <c:v>0.20366666666666666</c:v>
                </c:pt>
                <c:pt idx="2930">
                  <c:v>0.20299999999999999</c:v>
                </c:pt>
                <c:pt idx="2931">
                  <c:v>0.20366666666666666</c:v>
                </c:pt>
                <c:pt idx="2932">
                  <c:v>0.20399999999999999</c:v>
                </c:pt>
                <c:pt idx="2933">
                  <c:v>0.20399999999999999</c:v>
                </c:pt>
                <c:pt idx="2934">
                  <c:v>0.20399999999999999</c:v>
                </c:pt>
                <c:pt idx="2935">
                  <c:v>0.20399999999999999</c:v>
                </c:pt>
                <c:pt idx="2936">
                  <c:v>0.20399999999999999</c:v>
                </c:pt>
                <c:pt idx="2937">
                  <c:v>0.20399999999999999</c:v>
                </c:pt>
                <c:pt idx="2938">
                  <c:v>0.20399999999999999</c:v>
                </c:pt>
                <c:pt idx="2939">
                  <c:v>0.20399999999999999</c:v>
                </c:pt>
                <c:pt idx="2940">
                  <c:v>0.20399999999999999</c:v>
                </c:pt>
                <c:pt idx="2941">
                  <c:v>0.20399999999999999</c:v>
                </c:pt>
                <c:pt idx="2942">
                  <c:v>0.20399999999999999</c:v>
                </c:pt>
                <c:pt idx="2943">
                  <c:v>0.20399999999999999</c:v>
                </c:pt>
                <c:pt idx="2944">
                  <c:v>0.20399999999999999</c:v>
                </c:pt>
                <c:pt idx="2945">
                  <c:v>0.20399999999999999</c:v>
                </c:pt>
                <c:pt idx="2946">
                  <c:v>0.20499999999999999</c:v>
                </c:pt>
                <c:pt idx="2947">
                  <c:v>0.20433333333333334</c:v>
                </c:pt>
                <c:pt idx="2948">
                  <c:v>0.20433333333333334</c:v>
                </c:pt>
                <c:pt idx="2949">
                  <c:v>0.20433333333333334</c:v>
                </c:pt>
                <c:pt idx="2950">
                  <c:v>0.20433333333333334</c:v>
                </c:pt>
                <c:pt idx="2951">
                  <c:v>0.20499999999999999</c:v>
                </c:pt>
                <c:pt idx="2952">
                  <c:v>0.20499999999999999</c:v>
                </c:pt>
                <c:pt idx="2953">
                  <c:v>0.20499999999999999</c:v>
                </c:pt>
                <c:pt idx="2954">
                  <c:v>0.20499999999999999</c:v>
                </c:pt>
                <c:pt idx="2955">
                  <c:v>0.20499999999999999</c:v>
                </c:pt>
                <c:pt idx="2956">
                  <c:v>0.20499999999999999</c:v>
                </c:pt>
                <c:pt idx="2957">
                  <c:v>0.20499999999999999</c:v>
                </c:pt>
                <c:pt idx="2958">
                  <c:v>0.20499999999999999</c:v>
                </c:pt>
                <c:pt idx="2959">
                  <c:v>0.20499999999999999</c:v>
                </c:pt>
                <c:pt idx="2960">
                  <c:v>0.20499999999999999</c:v>
                </c:pt>
                <c:pt idx="2961">
                  <c:v>0.20499999999999999</c:v>
                </c:pt>
                <c:pt idx="2962">
                  <c:v>0.20499999999999999</c:v>
                </c:pt>
                <c:pt idx="2963">
                  <c:v>0.20499999999999999</c:v>
                </c:pt>
                <c:pt idx="2964">
                  <c:v>0.20499999999999999</c:v>
                </c:pt>
                <c:pt idx="2965">
                  <c:v>0.20599999999999999</c:v>
                </c:pt>
                <c:pt idx="2966">
                  <c:v>0.20599999999999999</c:v>
                </c:pt>
                <c:pt idx="2967">
                  <c:v>0.20599999999999999</c:v>
                </c:pt>
                <c:pt idx="2968">
                  <c:v>0.20599999999999999</c:v>
                </c:pt>
                <c:pt idx="2969">
                  <c:v>0.20599999999999999</c:v>
                </c:pt>
                <c:pt idx="2970">
                  <c:v>0.20599999999999999</c:v>
                </c:pt>
                <c:pt idx="2971">
                  <c:v>0.20599999999999999</c:v>
                </c:pt>
                <c:pt idx="2972">
                  <c:v>0.20599999999999999</c:v>
                </c:pt>
                <c:pt idx="2973">
                  <c:v>0.20599999999999999</c:v>
                </c:pt>
                <c:pt idx="2974">
                  <c:v>0.20599999999999999</c:v>
                </c:pt>
                <c:pt idx="2975">
                  <c:v>0.20599999999999999</c:v>
                </c:pt>
                <c:pt idx="2976">
                  <c:v>0.20599999999999999</c:v>
                </c:pt>
                <c:pt idx="2977">
                  <c:v>0.20599999999999999</c:v>
                </c:pt>
                <c:pt idx="2978">
                  <c:v>0.20599999999999999</c:v>
                </c:pt>
                <c:pt idx="2979">
                  <c:v>0.20599999999999999</c:v>
                </c:pt>
                <c:pt idx="2980">
                  <c:v>0.20599999999999999</c:v>
                </c:pt>
                <c:pt idx="2981">
                  <c:v>0.20599999999999999</c:v>
                </c:pt>
                <c:pt idx="2982">
                  <c:v>0.20599999999999999</c:v>
                </c:pt>
                <c:pt idx="2983">
                  <c:v>0.20633333333333334</c:v>
                </c:pt>
                <c:pt idx="2984">
                  <c:v>0.20666666666666667</c:v>
                </c:pt>
                <c:pt idx="2985">
                  <c:v>0.20699999999999999</c:v>
                </c:pt>
                <c:pt idx="2986">
                  <c:v>0.20699999999999999</c:v>
                </c:pt>
                <c:pt idx="2987">
                  <c:v>0.20699999999999999</c:v>
                </c:pt>
                <c:pt idx="2988">
                  <c:v>0.20699999999999999</c:v>
                </c:pt>
                <c:pt idx="2989">
                  <c:v>0.20699999999999999</c:v>
                </c:pt>
                <c:pt idx="2990">
                  <c:v>0.20699999999999999</c:v>
                </c:pt>
                <c:pt idx="2991">
                  <c:v>0.20699999999999999</c:v>
                </c:pt>
                <c:pt idx="2992">
                  <c:v>0.20699999999999999</c:v>
                </c:pt>
                <c:pt idx="2993">
                  <c:v>0.20699999999999999</c:v>
                </c:pt>
                <c:pt idx="2994">
                  <c:v>0.20699999999999999</c:v>
                </c:pt>
                <c:pt idx="2995">
                  <c:v>0.20699999999999999</c:v>
                </c:pt>
                <c:pt idx="2996">
                  <c:v>0.20699999999999999</c:v>
                </c:pt>
                <c:pt idx="2997">
                  <c:v>0.20699999999999999</c:v>
                </c:pt>
                <c:pt idx="2998">
                  <c:v>0.20699999999999999</c:v>
                </c:pt>
                <c:pt idx="2999">
                  <c:v>0.20699999999999999</c:v>
                </c:pt>
                <c:pt idx="3000">
                  <c:v>0.20733333333333334</c:v>
                </c:pt>
                <c:pt idx="3001">
                  <c:v>0.20799999999999999</c:v>
                </c:pt>
                <c:pt idx="3002">
                  <c:v>0.20799999999999999</c:v>
                </c:pt>
                <c:pt idx="3003">
                  <c:v>0.20799999999999999</c:v>
                </c:pt>
                <c:pt idx="3004">
                  <c:v>0.20799999999999999</c:v>
                </c:pt>
                <c:pt idx="3005">
                  <c:v>0.20799999999999999</c:v>
                </c:pt>
                <c:pt idx="3006">
                  <c:v>0.20799999999999999</c:v>
                </c:pt>
                <c:pt idx="3007">
                  <c:v>0.20799999999999999</c:v>
                </c:pt>
                <c:pt idx="3008">
                  <c:v>0.20799999999999999</c:v>
                </c:pt>
                <c:pt idx="3009">
                  <c:v>0.20799999999999999</c:v>
                </c:pt>
                <c:pt idx="3010">
                  <c:v>0.20899999999999999</c:v>
                </c:pt>
                <c:pt idx="3011">
                  <c:v>0.20899999999999999</c:v>
                </c:pt>
                <c:pt idx="3012">
                  <c:v>0.20899999999999999</c:v>
                </c:pt>
                <c:pt idx="3013">
                  <c:v>0.20899999999999999</c:v>
                </c:pt>
                <c:pt idx="3014">
                  <c:v>0.20899999999999999</c:v>
                </c:pt>
                <c:pt idx="3015">
                  <c:v>0.20899999999999999</c:v>
                </c:pt>
                <c:pt idx="3016">
                  <c:v>0.20899999999999999</c:v>
                </c:pt>
                <c:pt idx="3017">
                  <c:v>0.20899999999999999</c:v>
                </c:pt>
                <c:pt idx="3018">
                  <c:v>0.20899999999999999</c:v>
                </c:pt>
                <c:pt idx="3019">
                  <c:v>0.20899999999999999</c:v>
                </c:pt>
                <c:pt idx="3020">
                  <c:v>0.20899999999999999</c:v>
                </c:pt>
                <c:pt idx="3021">
                  <c:v>0.20966666666666667</c:v>
                </c:pt>
                <c:pt idx="3022">
                  <c:v>0.21</c:v>
                </c:pt>
                <c:pt idx="3023">
                  <c:v>0.21</c:v>
                </c:pt>
                <c:pt idx="3024">
                  <c:v>0.21</c:v>
                </c:pt>
                <c:pt idx="3025">
                  <c:v>0.21</c:v>
                </c:pt>
                <c:pt idx="3026">
                  <c:v>0.21</c:v>
                </c:pt>
                <c:pt idx="3027">
                  <c:v>0.21</c:v>
                </c:pt>
                <c:pt idx="3028">
                  <c:v>0.21</c:v>
                </c:pt>
                <c:pt idx="3029">
                  <c:v>0.21</c:v>
                </c:pt>
                <c:pt idx="3030">
                  <c:v>0.21033333333333334</c:v>
                </c:pt>
                <c:pt idx="3031">
                  <c:v>0.21099999999999999</c:v>
                </c:pt>
                <c:pt idx="3032">
                  <c:v>0.21099999999999999</c:v>
                </c:pt>
                <c:pt idx="3033">
                  <c:v>0.21099999999999999</c:v>
                </c:pt>
                <c:pt idx="3034">
                  <c:v>0.21099999999999999</c:v>
                </c:pt>
                <c:pt idx="3035">
                  <c:v>0.21099999999999999</c:v>
                </c:pt>
                <c:pt idx="3036">
                  <c:v>0.21099999999999999</c:v>
                </c:pt>
                <c:pt idx="3037">
                  <c:v>0.21099999999999999</c:v>
                </c:pt>
                <c:pt idx="3038">
                  <c:v>0.21099999999999999</c:v>
                </c:pt>
                <c:pt idx="3039">
                  <c:v>0.21099999999999999</c:v>
                </c:pt>
                <c:pt idx="3040">
                  <c:v>0.21099999999999999</c:v>
                </c:pt>
                <c:pt idx="3041">
                  <c:v>0.21133333333333335</c:v>
                </c:pt>
                <c:pt idx="3042">
                  <c:v>0.21199999999999999</c:v>
                </c:pt>
                <c:pt idx="3043">
                  <c:v>0.21199999999999999</c:v>
                </c:pt>
                <c:pt idx="3044">
                  <c:v>0.21199999999999999</c:v>
                </c:pt>
                <c:pt idx="3045">
                  <c:v>0.21199999999999999</c:v>
                </c:pt>
                <c:pt idx="3046">
                  <c:v>0.21199999999999999</c:v>
                </c:pt>
                <c:pt idx="3047">
                  <c:v>0.21199999999999999</c:v>
                </c:pt>
                <c:pt idx="3048">
                  <c:v>0.21199999999999999</c:v>
                </c:pt>
                <c:pt idx="3049">
                  <c:v>0.21199999999999999</c:v>
                </c:pt>
                <c:pt idx="3050">
                  <c:v>0.21199999999999999</c:v>
                </c:pt>
                <c:pt idx="3051">
                  <c:v>0.21199999999999999</c:v>
                </c:pt>
                <c:pt idx="3052">
                  <c:v>0.21199999999999999</c:v>
                </c:pt>
                <c:pt idx="3053">
                  <c:v>0.21199999999999999</c:v>
                </c:pt>
                <c:pt idx="3054">
                  <c:v>0.21299999999999999</c:v>
                </c:pt>
                <c:pt idx="3055">
                  <c:v>0.21299999999999999</c:v>
                </c:pt>
                <c:pt idx="3056">
                  <c:v>0.21299999999999999</c:v>
                </c:pt>
                <c:pt idx="3057">
                  <c:v>0.21299999999999999</c:v>
                </c:pt>
                <c:pt idx="3058">
                  <c:v>0.21299999999999999</c:v>
                </c:pt>
                <c:pt idx="3059">
                  <c:v>0.21299999999999999</c:v>
                </c:pt>
                <c:pt idx="3060">
                  <c:v>0.21299999999999999</c:v>
                </c:pt>
                <c:pt idx="3061">
                  <c:v>0.21299999999999999</c:v>
                </c:pt>
                <c:pt idx="3062">
                  <c:v>0.21299999999999999</c:v>
                </c:pt>
                <c:pt idx="3063">
                  <c:v>0.21333333333333335</c:v>
                </c:pt>
                <c:pt idx="3064">
                  <c:v>0.214</c:v>
                </c:pt>
                <c:pt idx="3065">
                  <c:v>0.214</c:v>
                </c:pt>
                <c:pt idx="3066">
                  <c:v>0.214</c:v>
                </c:pt>
                <c:pt idx="3067">
                  <c:v>0.214</c:v>
                </c:pt>
                <c:pt idx="3068">
                  <c:v>0.214</c:v>
                </c:pt>
                <c:pt idx="3069">
                  <c:v>0.214</c:v>
                </c:pt>
                <c:pt idx="3070">
                  <c:v>0.214</c:v>
                </c:pt>
                <c:pt idx="3071">
                  <c:v>0.214</c:v>
                </c:pt>
                <c:pt idx="3072">
                  <c:v>0.214</c:v>
                </c:pt>
                <c:pt idx="3073">
                  <c:v>0.21433333333333335</c:v>
                </c:pt>
                <c:pt idx="3074">
                  <c:v>0.215</c:v>
                </c:pt>
                <c:pt idx="3075">
                  <c:v>0.215</c:v>
                </c:pt>
                <c:pt idx="3076">
                  <c:v>0.215</c:v>
                </c:pt>
                <c:pt idx="3077">
                  <c:v>0.215</c:v>
                </c:pt>
                <c:pt idx="3078">
                  <c:v>0.215</c:v>
                </c:pt>
                <c:pt idx="3079">
                  <c:v>0.215</c:v>
                </c:pt>
                <c:pt idx="3080">
                  <c:v>0.215</c:v>
                </c:pt>
                <c:pt idx="3081">
                  <c:v>0.215</c:v>
                </c:pt>
                <c:pt idx="3082">
                  <c:v>0.215</c:v>
                </c:pt>
                <c:pt idx="3083">
                  <c:v>0.215</c:v>
                </c:pt>
                <c:pt idx="3084">
                  <c:v>0.21533333333333335</c:v>
                </c:pt>
                <c:pt idx="3085">
                  <c:v>0.216</c:v>
                </c:pt>
                <c:pt idx="3086">
                  <c:v>0.216</c:v>
                </c:pt>
                <c:pt idx="3087">
                  <c:v>0.216</c:v>
                </c:pt>
                <c:pt idx="3088">
                  <c:v>0.216</c:v>
                </c:pt>
                <c:pt idx="3089">
                  <c:v>0.216</c:v>
                </c:pt>
                <c:pt idx="3090">
                  <c:v>0.216</c:v>
                </c:pt>
                <c:pt idx="3091">
                  <c:v>0.216</c:v>
                </c:pt>
                <c:pt idx="3092">
                  <c:v>0.216</c:v>
                </c:pt>
                <c:pt idx="3093">
                  <c:v>0.216</c:v>
                </c:pt>
                <c:pt idx="3094">
                  <c:v>0.216</c:v>
                </c:pt>
                <c:pt idx="3095">
                  <c:v>0.216</c:v>
                </c:pt>
                <c:pt idx="3096">
                  <c:v>0.216</c:v>
                </c:pt>
                <c:pt idx="3097">
                  <c:v>0.216</c:v>
                </c:pt>
                <c:pt idx="3098">
                  <c:v>0.216</c:v>
                </c:pt>
                <c:pt idx="3099">
                  <c:v>0.216</c:v>
                </c:pt>
                <c:pt idx="3100">
                  <c:v>0.21633333333333335</c:v>
                </c:pt>
                <c:pt idx="3101">
                  <c:v>0.217</c:v>
                </c:pt>
                <c:pt idx="3102">
                  <c:v>0.217</c:v>
                </c:pt>
                <c:pt idx="3103">
                  <c:v>0.217</c:v>
                </c:pt>
                <c:pt idx="3104">
                  <c:v>0.217</c:v>
                </c:pt>
                <c:pt idx="3105">
                  <c:v>0.217</c:v>
                </c:pt>
                <c:pt idx="3106">
                  <c:v>0.217</c:v>
                </c:pt>
                <c:pt idx="3107">
                  <c:v>0.217</c:v>
                </c:pt>
                <c:pt idx="3108">
                  <c:v>0.217</c:v>
                </c:pt>
                <c:pt idx="3109">
                  <c:v>0.217</c:v>
                </c:pt>
                <c:pt idx="3110">
                  <c:v>0.217</c:v>
                </c:pt>
                <c:pt idx="3111">
                  <c:v>0.217</c:v>
                </c:pt>
                <c:pt idx="3112">
                  <c:v>0.218</c:v>
                </c:pt>
                <c:pt idx="3113">
                  <c:v>0.218</c:v>
                </c:pt>
                <c:pt idx="3114">
                  <c:v>0.218</c:v>
                </c:pt>
                <c:pt idx="3115">
                  <c:v>0.218</c:v>
                </c:pt>
                <c:pt idx="3116">
                  <c:v>0.218</c:v>
                </c:pt>
                <c:pt idx="3117">
                  <c:v>0.218</c:v>
                </c:pt>
                <c:pt idx="3118">
                  <c:v>0.218</c:v>
                </c:pt>
                <c:pt idx="3119">
                  <c:v>0.218</c:v>
                </c:pt>
                <c:pt idx="3120">
                  <c:v>0.218</c:v>
                </c:pt>
                <c:pt idx="3121">
                  <c:v>0.21833333333333335</c:v>
                </c:pt>
                <c:pt idx="3122">
                  <c:v>0.219</c:v>
                </c:pt>
                <c:pt idx="3123">
                  <c:v>0.219</c:v>
                </c:pt>
                <c:pt idx="3124">
                  <c:v>0.219</c:v>
                </c:pt>
                <c:pt idx="3125">
                  <c:v>0.219</c:v>
                </c:pt>
                <c:pt idx="3126">
                  <c:v>0.219</c:v>
                </c:pt>
                <c:pt idx="3127">
                  <c:v>0.219</c:v>
                </c:pt>
                <c:pt idx="3128">
                  <c:v>0.219</c:v>
                </c:pt>
                <c:pt idx="3129">
                  <c:v>0.219</c:v>
                </c:pt>
                <c:pt idx="3130">
                  <c:v>0.219</c:v>
                </c:pt>
                <c:pt idx="3131">
                  <c:v>0.21966666666666668</c:v>
                </c:pt>
                <c:pt idx="3132">
                  <c:v>0.21933333333333335</c:v>
                </c:pt>
                <c:pt idx="3133">
                  <c:v>0.22</c:v>
                </c:pt>
                <c:pt idx="3134">
                  <c:v>0.22</c:v>
                </c:pt>
                <c:pt idx="3135">
                  <c:v>0.22</c:v>
                </c:pt>
                <c:pt idx="3136">
                  <c:v>0.22</c:v>
                </c:pt>
                <c:pt idx="3137">
                  <c:v>0.22033333333333335</c:v>
                </c:pt>
                <c:pt idx="3138">
                  <c:v>0.22066666666666668</c:v>
                </c:pt>
                <c:pt idx="3139">
                  <c:v>0.221</c:v>
                </c:pt>
                <c:pt idx="3140">
                  <c:v>0.221</c:v>
                </c:pt>
                <c:pt idx="3141">
                  <c:v>0.221</c:v>
                </c:pt>
                <c:pt idx="3142">
                  <c:v>0.221</c:v>
                </c:pt>
                <c:pt idx="3143">
                  <c:v>0.22166666666666668</c:v>
                </c:pt>
                <c:pt idx="3144">
                  <c:v>0.22166666666666668</c:v>
                </c:pt>
                <c:pt idx="3145">
                  <c:v>0.222</c:v>
                </c:pt>
                <c:pt idx="3146">
                  <c:v>0.222</c:v>
                </c:pt>
                <c:pt idx="3147">
                  <c:v>0.222</c:v>
                </c:pt>
                <c:pt idx="3148">
                  <c:v>0.22233333333333336</c:v>
                </c:pt>
                <c:pt idx="3149">
                  <c:v>0.223</c:v>
                </c:pt>
                <c:pt idx="3150">
                  <c:v>0.223</c:v>
                </c:pt>
                <c:pt idx="3151">
                  <c:v>0.223</c:v>
                </c:pt>
                <c:pt idx="3152">
                  <c:v>0.223</c:v>
                </c:pt>
                <c:pt idx="3153">
                  <c:v>0.22366666666666668</c:v>
                </c:pt>
                <c:pt idx="3154">
                  <c:v>0.224</c:v>
                </c:pt>
                <c:pt idx="3155">
                  <c:v>0.224</c:v>
                </c:pt>
                <c:pt idx="3156">
                  <c:v>0.224</c:v>
                </c:pt>
                <c:pt idx="3157">
                  <c:v>0.22500000000000001</c:v>
                </c:pt>
                <c:pt idx="3158">
                  <c:v>0.22500000000000001</c:v>
                </c:pt>
                <c:pt idx="3159">
                  <c:v>0.22500000000000001</c:v>
                </c:pt>
                <c:pt idx="3160">
                  <c:v>0.22500000000000001</c:v>
                </c:pt>
                <c:pt idx="3161">
                  <c:v>0.22533333333333336</c:v>
                </c:pt>
                <c:pt idx="3162">
                  <c:v>0.22600000000000001</c:v>
                </c:pt>
                <c:pt idx="3163">
                  <c:v>0.22600000000000001</c:v>
                </c:pt>
                <c:pt idx="3164">
                  <c:v>0.22600000000000001</c:v>
                </c:pt>
                <c:pt idx="3165">
                  <c:v>0.22666666666666668</c:v>
                </c:pt>
                <c:pt idx="3166">
                  <c:v>0.22700000000000001</c:v>
                </c:pt>
                <c:pt idx="3167">
                  <c:v>0.22700000000000001</c:v>
                </c:pt>
                <c:pt idx="3168">
                  <c:v>0.22700000000000001</c:v>
                </c:pt>
                <c:pt idx="3169">
                  <c:v>0.22733333333333336</c:v>
                </c:pt>
                <c:pt idx="3170">
                  <c:v>0.22800000000000001</c:v>
                </c:pt>
                <c:pt idx="3171">
                  <c:v>0.22800000000000001</c:v>
                </c:pt>
                <c:pt idx="3172">
                  <c:v>0.22800000000000001</c:v>
                </c:pt>
                <c:pt idx="3173">
                  <c:v>0.22900000000000001</c:v>
                </c:pt>
                <c:pt idx="3174">
                  <c:v>0.22900000000000001</c:v>
                </c:pt>
                <c:pt idx="3175">
                  <c:v>0.22900000000000001</c:v>
                </c:pt>
                <c:pt idx="3176">
                  <c:v>0.22900000000000001</c:v>
                </c:pt>
                <c:pt idx="3177">
                  <c:v>0.22933333333333336</c:v>
                </c:pt>
                <c:pt idx="3178">
                  <c:v>0.23</c:v>
                </c:pt>
                <c:pt idx="3179">
                  <c:v>0.23</c:v>
                </c:pt>
                <c:pt idx="3180">
                  <c:v>0.23</c:v>
                </c:pt>
                <c:pt idx="3181">
                  <c:v>0.23100000000000001</c:v>
                </c:pt>
                <c:pt idx="3182">
                  <c:v>0.23100000000000001</c:v>
                </c:pt>
                <c:pt idx="3183">
                  <c:v>0.23100000000000001</c:v>
                </c:pt>
                <c:pt idx="3184">
                  <c:v>0.23100000000000001</c:v>
                </c:pt>
                <c:pt idx="3185">
                  <c:v>0.23200000000000001</c:v>
                </c:pt>
                <c:pt idx="3186">
                  <c:v>0.23200000000000001</c:v>
                </c:pt>
                <c:pt idx="3187">
                  <c:v>0.23200000000000001</c:v>
                </c:pt>
                <c:pt idx="3188">
                  <c:v>0.23233333333333336</c:v>
                </c:pt>
                <c:pt idx="3189">
                  <c:v>0.23300000000000001</c:v>
                </c:pt>
                <c:pt idx="3190">
                  <c:v>0.23300000000000001</c:v>
                </c:pt>
                <c:pt idx="3191">
                  <c:v>0.23300000000000001</c:v>
                </c:pt>
                <c:pt idx="3192">
                  <c:v>0.23300000000000001</c:v>
                </c:pt>
                <c:pt idx="3193">
                  <c:v>0.23400000000000001</c:v>
                </c:pt>
                <c:pt idx="3194">
                  <c:v>0.23400000000000001</c:v>
                </c:pt>
                <c:pt idx="3195">
                  <c:v>0.23400000000000001</c:v>
                </c:pt>
                <c:pt idx="3196">
                  <c:v>0.23433333333333337</c:v>
                </c:pt>
                <c:pt idx="3197">
                  <c:v>0.23499999999999999</c:v>
                </c:pt>
                <c:pt idx="3198">
                  <c:v>0.23499999999999999</c:v>
                </c:pt>
                <c:pt idx="3199">
                  <c:v>0.23499999999999999</c:v>
                </c:pt>
                <c:pt idx="3200">
                  <c:v>0.23533333333333331</c:v>
                </c:pt>
                <c:pt idx="3201">
                  <c:v>0.23599999999999999</c:v>
                </c:pt>
                <c:pt idx="3202">
                  <c:v>0.23599999999999999</c:v>
                </c:pt>
                <c:pt idx="3203">
                  <c:v>0.23599999999999999</c:v>
                </c:pt>
                <c:pt idx="3204">
                  <c:v>0.23699999999999999</c:v>
                </c:pt>
                <c:pt idx="3205">
                  <c:v>0.23699999999999999</c:v>
                </c:pt>
                <c:pt idx="3206">
                  <c:v>0.23699999999999999</c:v>
                </c:pt>
                <c:pt idx="3207">
                  <c:v>0.23733333333333331</c:v>
                </c:pt>
                <c:pt idx="3208">
                  <c:v>0.23799999999999999</c:v>
                </c:pt>
                <c:pt idx="3209">
                  <c:v>0.23799999999999999</c:v>
                </c:pt>
                <c:pt idx="3210">
                  <c:v>0.23866666666666667</c:v>
                </c:pt>
                <c:pt idx="3211">
                  <c:v>0.23899999999999999</c:v>
                </c:pt>
                <c:pt idx="3212">
                  <c:v>0.23899999999999999</c:v>
                </c:pt>
                <c:pt idx="3213">
                  <c:v>0.23933333333333331</c:v>
                </c:pt>
                <c:pt idx="3214">
                  <c:v>0.24</c:v>
                </c:pt>
                <c:pt idx="3215">
                  <c:v>0.24</c:v>
                </c:pt>
                <c:pt idx="3216">
                  <c:v>0.24066666666666667</c:v>
                </c:pt>
                <c:pt idx="3217">
                  <c:v>0.24099999999999999</c:v>
                </c:pt>
                <c:pt idx="3218">
                  <c:v>0.24099999999999999</c:v>
                </c:pt>
                <c:pt idx="3219">
                  <c:v>0.24199999999999999</c:v>
                </c:pt>
                <c:pt idx="3220">
                  <c:v>0.24199999999999999</c:v>
                </c:pt>
                <c:pt idx="3221">
                  <c:v>0.24299999999999999</c:v>
                </c:pt>
                <c:pt idx="3222">
                  <c:v>0.24299999999999999</c:v>
                </c:pt>
                <c:pt idx="3223">
                  <c:v>0.24399999999999999</c:v>
                </c:pt>
                <c:pt idx="3224">
                  <c:v>0.24399999999999999</c:v>
                </c:pt>
                <c:pt idx="3225">
                  <c:v>0.24466666666666667</c:v>
                </c:pt>
                <c:pt idx="3226">
                  <c:v>0.245</c:v>
                </c:pt>
                <c:pt idx="3227">
                  <c:v>0.24566666666666667</c:v>
                </c:pt>
                <c:pt idx="3228">
                  <c:v>0.246</c:v>
                </c:pt>
                <c:pt idx="3229">
                  <c:v>0.24666666666666667</c:v>
                </c:pt>
                <c:pt idx="3230">
                  <c:v>0.247</c:v>
                </c:pt>
                <c:pt idx="3231">
                  <c:v>0.24766666666666667</c:v>
                </c:pt>
                <c:pt idx="3232">
                  <c:v>0.248</c:v>
                </c:pt>
                <c:pt idx="3233">
                  <c:v>0.249</c:v>
                </c:pt>
                <c:pt idx="3234">
                  <c:v>0.24966666666666668</c:v>
                </c:pt>
                <c:pt idx="3235">
                  <c:v>0.25</c:v>
                </c:pt>
                <c:pt idx="3236">
                  <c:v>0.251</c:v>
                </c:pt>
                <c:pt idx="3237">
                  <c:v>0.25133333333333335</c:v>
                </c:pt>
                <c:pt idx="3238">
                  <c:v>0.252</c:v>
                </c:pt>
                <c:pt idx="3239">
                  <c:v>0.253</c:v>
                </c:pt>
                <c:pt idx="3240">
                  <c:v>0.25366666666666665</c:v>
                </c:pt>
                <c:pt idx="3241">
                  <c:v>0.254</c:v>
                </c:pt>
                <c:pt idx="3242">
                  <c:v>0.255</c:v>
                </c:pt>
                <c:pt idx="3243">
                  <c:v>0.25566666666666665</c:v>
                </c:pt>
                <c:pt idx="3244">
                  <c:v>0.25633333333333336</c:v>
                </c:pt>
                <c:pt idx="3245">
                  <c:v>0.25700000000000001</c:v>
                </c:pt>
                <c:pt idx="3246">
                  <c:v>0.25800000000000001</c:v>
                </c:pt>
                <c:pt idx="3247">
                  <c:v>0.25866666666666666</c:v>
                </c:pt>
                <c:pt idx="3248">
                  <c:v>0.25933333333333336</c:v>
                </c:pt>
                <c:pt idx="3249">
                  <c:v>0.26</c:v>
                </c:pt>
                <c:pt idx="3250">
                  <c:v>0.26100000000000001</c:v>
                </c:pt>
                <c:pt idx="3251">
                  <c:v>0.26166666666666666</c:v>
                </c:pt>
                <c:pt idx="3252">
                  <c:v>0.26233333333333336</c:v>
                </c:pt>
                <c:pt idx="3253">
                  <c:v>0.26300000000000001</c:v>
                </c:pt>
                <c:pt idx="3254">
                  <c:v>0.26366666666666666</c:v>
                </c:pt>
                <c:pt idx="3255">
                  <c:v>0.26433333333333336</c:v>
                </c:pt>
                <c:pt idx="3256">
                  <c:v>0.26500000000000001</c:v>
                </c:pt>
                <c:pt idx="3257">
                  <c:v>0.26600000000000001</c:v>
                </c:pt>
                <c:pt idx="3258">
                  <c:v>0.26633333333333337</c:v>
                </c:pt>
                <c:pt idx="3259">
                  <c:v>0.26700000000000002</c:v>
                </c:pt>
                <c:pt idx="3260">
                  <c:v>0.26800000000000002</c:v>
                </c:pt>
                <c:pt idx="3261">
                  <c:v>0.26833333333333337</c:v>
                </c:pt>
                <c:pt idx="3262">
                  <c:v>0.26900000000000002</c:v>
                </c:pt>
                <c:pt idx="3263">
                  <c:v>0.26966666666666667</c:v>
                </c:pt>
                <c:pt idx="3264">
                  <c:v>0.27</c:v>
                </c:pt>
                <c:pt idx="3265">
                  <c:v>0.27100000000000002</c:v>
                </c:pt>
                <c:pt idx="3266">
                  <c:v>0.27133333333333337</c:v>
                </c:pt>
                <c:pt idx="3267">
                  <c:v>0.27200000000000002</c:v>
                </c:pt>
                <c:pt idx="3268">
                  <c:v>0.27266666666666667</c:v>
                </c:pt>
                <c:pt idx="3269">
                  <c:v>0.27300000000000002</c:v>
                </c:pt>
                <c:pt idx="3270">
                  <c:v>0.27366666666666667</c:v>
                </c:pt>
                <c:pt idx="3271">
                  <c:v>0.27400000000000002</c:v>
                </c:pt>
                <c:pt idx="3272">
                  <c:v>0.27466666666666667</c:v>
                </c:pt>
                <c:pt idx="3273">
                  <c:v>0.27500000000000002</c:v>
                </c:pt>
                <c:pt idx="3274">
                  <c:v>0.27566666666666667</c:v>
                </c:pt>
                <c:pt idx="3275">
                  <c:v>0.27600000000000002</c:v>
                </c:pt>
                <c:pt idx="3276">
                  <c:v>0.27666666666666667</c:v>
                </c:pt>
                <c:pt idx="3277">
                  <c:v>0.27700000000000002</c:v>
                </c:pt>
                <c:pt idx="3278">
                  <c:v>0.27700000000000002</c:v>
                </c:pt>
                <c:pt idx="3279">
                  <c:v>0.27800000000000002</c:v>
                </c:pt>
                <c:pt idx="3280">
                  <c:v>0.27800000000000002</c:v>
                </c:pt>
                <c:pt idx="3281">
                  <c:v>0.27866666666666667</c:v>
                </c:pt>
                <c:pt idx="3282">
                  <c:v>0.27900000000000003</c:v>
                </c:pt>
                <c:pt idx="3283">
                  <c:v>0.27900000000000003</c:v>
                </c:pt>
                <c:pt idx="3284">
                  <c:v>0.28000000000000003</c:v>
                </c:pt>
                <c:pt idx="3285">
                  <c:v>0.28000000000000003</c:v>
                </c:pt>
                <c:pt idx="3286">
                  <c:v>0.28000000000000003</c:v>
                </c:pt>
                <c:pt idx="3287">
                  <c:v>0.28066666666666668</c:v>
                </c:pt>
                <c:pt idx="3288">
                  <c:v>0.28100000000000003</c:v>
                </c:pt>
                <c:pt idx="3289">
                  <c:v>0.28100000000000003</c:v>
                </c:pt>
                <c:pt idx="3290">
                  <c:v>0.28199999999999997</c:v>
                </c:pt>
                <c:pt idx="3291">
                  <c:v>0.28199999999999997</c:v>
                </c:pt>
                <c:pt idx="3292">
                  <c:v>0.28199999999999997</c:v>
                </c:pt>
                <c:pt idx="3293">
                  <c:v>0.28266666666666662</c:v>
                </c:pt>
                <c:pt idx="3294">
                  <c:v>0.28299999999999997</c:v>
                </c:pt>
                <c:pt idx="3295">
                  <c:v>0.28299999999999997</c:v>
                </c:pt>
                <c:pt idx="3296">
                  <c:v>0.28299999999999997</c:v>
                </c:pt>
                <c:pt idx="3297">
                  <c:v>0.28399999999999997</c:v>
                </c:pt>
                <c:pt idx="3298">
                  <c:v>0.28399999999999997</c:v>
                </c:pt>
                <c:pt idx="3299">
                  <c:v>0.28399999999999997</c:v>
                </c:pt>
                <c:pt idx="3300">
                  <c:v>0.28399999999999997</c:v>
                </c:pt>
                <c:pt idx="3301">
                  <c:v>0.28466666666666662</c:v>
                </c:pt>
                <c:pt idx="3302">
                  <c:v>0.28466666666666662</c:v>
                </c:pt>
                <c:pt idx="3303">
                  <c:v>0.28499999999999998</c:v>
                </c:pt>
                <c:pt idx="3304">
                  <c:v>0.28499999999999998</c:v>
                </c:pt>
                <c:pt idx="3305">
                  <c:v>0.28566666666666668</c:v>
                </c:pt>
                <c:pt idx="3306">
                  <c:v>0.28533333333333327</c:v>
                </c:pt>
                <c:pt idx="3307">
                  <c:v>0.28599999999999998</c:v>
                </c:pt>
                <c:pt idx="3308">
                  <c:v>0.28599999999999998</c:v>
                </c:pt>
                <c:pt idx="3309">
                  <c:v>0.28599999999999998</c:v>
                </c:pt>
                <c:pt idx="3310">
                  <c:v>0.28599999999999998</c:v>
                </c:pt>
                <c:pt idx="3311">
                  <c:v>0.28699999999999998</c:v>
                </c:pt>
                <c:pt idx="3312">
                  <c:v>0.28699999999999998</c:v>
                </c:pt>
                <c:pt idx="3313">
                  <c:v>0.28699999999999998</c:v>
                </c:pt>
                <c:pt idx="3314">
                  <c:v>0.28699999999999998</c:v>
                </c:pt>
                <c:pt idx="3315">
                  <c:v>0.28699999999999998</c:v>
                </c:pt>
                <c:pt idx="3316">
                  <c:v>0.28699999999999998</c:v>
                </c:pt>
                <c:pt idx="3317">
                  <c:v>0.28699999999999998</c:v>
                </c:pt>
                <c:pt idx="3318">
                  <c:v>0.28699999999999998</c:v>
                </c:pt>
                <c:pt idx="3319">
                  <c:v>0.28766666666666668</c:v>
                </c:pt>
                <c:pt idx="3320">
                  <c:v>0.28766666666666668</c:v>
                </c:pt>
                <c:pt idx="3321">
                  <c:v>0.28766666666666668</c:v>
                </c:pt>
                <c:pt idx="3322">
                  <c:v>0.28799999999999998</c:v>
                </c:pt>
                <c:pt idx="3323">
                  <c:v>0.28799999999999998</c:v>
                </c:pt>
                <c:pt idx="3324">
                  <c:v>0.28799999999999998</c:v>
                </c:pt>
                <c:pt idx="3325">
                  <c:v>0.28799999999999998</c:v>
                </c:pt>
                <c:pt idx="3326">
                  <c:v>0.28799999999999998</c:v>
                </c:pt>
                <c:pt idx="3327">
                  <c:v>0.28799999999999998</c:v>
                </c:pt>
                <c:pt idx="3328">
                  <c:v>0.28866666666666663</c:v>
                </c:pt>
                <c:pt idx="3329">
                  <c:v>0.28899999999999998</c:v>
                </c:pt>
                <c:pt idx="3330">
                  <c:v>0.28899999999999998</c:v>
                </c:pt>
                <c:pt idx="3331">
                  <c:v>0.28899999999999998</c:v>
                </c:pt>
                <c:pt idx="3332">
                  <c:v>0.28899999999999998</c:v>
                </c:pt>
                <c:pt idx="3333">
                  <c:v>0.28899999999999998</c:v>
                </c:pt>
                <c:pt idx="3334">
                  <c:v>0.28899999999999998</c:v>
                </c:pt>
                <c:pt idx="3335">
                  <c:v>0.28899999999999998</c:v>
                </c:pt>
                <c:pt idx="3336">
                  <c:v>0.28899999999999998</c:v>
                </c:pt>
                <c:pt idx="3337">
                  <c:v>0.28899999999999998</c:v>
                </c:pt>
                <c:pt idx="3338">
                  <c:v>0.28899999999999998</c:v>
                </c:pt>
                <c:pt idx="3339">
                  <c:v>0.28899999999999998</c:v>
                </c:pt>
                <c:pt idx="3340">
                  <c:v>0.28933333333333328</c:v>
                </c:pt>
                <c:pt idx="3341">
                  <c:v>0.28999999999999998</c:v>
                </c:pt>
                <c:pt idx="3342">
                  <c:v>0.28999999999999998</c:v>
                </c:pt>
                <c:pt idx="3343">
                  <c:v>0.28999999999999998</c:v>
                </c:pt>
                <c:pt idx="3344">
                  <c:v>0.28999999999999998</c:v>
                </c:pt>
                <c:pt idx="3345">
                  <c:v>0.28999999999999998</c:v>
                </c:pt>
                <c:pt idx="3346">
                  <c:v>0.28999999999999998</c:v>
                </c:pt>
                <c:pt idx="3347">
                  <c:v>0.28999999999999998</c:v>
                </c:pt>
                <c:pt idx="3348">
                  <c:v>0.28999999999999998</c:v>
                </c:pt>
                <c:pt idx="3349">
                  <c:v>0.28999999999999998</c:v>
                </c:pt>
                <c:pt idx="3350">
                  <c:v>0.28999999999999998</c:v>
                </c:pt>
                <c:pt idx="3351">
                  <c:v>0.28999999999999998</c:v>
                </c:pt>
                <c:pt idx="3352">
                  <c:v>0.28999999999999998</c:v>
                </c:pt>
                <c:pt idx="3353">
                  <c:v>0.28999999999999998</c:v>
                </c:pt>
                <c:pt idx="3354">
                  <c:v>0.28999999999999998</c:v>
                </c:pt>
                <c:pt idx="3355">
                  <c:v>0.28999999999999998</c:v>
                </c:pt>
                <c:pt idx="3356">
                  <c:v>0.28999999999999998</c:v>
                </c:pt>
                <c:pt idx="3357">
                  <c:v>0.28999999999999998</c:v>
                </c:pt>
                <c:pt idx="3358">
                  <c:v>0.28999999999999998</c:v>
                </c:pt>
                <c:pt idx="3359">
                  <c:v>0.28999999999999998</c:v>
                </c:pt>
                <c:pt idx="3360">
                  <c:v>0.28999999999999998</c:v>
                </c:pt>
                <c:pt idx="3361">
                  <c:v>0.28999999999999998</c:v>
                </c:pt>
                <c:pt idx="3362">
                  <c:v>0.29033333333333333</c:v>
                </c:pt>
                <c:pt idx="3363">
                  <c:v>0.29099999999999998</c:v>
                </c:pt>
                <c:pt idx="3364">
                  <c:v>0.29099999999999998</c:v>
                </c:pt>
                <c:pt idx="3365">
                  <c:v>0.29099999999999998</c:v>
                </c:pt>
                <c:pt idx="3366">
                  <c:v>0.29099999999999998</c:v>
                </c:pt>
                <c:pt idx="3367">
                  <c:v>0.29099999999999998</c:v>
                </c:pt>
                <c:pt idx="3368">
                  <c:v>0.29099999999999998</c:v>
                </c:pt>
                <c:pt idx="3369">
                  <c:v>0.29099999999999998</c:v>
                </c:pt>
                <c:pt idx="3370">
                  <c:v>0.29099999999999998</c:v>
                </c:pt>
                <c:pt idx="3371">
                  <c:v>0.29099999999999998</c:v>
                </c:pt>
                <c:pt idx="3372">
                  <c:v>0.29099999999999998</c:v>
                </c:pt>
                <c:pt idx="3373">
                  <c:v>0.29099999999999998</c:v>
                </c:pt>
                <c:pt idx="3374">
                  <c:v>0.29099999999999998</c:v>
                </c:pt>
                <c:pt idx="3375">
                  <c:v>0.29099999999999998</c:v>
                </c:pt>
                <c:pt idx="3376">
                  <c:v>0.29133333333333328</c:v>
                </c:pt>
                <c:pt idx="3377">
                  <c:v>0.29099999999999998</c:v>
                </c:pt>
                <c:pt idx="3378">
                  <c:v>0.29199999999999998</c:v>
                </c:pt>
                <c:pt idx="3379">
                  <c:v>0.29199999999999998</c:v>
                </c:pt>
                <c:pt idx="3380">
                  <c:v>0.29199999999999998</c:v>
                </c:pt>
                <c:pt idx="3381">
                  <c:v>0.29199999999999998</c:v>
                </c:pt>
                <c:pt idx="3382">
                  <c:v>0.29199999999999998</c:v>
                </c:pt>
                <c:pt idx="3383">
                  <c:v>0.29199999999999998</c:v>
                </c:pt>
                <c:pt idx="3384">
                  <c:v>0.29299999999999998</c:v>
                </c:pt>
                <c:pt idx="3385">
                  <c:v>0.29266666666666663</c:v>
                </c:pt>
                <c:pt idx="3386">
                  <c:v>0.29299999999999998</c:v>
                </c:pt>
                <c:pt idx="3387">
                  <c:v>0.29299999999999998</c:v>
                </c:pt>
                <c:pt idx="3388">
                  <c:v>0.29299999999999998</c:v>
                </c:pt>
                <c:pt idx="3389">
                  <c:v>0.29366666666666669</c:v>
                </c:pt>
                <c:pt idx="3390">
                  <c:v>0.29399999999999998</c:v>
                </c:pt>
                <c:pt idx="3391">
                  <c:v>0.29399999999999998</c:v>
                </c:pt>
                <c:pt idx="3392">
                  <c:v>0.29399999999999998</c:v>
                </c:pt>
                <c:pt idx="3393">
                  <c:v>0.29399999999999998</c:v>
                </c:pt>
                <c:pt idx="3394">
                  <c:v>0.29433333333333334</c:v>
                </c:pt>
                <c:pt idx="3395">
                  <c:v>0.29499999999999998</c:v>
                </c:pt>
                <c:pt idx="3396">
                  <c:v>0.29499999999999998</c:v>
                </c:pt>
                <c:pt idx="3397">
                  <c:v>0.29499999999999998</c:v>
                </c:pt>
                <c:pt idx="3398">
                  <c:v>0.29533333333333328</c:v>
                </c:pt>
                <c:pt idx="3399">
                  <c:v>0.29599999999999999</c:v>
                </c:pt>
                <c:pt idx="3400">
                  <c:v>0.29599999999999999</c:v>
                </c:pt>
                <c:pt idx="3401">
                  <c:v>0.29599999999999999</c:v>
                </c:pt>
                <c:pt idx="3402">
                  <c:v>0.29666666666666663</c:v>
                </c:pt>
                <c:pt idx="3403">
                  <c:v>0.29699999999999999</c:v>
                </c:pt>
                <c:pt idx="3404">
                  <c:v>0.29699999999999999</c:v>
                </c:pt>
                <c:pt idx="3405">
                  <c:v>0.29699999999999999</c:v>
                </c:pt>
                <c:pt idx="3406">
                  <c:v>0.29699999999999999</c:v>
                </c:pt>
                <c:pt idx="3407">
                  <c:v>0.29733333333333328</c:v>
                </c:pt>
                <c:pt idx="3408">
                  <c:v>0.29799999999999999</c:v>
                </c:pt>
                <c:pt idx="3409">
                  <c:v>0.29799999999999999</c:v>
                </c:pt>
                <c:pt idx="3410">
                  <c:v>0.29799999999999999</c:v>
                </c:pt>
                <c:pt idx="3411">
                  <c:v>0.29833333333333334</c:v>
                </c:pt>
                <c:pt idx="3412">
                  <c:v>0.29899999999999999</c:v>
                </c:pt>
                <c:pt idx="3413">
                  <c:v>0.29899999999999999</c:v>
                </c:pt>
                <c:pt idx="3414">
                  <c:v>0.29899999999999999</c:v>
                </c:pt>
                <c:pt idx="3415">
                  <c:v>0.29899999999999999</c:v>
                </c:pt>
                <c:pt idx="3416">
                  <c:v>0.29966666666666669</c:v>
                </c:pt>
                <c:pt idx="3417">
                  <c:v>0.3</c:v>
                </c:pt>
                <c:pt idx="3418">
                  <c:v>0.3</c:v>
                </c:pt>
                <c:pt idx="3419">
                  <c:v>0.3</c:v>
                </c:pt>
                <c:pt idx="3420">
                  <c:v>0.3</c:v>
                </c:pt>
                <c:pt idx="3421">
                  <c:v>0.30099999999999999</c:v>
                </c:pt>
                <c:pt idx="3422">
                  <c:v>0.30099999999999999</c:v>
                </c:pt>
                <c:pt idx="3423">
                  <c:v>0.30099999999999999</c:v>
                </c:pt>
                <c:pt idx="3424">
                  <c:v>0.30099999999999999</c:v>
                </c:pt>
                <c:pt idx="3425">
                  <c:v>0.30099999999999999</c:v>
                </c:pt>
                <c:pt idx="3426">
                  <c:v>0.30099999999999999</c:v>
                </c:pt>
                <c:pt idx="3427">
                  <c:v>0.30133333333333329</c:v>
                </c:pt>
                <c:pt idx="3428">
                  <c:v>0.30199999999999999</c:v>
                </c:pt>
                <c:pt idx="3429">
                  <c:v>0.30199999999999999</c:v>
                </c:pt>
                <c:pt idx="3430">
                  <c:v>0.30199999999999999</c:v>
                </c:pt>
                <c:pt idx="3431">
                  <c:v>0.30233333333333334</c:v>
                </c:pt>
                <c:pt idx="3432">
                  <c:v>0.30299999999999999</c:v>
                </c:pt>
                <c:pt idx="3433">
                  <c:v>0.30199999999999999</c:v>
                </c:pt>
                <c:pt idx="3434">
                  <c:v>0.30266666666666664</c:v>
                </c:pt>
                <c:pt idx="3435">
                  <c:v>0.30299999999999999</c:v>
                </c:pt>
                <c:pt idx="3436">
                  <c:v>0.30299999999999999</c:v>
                </c:pt>
                <c:pt idx="3437">
                  <c:v>0.30299999999999999</c:v>
                </c:pt>
                <c:pt idx="3438">
                  <c:v>0.30299999999999999</c:v>
                </c:pt>
                <c:pt idx="3439">
                  <c:v>0.30333333333333329</c:v>
                </c:pt>
                <c:pt idx="3440">
                  <c:v>0.3036666666666667</c:v>
                </c:pt>
                <c:pt idx="3441">
                  <c:v>0.3036666666666667</c:v>
                </c:pt>
                <c:pt idx="3442">
                  <c:v>0.30399999999999999</c:v>
                </c:pt>
                <c:pt idx="3443">
                  <c:v>0.30399999999999999</c:v>
                </c:pt>
                <c:pt idx="3444">
                  <c:v>0.30399999999999999</c:v>
                </c:pt>
                <c:pt idx="3445">
                  <c:v>0.30399999999999999</c:v>
                </c:pt>
                <c:pt idx="3446">
                  <c:v>0.30399999999999999</c:v>
                </c:pt>
                <c:pt idx="3447">
                  <c:v>0.30399999999999999</c:v>
                </c:pt>
                <c:pt idx="3448">
                  <c:v>0.30433333333333334</c:v>
                </c:pt>
                <c:pt idx="3449">
                  <c:v>0.30499999999999999</c:v>
                </c:pt>
                <c:pt idx="3450">
                  <c:v>0.30466666666666664</c:v>
                </c:pt>
                <c:pt idx="3451">
                  <c:v>0.30499999999999999</c:v>
                </c:pt>
                <c:pt idx="3452">
                  <c:v>0.30499999999999999</c:v>
                </c:pt>
                <c:pt idx="3453">
                  <c:v>0.30499999999999999</c:v>
                </c:pt>
                <c:pt idx="3454">
                  <c:v>0.30499999999999999</c:v>
                </c:pt>
                <c:pt idx="3455">
                  <c:v>0.30499999999999999</c:v>
                </c:pt>
                <c:pt idx="3456">
                  <c:v>0.30499999999999999</c:v>
                </c:pt>
                <c:pt idx="3457">
                  <c:v>0.30499999999999999</c:v>
                </c:pt>
                <c:pt idx="3458">
                  <c:v>0.30499999999999999</c:v>
                </c:pt>
                <c:pt idx="3459">
                  <c:v>0.30499999999999999</c:v>
                </c:pt>
                <c:pt idx="3460">
                  <c:v>0.30499999999999999</c:v>
                </c:pt>
                <c:pt idx="3461">
                  <c:v>0.30499999999999999</c:v>
                </c:pt>
                <c:pt idx="3462">
                  <c:v>0.30499999999999999</c:v>
                </c:pt>
                <c:pt idx="3463">
                  <c:v>0.30499999999999999</c:v>
                </c:pt>
                <c:pt idx="3464">
                  <c:v>0.30499999999999999</c:v>
                </c:pt>
                <c:pt idx="3465">
                  <c:v>0.30599999999999999</c:v>
                </c:pt>
                <c:pt idx="3466">
                  <c:v>0.30599999999999999</c:v>
                </c:pt>
                <c:pt idx="3467">
                  <c:v>0.30599999999999999</c:v>
                </c:pt>
                <c:pt idx="3468">
                  <c:v>0.30599999999999999</c:v>
                </c:pt>
                <c:pt idx="3469">
                  <c:v>0.30599999999999999</c:v>
                </c:pt>
                <c:pt idx="3470">
                  <c:v>0.30599999999999999</c:v>
                </c:pt>
                <c:pt idx="3471">
                  <c:v>0.30599999999999999</c:v>
                </c:pt>
                <c:pt idx="3472">
                  <c:v>0.30599999999999999</c:v>
                </c:pt>
                <c:pt idx="3473">
                  <c:v>0.30599999999999999</c:v>
                </c:pt>
                <c:pt idx="3474">
                  <c:v>0.30599999999999999</c:v>
                </c:pt>
                <c:pt idx="3475">
                  <c:v>0.30599999999999999</c:v>
                </c:pt>
                <c:pt idx="3476">
                  <c:v>0.30599999999999999</c:v>
                </c:pt>
                <c:pt idx="3477">
                  <c:v>0.30599999999999999</c:v>
                </c:pt>
                <c:pt idx="3478">
                  <c:v>0.30599999999999999</c:v>
                </c:pt>
                <c:pt idx="3479">
                  <c:v>0.30599999999999999</c:v>
                </c:pt>
                <c:pt idx="3480">
                  <c:v>0.30599999999999999</c:v>
                </c:pt>
                <c:pt idx="3481">
                  <c:v>0.307</c:v>
                </c:pt>
                <c:pt idx="3482">
                  <c:v>0.307</c:v>
                </c:pt>
                <c:pt idx="3483">
                  <c:v>0.307</c:v>
                </c:pt>
                <c:pt idx="3484">
                  <c:v>0.307</c:v>
                </c:pt>
                <c:pt idx="3485">
                  <c:v>0.307</c:v>
                </c:pt>
                <c:pt idx="3486">
                  <c:v>0.307</c:v>
                </c:pt>
                <c:pt idx="3487">
                  <c:v>0.307</c:v>
                </c:pt>
                <c:pt idx="3488">
                  <c:v>0.307</c:v>
                </c:pt>
                <c:pt idx="3489">
                  <c:v>0.307</c:v>
                </c:pt>
                <c:pt idx="3490">
                  <c:v>0.307</c:v>
                </c:pt>
                <c:pt idx="3491">
                  <c:v>0.307</c:v>
                </c:pt>
                <c:pt idx="3492">
                  <c:v>0.307</c:v>
                </c:pt>
                <c:pt idx="3493">
                  <c:v>0.307</c:v>
                </c:pt>
                <c:pt idx="3494">
                  <c:v>0.307</c:v>
                </c:pt>
                <c:pt idx="3495">
                  <c:v>0.307</c:v>
                </c:pt>
                <c:pt idx="3496">
                  <c:v>0.307</c:v>
                </c:pt>
                <c:pt idx="3497">
                  <c:v>0.307</c:v>
                </c:pt>
                <c:pt idx="3498">
                  <c:v>0.307</c:v>
                </c:pt>
                <c:pt idx="3499">
                  <c:v>0.307</c:v>
                </c:pt>
                <c:pt idx="3500">
                  <c:v>0.307</c:v>
                </c:pt>
                <c:pt idx="3501">
                  <c:v>0.307</c:v>
                </c:pt>
                <c:pt idx="3502">
                  <c:v>0.307</c:v>
                </c:pt>
                <c:pt idx="3503">
                  <c:v>0.307</c:v>
                </c:pt>
                <c:pt idx="3504">
                  <c:v>0.307</c:v>
                </c:pt>
                <c:pt idx="3505">
                  <c:v>0.307</c:v>
                </c:pt>
                <c:pt idx="3506">
                  <c:v>0.307</c:v>
                </c:pt>
                <c:pt idx="3507">
                  <c:v>0.307</c:v>
                </c:pt>
                <c:pt idx="3508">
                  <c:v>0.307</c:v>
                </c:pt>
                <c:pt idx="3509">
                  <c:v>0.307</c:v>
                </c:pt>
                <c:pt idx="3510">
                  <c:v>0.307</c:v>
                </c:pt>
                <c:pt idx="3511">
                  <c:v>0.307</c:v>
                </c:pt>
                <c:pt idx="3512">
                  <c:v>0.307</c:v>
                </c:pt>
                <c:pt idx="3513">
                  <c:v>0.307</c:v>
                </c:pt>
                <c:pt idx="3514">
                  <c:v>0.307</c:v>
                </c:pt>
                <c:pt idx="3515">
                  <c:v>0.307</c:v>
                </c:pt>
                <c:pt idx="3516">
                  <c:v>0.307</c:v>
                </c:pt>
                <c:pt idx="3517">
                  <c:v>0.307</c:v>
                </c:pt>
                <c:pt idx="3518">
                  <c:v>0.307</c:v>
                </c:pt>
                <c:pt idx="3519">
                  <c:v>0.307</c:v>
                </c:pt>
                <c:pt idx="3520">
                  <c:v>0.307</c:v>
                </c:pt>
                <c:pt idx="3521">
                  <c:v>0.307</c:v>
                </c:pt>
                <c:pt idx="3522">
                  <c:v>0.307</c:v>
                </c:pt>
                <c:pt idx="3523">
                  <c:v>0.307</c:v>
                </c:pt>
                <c:pt idx="3524">
                  <c:v>0.307</c:v>
                </c:pt>
                <c:pt idx="3525">
                  <c:v>0.307</c:v>
                </c:pt>
                <c:pt idx="3526">
                  <c:v>0.307</c:v>
                </c:pt>
                <c:pt idx="3527">
                  <c:v>0.30666666666666664</c:v>
                </c:pt>
                <c:pt idx="3528">
                  <c:v>0.30633333333333335</c:v>
                </c:pt>
                <c:pt idx="3529">
                  <c:v>0.30599999999999999</c:v>
                </c:pt>
                <c:pt idx="3530">
                  <c:v>0.30599999999999999</c:v>
                </c:pt>
                <c:pt idx="3531">
                  <c:v>0.30599999999999999</c:v>
                </c:pt>
                <c:pt idx="3532">
                  <c:v>0.30633333333333335</c:v>
                </c:pt>
                <c:pt idx="3533">
                  <c:v>0.30599999999999999</c:v>
                </c:pt>
                <c:pt idx="3534">
                  <c:v>0.30666666666666664</c:v>
                </c:pt>
                <c:pt idx="3535">
                  <c:v>0.307</c:v>
                </c:pt>
                <c:pt idx="3536">
                  <c:v>0.30666666666666664</c:v>
                </c:pt>
                <c:pt idx="3537">
                  <c:v>0.30599999999999999</c:v>
                </c:pt>
                <c:pt idx="3538">
                  <c:v>0.30599999999999999</c:v>
                </c:pt>
                <c:pt idx="3539">
                  <c:v>0.30633333333333335</c:v>
                </c:pt>
                <c:pt idx="3540">
                  <c:v>0.30599999999999999</c:v>
                </c:pt>
                <c:pt idx="3541">
                  <c:v>0.30633333333333335</c:v>
                </c:pt>
                <c:pt idx="3542">
                  <c:v>0.30633333333333335</c:v>
                </c:pt>
                <c:pt idx="3543">
                  <c:v>0.307</c:v>
                </c:pt>
                <c:pt idx="3544">
                  <c:v>0.307</c:v>
                </c:pt>
                <c:pt idx="3545">
                  <c:v>0.307</c:v>
                </c:pt>
                <c:pt idx="3546">
                  <c:v>0.307</c:v>
                </c:pt>
                <c:pt idx="3547">
                  <c:v>0.307</c:v>
                </c:pt>
                <c:pt idx="3548">
                  <c:v>0.307</c:v>
                </c:pt>
                <c:pt idx="3549">
                  <c:v>0.307</c:v>
                </c:pt>
                <c:pt idx="3550">
                  <c:v>0.307</c:v>
                </c:pt>
                <c:pt idx="3551">
                  <c:v>0.307</c:v>
                </c:pt>
                <c:pt idx="3552">
                  <c:v>0.307</c:v>
                </c:pt>
                <c:pt idx="3553">
                  <c:v>0.3076666666666667</c:v>
                </c:pt>
                <c:pt idx="3554">
                  <c:v>0.308</c:v>
                </c:pt>
                <c:pt idx="3555">
                  <c:v>0.308</c:v>
                </c:pt>
                <c:pt idx="3556">
                  <c:v>0.308</c:v>
                </c:pt>
                <c:pt idx="3557">
                  <c:v>0.308</c:v>
                </c:pt>
                <c:pt idx="3558">
                  <c:v>0.308</c:v>
                </c:pt>
                <c:pt idx="3559">
                  <c:v>0.308</c:v>
                </c:pt>
                <c:pt idx="3560">
                  <c:v>0.308</c:v>
                </c:pt>
                <c:pt idx="3561">
                  <c:v>0.308</c:v>
                </c:pt>
                <c:pt idx="3562">
                  <c:v>0.308</c:v>
                </c:pt>
                <c:pt idx="3563">
                  <c:v>0.308</c:v>
                </c:pt>
                <c:pt idx="3564">
                  <c:v>0.30833333333333335</c:v>
                </c:pt>
                <c:pt idx="3565">
                  <c:v>0.309</c:v>
                </c:pt>
                <c:pt idx="3566">
                  <c:v>0.309</c:v>
                </c:pt>
                <c:pt idx="3567">
                  <c:v>0.309</c:v>
                </c:pt>
                <c:pt idx="3568">
                  <c:v>0.309</c:v>
                </c:pt>
                <c:pt idx="3569">
                  <c:v>0.309</c:v>
                </c:pt>
                <c:pt idx="3570">
                  <c:v>0.309</c:v>
                </c:pt>
                <c:pt idx="3571">
                  <c:v>0.309</c:v>
                </c:pt>
                <c:pt idx="3572">
                  <c:v>0.309</c:v>
                </c:pt>
                <c:pt idx="3573">
                  <c:v>0.309</c:v>
                </c:pt>
                <c:pt idx="3574">
                  <c:v>0.309</c:v>
                </c:pt>
                <c:pt idx="3575">
                  <c:v>0.309</c:v>
                </c:pt>
                <c:pt idx="3576">
                  <c:v>0.309</c:v>
                </c:pt>
                <c:pt idx="3577">
                  <c:v>0.309</c:v>
                </c:pt>
                <c:pt idx="3578">
                  <c:v>0.309</c:v>
                </c:pt>
                <c:pt idx="3579">
                  <c:v>0.30933333333333329</c:v>
                </c:pt>
                <c:pt idx="3580">
                  <c:v>0.31</c:v>
                </c:pt>
                <c:pt idx="3581">
                  <c:v>0.31</c:v>
                </c:pt>
                <c:pt idx="3582">
                  <c:v>0.31</c:v>
                </c:pt>
                <c:pt idx="3583">
                  <c:v>0.31</c:v>
                </c:pt>
                <c:pt idx="3584">
                  <c:v>0.31</c:v>
                </c:pt>
                <c:pt idx="3585">
                  <c:v>0.31</c:v>
                </c:pt>
                <c:pt idx="3586">
                  <c:v>0.31</c:v>
                </c:pt>
                <c:pt idx="3587">
                  <c:v>0.31</c:v>
                </c:pt>
                <c:pt idx="3588">
                  <c:v>0.31</c:v>
                </c:pt>
                <c:pt idx="3589">
                  <c:v>0.31</c:v>
                </c:pt>
                <c:pt idx="3590">
                  <c:v>0.31</c:v>
                </c:pt>
                <c:pt idx="3591">
                  <c:v>0.31</c:v>
                </c:pt>
                <c:pt idx="3592">
                  <c:v>0.31</c:v>
                </c:pt>
                <c:pt idx="3593">
                  <c:v>0.31033333333333335</c:v>
                </c:pt>
                <c:pt idx="3594">
                  <c:v>0.311</c:v>
                </c:pt>
                <c:pt idx="3595">
                  <c:v>0.311</c:v>
                </c:pt>
                <c:pt idx="3596">
                  <c:v>0.311</c:v>
                </c:pt>
                <c:pt idx="3597">
                  <c:v>0.311</c:v>
                </c:pt>
                <c:pt idx="3598">
                  <c:v>0.311</c:v>
                </c:pt>
                <c:pt idx="3599">
                  <c:v>0.3113333333333333</c:v>
                </c:pt>
                <c:pt idx="3600">
                  <c:v>0.3116666666666667</c:v>
                </c:pt>
                <c:pt idx="3601">
                  <c:v>0.312</c:v>
                </c:pt>
                <c:pt idx="3602">
                  <c:v>0.312</c:v>
                </c:pt>
                <c:pt idx="3603">
                  <c:v>0.312</c:v>
                </c:pt>
                <c:pt idx="3604">
                  <c:v>0.313</c:v>
                </c:pt>
                <c:pt idx="3605">
                  <c:v>0.313</c:v>
                </c:pt>
                <c:pt idx="3606">
                  <c:v>0.314</c:v>
                </c:pt>
                <c:pt idx="3607">
                  <c:v>0.314</c:v>
                </c:pt>
                <c:pt idx="3608">
                  <c:v>0.314</c:v>
                </c:pt>
                <c:pt idx="3609">
                  <c:v>0.31433333333333335</c:v>
                </c:pt>
                <c:pt idx="3610">
                  <c:v>0.315</c:v>
                </c:pt>
                <c:pt idx="3611">
                  <c:v>0.31566666666666671</c:v>
                </c:pt>
                <c:pt idx="3612">
                  <c:v>0.316</c:v>
                </c:pt>
                <c:pt idx="3613">
                  <c:v>0.316</c:v>
                </c:pt>
                <c:pt idx="3614">
                  <c:v>0.317</c:v>
                </c:pt>
                <c:pt idx="3615">
                  <c:v>0.317</c:v>
                </c:pt>
                <c:pt idx="3616">
                  <c:v>0.31766666666666671</c:v>
                </c:pt>
                <c:pt idx="3617">
                  <c:v>0.318</c:v>
                </c:pt>
                <c:pt idx="3618">
                  <c:v>0.31833333333333336</c:v>
                </c:pt>
                <c:pt idx="3619">
                  <c:v>0.31900000000000001</c:v>
                </c:pt>
                <c:pt idx="3620">
                  <c:v>0.31900000000000001</c:v>
                </c:pt>
                <c:pt idx="3621">
                  <c:v>0.31900000000000001</c:v>
                </c:pt>
                <c:pt idx="3622">
                  <c:v>0.31966666666666671</c:v>
                </c:pt>
                <c:pt idx="3623">
                  <c:v>0.32</c:v>
                </c:pt>
                <c:pt idx="3624">
                  <c:v>0.32</c:v>
                </c:pt>
                <c:pt idx="3625">
                  <c:v>0.32033333333333336</c:v>
                </c:pt>
                <c:pt idx="3626">
                  <c:v>0.32100000000000001</c:v>
                </c:pt>
                <c:pt idx="3627">
                  <c:v>0.32100000000000001</c:v>
                </c:pt>
                <c:pt idx="3628">
                  <c:v>0.32100000000000001</c:v>
                </c:pt>
                <c:pt idx="3629">
                  <c:v>0.3213333333333333</c:v>
                </c:pt>
                <c:pt idx="3630">
                  <c:v>0.3213333333333333</c:v>
                </c:pt>
                <c:pt idx="3631">
                  <c:v>0.32200000000000001</c:v>
                </c:pt>
                <c:pt idx="3632">
                  <c:v>0.32200000000000001</c:v>
                </c:pt>
                <c:pt idx="3633">
                  <c:v>0.32200000000000001</c:v>
                </c:pt>
                <c:pt idx="3634">
                  <c:v>0.32266666666666666</c:v>
                </c:pt>
                <c:pt idx="3635">
                  <c:v>0.32233333333333336</c:v>
                </c:pt>
                <c:pt idx="3636">
                  <c:v>0.32266666666666666</c:v>
                </c:pt>
                <c:pt idx="3637">
                  <c:v>0.32300000000000001</c:v>
                </c:pt>
                <c:pt idx="3638">
                  <c:v>0.32300000000000001</c:v>
                </c:pt>
                <c:pt idx="3639">
                  <c:v>0.32300000000000001</c:v>
                </c:pt>
                <c:pt idx="3640">
                  <c:v>0.32300000000000001</c:v>
                </c:pt>
                <c:pt idx="3641">
                  <c:v>0.32300000000000001</c:v>
                </c:pt>
                <c:pt idx="3642">
                  <c:v>0.32300000000000001</c:v>
                </c:pt>
                <c:pt idx="3643">
                  <c:v>0.32400000000000001</c:v>
                </c:pt>
                <c:pt idx="3644">
                  <c:v>0.32400000000000001</c:v>
                </c:pt>
                <c:pt idx="3645">
                  <c:v>0.32400000000000001</c:v>
                </c:pt>
                <c:pt idx="3646">
                  <c:v>0.32400000000000001</c:v>
                </c:pt>
                <c:pt idx="3647">
                  <c:v>0.32400000000000001</c:v>
                </c:pt>
                <c:pt idx="3648">
                  <c:v>0.32400000000000001</c:v>
                </c:pt>
                <c:pt idx="3649">
                  <c:v>0.32400000000000001</c:v>
                </c:pt>
                <c:pt idx="3650">
                  <c:v>0.32400000000000001</c:v>
                </c:pt>
                <c:pt idx="3651">
                  <c:v>0.32400000000000001</c:v>
                </c:pt>
                <c:pt idx="3652">
                  <c:v>0.32500000000000001</c:v>
                </c:pt>
                <c:pt idx="3653">
                  <c:v>0.32500000000000001</c:v>
                </c:pt>
                <c:pt idx="3654">
                  <c:v>0.32500000000000001</c:v>
                </c:pt>
                <c:pt idx="3655">
                  <c:v>0.32500000000000001</c:v>
                </c:pt>
                <c:pt idx="3656">
                  <c:v>0.32500000000000001</c:v>
                </c:pt>
                <c:pt idx="3657">
                  <c:v>0.32500000000000001</c:v>
                </c:pt>
                <c:pt idx="3658">
                  <c:v>0.32500000000000001</c:v>
                </c:pt>
                <c:pt idx="3659">
                  <c:v>0.32500000000000001</c:v>
                </c:pt>
                <c:pt idx="3660">
                  <c:v>0.32500000000000001</c:v>
                </c:pt>
                <c:pt idx="3661">
                  <c:v>0.32533333333333331</c:v>
                </c:pt>
                <c:pt idx="3662">
                  <c:v>0.32600000000000001</c:v>
                </c:pt>
                <c:pt idx="3663">
                  <c:v>0.32600000000000001</c:v>
                </c:pt>
                <c:pt idx="3664">
                  <c:v>0.32600000000000001</c:v>
                </c:pt>
                <c:pt idx="3665">
                  <c:v>0.32600000000000001</c:v>
                </c:pt>
                <c:pt idx="3666">
                  <c:v>0.32600000000000001</c:v>
                </c:pt>
                <c:pt idx="3667">
                  <c:v>0.32600000000000001</c:v>
                </c:pt>
                <c:pt idx="3668">
                  <c:v>0.32600000000000001</c:v>
                </c:pt>
                <c:pt idx="3669">
                  <c:v>0.32600000000000001</c:v>
                </c:pt>
                <c:pt idx="3670">
                  <c:v>0.32600000000000001</c:v>
                </c:pt>
                <c:pt idx="3671">
                  <c:v>0.32600000000000001</c:v>
                </c:pt>
                <c:pt idx="3672">
                  <c:v>0.32600000000000001</c:v>
                </c:pt>
                <c:pt idx="3673">
                  <c:v>0.32600000000000001</c:v>
                </c:pt>
                <c:pt idx="3674">
                  <c:v>0.32600000000000001</c:v>
                </c:pt>
                <c:pt idx="3675">
                  <c:v>0.32600000000000001</c:v>
                </c:pt>
                <c:pt idx="3676">
                  <c:v>0.32600000000000001</c:v>
                </c:pt>
                <c:pt idx="3677">
                  <c:v>0.32600000000000001</c:v>
                </c:pt>
                <c:pt idx="3678">
                  <c:v>0.32633333333333336</c:v>
                </c:pt>
                <c:pt idx="3679">
                  <c:v>0.32700000000000001</c:v>
                </c:pt>
                <c:pt idx="3680">
                  <c:v>0.32700000000000001</c:v>
                </c:pt>
                <c:pt idx="3681">
                  <c:v>0.32700000000000001</c:v>
                </c:pt>
                <c:pt idx="3682">
                  <c:v>0.32700000000000001</c:v>
                </c:pt>
                <c:pt idx="3683">
                  <c:v>0.32733333333333331</c:v>
                </c:pt>
                <c:pt idx="3684">
                  <c:v>0.32733333333333331</c:v>
                </c:pt>
                <c:pt idx="3685">
                  <c:v>0.32800000000000001</c:v>
                </c:pt>
                <c:pt idx="3686">
                  <c:v>0.32800000000000001</c:v>
                </c:pt>
                <c:pt idx="3687">
                  <c:v>0.32833333333333337</c:v>
                </c:pt>
                <c:pt idx="3688">
                  <c:v>0.32866666666666666</c:v>
                </c:pt>
                <c:pt idx="3689">
                  <c:v>0.32900000000000001</c:v>
                </c:pt>
                <c:pt idx="3690">
                  <c:v>0.32900000000000001</c:v>
                </c:pt>
                <c:pt idx="3691">
                  <c:v>0.32933333333333331</c:v>
                </c:pt>
                <c:pt idx="3692">
                  <c:v>0.33</c:v>
                </c:pt>
                <c:pt idx="3693">
                  <c:v>0.33</c:v>
                </c:pt>
                <c:pt idx="3694">
                  <c:v>0.33033333333333337</c:v>
                </c:pt>
                <c:pt idx="3695">
                  <c:v>0.33100000000000002</c:v>
                </c:pt>
                <c:pt idx="3696">
                  <c:v>0.33100000000000002</c:v>
                </c:pt>
                <c:pt idx="3697">
                  <c:v>0.33133333333333331</c:v>
                </c:pt>
                <c:pt idx="3698">
                  <c:v>0.33200000000000002</c:v>
                </c:pt>
                <c:pt idx="3699">
                  <c:v>0.33200000000000002</c:v>
                </c:pt>
                <c:pt idx="3700">
                  <c:v>0.33200000000000002</c:v>
                </c:pt>
                <c:pt idx="3701">
                  <c:v>0.33300000000000002</c:v>
                </c:pt>
                <c:pt idx="3702">
                  <c:v>0.33300000000000002</c:v>
                </c:pt>
                <c:pt idx="3703">
                  <c:v>0.33300000000000002</c:v>
                </c:pt>
                <c:pt idx="3704">
                  <c:v>0.33300000000000002</c:v>
                </c:pt>
                <c:pt idx="3705">
                  <c:v>0.33400000000000002</c:v>
                </c:pt>
                <c:pt idx="3706">
                  <c:v>0.33400000000000002</c:v>
                </c:pt>
                <c:pt idx="3707">
                  <c:v>0.33400000000000002</c:v>
                </c:pt>
                <c:pt idx="3708">
                  <c:v>0.33400000000000002</c:v>
                </c:pt>
                <c:pt idx="3709">
                  <c:v>0.33400000000000002</c:v>
                </c:pt>
                <c:pt idx="3710">
                  <c:v>0.33500000000000002</c:v>
                </c:pt>
                <c:pt idx="3711">
                  <c:v>0.33500000000000002</c:v>
                </c:pt>
                <c:pt idx="3712">
                  <c:v>0.33500000000000002</c:v>
                </c:pt>
                <c:pt idx="3713">
                  <c:v>0.33500000000000002</c:v>
                </c:pt>
                <c:pt idx="3714">
                  <c:v>0.33500000000000002</c:v>
                </c:pt>
                <c:pt idx="3715">
                  <c:v>0.33500000000000002</c:v>
                </c:pt>
                <c:pt idx="3716">
                  <c:v>0.33500000000000002</c:v>
                </c:pt>
                <c:pt idx="3717">
                  <c:v>0.33500000000000002</c:v>
                </c:pt>
                <c:pt idx="3718">
                  <c:v>0.33600000000000002</c:v>
                </c:pt>
                <c:pt idx="3719">
                  <c:v>0.33566666666666672</c:v>
                </c:pt>
                <c:pt idx="3720">
                  <c:v>0.33533333333333332</c:v>
                </c:pt>
                <c:pt idx="3721">
                  <c:v>0.33600000000000002</c:v>
                </c:pt>
                <c:pt idx="3722">
                  <c:v>0.33600000000000002</c:v>
                </c:pt>
                <c:pt idx="3723">
                  <c:v>0.33600000000000002</c:v>
                </c:pt>
                <c:pt idx="3724">
                  <c:v>0.33600000000000002</c:v>
                </c:pt>
                <c:pt idx="3725">
                  <c:v>0.33600000000000002</c:v>
                </c:pt>
                <c:pt idx="3726">
                  <c:v>0.33600000000000002</c:v>
                </c:pt>
                <c:pt idx="3727">
                  <c:v>0.33600000000000002</c:v>
                </c:pt>
                <c:pt idx="3728">
                  <c:v>0.33600000000000002</c:v>
                </c:pt>
                <c:pt idx="3729">
                  <c:v>0.33600000000000002</c:v>
                </c:pt>
                <c:pt idx="3730">
                  <c:v>0.33600000000000002</c:v>
                </c:pt>
                <c:pt idx="3731">
                  <c:v>0.33566666666666672</c:v>
                </c:pt>
                <c:pt idx="3732">
                  <c:v>0.33600000000000002</c:v>
                </c:pt>
                <c:pt idx="3733">
                  <c:v>0.33566666666666672</c:v>
                </c:pt>
                <c:pt idx="3734">
                  <c:v>0.33600000000000002</c:v>
                </c:pt>
                <c:pt idx="3735">
                  <c:v>0.33600000000000002</c:v>
                </c:pt>
                <c:pt idx="3736">
                  <c:v>0.33600000000000002</c:v>
                </c:pt>
                <c:pt idx="3737">
                  <c:v>0.33566666666666672</c:v>
                </c:pt>
                <c:pt idx="3738">
                  <c:v>0.33600000000000002</c:v>
                </c:pt>
                <c:pt idx="3739">
                  <c:v>0.33600000000000002</c:v>
                </c:pt>
                <c:pt idx="3740">
                  <c:v>0.33566666666666672</c:v>
                </c:pt>
                <c:pt idx="3741">
                  <c:v>0.33566666666666672</c:v>
                </c:pt>
                <c:pt idx="3742">
                  <c:v>0.33600000000000002</c:v>
                </c:pt>
                <c:pt idx="3743">
                  <c:v>0.33600000000000002</c:v>
                </c:pt>
                <c:pt idx="3744">
                  <c:v>0.33600000000000002</c:v>
                </c:pt>
                <c:pt idx="3745">
                  <c:v>0.33600000000000002</c:v>
                </c:pt>
                <c:pt idx="3746">
                  <c:v>0.33600000000000002</c:v>
                </c:pt>
                <c:pt idx="3747">
                  <c:v>0.33600000000000002</c:v>
                </c:pt>
                <c:pt idx="3748">
                  <c:v>0.33600000000000002</c:v>
                </c:pt>
                <c:pt idx="3749">
                  <c:v>0.33600000000000002</c:v>
                </c:pt>
                <c:pt idx="3750">
                  <c:v>0.33600000000000002</c:v>
                </c:pt>
                <c:pt idx="3751">
                  <c:v>0.33600000000000002</c:v>
                </c:pt>
                <c:pt idx="3752">
                  <c:v>0.33600000000000002</c:v>
                </c:pt>
                <c:pt idx="3753">
                  <c:v>0.33600000000000002</c:v>
                </c:pt>
                <c:pt idx="3754">
                  <c:v>0.33600000000000002</c:v>
                </c:pt>
                <c:pt idx="3755">
                  <c:v>0.33600000000000002</c:v>
                </c:pt>
                <c:pt idx="3756">
                  <c:v>0.33600000000000002</c:v>
                </c:pt>
                <c:pt idx="3757">
                  <c:v>0.33600000000000002</c:v>
                </c:pt>
                <c:pt idx="3758">
                  <c:v>0.33600000000000002</c:v>
                </c:pt>
                <c:pt idx="3759">
                  <c:v>0.33600000000000002</c:v>
                </c:pt>
                <c:pt idx="3760">
                  <c:v>0.33600000000000002</c:v>
                </c:pt>
                <c:pt idx="3761">
                  <c:v>0.33600000000000002</c:v>
                </c:pt>
                <c:pt idx="3762">
                  <c:v>0.33600000000000002</c:v>
                </c:pt>
                <c:pt idx="3763">
                  <c:v>0.33600000000000002</c:v>
                </c:pt>
                <c:pt idx="3764">
                  <c:v>0.33600000000000002</c:v>
                </c:pt>
                <c:pt idx="3765">
                  <c:v>0.33600000000000002</c:v>
                </c:pt>
                <c:pt idx="3766">
                  <c:v>0.33633333333333337</c:v>
                </c:pt>
                <c:pt idx="3767">
                  <c:v>0.33700000000000002</c:v>
                </c:pt>
                <c:pt idx="3768">
                  <c:v>0.33700000000000002</c:v>
                </c:pt>
                <c:pt idx="3769">
                  <c:v>0.33700000000000002</c:v>
                </c:pt>
                <c:pt idx="3770">
                  <c:v>0.33700000000000002</c:v>
                </c:pt>
                <c:pt idx="3771">
                  <c:v>0.33700000000000002</c:v>
                </c:pt>
                <c:pt idx="3772">
                  <c:v>0.33700000000000002</c:v>
                </c:pt>
                <c:pt idx="3773">
                  <c:v>0.33700000000000002</c:v>
                </c:pt>
                <c:pt idx="3774">
                  <c:v>0.33700000000000002</c:v>
                </c:pt>
                <c:pt idx="3775">
                  <c:v>0.33700000000000002</c:v>
                </c:pt>
                <c:pt idx="3776">
                  <c:v>0.33700000000000002</c:v>
                </c:pt>
                <c:pt idx="3777">
                  <c:v>0.33700000000000002</c:v>
                </c:pt>
                <c:pt idx="3778">
                  <c:v>0.33700000000000002</c:v>
                </c:pt>
                <c:pt idx="3779">
                  <c:v>0.33700000000000002</c:v>
                </c:pt>
                <c:pt idx="3780">
                  <c:v>0.33700000000000002</c:v>
                </c:pt>
                <c:pt idx="3781">
                  <c:v>0.33700000000000002</c:v>
                </c:pt>
                <c:pt idx="3782">
                  <c:v>0.33700000000000002</c:v>
                </c:pt>
                <c:pt idx="3783">
                  <c:v>0.33700000000000002</c:v>
                </c:pt>
                <c:pt idx="3784">
                  <c:v>0.33800000000000002</c:v>
                </c:pt>
                <c:pt idx="3785">
                  <c:v>0.33800000000000002</c:v>
                </c:pt>
                <c:pt idx="3786">
                  <c:v>0.33800000000000002</c:v>
                </c:pt>
                <c:pt idx="3787">
                  <c:v>0.33800000000000002</c:v>
                </c:pt>
                <c:pt idx="3788">
                  <c:v>0.33800000000000002</c:v>
                </c:pt>
                <c:pt idx="3789">
                  <c:v>0.33800000000000002</c:v>
                </c:pt>
                <c:pt idx="3790">
                  <c:v>0.33800000000000002</c:v>
                </c:pt>
                <c:pt idx="3791">
                  <c:v>0.33800000000000002</c:v>
                </c:pt>
                <c:pt idx="3792">
                  <c:v>0.33800000000000002</c:v>
                </c:pt>
                <c:pt idx="3793">
                  <c:v>0.33800000000000002</c:v>
                </c:pt>
                <c:pt idx="3794">
                  <c:v>0.33800000000000002</c:v>
                </c:pt>
                <c:pt idx="3795">
                  <c:v>0.33800000000000002</c:v>
                </c:pt>
                <c:pt idx="3796">
                  <c:v>0.33800000000000002</c:v>
                </c:pt>
                <c:pt idx="3797">
                  <c:v>0.33800000000000002</c:v>
                </c:pt>
                <c:pt idx="3798">
                  <c:v>0.33800000000000002</c:v>
                </c:pt>
                <c:pt idx="3799">
                  <c:v>0.33800000000000002</c:v>
                </c:pt>
                <c:pt idx="3800">
                  <c:v>0.33800000000000002</c:v>
                </c:pt>
                <c:pt idx="3801">
                  <c:v>0.33800000000000002</c:v>
                </c:pt>
                <c:pt idx="3802">
                  <c:v>0.33800000000000002</c:v>
                </c:pt>
                <c:pt idx="3803">
                  <c:v>0.33800000000000002</c:v>
                </c:pt>
                <c:pt idx="3804">
                  <c:v>0.33800000000000002</c:v>
                </c:pt>
                <c:pt idx="3805">
                  <c:v>0.33800000000000002</c:v>
                </c:pt>
                <c:pt idx="3806">
                  <c:v>0.33800000000000002</c:v>
                </c:pt>
                <c:pt idx="3807">
                  <c:v>0.33800000000000002</c:v>
                </c:pt>
                <c:pt idx="3808">
                  <c:v>0.33800000000000002</c:v>
                </c:pt>
                <c:pt idx="3809">
                  <c:v>0.33800000000000002</c:v>
                </c:pt>
                <c:pt idx="3810">
                  <c:v>0.33800000000000002</c:v>
                </c:pt>
                <c:pt idx="3811">
                  <c:v>0.33800000000000002</c:v>
                </c:pt>
                <c:pt idx="3812">
                  <c:v>0.33800000000000002</c:v>
                </c:pt>
                <c:pt idx="3813">
                  <c:v>0.33800000000000002</c:v>
                </c:pt>
                <c:pt idx="3814">
                  <c:v>0.33800000000000002</c:v>
                </c:pt>
                <c:pt idx="3815">
                  <c:v>0.33800000000000002</c:v>
                </c:pt>
                <c:pt idx="3816">
                  <c:v>0.33800000000000002</c:v>
                </c:pt>
                <c:pt idx="3817">
                  <c:v>0.33800000000000002</c:v>
                </c:pt>
                <c:pt idx="3818">
                  <c:v>0.33800000000000002</c:v>
                </c:pt>
                <c:pt idx="3819">
                  <c:v>0.33800000000000002</c:v>
                </c:pt>
                <c:pt idx="3820">
                  <c:v>0.33800000000000002</c:v>
                </c:pt>
                <c:pt idx="3821">
                  <c:v>0.33800000000000002</c:v>
                </c:pt>
                <c:pt idx="3822">
                  <c:v>0.33800000000000002</c:v>
                </c:pt>
                <c:pt idx="3823">
                  <c:v>0.33800000000000002</c:v>
                </c:pt>
                <c:pt idx="3824">
                  <c:v>0.33800000000000002</c:v>
                </c:pt>
                <c:pt idx="3825">
                  <c:v>0.33800000000000002</c:v>
                </c:pt>
                <c:pt idx="3826">
                  <c:v>0.33800000000000002</c:v>
                </c:pt>
                <c:pt idx="3827">
                  <c:v>0.33800000000000002</c:v>
                </c:pt>
                <c:pt idx="3828">
                  <c:v>0.33800000000000002</c:v>
                </c:pt>
                <c:pt idx="3829">
                  <c:v>0.33800000000000002</c:v>
                </c:pt>
                <c:pt idx="3830">
                  <c:v>0.33800000000000002</c:v>
                </c:pt>
                <c:pt idx="3831">
                  <c:v>0.33800000000000002</c:v>
                </c:pt>
                <c:pt idx="3832">
                  <c:v>0.33800000000000002</c:v>
                </c:pt>
                <c:pt idx="3833">
                  <c:v>0.33800000000000002</c:v>
                </c:pt>
                <c:pt idx="3834">
                  <c:v>0.33800000000000002</c:v>
                </c:pt>
                <c:pt idx="3835">
                  <c:v>0.33800000000000002</c:v>
                </c:pt>
                <c:pt idx="3836">
                  <c:v>0.33800000000000002</c:v>
                </c:pt>
                <c:pt idx="3837">
                  <c:v>0.33800000000000002</c:v>
                </c:pt>
                <c:pt idx="3838">
                  <c:v>0.33800000000000002</c:v>
                </c:pt>
                <c:pt idx="3839">
                  <c:v>0.33800000000000002</c:v>
                </c:pt>
                <c:pt idx="3840">
                  <c:v>0.33800000000000002</c:v>
                </c:pt>
                <c:pt idx="3841">
                  <c:v>0.33800000000000002</c:v>
                </c:pt>
                <c:pt idx="3842">
                  <c:v>0.33866666666666667</c:v>
                </c:pt>
                <c:pt idx="3843">
                  <c:v>0.33900000000000002</c:v>
                </c:pt>
                <c:pt idx="3844">
                  <c:v>0.33900000000000002</c:v>
                </c:pt>
                <c:pt idx="3845">
                  <c:v>0.33900000000000002</c:v>
                </c:pt>
                <c:pt idx="3846">
                  <c:v>0.33966666666666673</c:v>
                </c:pt>
                <c:pt idx="3847">
                  <c:v>0.34</c:v>
                </c:pt>
                <c:pt idx="3848">
                  <c:v>0.34</c:v>
                </c:pt>
                <c:pt idx="3849">
                  <c:v>0.34100000000000003</c:v>
                </c:pt>
                <c:pt idx="3850">
                  <c:v>0.34166666666666673</c:v>
                </c:pt>
                <c:pt idx="3851">
                  <c:v>0.34433333333333332</c:v>
                </c:pt>
                <c:pt idx="3852">
                  <c:v>0.34933333333333333</c:v>
                </c:pt>
                <c:pt idx="3853">
                  <c:v>0.35399999999999993</c:v>
                </c:pt>
                <c:pt idx="3854">
                  <c:v>0.35666666666666663</c:v>
                </c:pt>
                <c:pt idx="3855">
                  <c:v>0.35866666666666669</c:v>
                </c:pt>
                <c:pt idx="3856">
                  <c:v>0.36033333333333334</c:v>
                </c:pt>
                <c:pt idx="3857">
                  <c:v>0.36133333333333334</c:v>
                </c:pt>
                <c:pt idx="3858">
                  <c:v>0.36233333333333334</c:v>
                </c:pt>
                <c:pt idx="3859">
                  <c:v>0.36333333333333329</c:v>
                </c:pt>
                <c:pt idx="3860">
                  <c:v>0.36466666666666664</c:v>
                </c:pt>
                <c:pt idx="3861">
                  <c:v>0.37166666666666665</c:v>
                </c:pt>
                <c:pt idx="3862">
                  <c:v>0.38666666666666671</c:v>
                </c:pt>
                <c:pt idx="3863">
                  <c:v>0.39066666666666672</c:v>
                </c:pt>
                <c:pt idx="3864">
                  <c:v>0.41233333333333327</c:v>
                </c:pt>
                <c:pt idx="3865">
                  <c:v>0.41299999999999998</c:v>
                </c:pt>
                <c:pt idx="3866">
                  <c:v>0.41399999999999998</c:v>
                </c:pt>
                <c:pt idx="3867">
                  <c:v>0.41466666666666668</c:v>
                </c:pt>
                <c:pt idx="3868">
                  <c:v>0.42033333333333328</c:v>
                </c:pt>
                <c:pt idx="3869">
                  <c:v>0.42566666666666664</c:v>
                </c:pt>
                <c:pt idx="3870">
                  <c:v>0.42599999999999999</c:v>
                </c:pt>
                <c:pt idx="3871">
                  <c:v>0.42666666666666669</c:v>
                </c:pt>
                <c:pt idx="3872">
                  <c:v>0.42633333333333329</c:v>
                </c:pt>
                <c:pt idx="3873">
                  <c:v>0.42599999999999999</c:v>
                </c:pt>
                <c:pt idx="3874">
                  <c:v>0.42599999999999999</c:v>
                </c:pt>
                <c:pt idx="3875">
                  <c:v>0.42599999999999999</c:v>
                </c:pt>
                <c:pt idx="3876">
                  <c:v>0.42599999999999999</c:v>
                </c:pt>
                <c:pt idx="3877">
                  <c:v>0.42599999999999999</c:v>
                </c:pt>
                <c:pt idx="3878">
                  <c:v>0.42566666666666664</c:v>
                </c:pt>
                <c:pt idx="3879">
                  <c:v>0.42499999999999999</c:v>
                </c:pt>
                <c:pt idx="3880">
                  <c:v>0.42499999999999999</c:v>
                </c:pt>
                <c:pt idx="3881">
                  <c:v>0.42499999999999999</c:v>
                </c:pt>
                <c:pt idx="3882">
                  <c:v>0.42499999999999999</c:v>
                </c:pt>
                <c:pt idx="3883">
                  <c:v>0.42499999999999999</c:v>
                </c:pt>
                <c:pt idx="3884">
                  <c:v>0.42499999999999999</c:v>
                </c:pt>
                <c:pt idx="3885">
                  <c:v>0.42499999999999999</c:v>
                </c:pt>
                <c:pt idx="3886">
                  <c:v>0.42499999999999999</c:v>
                </c:pt>
                <c:pt idx="3887">
                  <c:v>0.42399999999999999</c:v>
                </c:pt>
                <c:pt idx="3888">
                  <c:v>0.42433333333333328</c:v>
                </c:pt>
                <c:pt idx="3889">
                  <c:v>0.42433333333333328</c:v>
                </c:pt>
                <c:pt idx="3890">
                  <c:v>0.42399999999999999</c:v>
                </c:pt>
                <c:pt idx="3891">
                  <c:v>0.42399999999999999</c:v>
                </c:pt>
                <c:pt idx="3892">
                  <c:v>0.42433333333333328</c:v>
                </c:pt>
                <c:pt idx="3893">
                  <c:v>0.42399999999999999</c:v>
                </c:pt>
                <c:pt idx="3894">
                  <c:v>0.42466666666666669</c:v>
                </c:pt>
                <c:pt idx="3895">
                  <c:v>0.42466666666666669</c:v>
                </c:pt>
                <c:pt idx="3896">
                  <c:v>0.42466666666666669</c:v>
                </c:pt>
                <c:pt idx="3897">
                  <c:v>0.42399999999999999</c:v>
                </c:pt>
                <c:pt idx="3898">
                  <c:v>0.42399999999999999</c:v>
                </c:pt>
                <c:pt idx="3899">
                  <c:v>0.42399999999999999</c:v>
                </c:pt>
                <c:pt idx="3900">
                  <c:v>0.42399999999999999</c:v>
                </c:pt>
                <c:pt idx="3901">
                  <c:v>0.42399999999999999</c:v>
                </c:pt>
                <c:pt idx="3902">
                  <c:v>0.42399999999999999</c:v>
                </c:pt>
                <c:pt idx="3903">
                  <c:v>0.42399999999999999</c:v>
                </c:pt>
                <c:pt idx="3904">
                  <c:v>0.42366666666666664</c:v>
                </c:pt>
                <c:pt idx="3905">
                  <c:v>0.42299999999999999</c:v>
                </c:pt>
                <c:pt idx="3906">
                  <c:v>0.42299999999999999</c:v>
                </c:pt>
                <c:pt idx="3907">
                  <c:v>0.42299999999999999</c:v>
                </c:pt>
                <c:pt idx="3908">
                  <c:v>0.42233333333333328</c:v>
                </c:pt>
                <c:pt idx="3909">
                  <c:v>0.42199999999999999</c:v>
                </c:pt>
                <c:pt idx="3910">
                  <c:v>0.42199999999999999</c:v>
                </c:pt>
                <c:pt idx="3911">
                  <c:v>0.42166666666666663</c:v>
                </c:pt>
                <c:pt idx="3912">
                  <c:v>0.42099999999999999</c:v>
                </c:pt>
                <c:pt idx="3913">
                  <c:v>0.42066666666666669</c:v>
                </c:pt>
                <c:pt idx="3914">
                  <c:v>0.42</c:v>
                </c:pt>
                <c:pt idx="3915">
                  <c:v>0.41899999999999998</c:v>
                </c:pt>
                <c:pt idx="3916">
                  <c:v>0.41899999999999998</c:v>
                </c:pt>
                <c:pt idx="3917">
                  <c:v>0.41833333333333328</c:v>
                </c:pt>
                <c:pt idx="3918">
                  <c:v>0.41799999999999998</c:v>
                </c:pt>
                <c:pt idx="3919">
                  <c:v>0.41766666666666663</c:v>
                </c:pt>
                <c:pt idx="3920">
                  <c:v>0.41733333333333333</c:v>
                </c:pt>
                <c:pt idx="3921">
                  <c:v>0.41766666666666663</c:v>
                </c:pt>
                <c:pt idx="3922">
                  <c:v>0.41699999999999998</c:v>
                </c:pt>
                <c:pt idx="3923">
                  <c:v>0.41699999999999998</c:v>
                </c:pt>
                <c:pt idx="3924">
                  <c:v>0.41699999999999998</c:v>
                </c:pt>
                <c:pt idx="3925">
                  <c:v>0.41633333333333328</c:v>
                </c:pt>
                <c:pt idx="3926">
                  <c:v>0.41599999999999998</c:v>
                </c:pt>
                <c:pt idx="3927">
                  <c:v>0.41599999999999998</c:v>
                </c:pt>
                <c:pt idx="3928">
                  <c:v>0.41599999999999998</c:v>
                </c:pt>
                <c:pt idx="3929">
                  <c:v>0.41599999999999998</c:v>
                </c:pt>
                <c:pt idx="3930">
                  <c:v>0.41599999999999998</c:v>
                </c:pt>
                <c:pt idx="3931">
                  <c:v>0.41599999999999998</c:v>
                </c:pt>
                <c:pt idx="3932">
                  <c:v>0.41599999999999998</c:v>
                </c:pt>
                <c:pt idx="3933">
                  <c:v>0.41599999999999998</c:v>
                </c:pt>
                <c:pt idx="3934">
                  <c:v>0.41599999999999998</c:v>
                </c:pt>
                <c:pt idx="3935">
                  <c:v>0.41566666666666663</c:v>
                </c:pt>
                <c:pt idx="3936">
                  <c:v>0.41499999999999998</c:v>
                </c:pt>
                <c:pt idx="3937">
                  <c:v>0.41499999999999998</c:v>
                </c:pt>
                <c:pt idx="3938">
                  <c:v>0.41499999999999998</c:v>
                </c:pt>
                <c:pt idx="3939">
                  <c:v>0.41399999999999998</c:v>
                </c:pt>
                <c:pt idx="3940">
                  <c:v>0.41399999999999998</c:v>
                </c:pt>
                <c:pt idx="3941">
                  <c:v>0.41299999999999998</c:v>
                </c:pt>
                <c:pt idx="3942">
                  <c:v>0.40633333333333327</c:v>
                </c:pt>
                <c:pt idx="3943">
                  <c:v>0.40133333333333338</c:v>
                </c:pt>
                <c:pt idx="3944">
                  <c:v>0.40033333333333337</c:v>
                </c:pt>
                <c:pt idx="3945">
                  <c:v>0.40000000000000008</c:v>
                </c:pt>
                <c:pt idx="3946">
                  <c:v>0.39933333333333332</c:v>
                </c:pt>
                <c:pt idx="3947">
                  <c:v>0.39799999999999996</c:v>
                </c:pt>
                <c:pt idx="3948">
                  <c:v>0.39733333333333337</c:v>
                </c:pt>
                <c:pt idx="3949">
                  <c:v>0.39666666666666667</c:v>
                </c:pt>
                <c:pt idx="3950">
                  <c:v>0.39500000000000002</c:v>
                </c:pt>
                <c:pt idx="3951">
                  <c:v>0.39399999999999996</c:v>
                </c:pt>
                <c:pt idx="3952">
                  <c:v>0.39333333333333337</c:v>
                </c:pt>
                <c:pt idx="3953">
                  <c:v>0.39266666666666666</c:v>
                </c:pt>
                <c:pt idx="3954">
                  <c:v>0.39200000000000007</c:v>
                </c:pt>
                <c:pt idx="3955">
                  <c:v>0.39166666666666666</c:v>
                </c:pt>
                <c:pt idx="3956">
                  <c:v>0.39100000000000001</c:v>
                </c:pt>
                <c:pt idx="3957">
                  <c:v>0.39100000000000001</c:v>
                </c:pt>
                <c:pt idx="3958">
                  <c:v>0.39033333333333337</c:v>
                </c:pt>
                <c:pt idx="3959">
                  <c:v>0.38999999999999996</c:v>
                </c:pt>
                <c:pt idx="3960">
                  <c:v>0.38900000000000001</c:v>
                </c:pt>
                <c:pt idx="3961">
                  <c:v>0.38900000000000001</c:v>
                </c:pt>
                <c:pt idx="3962">
                  <c:v>0.38866666666666666</c:v>
                </c:pt>
                <c:pt idx="3963">
                  <c:v>0.38800000000000007</c:v>
                </c:pt>
                <c:pt idx="3964">
                  <c:v>0.38800000000000007</c:v>
                </c:pt>
                <c:pt idx="3965">
                  <c:v>0.38700000000000001</c:v>
                </c:pt>
                <c:pt idx="3966">
                  <c:v>0.38700000000000001</c:v>
                </c:pt>
                <c:pt idx="3967">
                  <c:v>0.38599999999999995</c:v>
                </c:pt>
                <c:pt idx="3968">
                  <c:v>0.38599999999999995</c:v>
                </c:pt>
                <c:pt idx="3969">
                  <c:v>0.38566666666666666</c:v>
                </c:pt>
                <c:pt idx="3970">
                  <c:v>0.38500000000000001</c:v>
                </c:pt>
                <c:pt idx="3971">
                  <c:v>0.38500000000000001</c:v>
                </c:pt>
                <c:pt idx="3972">
                  <c:v>0.38466666666666666</c:v>
                </c:pt>
                <c:pt idx="3973">
                  <c:v>0.38400000000000006</c:v>
                </c:pt>
                <c:pt idx="3974">
                  <c:v>0.38400000000000006</c:v>
                </c:pt>
                <c:pt idx="3975">
                  <c:v>0.38400000000000006</c:v>
                </c:pt>
                <c:pt idx="3976">
                  <c:v>0.38300000000000001</c:v>
                </c:pt>
                <c:pt idx="3977">
                  <c:v>0.38300000000000001</c:v>
                </c:pt>
                <c:pt idx="3978">
                  <c:v>0.38300000000000001</c:v>
                </c:pt>
                <c:pt idx="3979">
                  <c:v>0.38199999999999995</c:v>
                </c:pt>
                <c:pt idx="3980">
                  <c:v>0.38199999999999995</c:v>
                </c:pt>
                <c:pt idx="3981">
                  <c:v>0.38199999999999995</c:v>
                </c:pt>
                <c:pt idx="3982">
                  <c:v>0.38100000000000001</c:v>
                </c:pt>
                <c:pt idx="3983">
                  <c:v>0.38100000000000001</c:v>
                </c:pt>
                <c:pt idx="3984">
                  <c:v>0.38100000000000001</c:v>
                </c:pt>
                <c:pt idx="3985">
                  <c:v>0.38100000000000001</c:v>
                </c:pt>
                <c:pt idx="3986">
                  <c:v>0.38066666666666665</c:v>
                </c:pt>
                <c:pt idx="3987">
                  <c:v>0.38000000000000006</c:v>
                </c:pt>
                <c:pt idx="3988">
                  <c:v>0.38000000000000006</c:v>
                </c:pt>
                <c:pt idx="3989">
                  <c:v>0.38000000000000006</c:v>
                </c:pt>
                <c:pt idx="3990">
                  <c:v>0.37966666666666665</c:v>
                </c:pt>
                <c:pt idx="3991">
                  <c:v>0.38000000000000006</c:v>
                </c:pt>
                <c:pt idx="3992">
                  <c:v>0.379</c:v>
                </c:pt>
                <c:pt idx="3993">
                  <c:v>0.379</c:v>
                </c:pt>
                <c:pt idx="3994">
                  <c:v>0.379</c:v>
                </c:pt>
                <c:pt idx="3995">
                  <c:v>0.379</c:v>
                </c:pt>
                <c:pt idx="3996">
                  <c:v>0.379</c:v>
                </c:pt>
                <c:pt idx="3997">
                  <c:v>0.37866666666666671</c:v>
                </c:pt>
                <c:pt idx="3998">
                  <c:v>0.37799999999999995</c:v>
                </c:pt>
                <c:pt idx="3999">
                  <c:v>0.37799999999999995</c:v>
                </c:pt>
                <c:pt idx="4000">
                  <c:v>0.37833333333333335</c:v>
                </c:pt>
                <c:pt idx="4001">
                  <c:v>0.3793333333333333</c:v>
                </c:pt>
                <c:pt idx="4002">
                  <c:v>0.38100000000000001</c:v>
                </c:pt>
                <c:pt idx="4003">
                  <c:v>0.3833333333333333</c:v>
                </c:pt>
                <c:pt idx="4004">
                  <c:v>0.38633333333333336</c:v>
                </c:pt>
                <c:pt idx="4005">
                  <c:v>0.39066666666666672</c:v>
                </c:pt>
                <c:pt idx="4006">
                  <c:v>0.39399999999999996</c:v>
                </c:pt>
                <c:pt idx="4007">
                  <c:v>0.39633333333333337</c:v>
                </c:pt>
                <c:pt idx="4008">
                  <c:v>0.39766666666666667</c:v>
                </c:pt>
                <c:pt idx="4009">
                  <c:v>0.39866666666666672</c:v>
                </c:pt>
                <c:pt idx="4010">
                  <c:v>0.40000000000000008</c:v>
                </c:pt>
                <c:pt idx="4011">
                  <c:v>0.39833333333333337</c:v>
                </c:pt>
                <c:pt idx="4012">
                  <c:v>0.39799999999999996</c:v>
                </c:pt>
                <c:pt idx="4013">
                  <c:v>0.39766666666666667</c:v>
                </c:pt>
                <c:pt idx="4014">
                  <c:v>0.39633333333333337</c:v>
                </c:pt>
                <c:pt idx="4015">
                  <c:v>0.39600000000000007</c:v>
                </c:pt>
                <c:pt idx="4016">
                  <c:v>0.39533333333333331</c:v>
                </c:pt>
                <c:pt idx="4017">
                  <c:v>0.39500000000000002</c:v>
                </c:pt>
                <c:pt idx="4018">
                  <c:v>0.39500000000000002</c:v>
                </c:pt>
                <c:pt idx="4019">
                  <c:v>0.39433333333333337</c:v>
                </c:pt>
                <c:pt idx="4020">
                  <c:v>0.39399999999999996</c:v>
                </c:pt>
                <c:pt idx="4021">
                  <c:v>0.39300000000000002</c:v>
                </c:pt>
                <c:pt idx="4022">
                  <c:v>0.39300000000000002</c:v>
                </c:pt>
                <c:pt idx="4023">
                  <c:v>0.39200000000000007</c:v>
                </c:pt>
                <c:pt idx="4024">
                  <c:v>0.39200000000000007</c:v>
                </c:pt>
                <c:pt idx="4025">
                  <c:v>0.39200000000000007</c:v>
                </c:pt>
                <c:pt idx="4026">
                  <c:v>0.39100000000000001</c:v>
                </c:pt>
                <c:pt idx="4027">
                  <c:v>0.39033333333333337</c:v>
                </c:pt>
                <c:pt idx="4028">
                  <c:v>0.38999999999999996</c:v>
                </c:pt>
                <c:pt idx="4029">
                  <c:v>0.38999999999999996</c:v>
                </c:pt>
                <c:pt idx="4030">
                  <c:v>0.38900000000000001</c:v>
                </c:pt>
                <c:pt idx="4031">
                  <c:v>0.38900000000000001</c:v>
                </c:pt>
                <c:pt idx="4032">
                  <c:v>0.38833333333333336</c:v>
                </c:pt>
                <c:pt idx="4033">
                  <c:v>0.38800000000000007</c:v>
                </c:pt>
                <c:pt idx="4034">
                  <c:v>0.38766666666666666</c:v>
                </c:pt>
                <c:pt idx="4035">
                  <c:v>0.38700000000000001</c:v>
                </c:pt>
                <c:pt idx="4036">
                  <c:v>0.38700000000000001</c:v>
                </c:pt>
                <c:pt idx="4037">
                  <c:v>0.38700000000000001</c:v>
                </c:pt>
                <c:pt idx="4038">
                  <c:v>0.38599999999999995</c:v>
                </c:pt>
                <c:pt idx="4039">
                  <c:v>0.38599999999999995</c:v>
                </c:pt>
                <c:pt idx="4040">
                  <c:v>0.38566666666666666</c:v>
                </c:pt>
                <c:pt idx="4041">
                  <c:v>0.38500000000000001</c:v>
                </c:pt>
                <c:pt idx="4042">
                  <c:v>0.38500000000000001</c:v>
                </c:pt>
                <c:pt idx="4043">
                  <c:v>0.38500000000000001</c:v>
                </c:pt>
                <c:pt idx="4044">
                  <c:v>0.38500000000000001</c:v>
                </c:pt>
                <c:pt idx="4045">
                  <c:v>0.38466666666666666</c:v>
                </c:pt>
                <c:pt idx="4046">
                  <c:v>0.38400000000000006</c:v>
                </c:pt>
                <c:pt idx="4047">
                  <c:v>0.38400000000000006</c:v>
                </c:pt>
                <c:pt idx="4048">
                  <c:v>0.38366666666666666</c:v>
                </c:pt>
                <c:pt idx="4049">
                  <c:v>0.3833333333333333</c:v>
                </c:pt>
                <c:pt idx="4050">
                  <c:v>0.38300000000000001</c:v>
                </c:pt>
                <c:pt idx="4051">
                  <c:v>0.38300000000000001</c:v>
                </c:pt>
                <c:pt idx="4052">
                  <c:v>0.38233333333333336</c:v>
                </c:pt>
                <c:pt idx="4053">
                  <c:v>0.38199999999999995</c:v>
                </c:pt>
                <c:pt idx="4054">
                  <c:v>0.38199999999999995</c:v>
                </c:pt>
                <c:pt idx="4055">
                  <c:v>0.38199999999999995</c:v>
                </c:pt>
                <c:pt idx="4056">
                  <c:v>0.38166666666666665</c:v>
                </c:pt>
                <c:pt idx="4057">
                  <c:v>0.38100000000000001</c:v>
                </c:pt>
                <c:pt idx="4058">
                  <c:v>0.38100000000000001</c:v>
                </c:pt>
                <c:pt idx="4059">
                  <c:v>0.38100000000000001</c:v>
                </c:pt>
                <c:pt idx="4060">
                  <c:v>0.38033333333333336</c:v>
                </c:pt>
                <c:pt idx="4061">
                  <c:v>0.38033333333333336</c:v>
                </c:pt>
                <c:pt idx="4062">
                  <c:v>0.38000000000000006</c:v>
                </c:pt>
                <c:pt idx="4063">
                  <c:v>0.38000000000000006</c:v>
                </c:pt>
                <c:pt idx="4064">
                  <c:v>0.38000000000000006</c:v>
                </c:pt>
                <c:pt idx="4065">
                  <c:v>0.38000000000000006</c:v>
                </c:pt>
                <c:pt idx="4066">
                  <c:v>0.3793333333333333</c:v>
                </c:pt>
                <c:pt idx="4067">
                  <c:v>0.379</c:v>
                </c:pt>
                <c:pt idx="4068">
                  <c:v>0.379</c:v>
                </c:pt>
                <c:pt idx="4069">
                  <c:v>0.379</c:v>
                </c:pt>
                <c:pt idx="4070">
                  <c:v>0.379</c:v>
                </c:pt>
                <c:pt idx="4071">
                  <c:v>0.379</c:v>
                </c:pt>
                <c:pt idx="4072">
                  <c:v>0.379</c:v>
                </c:pt>
                <c:pt idx="4073">
                  <c:v>0.379</c:v>
                </c:pt>
                <c:pt idx="4074">
                  <c:v>0.37799999999999995</c:v>
                </c:pt>
                <c:pt idx="4075">
                  <c:v>0.37799999999999995</c:v>
                </c:pt>
                <c:pt idx="4076">
                  <c:v>0.37799999999999995</c:v>
                </c:pt>
                <c:pt idx="4077">
                  <c:v>0.37799999999999995</c:v>
                </c:pt>
                <c:pt idx="4078">
                  <c:v>0.37799999999999995</c:v>
                </c:pt>
                <c:pt idx="4079">
                  <c:v>0.37733333333333335</c:v>
                </c:pt>
                <c:pt idx="4080">
                  <c:v>0.37733333333333335</c:v>
                </c:pt>
                <c:pt idx="4081">
                  <c:v>0.377</c:v>
                </c:pt>
                <c:pt idx="4082">
                  <c:v>0.377</c:v>
                </c:pt>
                <c:pt idx="4083">
                  <c:v>0.377</c:v>
                </c:pt>
                <c:pt idx="4084">
                  <c:v>0.377</c:v>
                </c:pt>
                <c:pt idx="4085">
                  <c:v>0.377</c:v>
                </c:pt>
                <c:pt idx="4086">
                  <c:v>0.377</c:v>
                </c:pt>
                <c:pt idx="4087">
                  <c:v>0.37666666666666665</c:v>
                </c:pt>
                <c:pt idx="4088">
                  <c:v>0.37600000000000006</c:v>
                </c:pt>
                <c:pt idx="4089">
                  <c:v>0.37600000000000006</c:v>
                </c:pt>
                <c:pt idx="4090">
                  <c:v>0.37600000000000006</c:v>
                </c:pt>
                <c:pt idx="4091">
                  <c:v>0.37600000000000006</c:v>
                </c:pt>
                <c:pt idx="4092">
                  <c:v>0.37600000000000006</c:v>
                </c:pt>
                <c:pt idx="4093">
                  <c:v>0.37600000000000006</c:v>
                </c:pt>
                <c:pt idx="4094">
                  <c:v>0.37600000000000006</c:v>
                </c:pt>
                <c:pt idx="4095">
                  <c:v>0.37600000000000006</c:v>
                </c:pt>
                <c:pt idx="4096">
                  <c:v>0.37600000000000006</c:v>
                </c:pt>
                <c:pt idx="4097">
                  <c:v>0.37600000000000006</c:v>
                </c:pt>
                <c:pt idx="4098">
                  <c:v>0.37600000000000006</c:v>
                </c:pt>
                <c:pt idx="4099">
                  <c:v>0.37600000000000006</c:v>
                </c:pt>
                <c:pt idx="4100">
                  <c:v>0.37600000000000006</c:v>
                </c:pt>
                <c:pt idx="4101">
                  <c:v>0.375</c:v>
                </c:pt>
                <c:pt idx="4102">
                  <c:v>0.375</c:v>
                </c:pt>
                <c:pt idx="4103">
                  <c:v>0.375</c:v>
                </c:pt>
                <c:pt idx="4104">
                  <c:v>0.375</c:v>
                </c:pt>
                <c:pt idx="4105">
                  <c:v>0.375</c:v>
                </c:pt>
                <c:pt idx="4106">
                  <c:v>0.375</c:v>
                </c:pt>
                <c:pt idx="4107">
                  <c:v>0.3746666666666667</c:v>
                </c:pt>
                <c:pt idx="4108">
                  <c:v>0.37433333333333335</c:v>
                </c:pt>
                <c:pt idx="4109">
                  <c:v>0.37399999999999994</c:v>
                </c:pt>
                <c:pt idx="4110">
                  <c:v>0.37433333333333335</c:v>
                </c:pt>
                <c:pt idx="4111">
                  <c:v>0.3746666666666667</c:v>
                </c:pt>
                <c:pt idx="4112">
                  <c:v>0.37399999999999994</c:v>
                </c:pt>
                <c:pt idx="4113">
                  <c:v>0.37399999999999994</c:v>
                </c:pt>
                <c:pt idx="4114">
                  <c:v>0.37399999999999994</c:v>
                </c:pt>
                <c:pt idx="4115">
                  <c:v>0.37399999999999994</c:v>
                </c:pt>
                <c:pt idx="4116">
                  <c:v>0.37399999999999994</c:v>
                </c:pt>
                <c:pt idx="4117">
                  <c:v>0.37399999999999994</c:v>
                </c:pt>
                <c:pt idx="4118">
                  <c:v>0.37399999999999994</c:v>
                </c:pt>
                <c:pt idx="4119">
                  <c:v>0.37399999999999994</c:v>
                </c:pt>
                <c:pt idx="4120">
                  <c:v>0.37399999999999994</c:v>
                </c:pt>
                <c:pt idx="4121">
                  <c:v>0.37366666666666665</c:v>
                </c:pt>
                <c:pt idx="4122">
                  <c:v>0.373</c:v>
                </c:pt>
                <c:pt idx="4123">
                  <c:v>0.373</c:v>
                </c:pt>
                <c:pt idx="4124">
                  <c:v>0.373</c:v>
                </c:pt>
                <c:pt idx="4125">
                  <c:v>0.373</c:v>
                </c:pt>
                <c:pt idx="4126">
                  <c:v>0.373</c:v>
                </c:pt>
                <c:pt idx="4127">
                  <c:v>0.373</c:v>
                </c:pt>
                <c:pt idx="4128">
                  <c:v>0.373</c:v>
                </c:pt>
                <c:pt idx="4129">
                  <c:v>0.373</c:v>
                </c:pt>
                <c:pt idx="4130">
                  <c:v>0.373</c:v>
                </c:pt>
                <c:pt idx="4131">
                  <c:v>0.37266666666666665</c:v>
                </c:pt>
                <c:pt idx="4132">
                  <c:v>0.37233333333333335</c:v>
                </c:pt>
                <c:pt idx="4133">
                  <c:v>0.37200000000000005</c:v>
                </c:pt>
                <c:pt idx="4134">
                  <c:v>0.37200000000000005</c:v>
                </c:pt>
                <c:pt idx="4135">
                  <c:v>0.37200000000000005</c:v>
                </c:pt>
                <c:pt idx="4136">
                  <c:v>0.37200000000000005</c:v>
                </c:pt>
                <c:pt idx="4137">
                  <c:v>0.37200000000000005</c:v>
                </c:pt>
                <c:pt idx="4138">
                  <c:v>0.37200000000000005</c:v>
                </c:pt>
                <c:pt idx="4139">
                  <c:v>0.37200000000000005</c:v>
                </c:pt>
                <c:pt idx="4140">
                  <c:v>0.37200000000000005</c:v>
                </c:pt>
                <c:pt idx="4141">
                  <c:v>0.371</c:v>
                </c:pt>
                <c:pt idx="4142">
                  <c:v>0.371</c:v>
                </c:pt>
                <c:pt idx="4143">
                  <c:v>0.371</c:v>
                </c:pt>
                <c:pt idx="4144">
                  <c:v>0.371</c:v>
                </c:pt>
                <c:pt idx="4145">
                  <c:v>0.371</c:v>
                </c:pt>
                <c:pt idx="4146">
                  <c:v>0.371</c:v>
                </c:pt>
                <c:pt idx="4147">
                  <c:v>0.371</c:v>
                </c:pt>
                <c:pt idx="4148">
                  <c:v>0.371</c:v>
                </c:pt>
                <c:pt idx="4149">
                  <c:v>0.37033333333333335</c:v>
                </c:pt>
                <c:pt idx="4150">
                  <c:v>0.36999999999999994</c:v>
                </c:pt>
                <c:pt idx="4151">
                  <c:v>0.36999999999999994</c:v>
                </c:pt>
                <c:pt idx="4152">
                  <c:v>0.36999999999999994</c:v>
                </c:pt>
                <c:pt idx="4153">
                  <c:v>0.36999999999999994</c:v>
                </c:pt>
                <c:pt idx="4154">
                  <c:v>0.36899999999999999</c:v>
                </c:pt>
                <c:pt idx="4155">
                  <c:v>0.36999999999999994</c:v>
                </c:pt>
                <c:pt idx="4156">
                  <c:v>0.36933333333333335</c:v>
                </c:pt>
                <c:pt idx="4157">
                  <c:v>0.36899999999999999</c:v>
                </c:pt>
                <c:pt idx="4158">
                  <c:v>0.36899999999999999</c:v>
                </c:pt>
                <c:pt idx="4159">
                  <c:v>0.36899999999999999</c:v>
                </c:pt>
                <c:pt idx="4160">
                  <c:v>0.36899999999999999</c:v>
                </c:pt>
                <c:pt idx="4161">
                  <c:v>0.36899999999999999</c:v>
                </c:pt>
                <c:pt idx="4162">
                  <c:v>0.36899999999999999</c:v>
                </c:pt>
                <c:pt idx="4163">
                  <c:v>0.36899999999999999</c:v>
                </c:pt>
                <c:pt idx="4164">
                  <c:v>0.36899999999999999</c:v>
                </c:pt>
                <c:pt idx="4165">
                  <c:v>0.36866666666666664</c:v>
                </c:pt>
                <c:pt idx="4166">
                  <c:v>0.36833333333333335</c:v>
                </c:pt>
                <c:pt idx="4167">
                  <c:v>0.36899999999999999</c:v>
                </c:pt>
                <c:pt idx="4168">
                  <c:v>0.36800000000000005</c:v>
                </c:pt>
                <c:pt idx="4169">
                  <c:v>0.36800000000000005</c:v>
                </c:pt>
                <c:pt idx="4170">
                  <c:v>0.36800000000000005</c:v>
                </c:pt>
                <c:pt idx="4171">
                  <c:v>0.36800000000000005</c:v>
                </c:pt>
                <c:pt idx="4172">
                  <c:v>0.36800000000000005</c:v>
                </c:pt>
                <c:pt idx="4173">
                  <c:v>0.36800000000000005</c:v>
                </c:pt>
                <c:pt idx="4174">
                  <c:v>0.36699999999999999</c:v>
                </c:pt>
                <c:pt idx="4175">
                  <c:v>0.36699999999999999</c:v>
                </c:pt>
                <c:pt idx="4176">
                  <c:v>0.36699999999999999</c:v>
                </c:pt>
                <c:pt idx="4177">
                  <c:v>0.36699999999999999</c:v>
                </c:pt>
                <c:pt idx="4178">
                  <c:v>0.36699999999999999</c:v>
                </c:pt>
                <c:pt idx="4179">
                  <c:v>0.36699999999999999</c:v>
                </c:pt>
                <c:pt idx="4180">
                  <c:v>0.36699999999999999</c:v>
                </c:pt>
                <c:pt idx="4181">
                  <c:v>0.36699999999999999</c:v>
                </c:pt>
                <c:pt idx="4182">
                  <c:v>0.36699999999999999</c:v>
                </c:pt>
                <c:pt idx="4183">
                  <c:v>0.36699999999999999</c:v>
                </c:pt>
                <c:pt idx="4184">
                  <c:v>0.36699999999999999</c:v>
                </c:pt>
                <c:pt idx="4185">
                  <c:v>0.36699999999999999</c:v>
                </c:pt>
                <c:pt idx="4186">
                  <c:v>0.36599999999999994</c:v>
                </c:pt>
                <c:pt idx="4187">
                  <c:v>0.36599999999999994</c:v>
                </c:pt>
                <c:pt idx="4188">
                  <c:v>0.36599999999999994</c:v>
                </c:pt>
                <c:pt idx="4189">
                  <c:v>0.36599999999999994</c:v>
                </c:pt>
                <c:pt idx="4190">
                  <c:v>0.36599999999999994</c:v>
                </c:pt>
                <c:pt idx="4191">
                  <c:v>0.36599999999999994</c:v>
                </c:pt>
                <c:pt idx="4192">
                  <c:v>0.36599999999999994</c:v>
                </c:pt>
                <c:pt idx="4193">
                  <c:v>0.36599999999999994</c:v>
                </c:pt>
                <c:pt idx="4194">
                  <c:v>0.36599999999999994</c:v>
                </c:pt>
                <c:pt idx="4195">
                  <c:v>0.36599999999999994</c:v>
                </c:pt>
                <c:pt idx="4196">
                  <c:v>0.36599999999999994</c:v>
                </c:pt>
                <c:pt idx="4197">
                  <c:v>0.36599999999999994</c:v>
                </c:pt>
                <c:pt idx="4198">
                  <c:v>0.36599999999999994</c:v>
                </c:pt>
                <c:pt idx="4199">
                  <c:v>0.36599999999999994</c:v>
                </c:pt>
                <c:pt idx="4200">
                  <c:v>0.36599999999999994</c:v>
                </c:pt>
                <c:pt idx="4201">
                  <c:v>0.36599999999999994</c:v>
                </c:pt>
                <c:pt idx="4202">
                  <c:v>0.36599999999999994</c:v>
                </c:pt>
                <c:pt idx="4203">
                  <c:v>0.36599999999999994</c:v>
                </c:pt>
                <c:pt idx="4204">
                  <c:v>0.36566666666666664</c:v>
                </c:pt>
                <c:pt idx="4205">
                  <c:v>0.36499999999999999</c:v>
                </c:pt>
                <c:pt idx="4206">
                  <c:v>0.36499999999999999</c:v>
                </c:pt>
                <c:pt idx="4207">
                  <c:v>0.36499999999999999</c:v>
                </c:pt>
                <c:pt idx="4208">
                  <c:v>0.36566666666666664</c:v>
                </c:pt>
                <c:pt idx="4209">
                  <c:v>0.36566666666666664</c:v>
                </c:pt>
                <c:pt idx="4210">
                  <c:v>0.36499999999999999</c:v>
                </c:pt>
                <c:pt idx="4211">
                  <c:v>0.36566666666666664</c:v>
                </c:pt>
                <c:pt idx="4212">
                  <c:v>0.36533333333333334</c:v>
                </c:pt>
                <c:pt idx="4213">
                  <c:v>0.36533333333333334</c:v>
                </c:pt>
                <c:pt idx="4214">
                  <c:v>0.36499999999999999</c:v>
                </c:pt>
                <c:pt idx="4215">
                  <c:v>0.36533333333333334</c:v>
                </c:pt>
                <c:pt idx="4216">
                  <c:v>0.36533333333333334</c:v>
                </c:pt>
                <c:pt idx="4217">
                  <c:v>0.36599999999999994</c:v>
                </c:pt>
                <c:pt idx="4218">
                  <c:v>0.36599999999999994</c:v>
                </c:pt>
                <c:pt idx="4219">
                  <c:v>0.36599999999999994</c:v>
                </c:pt>
                <c:pt idx="4220">
                  <c:v>0.36599999999999994</c:v>
                </c:pt>
                <c:pt idx="4221">
                  <c:v>0.36633333333333334</c:v>
                </c:pt>
                <c:pt idx="4222">
                  <c:v>0.36699999999999999</c:v>
                </c:pt>
                <c:pt idx="4223">
                  <c:v>0.36833333333333335</c:v>
                </c:pt>
                <c:pt idx="4224">
                  <c:v>0.36933333333333335</c:v>
                </c:pt>
                <c:pt idx="4225">
                  <c:v>0.37033333333333335</c:v>
                </c:pt>
                <c:pt idx="4226">
                  <c:v>0.37133333333333329</c:v>
                </c:pt>
                <c:pt idx="4227">
                  <c:v>0.37200000000000005</c:v>
                </c:pt>
                <c:pt idx="4228">
                  <c:v>0.373</c:v>
                </c:pt>
                <c:pt idx="4229">
                  <c:v>0.37366666666666665</c:v>
                </c:pt>
                <c:pt idx="4230">
                  <c:v>0.37433333333333335</c:v>
                </c:pt>
                <c:pt idx="4231">
                  <c:v>0.375</c:v>
                </c:pt>
                <c:pt idx="4232">
                  <c:v>0.375</c:v>
                </c:pt>
                <c:pt idx="4233">
                  <c:v>0.37600000000000006</c:v>
                </c:pt>
                <c:pt idx="4234">
                  <c:v>0.37600000000000006</c:v>
                </c:pt>
                <c:pt idx="4235">
                  <c:v>0.37600000000000006</c:v>
                </c:pt>
                <c:pt idx="4236">
                  <c:v>0.37666666666666665</c:v>
                </c:pt>
                <c:pt idx="4237">
                  <c:v>0.377</c:v>
                </c:pt>
                <c:pt idx="4238">
                  <c:v>0.377</c:v>
                </c:pt>
                <c:pt idx="4239">
                  <c:v>0.377</c:v>
                </c:pt>
                <c:pt idx="4240">
                  <c:v>0.377</c:v>
                </c:pt>
                <c:pt idx="4241">
                  <c:v>0.37766666666666665</c:v>
                </c:pt>
                <c:pt idx="4242">
                  <c:v>0.37799999999999995</c:v>
                </c:pt>
                <c:pt idx="4243">
                  <c:v>0.37799999999999995</c:v>
                </c:pt>
                <c:pt idx="4244">
                  <c:v>0.37799999999999995</c:v>
                </c:pt>
                <c:pt idx="4245">
                  <c:v>0.37799999999999995</c:v>
                </c:pt>
                <c:pt idx="4246">
                  <c:v>0.37799999999999995</c:v>
                </c:pt>
                <c:pt idx="4247">
                  <c:v>0.37799999999999995</c:v>
                </c:pt>
                <c:pt idx="4248">
                  <c:v>0.37799999999999995</c:v>
                </c:pt>
                <c:pt idx="4249">
                  <c:v>0.37799999999999995</c:v>
                </c:pt>
                <c:pt idx="4250">
                  <c:v>0.37766666666666665</c:v>
                </c:pt>
                <c:pt idx="4251">
                  <c:v>0.37733333333333335</c:v>
                </c:pt>
                <c:pt idx="4252">
                  <c:v>0.377</c:v>
                </c:pt>
                <c:pt idx="4253">
                  <c:v>0.377</c:v>
                </c:pt>
                <c:pt idx="4254">
                  <c:v>0.377</c:v>
                </c:pt>
                <c:pt idx="4255">
                  <c:v>0.377</c:v>
                </c:pt>
                <c:pt idx="4256">
                  <c:v>0.377</c:v>
                </c:pt>
                <c:pt idx="4257">
                  <c:v>0.377</c:v>
                </c:pt>
                <c:pt idx="4258">
                  <c:v>0.377</c:v>
                </c:pt>
                <c:pt idx="4259">
                  <c:v>0.377</c:v>
                </c:pt>
                <c:pt idx="4260">
                  <c:v>0.377</c:v>
                </c:pt>
                <c:pt idx="4261">
                  <c:v>0.37666666666666665</c:v>
                </c:pt>
                <c:pt idx="4262">
                  <c:v>0.37666666666666665</c:v>
                </c:pt>
                <c:pt idx="4263">
                  <c:v>0.37600000000000006</c:v>
                </c:pt>
                <c:pt idx="4264">
                  <c:v>0.37600000000000006</c:v>
                </c:pt>
                <c:pt idx="4265">
                  <c:v>0.37600000000000006</c:v>
                </c:pt>
                <c:pt idx="4266">
                  <c:v>0.37600000000000006</c:v>
                </c:pt>
                <c:pt idx="4267">
                  <c:v>0.37600000000000006</c:v>
                </c:pt>
                <c:pt idx="4268">
                  <c:v>0.37600000000000006</c:v>
                </c:pt>
                <c:pt idx="4269">
                  <c:v>0.37566666666666665</c:v>
                </c:pt>
                <c:pt idx="4270">
                  <c:v>0.375</c:v>
                </c:pt>
                <c:pt idx="4271">
                  <c:v>0.375</c:v>
                </c:pt>
                <c:pt idx="4272">
                  <c:v>0.375</c:v>
                </c:pt>
                <c:pt idx="4273">
                  <c:v>0.375</c:v>
                </c:pt>
                <c:pt idx="4274">
                  <c:v>0.375</c:v>
                </c:pt>
                <c:pt idx="4275">
                  <c:v>0.375</c:v>
                </c:pt>
                <c:pt idx="4276">
                  <c:v>0.375</c:v>
                </c:pt>
                <c:pt idx="4277">
                  <c:v>0.375</c:v>
                </c:pt>
                <c:pt idx="4278">
                  <c:v>0.375</c:v>
                </c:pt>
                <c:pt idx="4279">
                  <c:v>0.375</c:v>
                </c:pt>
                <c:pt idx="4280">
                  <c:v>0.3746666666666667</c:v>
                </c:pt>
                <c:pt idx="4281">
                  <c:v>0.37399999999999994</c:v>
                </c:pt>
                <c:pt idx="4282">
                  <c:v>0.37399999999999994</c:v>
                </c:pt>
                <c:pt idx="4283">
                  <c:v>0.37399999999999994</c:v>
                </c:pt>
                <c:pt idx="4284">
                  <c:v>0.37399999999999994</c:v>
                </c:pt>
                <c:pt idx="4285">
                  <c:v>0.37399999999999994</c:v>
                </c:pt>
                <c:pt idx="4286">
                  <c:v>0.37366666666666665</c:v>
                </c:pt>
                <c:pt idx="4287">
                  <c:v>0.37366666666666665</c:v>
                </c:pt>
                <c:pt idx="4288">
                  <c:v>0.37399999999999994</c:v>
                </c:pt>
                <c:pt idx="4289">
                  <c:v>0.373</c:v>
                </c:pt>
                <c:pt idx="4290">
                  <c:v>0.373</c:v>
                </c:pt>
                <c:pt idx="4291">
                  <c:v>0.373</c:v>
                </c:pt>
                <c:pt idx="4292">
                  <c:v>0.373</c:v>
                </c:pt>
                <c:pt idx="4293">
                  <c:v>0.373</c:v>
                </c:pt>
                <c:pt idx="4294">
                  <c:v>0.373</c:v>
                </c:pt>
                <c:pt idx="4295">
                  <c:v>0.373</c:v>
                </c:pt>
                <c:pt idx="4296">
                  <c:v>0.373</c:v>
                </c:pt>
                <c:pt idx="4297">
                  <c:v>0.373</c:v>
                </c:pt>
                <c:pt idx="4298">
                  <c:v>0.373</c:v>
                </c:pt>
                <c:pt idx="4299">
                  <c:v>0.373</c:v>
                </c:pt>
                <c:pt idx="4300">
                  <c:v>0.373</c:v>
                </c:pt>
                <c:pt idx="4301">
                  <c:v>0.37266666666666665</c:v>
                </c:pt>
                <c:pt idx="4302">
                  <c:v>0.37233333333333335</c:v>
                </c:pt>
                <c:pt idx="4303">
                  <c:v>0.37266666666666665</c:v>
                </c:pt>
                <c:pt idx="4304">
                  <c:v>0.373</c:v>
                </c:pt>
                <c:pt idx="4305">
                  <c:v>0.373</c:v>
                </c:pt>
                <c:pt idx="4306">
                  <c:v>0.373</c:v>
                </c:pt>
                <c:pt idx="4307">
                  <c:v>0.373</c:v>
                </c:pt>
                <c:pt idx="4308">
                  <c:v>0.373</c:v>
                </c:pt>
                <c:pt idx="4309">
                  <c:v>0.373</c:v>
                </c:pt>
                <c:pt idx="4310">
                  <c:v>0.373</c:v>
                </c:pt>
                <c:pt idx="4311">
                  <c:v>0.373</c:v>
                </c:pt>
                <c:pt idx="4312">
                  <c:v>0.373</c:v>
                </c:pt>
                <c:pt idx="4313">
                  <c:v>0.373</c:v>
                </c:pt>
                <c:pt idx="4314">
                  <c:v>0.373</c:v>
                </c:pt>
                <c:pt idx="4315">
                  <c:v>0.373</c:v>
                </c:pt>
                <c:pt idx="4316">
                  <c:v>0.373</c:v>
                </c:pt>
                <c:pt idx="4317">
                  <c:v>0.373</c:v>
                </c:pt>
                <c:pt idx="4318">
                  <c:v>0.373</c:v>
                </c:pt>
                <c:pt idx="4319">
                  <c:v>0.37333333333333335</c:v>
                </c:pt>
                <c:pt idx="4320">
                  <c:v>0.37333333333333335</c:v>
                </c:pt>
                <c:pt idx="4321">
                  <c:v>0.373</c:v>
                </c:pt>
                <c:pt idx="4322">
                  <c:v>0.37399999999999994</c:v>
                </c:pt>
                <c:pt idx="4323">
                  <c:v>0.37366666666666665</c:v>
                </c:pt>
                <c:pt idx="4324">
                  <c:v>0.37399999999999994</c:v>
                </c:pt>
                <c:pt idx="4325">
                  <c:v>0.373</c:v>
                </c:pt>
                <c:pt idx="4326">
                  <c:v>0.373</c:v>
                </c:pt>
                <c:pt idx="4327">
                  <c:v>0.373</c:v>
                </c:pt>
                <c:pt idx="4328">
                  <c:v>0.373</c:v>
                </c:pt>
                <c:pt idx="4329">
                  <c:v>0.373</c:v>
                </c:pt>
                <c:pt idx="4330">
                  <c:v>0.373</c:v>
                </c:pt>
                <c:pt idx="4331">
                  <c:v>0.373</c:v>
                </c:pt>
                <c:pt idx="4332">
                  <c:v>0.373</c:v>
                </c:pt>
                <c:pt idx="4333">
                  <c:v>0.373</c:v>
                </c:pt>
                <c:pt idx="4334">
                  <c:v>0.373</c:v>
                </c:pt>
                <c:pt idx="4335">
                  <c:v>0.373</c:v>
                </c:pt>
                <c:pt idx="4336">
                  <c:v>0.373</c:v>
                </c:pt>
                <c:pt idx="4337">
                  <c:v>0.373</c:v>
                </c:pt>
                <c:pt idx="4338">
                  <c:v>0.373</c:v>
                </c:pt>
                <c:pt idx="4339">
                  <c:v>0.373</c:v>
                </c:pt>
                <c:pt idx="4340">
                  <c:v>0.373</c:v>
                </c:pt>
                <c:pt idx="4341">
                  <c:v>0.373</c:v>
                </c:pt>
                <c:pt idx="4342">
                  <c:v>0.373</c:v>
                </c:pt>
                <c:pt idx="4343">
                  <c:v>0.373</c:v>
                </c:pt>
                <c:pt idx="4344">
                  <c:v>0.373</c:v>
                </c:pt>
                <c:pt idx="4345">
                  <c:v>0.373</c:v>
                </c:pt>
                <c:pt idx="4346">
                  <c:v>0.37200000000000005</c:v>
                </c:pt>
                <c:pt idx="4347">
                  <c:v>0.37200000000000005</c:v>
                </c:pt>
                <c:pt idx="4348">
                  <c:v>0.37200000000000005</c:v>
                </c:pt>
                <c:pt idx="4349">
                  <c:v>0.37200000000000005</c:v>
                </c:pt>
                <c:pt idx="4350">
                  <c:v>0.37200000000000005</c:v>
                </c:pt>
                <c:pt idx="4351">
                  <c:v>0.37200000000000005</c:v>
                </c:pt>
                <c:pt idx="4352">
                  <c:v>0.37200000000000005</c:v>
                </c:pt>
                <c:pt idx="4353">
                  <c:v>0.37200000000000005</c:v>
                </c:pt>
                <c:pt idx="4354">
                  <c:v>0.37200000000000005</c:v>
                </c:pt>
                <c:pt idx="4355">
                  <c:v>0.37200000000000005</c:v>
                </c:pt>
                <c:pt idx="4356">
                  <c:v>0.37166666666666665</c:v>
                </c:pt>
                <c:pt idx="4357">
                  <c:v>0.371</c:v>
                </c:pt>
                <c:pt idx="4358">
                  <c:v>0.371</c:v>
                </c:pt>
                <c:pt idx="4359">
                  <c:v>0.371</c:v>
                </c:pt>
                <c:pt idx="4360">
                  <c:v>0.371</c:v>
                </c:pt>
                <c:pt idx="4361">
                  <c:v>0.371</c:v>
                </c:pt>
                <c:pt idx="4362">
                  <c:v>0.37133333333333329</c:v>
                </c:pt>
                <c:pt idx="4363">
                  <c:v>0.371</c:v>
                </c:pt>
                <c:pt idx="4364">
                  <c:v>0.371</c:v>
                </c:pt>
                <c:pt idx="4365">
                  <c:v>0.371</c:v>
                </c:pt>
                <c:pt idx="4366">
                  <c:v>0.371</c:v>
                </c:pt>
                <c:pt idx="4367">
                  <c:v>0.371</c:v>
                </c:pt>
                <c:pt idx="4368">
                  <c:v>0.371</c:v>
                </c:pt>
                <c:pt idx="4369">
                  <c:v>0.371</c:v>
                </c:pt>
                <c:pt idx="4370">
                  <c:v>0.3706666666666667</c:v>
                </c:pt>
                <c:pt idx="4371">
                  <c:v>0.36999999999999994</c:v>
                </c:pt>
                <c:pt idx="4372">
                  <c:v>0.36999999999999994</c:v>
                </c:pt>
                <c:pt idx="4373">
                  <c:v>0.36999999999999994</c:v>
                </c:pt>
                <c:pt idx="4374">
                  <c:v>0.36999999999999994</c:v>
                </c:pt>
                <c:pt idx="4375">
                  <c:v>0.36999999999999994</c:v>
                </c:pt>
                <c:pt idx="4376">
                  <c:v>0.36999999999999994</c:v>
                </c:pt>
                <c:pt idx="4377">
                  <c:v>0.36999999999999994</c:v>
                </c:pt>
                <c:pt idx="4378">
                  <c:v>0.36999999999999994</c:v>
                </c:pt>
                <c:pt idx="4379">
                  <c:v>0.36999999999999994</c:v>
                </c:pt>
                <c:pt idx="4380">
                  <c:v>0.36999999999999994</c:v>
                </c:pt>
                <c:pt idx="4381">
                  <c:v>0.36999999999999994</c:v>
                </c:pt>
                <c:pt idx="4382">
                  <c:v>0.36999999999999994</c:v>
                </c:pt>
                <c:pt idx="4383">
                  <c:v>0.3706666666666667</c:v>
                </c:pt>
                <c:pt idx="4384">
                  <c:v>0.371</c:v>
                </c:pt>
                <c:pt idx="4385">
                  <c:v>0.371</c:v>
                </c:pt>
                <c:pt idx="4386">
                  <c:v>0.371</c:v>
                </c:pt>
                <c:pt idx="4387">
                  <c:v>0.371</c:v>
                </c:pt>
                <c:pt idx="4388">
                  <c:v>0.37200000000000005</c:v>
                </c:pt>
                <c:pt idx="4389">
                  <c:v>0.37200000000000005</c:v>
                </c:pt>
                <c:pt idx="4390">
                  <c:v>0.37200000000000005</c:v>
                </c:pt>
                <c:pt idx="4391">
                  <c:v>0.37233333333333335</c:v>
                </c:pt>
                <c:pt idx="4392">
                  <c:v>0.373</c:v>
                </c:pt>
                <c:pt idx="4393">
                  <c:v>0.37266666666666665</c:v>
                </c:pt>
                <c:pt idx="4394">
                  <c:v>0.373</c:v>
                </c:pt>
                <c:pt idx="4395">
                  <c:v>0.373</c:v>
                </c:pt>
                <c:pt idx="4396">
                  <c:v>0.373</c:v>
                </c:pt>
                <c:pt idx="4397">
                  <c:v>0.373</c:v>
                </c:pt>
                <c:pt idx="4398">
                  <c:v>0.373</c:v>
                </c:pt>
                <c:pt idx="4399">
                  <c:v>0.373</c:v>
                </c:pt>
                <c:pt idx="4400">
                  <c:v>0.373</c:v>
                </c:pt>
                <c:pt idx="4401">
                  <c:v>0.373</c:v>
                </c:pt>
                <c:pt idx="4402">
                  <c:v>0.373</c:v>
                </c:pt>
                <c:pt idx="4403">
                  <c:v>0.373</c:v>
                </c:pt>
                <c:pt idx="4404">
                  <c:v>0.373</c:v>
                </c:pt>
                <c:pt idx="4405">
                  <c:v>0.373</c:v>
                </c:pt>
                <c:pt idx="4406">
                  <c:v>0.373</c:v>
                </c:pt>
                <c:pt idx="4407">
                  <c:v>0.373</c:v>
                </c:pt>
                <c:pt idx="4408">
                  <c:v>0.373</c:v>
                </c:pt>
                <c:pt idx="4409">
                  <c:v>0.373</c:v>
                </c:pt>
                <c:pt idx="4410">
                  <c:v>0.373</c:v>
                </c:pt>
                <c:pt idx="4411">
                  <c:v>0.373</c:v>
                </c:pt>
                <c:pt idx="4412">
                  <c:v>0.373</c:v>
                </c:pt>
                <c:pt idx="4413">
                  <c:v>0.373</c:v>
                </c:pt>
                <c:pt idx="4414">
                  <c:v>0.373</c:v>
                </c:pt>
                <c:pt idx="4415">
                  <c:v>0.37266666666666665</c:v>
                </c:pt>
                <c:pt idx="4416">
                  <c:v>0.37233333333333335</c:v>
                </c:pt>
                <c:pt idx="4417">
                  <c:v>0.37200000000000005</c:v>
                </c:pt>
                <c:pt idx="4418">
                  <c:v>0.37200000000000005</c:v>
                </c:pt>
                <c:pt idx="4419">
                  <c:v>0.37200000000000005</c:v>
                </c:pt>
                <c:pt idx="4420">
                  <c:v>0.37200000000000005</c:v>
                </c:pt>
                <c:pt idx="4421">
                  <c:v>0.37200000000000005</c:v>
                </c:pt>
                <c:pt idx="4422">
                  <c:v>0.37200000000000005</c:v>
                </c:pt>
                <c:pt idx="4423">
                  <c:v>0.37133333333333329</c:v>
                </c:pt>
                <c:pt idx="4424">
                  <c:v>0.371</c:v>
                </c:pt>
                <c:pt idx="4425">
                  <c:v>0.371</c:v>
                </c:pt>
                <c:pt idx="4426">
                  <c:v>0.37200000000000005</c:v>
                </c:pt>
                <c:pt idx="4427">
                  <c:v>0.37166666666666665</c:v>
                </c:pt>
                <c:pt idx="4428">
                  <c:v>0.37133333333333329</c:v>
                </c:pt>
                <c:pt idx="4429">
                  <c:v>0.37133333333333329</c:v>
                </c:pt>
                <c:pt idx="4430">
                  <c:v>0.371</c:v>
                </c:pt>
                <c:pt idx="4431">
                  <c:v>0.371</c:v>
                </c:pt>
                <c:pt idx="4432">
                  <c:v>0.371</c:v>
                </c:pt>
                <c:pt idx="4433">
                  <c:v>0.371</c:v>
                </c:pt>
                <c:pt idx="4434">
                  <c:v>0.371</c:v>
                </c:pt>
                <c:pt idx="4435">
                  <c:v>0.371</c:v>
                </c:pt>
                <c:pt idx="4436">
                  <c:v>0.371</c:v>
                </c:pt>
                <c:pt idx="4437">
                  <c:v>0.371</c:v>
                </c:pt>
                <c:pt idx="4438">
                  <c:v>0.37033333333333335</c:v>
                </c:pt>
                <c:pt idx="4439">
                  <c:v>0.3706666666666667</c:v>
                </c:pt>
                <c:pt idx="4440">
                  <c:v>0.36999999999999994</c:v>
                </c:pt>
                <c:pt idx="4441">
                  <c:v>0.36999999999999994</c:v>
                </c:pt>
                <c:pt idx="4442">
                  <c:v>0.36999999999999994</c:v>
                </c:pt>
                <c:pt idx="4443">
                  <c:v>0.36999999999999994</c:v>
                </c:pt>
                <c:pt idx="4444">
                  <c:v>0.36999999999999994</c:v>
                </c:pt>
                <c:pt idx="4445">
                  <c:v>0.36999999999999994</c:v>
                </c:pt>
                <c:pt idx="4446">
                  <c:v>0.36999999999999994</c:v>
                </c:pt>
                <c:pt idx="4447">
                  <c:v>0.36899999999999999</c:v>
                </c:pt>
                <c:pt idx="4448">
                  <c:v>0.36899999999999999</c:v>
                </c:pt>
                <c:pt idx="4449">
                  <c:v>0.36899999999999999</c:v>
                </c:pt>
                <c:pt idx="4450">
                  <c:v>0.36899999999999999</c:v>
                </c:pt>
                <c:pt idx="4451">
                  <c:v>0.36899999999999999</c:v>
                </c:pt>
                <c:pt idx="4452">
                  <c:v>0.36899999999999999</c:v>
                </c:pt>
                <c:pt idx="4453">
                  <c:v>0.36899999999999999</c:v>
                </c:pt>
                <c:pt idx="4454">
                  <c:v>0.36899999999999999</c:v>
                </c:pt>
                <c:pt idx="4455">
                  <c:v>0.36899999999999999</c:v>
                </c:pt>
                <c:pt idx="4456">
                  <c:v>0.36899999999999999</c:v>
                </c:pt>
                <c:pt idx="4457">
                  <c:v>0.36899999999999999</c:v>
                </c:pt>
                <c:pt idx="4458">
                  <c:v>0.36899999999999999</c:v>
                </c:pt>
                <c:pt idx="4459">
                  <c:v>0.36899999999999999</c:v>
                </c:pt>
                <c:pt idx="4460">
                  <c:v>0.36899999999999999</c:v>
                </c:pt>
                <c:pt idx="4461">
                  <c:v>0.36899999999999999</c:v>
                </c:pt>
                <c:pt idx="4462">
                  <c:v>0.36899999999999999</c:v>
                </c:pt>
                <c:pt idx="4463">
                  <c:v>0.36899999999999999</c:v>
                </c:pt>
                <c:pt idx="4464">
                  <c:v>0.36899999999999999</c:v>
                </c:pt>
                <c:pt idx="4465">
                  <c:v>0.36899999999999999</c:v>
                </c:pt>
                <c:pt idx="4466">
                  <c:v>0.36899999999999999</c:v>
                </c:pt>
                <c:pt idx="4467">
                  <c:v>0.36899999999999999</c:v>
                </c:pt>
                <c:pt idx="4468">
                  <c:v>0.36899999999999999</c:v>
                </c:pt>
                <c:pt idx="4469">
                  <c:v>0.36899999999999999</c:v>
                </c:pt>
                <c:pt idx="4470">
                  <c:v>0.36899999999999999</c:v>
                </c:pt>
                <c:pt idx="4471">
                  <c:v>0.36899999999999999</c:v>
                </c:pt>
                <c:pt idx="4472">
                  <c:v>0.36899999999999999</c:v>
                </c:pt>
                <c:pt idx="4473">
                  <c:v>0.36833333333333335</c:v>
                </c:pt>
                <c:pt idx="4474">
                  <c:v>0.36800000000000005</c:v>
                </c:pt>
                <c:pt idx="4475">
                  <c:v>0.36800000000000005</c:v>
                </c:pt>
                <c:pt idx="4476">
                  <c:v>0.36800000000000005</c:v>
                </c:pt>
                <c:pt idx="4477">
                  <c:v>0.36800000000000005</c:v>
                </c:pt>
                <c:pt idx="4478">
                  <c:v>0.36800000000000005</c:v>
                </c:pt>
                <c:pt idx="4479">
                  <c:v>0.36800000000000005</c:v>
                </c:pt>
                <c:pt idx="4480">
                  <c:v>0.36800000000000005</c:v>
                </c:pt>
                <c:pt idx="4481">
                  <c:v>0.36800000000000005</c:v>
                </c:pt>
                <c:pt idx="4482">
                  <c:v>0.36800000000000005</c:v>
                </c:pt>
                <c:pt idx="4483">
                  <c:v>0.36800000000000005</c:v>
                </c:pt>
                <c:pt idx="4484">
                  <c:v>0.36800000000000005</c:v>
                </c:pt>
                <c:pt idx="4485">
                  <c:v>0.36800000000000005</c:v>
                </c:pt>
                <c:pt idx="4486">
                  <c:v>0.36800000000000005</c:v>
                </c:pt>
                <c:pt idx="4487">
                  <c:v>0.36800000000000005</c:v>
                </c:pt>
                <c:pt idx="4488">
                  <c:v>0.36800000000000005</c:v>
                </c:pt>
                <c:pt idx="4489">
                  <c:v>0.36800000000000005</c:v>
                </c:pt>
                <c:pt idx="4490">
                  <c:v>0.36800000000000005</c:v>
                </c:pt>
                <c:pt idx="4491">
                  <c:v>0.36800000000000005</c:v>
                </c:pt>
                <c:pt idx="4492">
                  <c:v>0.36800000000000005</c:v>
                </c:pt>
                <c:pt idx="4493">
                  <c:v>0.36800000000000005</c:v>
                </c:pt>
                <c:pt idx="4494">
                  <c:v>0.36800000000000005</c:v>
                </c:pt>
                <c:pt idx="4495">
                  <c:v>0.36800000000000005</c:v>
                </c:pt>
                <c:pt idx="4496">
                  <c:v>0.36766666666666664</c:v>
                </c:pt>
                <c:pt idx="4497">
                  <c:v>0.36766666666666664</c:v>
                </c:pt>
                <c:pt idx="4498">
                  <c:v>0.36800000000000005</c:v>
                </c:pt>
                <c:pt idx="4499">
                  <c:v>0.36699999999999999</c:v>
                </c:pt>
                <c:pt idx="4500">
                  <c:v>0.36699999999999999</c:v>
                </c:pt>
                <c:pt idx="4501">
                  <c:v>0.36699999999999999</c:v>
                </c:pt>
                <c:pt idx="4502">
                  <c:v>0.36699999999999999</c:v>
                </c:pt>
                <c:pt idx="4503">
                  <c:v>0.36699999999999999</c:v>
                </c:pt>
                <c:pt idx="4504">
                  <c:v>0.36699999999999999</c:v>
                </c:pt>
                <c:pt idx="4505">
                  <c:v>0.36699999999999999</c:v>
                </c:pt>
                <c:pt idx="4506">
                  <c:v>0.36699999999999999</c:v>
                </c:pt>
                <c:pt idx="4507">
                  <c:v>0.36699999999999999</c:v>
                </c:pt>
                <c:pt idx="4508">
                  <c:v>0.36699999999999999</c:v>
                </c:pt>
                <c:pt idx="4509">
                  <c:v>0.36699999999999999</c:v>
                </c:pt>
                <c:pt idx="4510">
                  <c:v>0.3666666666666667</c:v>
                </c:pt>
                <c:pt idx="4511">
                  <c:v>0.3666666666666667</c:v>
                </c:pt>
                <c:pt idx="4512">
                  <c:v>0.36599999999999994</c:v>
                </c:pt>
                <c:pt idx="4513">
                  <c:v>0.36633333333333334</c:v>
                </c:pt>
                <c:pt idx="4514">
                  <c:v>0.36599999999999994</c:v>
                </c:pt>
                <c:pt idx="4515">
                  <c:v>0.36599999999999994</c:v>
                </c:pt>
                <c:pt idx="4516">
                  <c:v>0.36599999999999994</c:v>
                </c:pt>
                <c:pt idx="4517">
                  <c:v>0.36599999999999994</c:v>
                </c:pt>
                <c:pt idx="4518">
                  <c:v>0.36599999999999994</c:v>
                </c:pt>
                <c:pt idx="4519">
                  <c:v>0.36599999999999994</c:v>
                </c:pt>
                <c:pt idx="4520">
                  <c:v>0.36599999999999994</c:v>
                </c:pt>
                <c:pt idx="4521">
                  <c:v>0.36599999999999994</c:v>
                </c:pt>
                <c:pt idx="4522">
                  <c:v>0.36599999999999994</c:v>
                </c:pt>
                <c:pt idx="4523">
                  <c:v>0.36599999999999994</c:v>
                </c:pt>
                <c:pt idx="4524">
                  <c:v>0.36566666666666664</c:v>
                </c:pt>
                <c:pt idx="4525">
                  <c:v>0.36499999999999999</c:v>
                </c:pt>
                <c:pt idx="4526">
                  <c:v>0.36533333333333334</c:v>
                </c:pt>
                <c:pt idx="4527">
                  <c:v>0.36499999999999999</c:v>
                </c:pt>
                <c:pt idx="4528">
                  <c:v>0.36499999999999999</c:v>
                </c:pt>
                <c:pt idx="4529">
                  <c:v>0.36499999999999999</c:v>
                </c:pt>
                <c:pt idx="4530">
                  <c:v>0.36499999999999999</c:v>
                </c:pt>
                <c:pt idx="4531">
                  <c:v>0.36499999999999999</c:v>
                </c:pt>
                <c:pt idx="4532">
                  <c:v>0.36499999999999999</c:v>
                </c:pt>
                <c:pt idx="4533">
                  <c:v>0.36499999999999999</c:v>
                </c:pt>
                <c:pt idx="4534">
                  <c:v>0.36499999999999999</c:v>
                </c:pt>
                <c:pt idx="4535">
                  <c:v>0.36499999999999999</c:v>
                </c:pt>
                <c:pt idx="4536">
                  <c:v>0.36499999999999999</c:v>
                </c:pt>
                <c:pt idx="4537">
                  <c:v>0.36499999999999999</c:v>
                </c:pt>
                <c:pt idx="4538">
                  <c:v>0.36499999999999999</c:v>
                </c:pt>
                <c:pt idx="4539">
                  <c:v>0.36499999999999999</c:v>
                </c:pt>
                <c:pt idx="4540">
                  <c:v>0.36400000000000005</c:v>
                </c:pt>
                <c:pt idx="4541">
                  <c:v>0.36400000000000005</c:v>
                </c:pt>
                <c:pt idx="4542">
                  <c:v>0.36400000000000005</c:v>
                </c:pt>
                <c:pt idx="4543">
                  <c:v>0.36400000000000005</c:v>
                </c:pt>
                <c:pt idx="4544">
                  <c:v>0.36400000000000005</c:v>
                </c:pt>
                <c:pt idx="4545">
                  <c:v>0.36400000000000005</c:v>
                </c:pt>
                <c:pt idx="4546">
                  <c:v>0.36400000000000005</c:v>
                </c:pt>
                <c:pt idx="4547">
                  <c:v>0.36400000000000005</c:v>
                </c:pt>
                <c:pt idx="4548">
                  <c:v>0.36400000000000005</c:v>
                </c:pt>
                <c:pt idx="4549">
                  <c:v>0.36400000000000005</c:v>
                </c:pt>
                <c:pt idx="4550">
                  <c:v>0.36400000000000005</c:v>
                </c:pt>
                <c:pt idx="4551">
                  <c:v>0.36400000000000005</c:v>
                </c:pt>
                <c:pt idx="4552">
                  <c:v>0.36400000000000005</c:v>
                </c:pt>
                <c:pt idx="4553">
                  <c:v>0.36366666666666664</c:v>
                </c:pt>
                <c:pt idx="4554">
                  <c:v>0.36299999999999999</c:v>
                </c:pt>
                <c:pt idx="4555">
                  <c:v>0.36366666666666664</c:v>
                </c:pt>
                <c:pt idx="4556">
                  <c:v>0.36400000000000005</c:v>
                </c:pt>
                <c:pt idx="4557">
                  <c:v>0.36299999999999999</c:v>
                </c:pt>
                <c:pt idx="4558">
                  <c:v>0.36299999999999999</c:v>
                </c:pt>
                <c:pt idx="4559">
                  <c:v>0.36299999999999999</c:v>
                </c:pt>
                <c:pt idx="4560">
                  <c:v>0.36299999999999999</c:v>
                </c:pt>
                <c:pt idx="4561">
                  <c:v>0.36299999999999999</c:v>
                </c:pt>
                <c:pt idx="4562">
                  <c:v>0.36299999999999999</c:v>
                </c:pt>
                <c:pt idx="4563">
                  <c:v>0.36299999999999999</c:v>
                </c:pt>
                <c:pt idx="4564">
                  <c:v>0.36299999999999999</c:v>
                </c:pt>
                <c:pt idx="4565">
                  <c:v>0.36299999999999999</c:v>
                </c:pt>
                <c:pt idx="4566">
                  <c:v>0.36299999999999999</c:v>
                </c:pt>
                <c:pt idx="4567">
                  <c:v>0.36299999999999999</c:v>
                </c:pt>
                <c:pt idx="4568">
                  <c:v>0.36299999999999999</c:v>
                </c:pt>
                <c:pt idx="4569">
                  <c:v>0.36299999999999999</c:v>
                </c:pt>
                <c:pt idx="4570">
                  <c:v>0.36299999999999999</c:v>
                </c:pt>
                <c:pt idx="4571">
                  <c:v>0.36299999999999999</c:v>
                </c:pt>
                <c:pt idx="4572">
                  <c:v>0.36266666666666669</c:v>
                </c:pt>
                <c:pt idx="4573">
                  <c:v>0.36266666666666669</c:v>
                </c:pt>
                <c:pt idx="4574">
                  <c:v>0.36233333333333334</c:v>
                </c:pt>
                <c:pt idx="4575">
                  <c:v>0.36233333333333334</c:v>
                </c:pt>
                <c:pt idx="4576">
                  <c:v>0.36199999999999993</c:v>
                </c:pt>
                <c:pt idx="4577">
                  <c:v>0.36199999999999993</c:v>
                </c:pt>
                <c:pt idx="4578">
                  <c:v>0.36199999999999993</c:v>
                </c:pt>
                <c:pt idx="4579">
                  <c:v>0.36199999999999993</c:v>
                </c:pt>
                <c:pt idx="4580">
                  <c:v>0.36199999999999993</c:v>
                </c:pt>
                <c:pt idx="4581">
                  <c:v>0.36199999999999993</c:v>
                </c:pt>
                <c:pt idx="4582">
                  <c:v>0.36199999999999993</c:v>
                </c:pt>
                <c:pt idx="4583">
                  <c:v>0.36199999999999993</c:v>
                </c:pt>
                <c:pt idx="4584">
                  <c:v>0.36199999999999993</c:v>
                </c:pt>
                <c:pt idx="4585">
                  <c:v>0.36199999999999993</c:v>
                </c:pt>
                <c:pt idx="4586">
                  <c:v>0.36199999999999993</c:v>
                </c:pt>
                <c:pt idx="4587">
                  <c:v>0.36199999999999993</c:v>
                </c:pt>
                <c:pt idx="4588">
                  <c:v>0.36199999999999993</c:v>
                </c:pt>
                <c:pt idx="4589">
                  <c:v>0.36199999999999993</c:v>
                </c:pt>
                <c:pt idx="4590">
                  <c:v>0.36199999999999993</c:v>
                </c:pt>
                <c:pt idx="4591">
                  <c:v>0.36199999999999993</c:v>
                </c:pt>
                <c:pt idx="4592">
                  <c:v>0.36199999999999993</c:v>
                </c:pt>
                <c:pt idx="4593">
                  <c:v>0.36199999999999993</c:v>
                </c:pt>
                <c:pt idx="4594">
                  <c:v>0.36166666666666664</c:v>
                </c:pt>
              </c:numCache>
            </c:numRef>
          </c:xVal>
          <c:yVal>
            <c:numRef>
              <c:f>'all sites'!$B$5:$B$4599</c:f>
              <c:numCache>
                <c:formatCode>General</c:formatCode>
                <c:ptCount val="4595"/>
                <c:pt idx="0">
                  <c:v>1.4139999999999999</c:v>
                </c:pt>
                <c:pt idx="1">
                  <c:v>1.415</c:v>
                </c:pt>
                <c:pt idx="2">
                  <c:v>1.415</c:v>
                </c:pt>
                <c:pt idx="3">
                  <c:v>1.4139999999999999</c:v>
                </c:pt>
                <c:pt idx="4">
                  <c:v>1.4119999999999999</c:v>
                </c:pt>
                <c:pt idx="5">
                  <c:v>1.413</c:v>
                </c:pt>
                <c:pt idx="6">
                  <c:v>1.4139999999999999</c:v>
                </c:pt>
                <c:pt idx="7">
                  <c:v>1.413</c:v>
                </c:pt>
                <c:pt idx="8">
                  <c:v>1.411</c:v>
                </c:pt>
                <c:pt idx="9">
                  <c:v>1.4119999999999999</c:v>
                </c:pt>
                <c:pt idx="10">
                  <c:v>1.413</c:v>
                </c:pt>
                <c:pt idx="11">
                  <c:v>1.4139999999999999</c:v>
                </c:pt>
                <c:pt idx="12">
                  <c:v>1.413</c:v>
                </c:pt>
                <c:pt idx="13">
                  <c:v>1.411</c:v>
                </c:pt>
                <c:pt idx="14">
                  <c:v>1.4119999999999999</c:v>
                </c:pt>
                <c:pt idx="15">
                  <c:v>1.4119999999999999</c:v>
                </c:pt>
                <c:pt idx="16">
                  <c:v>1.411</c:v>
                </c:pt>
                <c:pt idx="17">
                  <c:v>1.411</c:v>
                </c:pt>
                <c:pt idx="18">
                  <c:v>1.4119999999999999</c:v>
                </c:pt>
                <c:pt idx="19">
                  <c:v>1.4119999999999999</c:v>
                </c:pt>
                <c:pt idx="20">
                  <c:v>1.41</c:v>
                </c:pt>
                <c:pt idx="21">
                  <c:v>1.4119999999999999</c:v>
                </c:pt>
                <c:pt idx="22">
                  <c:v>1.4079999999999999</c:v>
                </c:pt>
                <c:pt idx="23">
                  <c:v>1.41</c:v>
                </c:pt>
                <c:pt idx="24">
                  <c:v>1.407</c:v>
                </c:pt>
                <c:pt idx="25">
                  <c:v>1.409</c:v>
                </c:pt>
                <c:pt idx="26">
                  <c:v>1.41</c:v>
                </c:pt>
                <c:pt idx="27">
                  <c:v>1.409</c:v>
                </c:pt>
                <c:pt idx="28">
                  <c:v>1.411</c:v>
                </c:pt>
                <c:pt idx="29">
                  <c:v>1.411</c:v>
                </c:pt>
                <c:pt idx="30">
                  <c:v>1.411</c:v>
                </c:pt>
                <c:pt idx="31">
                  <c:v>1.41</c:v>
                </c:pt>
                <c:pt idx="32">
                  <c:v>1.41</c:v>
                </c:pt>
                <c:pt idx="33">
                  <c:v>1.41</c:v>
                </c:pt>
                <c:pt idx="34">
                  <c:v>1.41</c:v>
                </c:pt>
                <c:pt idx="35">
                  <c:v>1.4079999999999999</c:v>
                </c:pt>
                <c:pt idx="36">
                  <c:v>1.4119999999999999</c:v>
                </c:pt>
                <c:pt idx="37">
                  <c:v>1.413</c:v>
                </c:pt>
                <c:pt idx="38">
                  <c:v>1.41</c:v>
                </c:pt>
                <c:pt idx="39">
                  <c:v>1.4079999999999999</c:v>
                </c:pt>
                <c:pt idx="40">
                  <c:v>1.409</c:v>
                </c:pt>
                <c:pt idx="41">
                  <c:v>1.41</c:v>
                </c:pt>
                <c:pt idx="42">
                  <c:v>1.41</c:v>
                </c:pt>
                <c:pt idx="43">
                  <c:v>1.4079999999999999</c:v>
                </c:pt>
                <c:pt idx="44">
                  <c:v>1.409</c:v>
                </c:pt>
                <c:pt idx="45">
                  <c:v>1.409</c:v>
                </c:pt>
                <c:pt idx="46">
                  <c:v>1.407</c:v>
                </c:pt>
                <c:pt idx="47">
                  <c:v>1.411</c:v>
                </c:pt>
                <c:pt idx="48">
                  <c:v>1.4079999999999999</c:v>
                </c:pt>
                <c:pt idx="49">
                  <c:v>1.41</c:v>
                </c:pt>
                <c:pt idx="50">
                  <c:v>1.409</c:v>
                </c:pt>
                <c:pt idx="51">
                  <c:v>1.4119999999999999</c:v>
                </c:pt>
                <c:pt idx="52">
                  <c:v>1.409</c:v>
                </c:pt>
                <c:pt idx="53">
                  <c:v>1.409</c:v>
                </c:pt>
                <c:pt idx="54">
                  <c:v>1.407</c:v>
                </c:pt>
                <c:pt idx="55">
                  <c:v>1.407</c:v>
                </c:pt>
                <c:pt idx="56">
                  <c:v>1.409</c:v>
                </c:pt>
                <c:pt idx="57">
                  <c:v>1.407</c:v>
                </c:pt>
                <c:pt idx="58">
                  <c:v>1.409</c:v>
                </c:pt>
                <c:pt idx="59">
                  <c:v>1.4079999999999999</c:v>
                </c:pt>
                <c:pt idx="60">
                  <c:v>1.409</c:v>
                </c:pt>
                <c:pt idx="61">
                  <c:v>1.409</c:v>
                </c:pt>
                <c:pt idx="62">
                  <c:v>1.409</c:v>
                </c:pt>
                <c:pt idx="63">
                  <c:v>1.4079999999999999</c:v>
                </c:pt>
                <c:pt idx="64">
                  <c:v>1.405</c:v>
                </c:pt>
                <c:pt idx="65">
                  <c:v>1.407</c:v>
                </c:pt>
                <c:pt idx="66">
                  <c:v>1.409</c:v>
                </c:pt>
                <c:pt idx="67">
                  <c:v>1.41</c:v>
                </c:pt>
                <c:pt idx="68">
                  <c:v>1.409</c:v>
                </c:pt>
                <c:pt idx="69">
                  <c:v>1.41</c:v>
                </c:pt>
                <c:pt idx="70">
                  <c:v>1.4039999999999999</c:v>
                </c:pt>
                <c:pt idx="71">
                  <c:v>1.407</c:v>
                </c:pt>
                <c:pt idx="72">
                  <c:v>1.407</c:v>
                </c:pt>
                <c:pt idx="73">
                  <c:v>1.4079999999999999</c:v>
                </c:pt>
                <c:pt idx="74">
                  <c:v>1.41</c:v>
                </c:pt>
                <c:pt idx="75">
                  <c:v>1.4079999999999999</c:v>
                </c:pt>
                <c:pt idx="76">
                  <c:v>1.407</c:v>
                </c:pt>
                <c:pt idx="77">
                  <c:v>1.409</c:v>
                </c:pt>
                <c:pt idx="78">
                  <c:v>1.407</c:v>
                </c:pt>
                <c:pt idx="79">
                  <c:v>1.4079999999999999</c:v>
                </c:pt>
                <c:pt idx="80">
                  <c:v>1.4079999999999999</c:v>
                </c:pt>
                <c:pt idx="81">
                  <c:v>1.409</c:v>
                </c:pt>
                <c:pt idx="82">
                  <c:v>1.41</c:v>
                </c:pt>
                <c:pt idx="83">
                  <c:v>1.4079999999999999</c:v>
                </c:pt>
                <c:pt idx="84">
                  <c:v>1.409</c:v>
                </c:pt>
                <c:pt idx="85">
                  <c:v>1.409</c:v>
                </c:pt>
                <c:pt idx="86">
                  <c:v>1.4079999999999999</c:v>
                </c:pt>
                <c:pt idx="87">
                  <c:v>1.4079999999999999</c:v>
                </c:pt>
                <c:pt idx="88">
                  <c:v>1.4079999999999999</c:v>
                </c:pt>
                <c:pt idx="89">
                  <c:v>1.407</c:v>
                </c:pt>
                <c:pt idx="90">
                  <c:v>1.407</c:v>
                </c:pt>
                <c:pt idx="91">
                  <c:v>1.409</c:v>
                </c:pt>
                <c:pt idx="92">
                  <c:v>1.405</c:v>
                </c:pt>
                <c:pt idx="93">
                  <c:v>1.4079999999999999</c:v>
                </c:pt>
                <c:pt idx="94">
                  <c:v>1.407</c:v>
                </c:pt>
                <c:pt idx="95">
                  <c:v>1.407</c:v>
                </c:pt>
                <c:pt idx="96">
                  <c:v>1.407</c:v>
                </c:pt>
                <c:pt idx="97">
                  <c:v>1.4059999999999999</c:v>
                </c:pt>
                <c:pt idx="98">
                  <c:v>1.407</c:v>
                </c:pt>
                <c:pt idx="99">
                  <c:v>1.407</c:v>
                </c:pt>
                <c:pt idx="100">
                  <c:v>1.407</c:v>
                </c:pt>
                <c:pt idx="101">
                  <c:v>1.4059999999999999</c:v>
                </c:pt>
                <c:pt idx="102">
                  <c:v>1.3919999999999999</c:v>
                </c:pt>
                <c:pt idx="103">
                  <c:v>1.405</c:v>
                </c:pt>
                <c:pt idx="104">
                  <c:v>1.407</c:v>
                </c:pt>
                <c:pt idx="105">
                  <c:v>1.407</c:v>
                </c:pt>
                <c:pt idx="106">
                  <c:v>1.4059999999999999</c:v>
                </c:pt>
                <c:pt idx="107">
                  <c:v>1.407</c:v>
                </c:pt>
                <c:pt idx="108">
                  <c:v>1.4059999999999999</c:v>
                </c:pt>
                <c:pt idx="109">
                  <c:v>1.407</c:v>
                </c:pt>
                <c:pt idx="110">
                  <c:v>1.4079999999999999</c:v>
                </c:pt>
                <c:pt idx="111">
                  <c:v>1.407</c:v>
                </c:pt>
                <c:pt idx="112">
                  <c:v>1.4039999999999999</c:v>
                </c:pt>
                <c:pt idx="113">
                  <c:v>1.405</c:v>
                </c:pt>
                <c:pt idx="114">
                  <c:v>1.405</c:v>
                </c:pt>
                <c:pt idx="115">
                  <c:v>1.405</c:v>
                </c:pt>
                <c:pt idx="116">
                  <c:v>1.405</c:v>
                </c:pt>
                <c:pt idx="117">
                  <c:v>1.405</c:v>
                </c:pt>
                <c:pt idx="118">
                  <c:v>1.383</c:v>
                </c:pt>
                <c:pt idx="119">
                  <c:v>1.405</c:v>
                </c:pt>
                <c:pt idx="120">
                  <c:v>1.4039999999999999</c:v>
                </c:pt>
                <c:pt idx="121">
                  <c:v>1.405</c:v>
                </c:pt>
                <c:pt idx="122">
                  <c:v>1.4059999999999999</c:v>
                </c:pt>
                <c:pt idx="123">
                  <c:v>1.4059999999999999</c:v>
                </c:pt>
                <c:pt idx="124">
                  <c:v>1.407</c:v>
                </c:pt>
                <c:pt idx="125">
                  <c:v>1.4059999999999999</c:v>
                </c:pt>
                <c:pt idx="126">
                  <c:v>1.4059999999999999</c:v>
                </c:pt>
                <c:pt idx="127">
                  <c:v>1.405</c:v>
                </c:pt>
                <c:pt idx="128">
                  <c:v>1.4079999999999999</c:v>
                </c:pt>
                <c:pt idx="129">
                  <c:v>1.405</c:v>
                </c:pt>
                <c:pt idx="130">
                  <c:v>1.407</c:v>
                </c:pt>
                <c:pt idx="131">
                  <c:v>1.405</c:v>
                </c:pt>
                <c:pt idx="132">
                  <c:v>1.4059999999999999</c:v>
                </c:pt>
                <c:pt idx="133">
                  <c:v>1.4039999999999999</c:v>
                </c:pt>
                <c:pt idx="134">
                  <c:v>1.4039999999999999</c:v>
                </c:pt>
                <c:pt idx="135">
                  <c:v>1.405</c:v>
                </c:pt>
                <c:pt idx="136">
                  <c:v>1.4059999999999999</c:v>
                </c:pt>
                <c:pt idx="137">
                  <c:v>1.4059999999999999</c:v>
                </c:pt>
                <c:pt idx="138">
                  <c:v>1.4059999999999999</c:v>
                </c:pt>
                <c:pt idx="139">
                  <c:v>1.405</c:v>
                </c:pt>
                <c:pt idx="140">
                  <c:v>1.4059999999999999</c:v>
                </c:pt>
                <c:pt idx="141">
                  <c:v>1.405</c:v>
                </c:pt>
                <c:pt idx="142">
                  <c:v>1.4039999999999999</c:v>
                </c:pt>
                <c:pt idx="143">
                  <c:v>1.403</c:v>
                </c:pt>
                <c:pt idx="144">
                  <c:v>1.405</c:v>
                </c:pt>
                <c:pt idx="145">
                  <c:v>1.407</c:v>
                </c:pt>
                <c:pt idx="146">
                  <c:v>1.4039999999999999</c:v>
                </c:pt>
                <c:pt idx="147">
                  <c:v>1.4079999999999999</c:v>
                </c:pt>
                <c:pt idx="148">
                  <c:v>1.4039999999999999</c:v>
                </c:pt>
                <c:pt idx="149">
                  <c:v>1.4039999999999999</c:v>
                </c:pt>
                <c:pt idx="150">
                  <c:v>1.4079999999999999</c:v>
                </c:pt>
                <c:pt idx="151">
                  <c:v>1.407</c:v>
                </c:pt>
                <c:pt idx="152">
                  <c:v>1.4059999999999999</c:v>
                </c:pt>
                <c:pt idx="153">
                  <c:v>1.405</c:v>
                </c:pt>
                <c:pt idx="154">
                  <c:v>1.407</c:v>
                </c:pt>
                <c:pt idx="155">
                  <c:v>1.4059999999999999</c:v>
                </c:pt>
                <c:pt idx="156">
                  <c:v>1.407</c:v>
                </c:pt>
                <c:pt idx="157">
                  <c:v>1.4039999999999999</c:v>
                </c:pt>
                <c:pt idx="158">
                  <c:v>1.407</c:v>
                </c:pt>
                <c:pt idx="159">
                  <c:v>1.4039999999999999</c:v>
                </c:pt>
                <c:pt idx="160">
                  <c:v>1.4059999999999999</c:v>
                </c:pt>
                <c:pt idx="161">
                  <c:v>1.4039999999999999</c:v>
                </c:pt>
                <c:pt idx="162">
                  <c:v>1.405</c:v>
                </c:pt>
                <c:pt idx="163">
                  <c:v>1.405</c:v>
                </c:pt>
                <c:pt idx="164">
                  <c:v>1.407</c:v>
                </c:pt>
                <c:pt idx="165">
                  <c:v>1.4039999999999999</c:v>
                </c:pt>
                <c:pt idx="166">
                  <c:v>1.4059999999999999</c:v>
                </c:pt>
                <c:pt idx="167">
                  <c:v>1.405</c:v>
                </c:pt>
                <c:pt idx="168">
                  <c:v>1.405</c:v>
                </c:pt>
                <c:pt idx="169">
                  <c:v>1.403</c:v>
                </c:pt>
                <c:pt idx="170">
                  <c:v>1.4059999999999999</c:v>
                </c:pt>
                <c:pt idx="171">
                  <c:v>1.4059999999999999</c:v>
                </c:pt>
                <c:pt idx="172">
                  <c:v>1.409</c:v>
                </c:pt>
                <c:pt idx="173">
                  <c:v>1.409</c:v>
                </c:pt>
                <c:pt idx="174">
                  <c:v>1.411</c:v>
                </c:pt>
                <c:pt idx="175">
                  <c:v>1.411</c:v>
                </c:pt>
                <c:pt idx="176">
                  <c:v>1.4079999999999999</c:v>
                </c:pt>
                <c:pt idx="177">
                  <c:v>1.4079999999999999</c:v>
                </c:pt>
                <c:pt idx="178">
                  <c:v>1.4079999999999999</c:v>
                </c:pt>
                <c:pt idx="179">
                  <c:v>1.409</c:v>
                </c:pt>
                <c:pt idx="180">
                  <c:v>1.407</c:v>
                </c:pt>
                <c:pt idx="181">
                  <c:v>1.407</c:v>
                </c:pt>
                <c:pt idx="182">
                  <c:v>1.409</c:v>
                </c:pt>
                <c:pt idx="183">
                  <c:v>1.409</c:v>
                </c:pt>
                <c:pt idx="184">
                  <c:v>1.409</c:v>
                </c:pt>
                <c:pt idx="185">
                  <c:v>1.41</c:v>
                </c:pt>
                <c:pt idx="186">
                  <c:v>1.409</c:v>
                </c:pt>
                <c:pt idx="187">
                  <c:v>1.41</c:v>
                </c:pt>
                <c:pt idx="188">
                  <c:v>1.409</c:v>
                </c:pt>
                <c:pt idx="189">
                  <c:v>1.411</c:v>
                </c:pt>
                <c:pt idx="190">
                  <c:v>1.411</c:v>
                </c:pt>
                <c:pt idx="191">
                  <c:v>1.4119999999999999</c:v>
                </c:pt>
                <c:pt idx="192">
                  <c:v>1.41</c:v>
                </c:pt>
                <c:pt idx="193">
                  <c:v>1.4139999999999999</c:v>
                </c:pt>
                <c:pt idx="194">
                  <c:v>1.4139999999999999</c:v>
                </c:pt>
                <c:pt idx="195">
                  <c:v>1.419</c:v>
                </c:pt>
                <c:pt idx="196">
                  <c:v>1.4159999999999999</c:v>
                </c:pt>
                <c:pt idx="197">
                  <c:v>1.4179999999999999</c:v>
                </c:pt>
                <c:pt idx="198">
                  <c:v>1.417</c:v>
                </c:pt>
                <c:pt idx="199">
                  <c:v>1.42</c:v>
                </c:pt>
                <c:pt idx="200">
                  <c:v>1.42</c:v>
                </c:pt>
                <c:pt idx="201">
                  <c:v>1.421</c:v>
                </c:pt>
                <c:pt idx="202">
                  <c:v>1.425</c:v>
                </c:pt>
                <c:pt idx="203">
                  <c:v>1.4259999999999999</c:v>
                </c:pt>
                <c:pt idx="204">
                  <c:v>1.427</c:v>
                </c:pt>
                <c:pt idx="205">
                  <c:v>1.4319999999999999</c:v>
                </c:pt>
                <c:pt idx="206">
                  <c:v>1.4330000000000001</c:v>
                </c:pt>
                <c:pt idx="207">
                  <c:v>1.4319999999999999</c:v>
                </c:pt>
                <c:pt idx="208">
                  <c:v>1.4319999999999999</c:v>
                </c:pt>
                <c:pt idx="209">
                  <c:v>1.4350000000000001</c:v>
                </c:pt>
                <c:pt idx="210">
                  <c:v>1.44</c:v>
                </c:pt>
                <c:pt idx="211">
                  <c:v>1.44</c:v>
                </c:pt>
                <c:pt idx="212">
                  <c:v>1.4410000000000001</c:v>
                </c:pt>
                <c:pt idx="213">
                  <c:v>1.4430000000000001</c:v>
                </c:pt>
                <c:pt idx="214">
                  <c:v>1.4470000000000001</c:v>
                </c:pt>
                <c:pt idx="215">
                  <c:v>1.448</c:v>
                </c:pt>
                <c:pt idx="216">
                  <c:v>1.448</c:v>
                </c:pt>
                <c:pt idx="217">
                  <c:v>1.4510000000000001</c:v>
                </c:pt>
                <c:pt idx="218">
                  <c:v>1.4550000000000001</c:v>
                </c:pt>
                <c:pt idx="219">
                  <c:v>1.456</c:v>
                </c:pt>
                <c:pt idx="220">
                  <c:v>1.458</c:v>
                </c:pt>
                <c:pt idx="221">
                  <c:v>1.4590000000000001</c:v>
                </c:pt>
                <c:pt idx="222">
                  <c:v>1.462</c:v>
                </c:pt>
                <c:pt idx="223">
                  <c:v>1.4610000000000001</c:v>
                </c:pt>
                <c:pt idx="224">
                  <c:v>1.4650000000000001</c:v>
                </c:pt>
                <c:pt idx="225">
                  <c:v>1.4670000000000001</c:v>
                </c:pt>
                <c:pt idx="226">
                  <c:v>1.466</c:v>
                </c:pt>
                <c:pt idx="227">
                  <c:v>1.468</c:v>
                </c:pt>
                <c:pt idx="228">
                  <c:v>1.4730000000000001</c:v>
                </c:pt>
                <c:pt idx="229">
                  <c:v>1.4710000000000001</c:v>
                </c:pt>
                <c:pt idx="230">
                  <c:v>1.476</c:v>
                </c:pt>
                <c:pt idx="231">
                  <c:v>1.474</c:v>
                </c:pt>
                <c:pt idx="232">
                  <c:v>1.4770000000000001</c:v>
                </c:pt>
                <c:pt idx="233">
                  <c:v>1.478</c:v>
                </c:pt>
                <c:pt idx="234">
                  <c:v>1.478</c:v>
                </c:pt>
                <c:pt idx="235">
                  <c:v>1.4790000000000001</c:v>
                </c:pt>
                <c:pt idx="236">
                  <c:v>1.4830000000000001</c:v>
                </c:pt>
                <c:pt idx="237">
                  <c:v>1.482</c:v>
                </c:pt>
                <c:pt idx="238">
                  <c:v>1.4850000000000001</c:v>
                </c:pt>
                <c:pt idx="239">
                  <c:v>1.4850000000000001</c:v>
                </c:pt>
                <c:pt idx="240">
                  <c:v>1.4830000000000001</c:v>
                </c:pt>
                <c:pt idx="241">
                  <c:v>1.4850000000000001</c:v>
                </c:pt>
                <c:pt idx="242">
                  <c:v>1.488</c:v>
                </c:pt>
                <c:pt idx="243">
                  <c:v>1.4890000000000001</c:v>
                </c:pt>
                <c:pt idx="244">
                  <c:v>1.4910000000000001</c:v>
                </c:pt>
                <c:pt idx="245">
                  <c:v>1.4890000000000001</c:v>
                </c:pt>
                <c:pt idx="246">
                  <c:v>1.492</c:v>
                </c:pt>
                <c:pt idx="247">
                  <c:v>1.488</c:v>
                </c:pt>
                <c:pt idx="248">
                  <c:v>1.4950000000000001</c:v>
                </c:pt>
                <c:pt idx="249">
                  <c:v>1.494</c:v>
                </c:pt>
                <c:pt idx="250">
                  <c:v>1.4950000000000001</c:v>
                </c:pt>
                <c:pt idx="251">
                  <c:v>1.494</c:v>
                </c:pt>
                <c:pt idx="252">
                  <c:v>1.4970000000000001</c:v>
                </c:pt>
                <c:pt idx="253">
                  <c:v>1.498</c:v>
                </c:pt>
                <c:pt idx="254">
                  <c:v>1.4990000000000001</c:v>
                </c:pt>
                <c:pt idx="255">
                  <c:v>1.4970000000000001</c:v>
                </c:pt>
                <c:pt idx="256">
                  <c:v>1.4970000000000001</c:v>
                </c:pt>
                <c:pt idx="257">
                  <c:v>1.4970000000000001</c:v>
                </c:pt>
                <c:pt idx="258">
                  <c:v>1.496</c:v>
                </c:pt>
                <c:pt idx="259">
                  <c:v>1.5009999999999999</c:v>
                </c:pt>
                <c:pt idx="260">
                  <c:v>1.502</c:v>
                </c:pt>
                <c:pt idx="261">
                  <c:v>1.502</c:v>
                </c:pt>
                <c:pt idx="262">
                  <c:v>1.5029999999999999</c:v>
                </c:pt>
                <c:pt idx="263">
                  <c:v>1.5009999999999999</c:v>
                </c:pt>
                <c:pt idx="264">
                  <c:v>1.502</c:v>
                </c:pt>
                <c:pt idx="265">
                  <c:v>1.502</c:v>
                </c:pt>
                <c:pt idx="266">
                  <c:v>1.502</c:v>
                </c:pt>
                <c:pt idx="267">
                  <c:v>1.504</c:v>
                </c:pt>
                <c:pt idx="268">
                  <c:v>1.502</c:v>
                </c:pt>
                <c:pt idx="269">
                  <c:v>1.504</c:v>
                </c:pt>
                <c:pt idx="270">
                  <c:v>1.5049999999999999</c:v>
                </c:pt>
                <c:pt idx="271">
                  <c:v>1.5069999999999999</c:v>
                </c:pt>
                <c:pt idx="272">
                  <c:v>1.506</c:v>
                </c:pt>
                <c:pt idx="273">
                  <c:v>1.5069999999999999</c:v>
                </c:pt>
                <c:pt idx="274">
                  <c:v>1.5049999999999999</c:v>
                </c:pt>
                <c:pt idx="275">
                  <c:v>1.5029999999999999</c:v>
                </c:pt>
                <c:pt idx="276">
                  <c:v>1.504</c:v>
                </c:pt>
                <c:pt idx="277">
                  <c:v>1.5069999999999999</c:v>
                </c:pt>
                <c:pt idx="278">
                  <c:v>1.5069999999999999</c:v>
                </c:pt>
                <c:pt idx="279">
                  <c:v>1.5069999999999999</c:v>
                </c:pt>
                <c:pt idx="280">
                  <c:v>1.508</c:v>
                </c:pt>
                <c:pt idx="281">
                  <c:v>1.5049999999999999</c:v>
                </c:pt>
                <c:pt idx="282">
                  <c:v>1.508</c:v>
                </c:pt>
                <c:pt idx="283">
                  <c:v>1.5109999999999999</c:v>
                </c:pt>
                <c:pt idx="284">
                  <c:v>1.506</c:v>
                </c:pt>
                <c:pt idx="285">
                  <c:v>1.5089999999999999</c:v>
                </c:pt>
                <c:pt idx="286">
                  <c:v>1.5089999999999999</c:v>
                </c:pt>
                <c:pt idx="287">
                  <c:v>1.508</c:v>
                </c:pt>
                <c:pt idx="288">
                  <c:v>1.5069999999999999</c:v>
                </c:pt>
                <c:pt idx="289">
                  <c:v>1.5069999999999999</c:v>
                </c:pt>
                <c:pt idx="290">
                  <c:v>1.51</c:v>
                </c:pt>
                <c:pt idx="291">
                  <c:v>1.5109999999999999</c:v>
                </c:pt>
                <c:pt idx="292">
                  <c:v>1.51</c:v>
                </c:pt>
                <c:pt idx="293">
                  <c:v>1.51</c:v>
                </c:pt>
                <c:pt idx="294">
                  <c:v>1.5129999999999999</c:v>
                </c:pt>
                <c:pt idx="295">
                  <c:v>1.51</c:v>
                </c:pt>
                <c:pt idx="296">
                  <c:v>1.5109999999999999</c:v>
                </c:pt>
                <c:pt idx="297">
                  <c:v>1.5089999999999999</c:v>
                </c:pt>
                <c:pt idx="298">
                  <c:v>1.51</c:v>
                </c:pt>
                <c:pt idx="299">
                  <c:v>1.512</c:v>
                </c:pt>
                <c:pt idx="300">
                  <c:v>1.5109999999999999</c:v>
                </c:pt>
                <c:pt idx="301">
                  <c:v>1.5109999999999999</c:v>
                </c:pt>
                <c:pt idx="302">
                  <c:v>1.5109999999999999</c:v>
                </c:pt>
                <c:pt idx="303">
                  <c:v>1.5129999999999999</c:v>
                </c:pt>
                <c:pt idx="304">
                  <c:v>1.5109999999999999</c:v>
                </c:pt>
                <c:pt idx="305">
                  <c:v>1.5109999999999999</c:v>
                </c:pt>
                <c:pt idx="306">
                  <c:v>1.5109999999999999</c:v>
                </c:pt>
                <c:pt idx="307">
                  <c:v>1.5129999999999999</c:v>
                </c:pt>
                <c:pt idx="308">
                  <c:v>1.5109999999999999</c:v>
                </c:pt>
                <c:pt idx="309">
                  <c:v>1.5109999999999999</c:v>
                </c:pt>
                <c:pt idx="310">
                  <c:v>1.516</c:v>
                </c:pt>
                <c:pt idx="311">
                  <c:v>1.5129999999999999</c:v>
                </c:pt>
                <c:pt idx="312">
                  <c:v>1.512</c:v>
                </c:pt>
                <c:pt idx="313">
                  <c:v>1.5089999999999999</c:v>
                </c:pt>
                <c:pt idx="314">
                  <c:v>1.512</c:v>
                </c:pt>
                <c:pt idx="315">
                  <c:v>1.5089999999999999</c:v>
                </c:pt>
                <c:pt idx="316">
                  <c:v>1.5089999999999999</c:v>
                </c:pt>
                <c:pt idx="317">
                  <c:v>1.512</c:v>
                </c:pt>
                <c:pt idx="318">
                  <c:v>1.5129999999999999</c:v>
                </c:pt>
                <c:pt idx="319">
                  <c:v>1.5089999999999999</c:v>
                </c:pt>
                <c:pt idx="320">
                  <c:v>1.5109999999999999</c:v>
                </c:pt>
                <c:pt idx="321">
                  <c:v>1.5129999999999999</c:v>
                </c:pt>
                <c:pt idx="322">
                  <c:v>1.5089999999999999</c:v>
                </c:pt>
                <c:pt idx="323">
                  <c:v>1.5129999999999999</c:v>
                </c:pt>
                <c:pt idx="324">
                  <c:v>1.5129999999999999</c:v>
                </c:pt>
                <c:pt idx="325">
                  <c:v>1.5149999999999999</c:v>
                </c:pt>
                <c:pt idx="326">
                  <c:v>1.5129999999999999</c:v>
                </c:pt>
                <c:pt idx="327">
                  <c:v>1.5129999999999999</c:v>
                </c:pt>
                <c:pt idx="328">
                  <c:v>1.512</c:v>
                </c:pt>
                <c:pt idx="329">
                  <c:v>1.512</c:v>
                </c:pt>
                <c:pt idx="330">
                  <c:v>1.5109999999999999</c:v>
                </c:pt>
                <c:pt idx="331">
                  <c:v>1.5109999999999999</c:v>
                </c:pt>
                <c:pt idx="332">
                  <c:v>1.5129999999999999</c:v>
                </c:pt>
                <c:pt idx="333">
                  <c:v>1.5129999999999999</c:v>
                </c:pt>
                <c:pt idx="334">
                  <c:v>1.514</c:v>
                </c:pt>
                <c:pt idx="335">
                  <c:v>1.5149999999999999</c:v>
                </c:pt>
                <c:pt idx="336">
                  <c:v>1.5129999999999999</c:v>
                </c:pt>
                <c:pt idx="337">
                  <c:v>1.51</c:v>
                </c:pt>
                <c:pt idx="338">
                  <c:v>1.514</c:v>
                </c:pt>
                <c:pt idx="339">
                  <c:v>1.5149999999999999</c:v>
                </c:pt>
                <c:pt idx="340">
                  <c:v>1.5109999999999999</c:v>
                </c:pt>
                <c:pt idx="341">
                  <c:v>1.5129999999999999</c:v>
                </c:pt>
                <c:pt idx="342">
                  <c:v>1.514</c:v>
                </c:pt>
                <c:pt idx="343">
                  <c:v>1.5109999999999999</c:v>
                </c:pt>
                <c:pt idx="344">
                  <c:v>1.5129999999999999</c:v>
                </c:pt>
                <c:pt idx="345">
                  <c:v>1.512</c:v>
                </c:pt>
                <c:pt idx="346">
                  <c:v>1.5109999999999999</c:v>
                </c:pt>
                <c:pt idx="347">
                  <c:v>1.5109999999999999</c:v>
                </c:pt>
                <c:pt idx="348">
                  <c:v>1.512</c:v>
                </c:pt>
                <c:pt idx="349">
                  <c:v>1.5109999999999999</c:v>
                </c:pt>
                <c:pt idx="350">
                  <c:v>1.5149999999999999</c:v>
                </c:pt>
                <c:pt idx="351">
                  <c:v>1.512</c:v>
                </c:pt>
                <c:pt idx="352">
                  <c:v>1.512</c:v>
                </c:pt>
                <c:pt idx="353">
                  <c:v>1.5129999999999999</c:v>
                </c:pt>
                <c:pt idx="354">
                  <c:v>1.5109999999999999</c:v>
                </c:pt>
                <c:pt idx="355">
                  <c:v>1.5109999999999999</c:v>
                </c:pt>
                <c:pt idx="356">
                  <c:v>1.512</c:v>
                </c:pt>
                <c:pt idx="357">
                  <c:v>1.5149999999999999</c:v>
                </c:pt>
                <c:pt idx="358">
                  <c:v>1.512</c:v>
                </c:pt>
                <c:pt idx="359">
                  <c:v>1.5129999999999999</c:v>
                </c:pt>
                <c:pt idx="360">
                  <c:v>1.5129999999999999</c:v>
                </c:pt>
                <c:pt idx="361">
                  <c:v>1.514</c:v>
                </c:pt>
                <c:pt idx="362">
                  <c:v>1.5129999999999999</c:v>
                </c:pt>
                <c:pt idx="363">
                  <c:v>1.514</c:v>
                </c:pt>
                <c:pt idx="364">
                  <c:v>1.5129999999999999</c:v>
                </c:pt>
                <c:pt idx="365">
                  <c:v>1.5129999999999999</c:v>
                </c:pt>
                <c:pt idx="366">
                  <c:v>1.514</c:v>
                </c:pt>
                <c:pt idx="367">
                  <c:v>1.5129999999999999</c:v>
                </c:pt>
                <c:pt idx="368">
                  <c:v>1.514</c:v>
                </c:pt>
                <c:pt idx="369">
                  <c:v>1.514</c:v>
                </c:pt>
                <c:pt idx="370">
                  <c:v>1.5169999999999999</c:v>
                </c:pt>
                <c:pt idx="371">
                  <c:v>1.5149999999999999</c:v>
                </c:pt>
                <c:pt idx="372">
                  <c:v>1.514</c:v>
                </c:pt>
                <c:pt idx="373">
                  <c:v>1.5169999999999999</c:v>
                </c:pt>
                <c:pt idx="374">
                  <c:v>1.5169999999999999</c:v>
                </c:pt>
                <c:pt idx="375">
                  <c:v>1.516</c:v>
                </c:pt>
                <c:pt idx="376">
                  <c:v>1.516</c:v>
                </c:pt>
                <c:pt idx="377">
                  <c:v>1.5189999999999999</c:v>
                </c:pt>
                <c:pt idx="378">
                  <c:v>1.522</c:v>
                </c:pt>
                <c:pt idx="379">
                  <c:v>1.522</c:v>
                </c:pt>
                <c:pt idx="380">
                  <c:v>1.526</c:v>
                </c:pt>
                <c:pt idx="381">
                  <c:v>1.5309999999999999</c:v>
                </c:pt>
                <c:pt idx="382">
                  <c:v>1.5349999999999999</c:v>
                </c:pt>
                <c:pt idx="383">
                  <c:v>1.538</c:v>
                </c:pt>
                <c:pt idx="384">
                  <c:v>1.54</c:v>
                </c:pt>
                <c:pt idx="385">
                  <c:v>1.5469999999999999</c:v>
                </c:pt>
                <c:pt idx="386">
                  <c:v>1.552</c:v>
                </c:pt>
                <c:pt idx="387">
                  <c:v>1.55</c:v>
                </c:pt>
                <c:pt idx="388">
                  <c:v>1.56</c:v>
                </c:pt>
                <c:pt idx="389">
                  <c:v>1.5589999999999999</c:v>
                </c:pt>
                <c:pt idx="390">
                  <c:v>1.56</c:v>
                </c:pt>
                <c:pt idx="391">
                  <c:v>1.5640000000000001</c:v>
                </c:pt>
                <c:pt idx="392">
                  <c:v>1.5660000000000001</c:v>
                </c:pt>
                <c:pt idx="393">
                  <c:v>1.5680000000000001</c:v>
                </c:pt>
                <c:pt idx="394">
                  <c:v>1.573</c:v>
                </c:pt>
                <c:pt idx="395">
                  <c:v>1.573</c:v>
                </c:pt>
                <c:pt idx="396">
                  <c:v>1.5740000000000001</c:v>
                </c:pt>
                <c:pt idx="397">
                  <c:v>1.5780000000000001</c:v>
                </c:pt>
                <c:pt idx="398">
                  <c:v>1.579</c:v>
                </c:pt>
                <c:pt idx="399">
                  <c:v>1.579</c:v>
                </c:pt>
                <c:pt idx="400">
                  <c:v>1.58</c:v>
                </c:pt>
                <c:pt idx="401">
                  <c:v>1.581</c:v>
                </c:pt>
                <c:pt idx="402">
                  <c:v>1.5820000000000001</c:v>
                </c:pt>
                <c:pt idx="403">
                  <c:v>1.579</c:v>
                </c:pt>
                <c:pt idx="404">
                  <c:v>1.581</c:v>
                </c:pt>
                <c:pt idx="405">
                  <c:v>1.5820000000000001</c:v>
                </c:pt>
                <c:pt idx="406">
                  <c:v>1.585</c:v>
                </c:pt>
                <c:pt idx="407">
                  <c:v>1.583</c:v>
                </c:pt>
                <c:pt idx="408">
                  <c:v>1.585</c:v>
                </c:pt>
                <c:pt idx="409">
                  <c:v>1.5880000000000001</c:v>
                </c:pt>
                <c:pt idx="410">
                  <c:v>1.5840000000000001</c:v>
                </c:pt>
                <c:pt idx="411">
                  <c:v>1.583</c:v>
                </c:pt>
                <c:pt idx="412">
                  <c:v>1.5840000000000001</c:v>
                </c:pt>
                <c:pt idx="413">
                  <c:v>1.5820000000000001</c:v>
                </c:pt>
                <c:pt idx="414">
                  <c:v>1.5880000000000001</c:v>
                </c:pt>
                <c:pt idx="415">
                  <c:v>1.5840000000000001</c:v>
                </c:pt>
                <c:pt idx="416">
                  <c:v>1.5840000000000001</c:v>
                </c:pt>
                <c:pt idx="417">
                  <c:v>1.587</c:v>
                </c:pt>
                <c:pt idx="418">
                  <c:v>1.587</c:v>
                </c:pt>
                <c:pt idx="419">
                  <c:v>1.5840000000000001</c:v>
                </c:pt>
                <c:pt idx="420">
                  <c:v>1.5860000000000001</c:v>
                </c:pt>
                <c:pt idx="421">
                  <c:v>1.589</c:v>
                </c:pt>
                <c:pt idx="422">
                  <c:v>1.5820000000000001</c:v>
                </c:pt>
                <c:pt idx="423">
                  <c:v>1.5840000000000001</c:v>
                </c:pt>
                <c:pt idx="424">
                  <c:v>1.585</c:v>
                </c:pt>
                <c:pt idx="425">
                  <c:v>1.5860000000000001</c:v>
                </c:pt>
                <c:pt idx="426">
                  <c:v>1.5860000000000001</c:v>
                </c:pt>
                <c:pt idx="427">
                  <c:v>1.5860000000000001</c:v>
                </c:pt>
                <c:pt idx="428">
                  <c:v>1.5880000000000001</c:v>
                </c:pt>
                <c:pt idx="429">
                  <c:v>1.587</c:v>
                </c:pt>
                <c:pt idx="430">
                  <c:v>1.585</c:v>
                </c:pt>
                <c:pt idx="431">
                  <c:v>1.5860000000000001</c:v>
                </c:pt>
                <c:pt idx="432">
                  <c:v>1.5880000000000001</c:v>
                </c:pt>
                <c:pt idx="433">
                  <c:v>1.5860000000000001</c:v>
                </c:pt>
                <c:pt idx="434">
                  <c:v>1.5840000000000001</c:v>
                </c:pt>
                <c:pt idx="435">
                  <c:v>1.585</c:v>
                </c:pt>
                <c:pt idx="436">
                  <c:v>1.583</c:v>
                </c:pt>
                <c:pt idx="437">
                  <c:v>1.5840000000000001</c:v>
                </c:pt>
                <c:pt idx="438">
                  <c:v>1.587</c:v>
                </c:pt>
                <c:pt idx="439">
                  <c:v>1.585</c:v>
                </c:pt>
                <c:pt idx="440">
                  <c:v>1.589</c:v>
                </c:pt>
                <c:pt idx="441">
                  <c:v>1.585</c:v>
                </c:pt>
                <c:pt idx="442">
                  <c:v>1.585</c:v>
                </c:pt>
                <c:pt idx="443">
                  <c:v>1.583</c:v>
                </c:pt>
                <c:pt idx="444">
                  <c:v>1.5860000000000001</c:v>
                </c:pt>
                <c:pt idx="445">
                  <c:v>1.587</c:v>
                </c:pt>
                <c:pt idx="446">
                  <c:v>1.5880000000000001</c:v>
                </c:pt>
                <c:pt idx="447">
                  <c:v>1.5860000000000001</c:v>
                </c:pt>
                <c:pt idx="448">
                  <c:v>1.585</c:v>
                </c:pt>
                <c:pt idx="449">
                  <c:v>1.585</c:v>
                </c:pt>
                <c:pt idx="450">
                  <c:v>1.5880000000000001</c:v>
                </c:pt>
                <c:pt idx="451">
                  <c:v>1.5840000000000001</c:v>
                </c:pt>
                <c:pt idx="452">
                  <c:v>1.585</c:v>
                </c:pt>
                <c:pt idx="453">
                  <c:v>1.5860000000000001</c:v>
                </c:pt>
                <c:pt idx="454">
                  <c:v>1.589</c:v>
                </c:pt>
                <c:pt idx="455">
                  <c:v>1.585</c:v>
                </c:pt>
                <c:pt idx="456">
                  <c:v>1.5840000000000001</c:v>
                </c:pt>
                <c:pt idx="457">
                  <c:v>1.5860000000000001</c:v>
                </c:pt>
                <c:pt idx="458">
                  <c:v>1.585</c:v>
                </c:pt>
                <c:pt idx="459">
                  <c:v>1.5840000000000001</c:v>
                </c:pt>
                <c:pt idx="460">
                  <c:v>1.585</c:v>
                </c:pt>
                <c:pt idx="461">
                  <c:v>1.587</c:v>
                </c:pt>
                <c:pt idx="462">
                  <c:v>1.5880000000000001</c:v>
                </c:pt>
                <c:pt idx="463">
                  <c:v>1.5860000000000001</c:v>
                </c:pt>
                <c:pt idx="464">
                  <c:v>1.5860000000000001</c:v>
                </c:pt>
                <c:pt idx="465">
                  <c:v>1.583</c:v>
                </c:pt>
                <c:pt idx="466">
                  <c:v>1.585</c:v>
                </c:pt>
                <c:pt idx="467">
                  <c:v>1.585</c:v>
                </c:pt>
                <c:pt idx="468">
                  <c:v>1.5860000000000001</c:v>
                </c:pt>
                <c:pt idx="469">
                  <c:v>1.5860000000000001</c:v>
                </c:pt>
                <c:pt idx="470">
                  <c:v>1.587</c:v>
                </c:pt>
                <c:pt idx="471">
                  <c:v>1.581</c:v>
                </c:pt>
                <c:pt idx="472">
                  <c:v>1.5860000000000001</c:v>
                </c:pt>
                <c:pt idx="473">
                  <c:v>1.583</c:v>
                </c:pt>
                <c:pt idx="474">
                  <c:v>1.5880000000000001</c:v>
                </c:pt>
                <c:pt idx="475">
                  <c:v>1.5860000000000001</c:v>
                </c:pt>
                <c:pt idx="476">
                  <c:v>1.5860000000000001</c:v>
                </c:pt>
                <c:pt idx="477">
                  <c:v>1.589</c:v>
                </c:pt>
                <c:pt idx="478">
                  <c:v>1.5880000000000001</c:v>
                </c:pt>
                <c:pt idx="479">
                  <c:v>1.585</c:v>
                </c:pt>
                <c:pt idx="480">
                  <c:v>1.587</c:v>
                </c:pt>
                <c:pt idx="481">
                  <c:v>1.5860000000000001</c:v>
                </c:pt>
                <c:pt idx="482">
                  <c:v>1.587</c:v>
                </c:pt>
                <c:pt idx="483">
                  <c:v>1.589</c:v>
                </c:pt>
                <c:pt idx="484">
                  <c:v>1.5840000000000001</c:v>
                </c:pt>
                <c:pt idx="485">
                  <c:v>1.5820000000000001</c:v>
                </c:pt>
                <c:pt idx="486">
                  <c:v>1.5840000000000001</c:v>
                </c:pt>
                <c:pt idx="487">
                  <c:v>1.5840000000000001</c:v>
                </c:pt>
                <c:pt idx="488">
                  <c:v>1.5840000000000001</c:v>
                </c:pt>
                <c:pt idx="489">
                  <c:v>1.585</c:v>
                </c:pt>
                <c:pt idx="490">
                  <c:v>1.587</c:v>
                </c:pt>
                <c:pt idx="491">
                  <c:v>1.5880000000000001</c:v>
                </c:pt>
                <c:pt idx="492">
                  <c:v>1.587</c:v>
                </c:pt>
                <c:pt idx="493">
                  <c:v>1.5860000000000001</c:v>
                </c:pt>
                <c:pt idx="494">
                  <c:v>1.587</c:v>
                </c:pt>
                <c:pt idx="495">
                  <c:v>1.5860000000000001</c:v>
                </c:pt>
                <c:pt idx="496">
                  <c:v>1.585</c:v>
                </c:pt>
                <c:pt idx="497">
                  <c:v>1.589</c:v>
                </c:pt>
                <c:pt idx="498">
                  <c:v>1.5880000000000001</c:v>
                </c:pt>
                <c:pt idx="499">
                  <c:v>1.585</c:v>
                </c:pt>
                <c:pt idx="500">
                  <c:v>1.59</c:v>
                </c:pt>
                <c:pt idx="501">
                  <c:v>1.5880000000000001</c:v>
                </c:pt>
                <c:pt idx="502">
                  <c:v>1.5860000000000001</c:v>
                </c:pt>
                <c:pt idx="503">
                  <c:v>1.589</c:v>
                </c:pt>
                <c:pt idx="504">
                  <c:v>1.59</c:v>
                </c:pt>
                <c:pt idx="505">
                  <c:v>1.591</c:v>
                </c:pt>
                <c:pt idx="506">
                  <c:v>1.5880000000000001</c:v>
                </c:pt>
                <c:pt idx="507">
                  <c:v>1.591</c:v>
                </c:pt>
                <c:pt idx="508">
                  <c:v>1.589</c:v>
                </c:pt>
                <c:pt idx="509">
                  <c:v>1.589</c:v>
                </c:pt>
                <c:pt idx="510">
                  <c:v>1.5920000000000001</c:v>
                </c:pt>
                <c:pt idx="511">
                  <c:v>1.587</c:v>
                </c:pt>
                <c:pt idx="512">
                  <c:v>1.5920000000000001</c:v>
                </c:pt>
                <c:pt idx="513">
                  <c:v>1.5920000000000001</c:v>
                </c:pt>
                <c:pt idx="514">
                  <c:v>1.59</c:v>
                </c:pt>
                <c:pt idx="515">
                  <c:v>1.5920000000000001</c:v>
                </c:pt>
                <c:pt idx="516">
                  <c:v>1.5920000000000001</c:v>
                </c:pt>
                <c:pt idx="517">
                  <c:v>1.5880000000000001</c:v>
                </c:pt>
                <c:pt idx="518">
                  <c:v>1.5880000000000001</c:v>
                </c:pt>
                <c:pt idx="519">
                  <c:v>1.59</c:v>
                </c:pt>
                <c:pt idx="520">
                  <c:v>1.59</c:v>
                </c:pt>
                <c:pt idx="521">
                  <c:v>1.593</c:v>
                </c:pt>
                <c:pt idx="522">
                  <c:v>1.591</c:v>
                </c:pt>
                <c:pt idx="523">
                  <c:v>1.591</c:v>
                </c:pt>
                <c:pt idx="524">
                  <c:v>1.5920000000000001</c:v>
                </c:pt>
                <c:pt idx="525">
                  <c:v>1.591</c:v>
                </c:pt>
                <c:pt idx="526">
                  <c:v>1.591</c:v>
                </c:pt>
                <c:pt idx="527">
                  <c:v>1.587</c:v>
                </c:pt>
                <c:pt idx="528">
                  <c:v>1.5920000000000001</c:v>
                </c:pt>
                <c:pt idx="529">
                  <c:v>1.59</c:v>
                </c:pt>
                <c:pt idx="530">
                  <c:v>1.591</c:v>
                </c:pt>
                <c:pt idx="531">
                  <c:v>1.591</c:v>
                </c:pt>
                <c:pt idx="532">
                  <c:v>1.593</c:v>
                </c:pt>
                <c:pt idx="533">
                  <c:v>1.5920000000000001</c:v>
                </c:pt>
                <c:pt idx="534">
                  <c:v>1.5880000000000001</c:v>
                </c:pt>
                <c:pt idx="535">
                  <c:v>1.591</c:v>
                </c:pt>
                <c:pt idx="536">
                  <c:v>1.591</c:v>
                </c:pt>
                <c:pt idx="537">
                  <c:v>1.5880000000000001</c:v>
                </c:pt>
                <c:pt idx="538">
                  <c:v>1.591</c:v>
                </c:pt>
                <c:pt idx="539">
                  <c:v>1.595</c:v>
                </c:pt>
                <c:pt idx="540">
                  <c:v>1.5920000000000001</c:v>
                </c:pt>
                <c:pt idx="541">
                  <c:v>1.595</c:v>
                </c:pt>
                <c:pt idx="542">
                  <c:v>1.5920000000000001</c:v>
                </c:pt>
                <c:pt idx="543">
                  <c:v>1.5940000000000001</c:v>
                </c:pt>
                <c:pt idx="544">
                  <c:v>1.591</c:v>
                </c:pt>
                <c:pt idx="545">
                  <c:v>1.591</c:v>
                </c:pt>
                <c:pt idx="546">
                  <c:v>1.5940000000000001</c:v>
                </c:pt>
                <c:pt idx="547">
                  <c:v>1.59</c:v>
                </c:pt>
                <c:pt idx="548">
                  <c:v>1.5920000000000001</c:v>
                </c:pt>
                <c:pt idx="549">
                  <c:v>1.593</c:v>
                </c:pt>
                <c:pt idx="550">
                  <c:v>1.595</c:v>
                </c:pt>
                <c:pt idx="551">
                  <c:v>1.5940000000000001</c:v>
                </c:pt>
                <c:pt idx="552">
                  <c:v>1.593</c:v>
                </c:pt>
                <c:pt idx="553">
                  <c:v>1.5920000000000001</c:v>
                </c:pt>
                <c:pt idx="554">
                  <c:v>1.5880000000000001</c:v>
                </c:pt>
                <c:pt idx="555">
                  <c:v>1.5940000000000001</c:v>
                </c:pt>
                <c:pt idx="556">
                  <c:v>1.5920000000000001</c:v>
                </c:pt>
                <c:pt idx="557">
                  <c:v>1.5920000000000001</c:v>
                </c:pt>
                <c:pt idx="558">
                  <c:v>1.591</c:v>
                </c:pt>
                <c:pt idx="559">
                  <c:v>1.589</c:v>
                </c:pt>
                <c:pt idx="560">
                  <c:v>1.59</c:v>
                </c:pt>
                <c:pt idx="561">
                  <c:v>1.5920000000000001</c:v>
                </c:pt>
                <c:pt idx="562">
                  <c:v>1.5940000000000001</c:v>
                </c:pt>
                <c:pt idx="563">
                  <c:v>1.593</c:v>
                </c:pt>
                <c:pt idx="564">
                  <c:v>1.59</c:v>
                </c:pt>
                <c:pt idx="565">
                  <c:v>1.593</c:v>
                </c:pt>
                <c:pt idx="566">
                  <c:v>1.593</c:v>
                </c:pt>
                <c:pt idx="567">
                  <c:v>1.5940000000000001</c:v>
                </c:pt>
                <c:pt idx="568">
                  <c:v>1.5880000000000001</c:v>
                </c:pt>
                <c:pt idx="569">
                  <c:v>1.5920000000000001</c:v>
                </c:pt>
                <c:pt idx="570">
                  <c:v>1.5940000000000001</c:v>
                </c:pt>
                <c:pt idx="571">
                  <c:v>1.5940000000000001</c:v>
                </c:pt>
                <c:pt idx="572">
                  <c:v>1.59</c:v>
                </c:pt>
                <c:pt idx="573">
                  <c:v>1.589</c:v>
                </c:pt>
                <c:pt idx="574">
                  <c:v>1.5920000000000001</c:v>
                </c:pt>
                <c:pt idx="575">
                  <c:v>1.589</c:v>
                </c:pt>
                <c:pt idx="576">
                  <c:v>1.591</c:v>
                </c:pt>
                <c:pt idx="577">
                  <c:v>1.5940000000000001</c:v>
                </c:pt>
                <c:pt idx="578">
                  <c:v>1.5960000000000001</c:v>
                </c:pt>
                <c:pt idx="579">
                  <c:v>1.593</c:v>
                </c:pt>
                <c:pt idx="580">
                  <c:v>1.5920000000000001</c:v>
                </c:pt>
                <c:pt idx="581">
                  <c:v>1.591</c:v>
                </c:pt>
                <c:pt idx="582">
                  <c:v>1.593</c:v>
                </c:pt>
                <c:pt idx="583">
                  <c:v>1.5940000000000001</c:v>
                </c:pt>
                <c:pt idx="584">
                  <c:v>1.595</c:v>
                </c:pt>
                <c:pt idx="585">
                  <c:v>1.595</c:v>
                </c:pt>
                <c:pt idx="586">
                  <c:v>1.593</c:v>
                </c:pt>
                <c:pt idx="587">
                  <c:v>1.597</c:v>
                </c:pt>
                <c:pt idx="588">
                  <c:v>1.5980000000000001</c:v>
                </c:pt>
                <c:pt idx="589">
                  <c:v>1.5940000000000001</c:v>
                </c:pt>
                <c:pt idx="590">
                  <c:v>1.5980000000000001</c:v>
                </c:pt>
                <c:pt idx="591">
                  <c:v>1.597</c:v>
                </c:pt>
                <c:pt idx="592">
                  <c:v>1.5960000000000001</c:v>
                </c:pt>
                <c:pt idx="593">
                  <c:v>1.5940000000000001</c:v>
                </c:pt>
                <c:pt idx="594">
                  <c:v>1.599</c:v>
                </c:pt>
                <c:pt idx="595">
                  <c:v>1.597</c:v>
                </c:pt>
                <c:pt idx="596">
                  <c:v>1.6</c:v>
                </c:pt>
                <c:pt idx="597">
                  <c:v>1.5960000000000001</c:v>
                </c:pt>
                <c:pt idx="598">
                  <c:v>1.601</c:v>
                </c:pt>
                <c:pt idx="599">
                  <c:v>1.5960000000000001</c:v>
                </c:pt>
                <c:pt idx="600">
                  <c:v>1.6020000000000001</c:v>
                </c:pt>
                <c:pt idx="601">
                  <c:v>1.597</c:v>
                </c:pt>
                <c:pt idx="602">
                  <c:v>1.601</c:v>
                </c:pt>
                <c:pt idx="603">
                  <c:v>1.603</c:v>
                </c:pt>
                <c:pt idx="604">
                  <c:v>1.599</c:v>
                </c:pt>
                <c:pt idx="605">
                  <c:v>1.597</c:v>
                </c:pt>
                <c:pt idx="606">
                  <c:v>1.6020000000000001</c:v>
                </c:pt>
                <c:pt idx="607">
                  <c:v>1.599</c:v>
                </c:pt>
                <c:pt idx="608">
                  <c:v>1.601</c:v>
                </c:pt>
                <c:pt idx="609">
                  <c:v>1.6040000000000001</c:v>
                </c:pt>
                <c:pt idx="610">
                  <c:v>1.603</c:v>
                </c:pt>
                <c:pt idx="611">
                  <c:v>1.6</c:v>
                </c:pt>
                <c:pt idx="612">
                  <c:v>1.6040000000000001</c:v>
                </c:pt>
                <c:pt idx="613">
                  <c:v>1.603</c:v>
                </c:pt>
                <c:pt idx="614">
                  <c:v>1.605</c:v>
                </c:pt>
                <c:pt idx="615">
                  <c:v>1.603</c:v>
                </c:pt>
                <c:pt idx="616">
                  <c:v>1.601</c:v>
                </c:pt>
                <c:pt idx="617">
                  <c:v>1.605</c:v>
                </c:pt>
                <c:pt idx="618">
                  <c:v>1.6020000000000001</c:v>
                </c:pt>
                <c:pt idx="619">
                  <c:v>1.6020000000000001</c:v>
                </c:pt>
                <c:pt idx="620">
                  <c:v>1.603</c:v>
                </c:pt>
                <c:pt idx="621">
                  <c:v>1.6040000000000001</c:v>
                </c:pt>
                <c:pt idx="622">
                  <c:v>1.6060000000000001</c:v>
                </c:pt>
                <c:pt idx="623">
                  <c:v>1.6020000000000001</c:v>
                </c:pt>
                <c:pt idx="624">
                  <c:v>1.605</c:v>
                </c:pt>
                <c:pt idx="625">
                  <c:v>1.607</c:v>
                </c:pt>
                <c:pt idx="626">
                  <c:v>1.6040000000000001</c:v>
                </c:pt>
                <c:pt idx="627">
                  <c:v>1.603</c:v>
                </c:pt>
                <c:pt idx="628">
                  <c:v>1.6040000000000001</c:v>
                </c:pt>
                <c:pt idx="629">
                  <c:v>1.6060000000000001</c:v>
                </c:pt>
                <c:pt idx="630">
                  <c:v>1.601</c:v>
                </c:pt>
                <c:pt idx="631">
                  <c:v>1.6080000000000001</c:v>
                </c:pt>
                <c:pt idx="632">
                  <c:v>1.607</c:v>
                </c:pt>
                <c:pt idx="633">
                  <c:v>1.609</c:v>
                </c:pt>
                <c:pt idx="634">
                  <c:v>1.607</c:v>
                </c:pt>
                <c:pt idx="635">
                  <c:v>1.607</c:v>
                </c:pt>
                <c:pt idx="636">
                  <c:v>1.6040000000000001</c:v>
                </c:pt>
                <c:pt idx="637">
                  <c:v>1.607</c:v>
                </c:pt>
                <c:pt idx="638">
                  <c:v>1.6060000000000001</c:v>
                </c:pt>
                <c:pt idx="639">
                  <c:v>1.6080000000000001</c:v>
                </c:pt>
                <c:pt idx="640">
                  <c:v>1.609</c:v>
                </c:pt>
                <c:pt idx="641">
                  <c:v>1.6080000000000001</c:v>
                </c:pt>
                <c:pt idx="642">
                  <c:v>1.601</c:v>
                </c:pt>
                <c:pt idx="643">
                  <c:v>1.6060000000000001</c:v>
                </c:pt>
                <c:pt idx="644">
                  <c:v>1.61</c:v>
                </c:pt>
                <c:pt idx="645">
                  <c:v>1.6080000000000001</c:v>
                </c:pt>
                <c:pt idx="646">
                  <c:v>1.61</c:v>
                </c:pt>
                <c:pt idx="647">
                  <c:v>1.609</c:v>
                </c:pt>
                <c:pt idx="648">
                  <c:v>1.615</c:v>
                </c:pt>
                <c:pt idx="649">
                  <c:v>1.613</c:v>
                </c:pt>
                <c:pt idx="650">
                  <c:v>1.6120000000000001</c:v>
                </c:pt>
                <c:pt idx="651">
                  <c:v>1.6160000000000001</c:v>
                </c:pt>
                <c:pt idx="652">
                  <c:v>1.6120000000000001</c:v>
                </c:pt>
                <c:pt idx="653">
                  <c:v>1.6140000000000001</c:v>
                </c:pt>
                <c:pt idx="654">
                  <c:v>1.617</c:v>
                </c:pt>
                <c:pt idx="655">
                  <c:v>1.6140000000000001</c:v>
                </c:pt>
                <c:pt idx="656">
                  <c:v>1.615</c:v>
                </c:pt>
                <c:pt idx="657">
                  <c:v>1.619</c:v>
                </c:pt>
                <c:pt idx="658">
                  <c:v>1.6140000000000001</c:v>
                </c:pt>
                <c:pt idx="659">
                  <c:v>1.6160000000000001</c:v>
                </c:pt>
                <c:pt idx="660">
                  <c:v>1.6160000000000001</c:v>
                </c:pt>
                <c:pt idx="661">
                  <c:v>1.617</c:v>
                </c:pt>
                <c:pt idx="662">
                  <c:v>1.617</c:v>
                </c:pt>
                <c:pt idx="663">
                  <c:v>1.6080000000000001</c:v>
                </c:pt>
                <c:pt idx="664">
                  <c:v>1.619</c:v>
                </c:pt>
                <c:pt idx="665">
                  <c:v>1.6180000000000001</c:v>
                </c:pt>
                <c:pt idx="666">
                  <c:v>1.62</c:v>
                </c:pt>
                <c:pt idx="667">
                  <c:v>1.617</c:v>
                </c:pt>
                <c:pt idx="668">
                  <c:v>1.6180000000000001</c:v>
                </c:pt>
                <c:pt idx="669">
                  <c:v>1.623</c:v>
                </c:pt>
                <c:pt idx="670">
                  <c:v>1.62</c:v>
                </c:pt>
                <c:pt idx="671">
                  <c:v>1.619</c:v>
                </c:pt>
                <c:pt idx="672">
                  <c:v>1.6180000000000001</c:v>
                </c:pt>
                <c:pt idx="673">
                  <c:v>1.62</c:v>
                </c:pt>
                <c:pt idx="674">
                  <c:v>1.619</c:v>
                </c:pt>
                <c:pt idx="675">
                  <c:v>1.619</c:v>
                </c:pt>
                <c:pt idx="676">
                  <c:v>1.62</c:v>
                </c:pt>
                <c:pt idx="677">
                  <c:v>1.627</c:v>
                </c:pt>
                <c:pt idx="678">
                  <c:v>1.623</c:v>
                </c:pt>
                <c:pt idx="679">
                  <c:v>1.6240000000000001</c:v>
                </c:pt>
                <c:pt idx="680">
                  <c:v>1.623</c:v>
                </c:pt>
                <c:pt idx="681">
                  <c:v>1.6259999999999999</c:v>
                </c:pt>
                <c:pt idx="682">
                  <c:v>1.6259999999999999</c:v>
                </c:pt>
                <c:pt idx="683">
                  <c:v>1.631</c:v>
                </c:pt>
                <c:pt idx="684">
                  <c:v>1.631</c:v>
                </c:pt>
                <c:pt idx="685">
                  <c:v>1.63</c:v>
                </c:pt>
                <c:pt idx="686">
                  <c:v>1.6339999999999999</c:v>
                </c:pt>
                <c:pt idx="687">
                  <c:v>1.641</c:v>
                </c:pt>
                <c:pt idx="688">
                  <c:v>1.6419999999999999</c:v>
                </c:pt>
                <c:pt idx="689">
                  <c:v>1.6439999999999999</c:v>
                </c:pt>
                <c:pt idx="690">
                  <c:v>1.653</c:v>
                </c:pt>
                <c:pt idx="691">
                  <c:v>1.657</c:v>
                </c:pt>
                <c:pt idx="692">
                  <c:v>1.661</c:v>
                </c:pt>
                <c:pt idx="693">
                  <c:v>1.667</c:v>
                </c:pt>
                <c:pt idx="694">
                  <c:v>1.675</c:v>
                </c:pt>
                <c:pt idx="695">
                  <c:v>1.6759999999999999</c:v>
                </c:pt>
                <c:pt idx="696">
                  <c:v>1.6779999999999999</c:v>
                </c:pt>
                <c:pt idx="697">
                  <c:v>1.6779999999999999</c:v>
                </c:pt>
                <c:pt idx="698">
                  <c:v>1.6819999999999999</c:v>
                </c:pt>
                <c:pt idx="699">
                  <c:v>1.679</c:v>
                </c:pt>
                <c:pt idx="700">
                  <c:v>1.68</c:v>
                </c:pt>
                <c:pt idx="701">
                  <c:v>1.681</c:v>
                </c:pt>
                <c:pt idx="702">
                  <c:v>1.6850000000000001</c:v>
                </c:pt>
                <c:pt idx="703">
                  <c:v>1.681</c:v>
                </c:pt>
                <c:pt idx="704">
                  <c:v>1.6879999999999999</c:v>
                </c:pt>
                <c:pt idx="705">
                  <c:v>1.6830000000000001</c:v>
                </c:pt>
                <c:pt idx="706">
                  <c:v>1.6859999999999999</c:v>
                </c:pt>
                <c:pt idx="707">
                  <c:v>1.6839999999999999</c:v>
                </c:pt>
                <c:pt idx="708">
                  <c:v>1.6839999999999999</c:v>
                </c:pt>
                <c:pt idx="709">
                  <c:v>1.681</c:v>
                </c:pt>
                <c:pt idx="710">
                  <c:v>1.6850000000000001</c:v>
                </c:pt>
                <c:pt idx="711">
                  <c:v>1.6859999999999999</c:v>
                </c:pt>
                <c:pt idx="712">
                  <c:v>1.6870000000000001</c:v>
                </c:pt>
                <c:pt idx="713">
                  <c:v>1.6839999999999999</c:v>
                </c:pt>
                <c:pt idx="714">
                  <c:v>1.6859999999999999</c:v>
                </c:pt>
                <c:pt idx="715">
                  <c:v>1.6879999999999999</c:v>
                </c:pt>
                <c:pt idx="716">
                  <c:v>1.6859999999999999</c:v>
                </c:pt>
                <c:pt idx="717">
                  <c:v>1.6850000000000001</c:v>
                </c:pt>
                <c:pt idx="718">
                  <c:v>1.6850000000000001</c:v>
                </c:pt>
                <c:pt idx="719">
                  <c:v>1.6879999999999999</c:v>
                </c:pt>
                <c:pt idx="720">
                  <c:v>1.6850000000000001</c:v>
                </c:pt>
                <c:pt idx="721">
                  <c:v>1.6839999999999999</c:v>
                </c:pt>
                <c:pt idx="722">
                  <c:v>1.6870000000000001</c:v>
                </c:pt>
                <c:pt idx="723">
                  <c:v>1.6879999999999999</c:v>
                </c:pt>
                <c:pt idx="724">
                  <c:v>1.6850000000000001</c:v>
                </c:pt>
                <c:pt idx="725">
                  <c:v>1.6870000000000001</c:v>
                </c:pt>
                <c:pt idx="726">
                  <c:v>1.6830000000000001</c:v>
                </c:pt>
                <c:pt idx="727">
                  <c:v>1.6879999999999999</c:v>
                </c:pt>
                <c:pt idx="728">
                  <c:v>1.6870000000000001</c:v>
                </c:pt>
                <c:pt idx="729">
                  <c:v>1.6890000000000001</c:v>
                </c:pt>
                <c:pt idx="730">
                  <c:v>1.681</c:v>
                </c:pt>
                <c:pt idx="731">
                  <c:v>1.6859999999999999</c:v>
                </c:pt>
                <c:pt idx="732">
                  <c:v>1.6879999999999999</c:v>
                </c:pt>
                <c:pt idx="733">
                  <c:v>1.6839999999999999</c:v>
                </c:pt>
                <c:pt idx="734">
                  <c:v>1.6870000000000001</c:v>
                </c:pt>
                <c:pt idx="735">
                  <c:v>1.6870000000000001</c:v>
                </c:pt>
                <c:pt idx="736">
                  <c:v>1.6879999999999999</c:v>
                </c:pt>
                <c:pt idx="737">
                  <c:v>1.6879999999999999</c:v>
                </c:pt>
                <c:pt idx="738">
                  <c:v>1.6870000000000001</c:v>
                </c:pt>
                <c:pt idx="739">
                  <c:v>1.6910000000000001</c:v>
                </c:pt>
                <c:pt idx="740">
                  <c:v>1.6890000000000001</c:v>
                </c:pt>
                <c:pt idx="741">
                  <c:v>1.6910000000000001</c:v>
                </c:pt>
                <c:pt idx="742">
                  <c:v>1.6919999999999999</c:v>
                </c:pt>
                <c:pt idx="743">
                  <c:v>1.694</c:v>
                </c:pt>
                <c:pt idx="744">
                  <c:v>1.6950000000000001</c:v>
                </c:pt>
                <c:pt idx="745">
                  <c:v>1.6930000000000001</c:v>
                </c:pt>
                <c:pt idx="746">
                  <c:v>1.6919999999999999</c:v>
                </c:pt>
                <c:pt idx="747">
                  <c:v>1.6919999999999999</c:v>
                </c:pt>
                <c:pt idx="748">
                  <c:v>1.6990000000000001</c:v>
                </c:pt>
                <c:pt idx="749">
                  <c:v>1.696</c:v>
                </c:pt>
                <c:pt idx="750">
                  <c:v>1.694</c:v>
                </c:pt>
                <c:pt idx="751">
                  <c:v>1.6919999999999999</c:v>
                </c:pt>
                <c:pt idx="752">
                  <c:v>1.6930000000000001</c:v>
                </c:pt>
                <c:pt idx="753">
                  <c:v>1.6930000000000001</c:v>
                </c:pt>
                <c:pt idx="754">
                  <c:v>1.6890000000000001</c:v>
                </c:pt>
                <c:pt idx="755">
                  <c:v>1.694</c:v>
                </c:pt>
                <c:pt idx="756">
                  <c:v>1.6919999999999999</c:v>
                </c:pt>
                <c:pt idx="757">
                  <c:v>1.694</c:v>
                </c:pt>
                <c:pt idx="758">
                  <c:v>1.696</c:v>
                </c:pt>
                <c:pt idx="759">
                  <c:v>1.694</c:v>
                </c:pt>
                <c:pt idx="760">
                  <c:v>1.696</c:v>
                </c:pt>
                <c:pt idx="761">
                  <c:v>1.6930000000000001</c:v>
                </c:pt>
                <c:pt idx="762">
                  <c:v>1.696</c:v>
                </c:pt>
                <c:pt idx="763">
                  <c:v>1.696</c:v>
                </c:pt>
                <c:pt idx="764">
                  <c:v>1.698</c:v>
                </c:pt>
                <c:pt idx="765">
                  <c:v>1.6919999999999999</c:v>
                </c:pt>
                <c:pt idx="766">
                  <c:v>1.6919999999999999</c:v>
                </c:pt>
                <c:pt idx="767">
                  <c:v>1.6950000000000001</c:v>
                </c:pt>
                <c:pt idx="768">
                  <c:v>1.694</c:v>
                </c:pt>
                <c:pt idx="769">
                  <c:v>1.694</c:v>
                </c:pt>
                <c:pt idx="770">
                  <c:v>1.6950000000000001</c:v>
                </c:pt>
                <c:pt idx="771">
                  <c:v>1.698</c:v>
                </c:pt>
                <c:pt idx="772">
                  <c:v>1.6930000000000001</c:v>
                </c:pt>
                <c:pt idx="773">
                  <c:v>1.6890000000000001</c:v>
                </c:pt>
                <c:pt idx="774">
                  <c:v>1.694</c:v>
                </c:pt>
                <c:pt idx="775">
                  <c:v>1.696</c:v>
                </c:pt>
                <c:pt idx="776">
                  <c:v>1.694</c:v>
                </c:pt>
                <c:pt idx="777">
                  <c:v>1.696</c:v>
                </c:pt>
                <c:pt idx="778">
                  <c:v>1.696</c:v>
                </c:pt>
                <c:pt idx="779">
                  <c:v>1.6930000000000001</c:v>
                </c:pt>
                <c:pt idx="780">
                  <c:v>1.6950000000000001</c:v>
                </c:pt>
                <c:pt idx="781">
                  <c:v>1.694</c:v>
                </c:pt>
                <c:pt idx="782">
                  <c:v>1.696</c:v>
                </c:pt>
                <c:pt idx="783">
                  <c:v>1.696</c:v>
                </c:pt>
                <c:pt idx="784">
                  <c:v>1.694</c:v>
                </c:pt>
                <c:pt idx="785">
                  <c:v>1.694</c:v>
                </c:pt>
                <c:pt idx="786">
                  <c:v>1.6950000000000001</c:v>
                </c:pt>
                <c:pt idx="787">
                  <c:v>1.696</c:v>
                </c:pt>
                <c:pt idx="788">
                  <c:v>1.6970000000000001</c:v>
                </c:pt>
                <c:pt idx="789">
                  <c:v>1.6950000000000001</c:v>
                </c:pt>
                <c:pt idx="790">
                  <c:v>1.696</c:v>
                </c:pt>
                <c:pt idx="791">
                  <c:v>1.694</c:v>
                </c:pt>
                <c:pt idx="792">
                  <c:v>1.6910000000000001</c:v>
                </c:pt>
                <c:pt idx="793">
                  <c:v>1.6919999999999999</c:v>
                </c:pt>
                <c:pt idx="794">
                  <c:v>1.6950000000000001</c:v>
                </c:pt>
                <c:pt idx="795">
                  <c:v>1.6970000000000001</c:v>
                </c:pt>
                <c:pt idx="796">
                  <c:v>1.698</c:v>
                </c:pt>
                <c:pt idx="797">
                  <c:v>1.6950000000000001</c:v>
                </c:pt>
                <c:pt idx="798">
                  <c:v>1.69</c:v>
                </c:pt>
                <c:pt idx="799">
                  <c:v>1.694</c:v>
                </c:pt>
                <c:pt idx="800">
                  <c:v>1.6930000000000001</c:v>
                </c:pt>
                <c:pt idx="801">
                  <c:v>1.6890000000000001</c:v>
                </c:pt>
                <c:pt idx="802">
                  <c:v>1.6930000000000001</c:v>
                </c:pt>
                <c:pt idx="803">
                  <c:v>1.6950000000000001</c:v>
                </c:pt>
                <c:pt idx="804">
                  <c:v>1.6919999999999999</c:v>
                </c:pt>
                <c:pt idx="805">
                  <c:v>1.6930000000000001</c:v>
                </c:pt>
                <c:pt idx="806">
                  <c:v>1.6910000000000001</c:v>
                </c:pt>
                <c:pt idx="807">
                  <c:v>1.6930000000000001</c:v>
                </c:pt>
                <c:pt idx="808">
                  <c:v>1.69</c:v>
                </c:pt>
                <c:pt idx="809">
                  <c:v>1.6910000000000001</c:v>
                </c:pt>
                <c:pt idx="810">
                  <c:v>1.6910000000000001</c:v>
                </c:pt>
                <c:pt idx="811">
                  <c:v>1.6919999999999999</c:v>
                </c:pt>
                <c:pt idx="812">
                  <c:v>1.6919999999999999</c:v>
                </c:pt>
                <c:pt idx="813">
                  <c:v>1.69</c:v>
                </c:pt>
                <c:pt idx="814">
                  <c:v>1.69</c:v>
                </c:pt>
                <c:pt idx="815">
                  <c:v>1.6890000000000001</c:v>
                </c:pt>
                <c:pt idx="816">
                  <c:v>1.694</c:v>
                </c:pt>
                <c:pt idx="817">
                  <c:v>1.6970000000000001</c:v>
                </c:pt>
                <c:pt idx="818">
                  <c:v>1.698</c:v>
                </c:pt>
                <c:pt idx="819">
                  <c:v>1.6990000000000001</c:v>
                </c:pt>
                <c:pt idx="820">
                  <c:v>1.6990000000000001</c:v>
                </c:pt>
                <c:pt idx="821">
                  <c:v>1.6950000000000001</c:v>
                </c:pt>
                <c:pt idx="822">
                  <c:v>1.6990000000000001</c:v>
                </c:pt>
                <c:pt idx="823">
                  <c:v>1.7</c:v>
                </c:pt>
                <c:pt idx="824">
                  <c:v>1.698</c:v>
                </c:pt>
                <c:pt idx="825">
                  <c:v>1.6970000000000001</c:v>
                </c:pt>
                <c:pt idx="826">
                  <c:v>1.702</c:v>
                </c:pt>
                <c:pt idx="827">
                  <c:v>1.7030000000000001</c:v>
                </c:pt>
                <c:pt idx="828">
                  <c:v>1.702</c:v>
                </c:pt>
                <c:pt idx="829">
                  <c:v>1.7030000000000001</c:v>
                </c:pt>
                <c:pt idx="830">
                  <c:v>1.7030000000000001</c:v>
                </c:pt>
                <c:pt idx="831">
                  <c:v>1.698</c:v>
                </c:pt>
                <c:pt idx="832">
                  <c:v>1.704</c:v>
                </c:pt>
                <c:pt idx="833">
                  <c:v>1.702</c:v>
                </c:pt>
                <c:pt idx="834">
                  <c:v>1.7010000000000001</c:v>
                </c:pt>
                <c:pt idx="835">
                  <c:v>1.698</c:v>
                </c:pt>
                <c:pt idx="836">
                  <c:v>1.702</c:v>
                </c:pt>
                <c:pt idx="837">
                  <c:v>1.7030000000000001</c:v>
                </c:pt>
                <c:pt idx="838">
                  <c:v>1.7010000000000001</c:v>
                </c:pt>
                <c:pt idx="839">
                  <c:v>1.698</c:v>
                </c:pt>
                <c:pt idx="840">
                  <c:v>1.7030000000000001</c:v>
                </c:pt>
                <c:pt idx="841">
                  <c:v>1.7</c:v>
                </c:pt>
                <c:pt idx="842">
                  <c:v>1.6990000000000001</c:v>
                </c:pt>
                <c:pt idx="843">
                  <c:v>1.6970000000000001</c:v>
                </c:pt>
                <c:pt idx="844">
                  <c:v>1.7</c:v>
                </c:pt>
                <c:pt idx="845">
                  <c:v>1.7</c:v>
                </c:pt>
                <c:pt idx="846">
                  <c:v>1.698</c:v>
                </c:pt>
                <c:pt idx="847">
                  <c:v>1.7010000000000001</c:v>
                </c:pt>
                <c:pt idx="848">
                  <c:v>1.7010000000000001</c:v>
                </c:pt>
                <c:pt idx="849">
                  <c:v>1.6990000000000001</c:v>
                </c:pt>
                <c:pt idx="850">
                  <c:v>1.7</c:v>
                </c:pt>
                <c:pt idx="851">
                  <c:v>1.698</c:v>
                </c:pt>
                <c:pt idx="852">
                  <c:v>1.7</c:v>
                </c:pt>
                <c:pt idx="853">
                  <c:v>1.6990000000000001</c:v>
                </c:pt>
                <c:pt idx="854">
                  <c:v>1.702</c:v>
                </c:pt>
                <c:pt idx="855">
                  <c:v>1.6970000000000001</c:v>
                </c:pt>
                <c:pt idx="856">
                  <c:v>1.694</c:v>
                </c:pt>
                <c:pt idx="857">
                  <c:v>1.696</c:v>
                </c:pt>
                <c:pt idx="858">
                  <c:v>1.7010000000000001</c:v>
                </c:pt>
                <c:pt idx="859">
                  <c:v>1.6970000000000001</c:v>
                </c:pt>
                <c:pt idx="860">
                  <c:v>1.702</c:v>
                </c:pt>
                <c:pt idx="861">
                  <c:v>1.6990000000000001</c:v>
                </c:pt>
                <c:pt idx="862">
                  <c:v>1.6970000000000001</c:v>
                </c:pt>
                <c:pt idx="863">
                  <c:v>1.694</c:v>
                </c:pt>
                <c:pt idx="864">
                  <c:v>1.6990000000000001</c:v>
                </c:pt>
                <c:pt idx="865">
                  <c:v>1.698</c:v>
                </c:pt>
                <c:pt idx="866">
                  <c:v>1.7010000000000001</c:v>
                </c:pt>
                <c:pt idx="867">
                  <c:v>1.6970000000000001</c:v>
                </c:pt>
                <c:pt idx="868">
                  <c:v>1.6990000000000001</c:v>
                </c:pt>
                <c:pt idx="869">
                  <c:v>1.6990000000000001</c:v>
                </c:pt>
                <c:pt idx="870">
                  <c:v>1.698</c:v>
                </c:pt>
                <c:pt idx="871">
                  <c:v>1.7</c:v>
                </c:pt>
                <c:pt idx="872">
                  <c:v>1.698</c:v>
                </c:pt>
                <c:pt idx="873">
                  <c:v>1.698</c:v>
                </c:pt>
                <c:pt idx="874">
                  <c:v>1.7010000000000001</c:v>
                </c:pt>
                <c:pt idx="875">
                  <c:v>1.6970000000000001</c:v>
                </c:pt>
                <c:pt idx="876">
                  <c:v>1.698</c:v>
                </c:pt>
                <c:pt idx="877">
                  <c:v>1.698</c:v>
                </c:pt>
                <c:pt idx="878">
                  <c:v>1.6990000000000001</c:v>
                </c:pt>
                <c:pt idx="879">
                  <c:v>1.702</c:v>
                </c:pt>
                <c:pt idx="880">
                  <c:v>1.6990000000000001</c:v>
                </c:pt>
                <c:pt idx="881">
                  <c:v>1.6990000000000001</c:v>
                </c:pt>
                <c:pt idx="882">
                  <c:v>1.696</c:v>
                </c:pt>
                <c:pt idx="883">
                  <c:v>1.7</c:v>
                </c:pt>
                <c:pt idx="884">
                  <c:v>1.6990000000000001</c:v>
                </c:pt>
                <c:pt idx="885">
                  <c:v>1.7010000000000001</c:v>
                </c:pt>
                <c:pt idx="886">
                  <c:v>1.6970000000000001</c:v>
                </c:pt>
                <c:pt idx="887">
                  <c:v>1.7</c:v>
                </c:pt>
                <c:pt idx="888">
                  <c:v>1.698</c:v>
                </c:pt>
                <c:pt idx="889">
                  <c:v>1.7010000000000001</c:v>
                </c:pt>
                <c:pt idx="890">
                  <c:v>1.7</c:v>
                </c:pt>
                <c:pt idx="891">
                  <c:v>1.6990000000000001</c:v>
                </c:pt>
                <c:pt idx="892">
                  <c:v>1.698</c:v>
                </c:pt>
                <c:pt idx="893">
                  <c:v>1.7</c:v>
                </c:pt>
                <c:pt idx="894">
                  <c:v>1.7</c:v>
                </c:pt>
                <c:pt idx="895">
                  <c:v>1.698</c:v>
                </c:pt>
                <c:pt idx="896">
                  <c:v>1.698</c:v>
                </c:pt>
                <c:pt idx="897">
                  <c:v>1.7</c:v>
                </c:pt>
                <c:pt idx="898">
                  <c:v>1.7010000000000001</c:v>
                </c:pt>
                <c:pt idx="899">
                  <c:v>1.7010000000000001</c:v>
                </c:pt>
                <c:pt idx="900">
                  <c:v>1.6990000000000001</c:v>
                </c:pt>
                <c:pt idx="901">
                  <c:v>1.6970000000000001</c:v>
                </c:pt>
                <c:pt idx="902">
                  <c:v>1.6990000000000001</c:v>
                </c:pt>
                <c:pt idx="903">
                  <c:v>1.6970000000000001</c:v>
                </c:pt>
                <c:pt idx="904">
                  <c:v>1.7</c:v>
                </c:pt>
                <c:pt idx="905">
                  <c:v>1.6970000000000001</c:v>
                </c:pt>
                <c:pt idx="906">
                  <c:v>1.6970000000000001</c:v>
                </c:pt>
                <c:pt idx="907">
                  <c:v>1.698</c:v>
                </c:pt>
                <c:pt idx="908">
                  <c:v>1.7</c:v>
                </c:pt>
                <c:pt idx="909">
                  <c:v>1.696</c:v>
                </c:pt>
                <c:pt idx="910">
                  <c:v>1.6950000000000001</c:v>
                </c:pt>
                <c:pt idx="911">
                  <c:v>1.698</c:v>
                </c:pt>
                <c:pt idx="912">
                  <c:v>1.6950000000000001</c:v>
                </c:pt>
                <c:pt idx="913">
                  <c:v>1.698</c:v>
                </c:pt>
                <c:pt idx="914">
                  <c:v>1.6990000000000001</c:v>
                </c:pt>
                <c:pt idx="915">
                  <c:v>1.696</c:v>
                </c:pt>
                <c:pt idx="916">
                  <c:v>1.698</c:v>
                </c:pt>
                <c:pt idx="917">
                  <c:v>1.7</c:v>
                </c:pt>
                <c:pt idx="918">
                  <c:v>1.7</c:v>
                </c:pt>
                <c:pt idx="919">
                  <c:v>1.6990000000000001</c:v>
                </c:pt>
                <c:pt idx="920">
                  <c:v>1.7</c:v>
                </c:pt>
                <c:pt idx="921">
                  <c:v>1.6970000000000001</c:v>
                </c:pt>
                <c:pt idx="922">
                  <c:v>1.6950000000000001</c:v>
                </c:pt>
                <c:pt idx="923">
                  <c:v>1.694</c:v>
                </c:pt>
                <c:pt idx="924">
                  <c:v>1.696</c:v>
                </c:pt>
                <c:pt idx="925">
                  <c:v>1.6990000000000001</c:v>
                </c:pt>
                <c:pt idx="926">
                  <c:v>1.6950000000000001</c:v>
                </c:pt>
                <c:pt idx="927">
                  <c:v>1.696</c:v>
                </c:pt>
                <c:pt idx="928">
                  <c:v>1.6990000000000001</c:v>
                </c:pt>
                <c:pt idx="929">
                  <c:v>1.698</c:v>
                </c:pt>
                <c:pt idx="930">
                  <c:v>1.6919999999999999</c:v>
                </c:pt>
                <c:pt idx="931">
                  <c:v>1.6990000000000001</c:v>
                </c:pt>
                <c:pt idx="932">
                  <c:v>1.6919999999999999</c:v>
                </c:pt>
                <c:pt idx="933">
                  <c:v>1.6990000000000001</c:v>
                </c:pt>
                <c:pt idx="934">
                  <c:v>1.6970000000000001</c:v>
                </c:pt>
                <c:pt idx="935">
                  <c:v>1.698</c:v>
                </c:pt>
                <c:pt idx="936">
                  <c:v>1.696</c:v>
                </c:pt>
                <c:pt idx="937">
                  <c:v>1.6950000000000001</c:v>
                </c:pt>
                <c:pt idx="938">
                  <c:v>1.6990000000000001</c:v>
                </c:pt>
                <c:pt idx="939">
                  <c:v>1.698</c:v>
                </c:pt>
                <c:pt idx="940">
                  <c:v>1.6970000000000001</c:v>
                </c:pt>
                <c:pt idx="941">
                  <c:v>1.7010000000000001</c:v>
                </c:pt>
                <c:pt idx="942">
                  <c:v>1.7</c:v>
                </c:pt>
                <c:pt idx="943">
                  <c:v>1.694</c:v>
                </c:pt>
                <c:pt idx="944">
                  <c:v>1.6970000000000001</c:v>
                </c:pt>
                <c:pt idx="945">
                  <c:v>1.6990000000000001</c:v>
                </c:pt>
                <c:pt idx="946">
                  <c:v>1.698</c:v>
                </c:pt>
                <c:pt idx="947">
                  <c:v>1.6950000000000001</c:v>
                </c:pt>
                <c:pt idx="948">
                  <c:v>1.696</c:v>
                </c:pt>
                <c:pt idx="949">
                  <c:v>1.702</c:v>
                </c:pt>
                <c:pt idx="950">
                  <c:v>1.6990000000000001</c:v>
                </c:pt>
                <c:pt idx="951">
                  <c:v>1.698</c:v>
                </c:pt>
                <c:pt idx="952">
                  <c:v>1.679</c:v>
                </c:pt>
                <c:pt idx="953">
                  <c:v>1.698</c:v>
                </c:pt>
                <c:pt idx="954">
                  <c:v>1.6970000000000001</c:v>
                </c:pt>
                <c:pt idx="955">
                  <c:v>1.6990000000000001</c:v>
                </c:pt>
                <c:pt idx="956">
                  <c:v>1.698</c:v>
                </c:pt>
                <c:pt idx="957">
                  <c:v>1.698</c:v>
                </c:pt>
                <c:pt idx="958">
                  <c:v>1.6950000000000001</c:v>
                </c:pt>
                <c:pt idx="959">
                  <c:v>1.698</c:v>
                </c:pt>
                <c:pt idx="960">
                  <c:v>1.6990000000000001</c:v>
                </c:pt>
                <c:pt idx="961">
                  <c:v>1.698</c:v>
                </c:pt>
                <c:pt idx="962">
                  <c:v>1.698</c:v>
                </c:pt>
                <c:pt idx="963">
                  <c:v>1.6950000000000001</c:v>
                </c:pt>
                <c:pt idx="964">
                  <c:v>1.6990000000000001</c:v>
                </c:pt>
                <c:pt idx="965">
                  <c:v>1.698</c:v>
                </c:pt>
                <c:pt idx="966">
                  <c:v>1.6970000000000001</c:v>
                </c:pt>
                <c:pt idx="967">
                  <c:v>1.698</c:v>
                </c:pt>
                <c:pt idx="968">
                  <c:v>1.696</c:v>
                </c:pt>
                <c:pt idx="969">
                  <c:v>1.6950000000000001</c:v>
                </c:pt>
                <c:pt idx="970">
                  <c:v>1.696</c:v>
                </c:pt>
                <c:pt idx="971">
                  <c:v>1.696</c:v>
                </c:pt>
                <c:pt idx="972">
                  <c:v>1.698</c:v>
                </c:pt>
                <c:pt idx="973">
                  <c:v>1.6970000000000001</c:v>
                </c:pt>
                <c:pt idx="974">
                  <c:v>1.696</c:v>
                </c:pt>
                <c:pt idx="975">
                  <c:v>1.696</c:v>
                </c:pt>
                <c:pt idx="976">
                  <c:v>1.6930000000000001</c:v>
                </c:pt>
                <c:pt idx="977">
                  <c:v>1.6930000000000001</c:v>
                </c:pt>
                <c:pt idx="978">
                  <c:v>1.6919999999999999</c:v>
                </c:pt>
                <c:pt idx="979">
                  <c:v>1.696</c:v>
                </c:pt>
                <c:pt idx="980">
                  <c:v>1.6950000000000001</c:v>
                </c:pt>
                <c:pt idx="981">
                  <c:v>1.6919999999999999</c:v>
                </c:pt>
                <c:pt idx="982">
                  <c:v>1.696</c:v>
                </c:pt>
                <c:pt idx="983">
                  <c:v>1.696</c:v>
                </c:pt>
                <c:pt idx="984">
                  <c:v>1.694</c:v>
                </c:pt>
                <c:pt idx="985">
                  <c:v>1.6970000000000001</c:v>
                </c:pt>
                <c:pt idx="986">
                  <c:v>1.6919999999999999</c:v>
                </c:pt>
                <c:pt idx="987">
                  <c:v>1.694</c:v>
                </c:pt>
                <c:pt idx="988">
                  <c:v>1.696</c:v>
                </c:pt>
                <c:pt idx="989">
                  <c:v>1.6919999999999999</c:v>
                </c:pt>
                <c:pt idx="990">
                  <c:v>1.694</c:v>
                </c:pt>
                <c:pt idx="991">
                  <c:v>1.694</c:v>
                </c:pt>
                <c:pt idx="992">
                  <c:v>1.6950000000000001</c:v>
                </c:pt>
                <c:pt idx="993">
                  <c:v>1.6919999999999999</c:v>
                </c:pt>
                <c:pt idx="994">
                  <c:v>1.6950000000000001</c:v>
                </c:pt>
                <c:pt idx="995">
                  <c:v>1.694</c:v>
                </c:pt>
                <c:pt idx="996">
                  <c:v>1.6879999999999999</c:v>
                </c:pt>
                <c:pt idx="997">
                  <c:v>1.6930000000000001</c:v>
                </c:pt>
                <c:pt idx="998">
                  <c:v>1.6970000000000001</c:v>
                </c:pt>
                <c:pt idx="999">
                  <c:v>1.6930000000000001</c:v>
                </c:pt>
                <c:pt idx="1000">
                  <c:v>1.694</c:v>
                </c:pt>
                <c:pt idx="1001">
                  <c:v>1.6919999999999999</c:v>
                </c:pt>
                <c:pt idx="1002">
                  <c:v>1.696</c:v>
                </c:pt>
                <c:pt idx="1003">
                  <c:v>1.6919999999999999</c:v>
                </c:pt>
                <c:pt idx="1004">
                  <c:v>1.69</c:v>
                </c:pt>
                <c:pt idx="1005">
                  <c:v>1.6950000000000001</c:v>
                </c:pt>
                <c:pt idx="1006">
                  <c:v>1.6859999999999999</c:v>
                </c:pt>
                <c:pt idx="1007">
                  <c:v>1.6919999999999999</c:v>
                </c:pt>
                <c:pt idx="1008">
                  <c:v>1.6930000000000001</c:v>
                </c:pt>
                <c:pt idx="1009">
                  <c:v>1.6919999999999999</c:v>
                </c:pt>
                <c:pt idx="1010">
                  <c:v>1.6930000000000001</c:v>
                </c:pt>
                <c:pt idx="1011">
                  <c:v>1.6910000000000001</c:v>
                </c:pt>
                <c:pt idx="1012">
                  <c:v>1.6910000000000001</c:v>
                </c:pt>
                <c:pt idx="1013">
                  <c:v>1.6879999999999999</c:v>
                </c:pt>
                <c:pt idx="1014">
                  <c:v>1.69</c:v>
                </c:pt>
                <c:pt idx="1015">
                  <c:v>1.69</c:v>
                </c:pt>
                <c:pt idx="1016">
                  <c:v>1.6879999999999999</c:v>
                </c:pt>
                <c:pt idx="1017">
                  <c:v>1.6879999999999999</c:v>
                </c:pt>
                <c:pt idx="1018">
                  <c:v>1.6879999999999999</c:v>
                </c:pt>
                <c:pt idx="1019">
                  <c:v>1.694</c:v>
                </c:pt>
                <c:pt idx="1020">
                  <c:v>1.6859999999999999</c:v>
                </c:pt>
                <c:pt idx="1021">
                  <c:v>1.6930000000000001</c:v>
                </c:pt>
                <c:pt idx="1022">
                  <c:v>1.69</c:v>
                </c:pt>
                <c:pt idx="1023">
                  <c:v>1.6919999999999999</c:v>
                </c:pt>
                <c:pt idx="1024">
                  <c:v>1.6919999999999999</c:v>
                </c:pt>
                <c:pt idx="1025">
                  <c:v>1.6879999999999999</c:v>
                </c:pt>
                <c:pt idx="1026">
                  <c:v>1.6879999999999999</c:v>
                </c:pt>
                <c:pt idx="1027">
                  <c:v>1.6879999999999999</c:v>
                </c:pt>
                <c:pt idx="1028">
                  <c:v>1.6870000000000001</c:v>
                </c:pt>
                <c:pt idx="1029">
                  <c:v>1.69</c:v>
                </c:pt>
                <c:pt idx="1030">
                  <c:v>1.6890000000000001</c:v>
                </c:pt>
                <c:pt idx="1031">
                  <c:v>1.69</c:v>
                </c:pt>
                <c:pt idx="1032">
                  <c:v>1.69</c:v>
                </c:pt>
                <c:pt idx="1033">
                  <c:v>1.6890000000000001</c:v>
                </c:pt>
                <c:pt idx="1034">
                  <c:v>1.6879999999999999</c:v>
                </c:pt>
                <c:pt idx="1035">
                  <c:v>1.6910000000000001</c:v>
                </c:pt>
                <c:pt idx="1036">
                  <c:v>1.6850000000000001</c:v>
                </c:pt>
                <c:pt idx="1037">
                  <c:v>1.6839999999999999</c:v>
                </c:pt>
                <c:pt idx="1038">
                  <c:v>1.69</c:v>
                </c:pt>
                <c:pt idx="1039">
                  <c:v>1.69</c:v>
                </c:pt>
                <c:pt idx="1040">
                  <c:v>1.6870000000000001</c:v>
                </c:pt>
                <c:pt idx="1041">
                  <c:v>1.6879999999999999</c:v>
                </c:pt>
                <c:pt idx="1042">
                  <c:v>1.6850000000000001</c:v>
                </c:pt>
                <c:pt idx="1043">
                  <c:v>1.6890000000000001</c:v>
                </c:pt>
                <c:pt idx="1044">
                  <c:v>1.6839999999999999</c:v>
                </c:pt>
                <c:pt idx="1045">
                  <c:v>1.6890000000000001</c:v>
                </c:pt>
                <c:pt idx="1046">
                  <c:v>1.6850000000000001</c:v>
                </c:pt>
                <c:pt idx="1047">
                  <c:v>1.6870000000000001</c:v>
                </c:pt>
                <c:pt idx="1048">
                  <c:v>1.6919999999999999</c:v>
                </c:pt>
                <c:pt idx="1049">
                  <c:v>1.6890000000000001</c:v>
                </c:pt>
                <c:pt idx="1050">
                  <c:v>1.6910000000000001</c:v>
                </c:pt>
                <c:pt idx="1051">
                  <c:v>1.6919999999999999</c:v>
                </c:pt>
                <c:pt idx="1052">
                  <c:v>1.6890000000000001</c:v>
                </c:pt>
                <c:pt idx="1053">
                  <c:v>1.6859999999999999</c:v>
                </c:pt>
                <c:pt idx="1054">
                  <c:v>1.69</c:v>
                </c:pt>
                <c:pt idx="1055">
                  <c:v>1.6910000000000001</c:v>
                </c:pt>
                <c:pt idx="1056">
                  <c:v>1.6879999999999999</c:v>
                </c:pt>
                <c:pt idx="1057">
                  <c:v>1.69</c:v>
                </c:pt>
                <c:pt idx="1058">
                  <c:v>1.6950000000000001</c:v>
                </c:pt>
                <c:pt idx="1059">
                  <c:v>1.6870000000000001</c:v>
                </c:pt>
                <c:pt idx="1060">
                  <c:v>1.6890000000000001</c:v>
                </c:pt>
                <c:pt idx="1061">
                  <c:v>1.6919999999999999</c:v>
                </c:pt>
                <c:pt idx="1062">
                  <c:v>1.6930000000000001</c:v>
                </c:pt>
                <c:pt idx="1063">
                  <c:v>1.6919999999999999</c:v>
                </c:pt>
                <c:pt idx="1064">
                  <c:v>1.6890000000000001</c:v>
                </c:pt>
                <c:pt idx="1065">
                  <c:v>1.6910000000000001</c:v>
                </c:pt>
                <c:pt idx="1066">
                  <c:v>1.6890000000000001</c:v>
                </c:pt>
                <c:pt idx="1067">
                  <c:v>1.694</c:v>
                </c:pt>
                <c:pt idx="1068">
                  <c:v>1.6910000000000001</c:v>
                </c:pt>
                <c:pt idx="1069">
                  <c:v>1.69</c:v>
                </c:pt>
                <c:pt idx="1070">
                  <c:v>1.694</c:v>
                </c:pt>
                <c:pt idx="1071">
                  <c:v>1.6910000000000001</c:v>
                </c:pt>
                <c:pt idx="1072">
                  <c:v>1.6890000000000001</c:v>
                </c:pt>
                <c:pt idx="1073">
                  <c:v>1.6910000000000001</c:v>
                </c:pt>
                <c:pt idx="1074">
                  <c:v>1.6910000000000001</c:v>
                </c:pt>
                <c:pt idx="1075">
                  <c:v>1.6919999999999999</c:v>
                </c:pt>
                <c:pt idx="1076">
                  <c:v>1.694</c:v>
                </c:pt>
                <c:pt idx="1077">
                  <c:v>1.694</c:v>
                </c:pt>
                <c:pt idx="1078">
                  <c:v>1.6919999999999999</c:v>
                </c:pt>
                <c:pt idx="1079">
                  <c:v>1.6910000000000001</c:v>
                </c:pt>
                <c:pt idx="1080">
                  <c:v>1.6910000000000001</c:v>
                </c:pt>
                <c:pt idx="1081">
                  <c:v>1.6970000000000001</c:v>
                </c:pt>
                <c:pt idx="1082">
                  <c:v>1.6990000000000001</c:v>
                </c:pt>
                <c:pt idx="1083">
                  <c:v>1.702</c:v>
                </c:pt>
                <c:pt idx="1084">
                  <c:v>1.7010000000000001</c:v>
                </c:pt>
                <c:pt idx="1085">
                  <c:v>1.7050000000000001</c:v>
                </c:pt>
                <c:pt idx="1086">
                  <c:v>1.702</c:v>
                </c:pt>
                <c:pt idx="1087">
                  <c:v>1.7070000000000001</c:v>
                </c:pt>
                <c:pt idx="1088">
                  <c:v>1.7090000000000001</c:v>
                </c:pt>
                <c:pt idx="1089">
                  <c:v>1.7050000000000001</c:v>
                </c:pt>
                <c:pt idx="1090">
                  <c:v>1.7070000000000001</c:v>
                </c:pt>
                <c:pt idx="1091">
                  <c:v>1.704</c:v>
                </c:pt>
                <c:pt idx="1092">
                  <c:v>1.706</c:v>
                </c:pt>
                <c:pt idx="1093">
                  <c:v>1.7050000000000001</c:v>
                </c:pt>
                <c:pt idx="1094">
                  <c:v>1.7030000000000001</c:v>
                </c:pt>
                <c:pt idx="1095">
                  <c:v>1.7010000000000001</c:v>
                </c:pt>
                <c:pt idx="1096">
                  <c:v>1.704</c:v>
                </c:pt>
                <c:pt idx="1097">
                  <c:v>1.708</c:v>
                </c:pt>
                <c:pt idx="1098">
                  <c:v>1.702</c:v>
                </c:pt>
                <c:pt idx="1099">
                  <c:v>1.7070000000000001</c:v>
                </c:pt>
                <c:pt idx="1100">
                  <c:v>1.7050000000000001</c:v>
                </c:pt>
                <c:pt idx="1101">
                  <c:v>1.708</c:v>
                </c:pt>
                <c:pt idx="1102">
                  <c:v>1.7050000000000001</c:v>
                </c:pt>
                <c:pt idx="1103">
                  <c:v>1.7030000000000001</c:v>
                </c:pt>
                <c:pt idx="1104">
                  <c:v>1.7030000000000001</c:v>
                </c:pt>
                <c:pt idx="1105">
                  <c:v>1.704</c:v>
                </c:pt>
                <c:pt idx="1106">
                  <c:v>1.7050000000000001</c:v>
                </c:pt>
                <c:pt idx="1107">
                  <c:v>1.7030000000000001</c:v>
                </c:pt>
                <c:pt idx="1108">
                  <c:v>1.7050000000000001</c:v>
                </c:pt>
                <c:pt idx="1109">
                  <c:v>1.7030000000000001</c:v>
                </c:pt>
                <c:pt idx="1110">
                  <c:v>1.7070000000000001</c:v>
                </c:pt>
                <c:pt idx="1111">
                  <c:v>1.706</c:v>
                </c:pt>
                <c:pt idx="1112">
                  <c:v>1.7050000000000001</c:v>
                </c:pt>
                <c:pt idx="1113">
                  <c:v>1.7010000000000001</c:v>
                </c:pt>
                <c:pt idx="1114">
                  <c:v>1.7050000000000001</c:v>
                </c:pt>
                <c:pt idx="1115">
                  <c:v>1.7050000000000001</c:v>
                </c:pt>
                <c:pt idx="1116">
                  <c:v>1.7010000000000001</c:v>
                </c:pt>
                <c:pt idx="1117">
                  <c:v>1.7050000000000001</c:v>
                </c:pt>
                <c:pt idx="1118">
                  <c:v>1.7030000000000001</c:v>
                </c:pt>
                <c:pt idx="1119">
                  <c:v>1.7050000000000001</c:v>
                </c:pt>
                <c:pt idx="1120">
                  <c:v>1.702</c:v>
                </c:pt>
                <c:pt idx="1121">
                  <c:v>1.7050000000000001</c:v>
                </c:pt>
                <c:pt idx="1122">
                  <c:v>1.704</c:v>
                </c:pt>
                <c:pt idx="1123">
                  <c:v>1.7030000000000001</c:v>
                </c:pt>
                <c:pt idx="1124">
                  <c:v>1.7050000000000001</c:v>
                </c:pt>
                <c:pt idx="1125">
                  <c:v>1.704</c:v>
                </c:pt>
                <c:pt idx="1126">
                  <c:v>1.7030000000000001</c:v>
                </c:pt>
                <c:pt idx="1127">
                  <c:v>1.6990000000000001</c:v>
                </c:pt>
                <c:pt idx="1128">
                  <c:v>1.7050000000000001</c:v>
                </c:pt>
                <c:pt idx="1129">
                  <c:v>1.698</c:v>
                </c:pt>
                <c:pt idx="1130">
                  <c:v>1.7050000000000001</c:v>
                </c:pt>
                <c:pt idx="1131">
                  <c:v>1.7070000000000001</c:v>
                </c:pt>
                <c:pt idx="1132">
                  <c:v>1.698</c:v>
                </c:pt>
                <c:pt idx="1133">
                  <c:v>1.702</c:v>
                </c:pt>
                <c:pt idx="1134">
                  <c:v>1.708</c:v>
                </c:pt>
                <c:pt idx="1135">
                  <c:v>1.7050000000000001</c:v>
                </c:pt>
                <c:pt idx="1136">
                  <c:v>1.7010000000000001</c:v>
                </c:pt>
                <c:pt idx="1137">
                  <c:v>1.706</c:v>
                </c:pt>
                <c:pt idx="1138">
                  <c:v>1.7090000000000001</c:v>
                </c:pt>
                <c:pt idx="1139">
                  <c:v>1.704</c:v>
                </c:pt>
                <c:pt idx="1140">
                  <c:v>1.706</c:v>
                </c:pt>
                <c:pt idx="1141">
                  <c:v>1.7070000000000001</c:v>
                </c:pt>
                <c:pt idx="1142">
                  <c:v>1.708</c:v>
                </c:pt>
                <c:pt idx="1143">
                  <c:v>1.706</c:v>
                </c:pt>
                <c:pt idx="1144">
                  <c:v>1.708</c:v>
                </c:pt>
                <c:pt idx="1145">
                  <c:v>1.708</c:v>
                </c:pt>
                <c:pt idx="1146">
                  <c:v>1.7050000000000001</c:v>
                </c:pt>
                <c:pt idx="1147">
                  <c:v>1.7070000000000001</c:v>
                </c:pt>
                <c:pt idx="1148">
                  <c:v>1.7070000000000001</c:v>
                </c:pt>
                <c:pt idx="1149">
                  <c:v>1.7050000000000001</c:v>
                </c:pt>
                <c:pt idx="1150">
                  <c:v>1.7070000000000001</c:v>
                </c:pt>
                <c:pt idx="1151">
                  <c:v>1.7090000000000001</c:v>
                </c:pt>
                <c:pt idx="1152">
                  <c:v>1.706</c:v>
                </c:pt>
                <c:pt idx="1153">
                  <c:v>1.7090000000000001</c:v>
                </c:pt>
                <c:pt idx="1154">
                  <c:v>1.7110000000000001</c:v>
                </c:pt>
                <c:pt idx="1155">
                  <c:v>1.7090000000000001</c:v>
                </c:pt>
                <c:pt idx="1156">
                  <c:v>1.7090000000000001</c:v>
                </c:pt>
                <c:pt idx="1157">
                  <c:v>1.71</c:v>
                </c:pt>
                <c:pt idx="1158">
                  <c:v>1.7110000000000001</c:v>
                </c:pt>
                <c:pt idx="1159">
                  <c:v>1.7090000000000001</c:v>
                </c:pt>
                <c:pt idx="1160">
                  <c:v>1.712</c:v>
                </c:pt>
                <c:pt idx="1161">
                  <c:v>1.7110000000000001</c:v>
                </c:pt>
                <c:pt idx="1162">
                  <c:v>1.7150000000000001</c:v>
                </c:pt>
                <c:pt idx="1163">
                  <c:v>1.712</c:v>
                </c:pt>
                <c:pt idx="1164">
                  <c:v>1.7130000000000001</c:v>
                </c:pt>
                <c:pt idx="1165">
                  <c:v>1.7150000000000001</c:v>
                </c:pt>
                <c:pt idx="1166">
                  <c:v>1.7070000000000001</c:v>
                </c:pt>
                <c:pt idx="1167">
                  <c:v>1.71</c:v>
                </c:pt>
                <c:pt idx="1168">
                  <c:v>1.712</c:v>
                </c:pt>
                <c:pt idx="1169">
                  <c:v>1.7110000000000001</c:v>
                </c:pt>
                <c:pt idx="1170">
                  <c:v>1.7110000000000001</c:v>
                </c:pt>
                <c:pt idx="1171">
                  <c:v>1.712</c:v>
                </c:pt>
                <c:pt idx="1172">
                  <c:v>1.7070000000000001</c:v>
                </c:pt>
                <c:pt idx="1173">
                  <c:v>1.712</c:v>
                </c:pt>
                <c:pt idx="1174">
                  <c:v>1.712</c:v>
                </c:pt>
                <c:pt idx="1175">
                  <c:v>1.714</c:v>
                </c:pt>
                <c:pt idx="1176">
                  <c:v>1.712</c:v>
                </c:pt>
                <c:pt idx="1177">
                  <c:v>1.7090000000000001</c:v>
                </c:pt>
                <c:pt idx="1178">
                  <c:v>1.71</c:v>
                </c:pt>
                <c:pt idx="1179">
                  <c:v>1.71</c:v>
                </c:pt>
                <c:pt idx="1180">
                  <c:v>1.712</c:v>
                </c:pt>
                <c:pt idx="1181">
                  <c:v>1.708</c:v>
                </c:pt>
                <c:pt idx="1182">
                  <c:v>1.708</c:v>
                </c:pt>
                <c:pt idx="1183">
                  <c:v>1.71</c:v>
                </c:pt>
                <c:pt idx="1184">
                  <c:v>1.71</c:v>
                </c:pt>
                <c:pt idx="1185">
                  <c:v>1.712</c:v>
                </c:pt>
                <c:pt idx="1186">
                  <c:v>1.712</c:v>
                </c:pt>
                <c:pt idx="1187">
                  <c:v>1.712</c:v>
                </c:pt>
                <c:pt idx="1188">
                  <c:v>1.712</c:v>
                </c:pt>
                <c:pt idx="1189">
                  <c:v>1.7130000000000001</c:v>
                </c:pt>
                <c:pt idx="1190">
                  <c:v>1.7130000000000001</c:v>
                </c:pt>
                <c:pt idx="1191">
                  <c:v>1.7090000000000001</c:v>
                </c:pt>
                <c:pt idx="1192">
                  <c:v>1.71</c:v>
                </c:pt>
                <c:pt idx="1193">
                  <c:v>1.7150000000000001</c:v>
                </c:pt>
                <c:pt idx="1194">
                  <c:v>1.7110000000000001</c:v>
                </c:pt>
                <c:pt idx="1195">
                  <c:v>1.71</c:v>
                </c:pt>
                <c:pt idx="1196">
                  <c:v>1.7110000000000001</c:v>
                </c:pt>
                <c:pt idx="1197">
                  <c:v>1.7090000000000001</c:v>
                </c:pt>
                <c:pt idx="1198">
                  <c:v>1.71</c:v>
                </c:pt>
                <c:pt idx="1199">
                  <c:v>1.708</c:v>
                </c:pt>
                <c:pt idx="1200">
                  <c:v>1.712</c:v>
                </c:pt>
                <c:pt idx="1201">
                  <c:v>1.7050000000000001</c:v>
                </c:pt>
                <c:pt idx="1202">
                  <c:v>1.712</c:v>
                </c:pt>
                <c:pt idx="1203">
                  <c:v>1.704</c:v>
                </c:pt>
                <c:pt idx="1204">
                  <c:v>1.71</c:v>
                </c:pt>
                <c:pt idx="1205">
                  <c:v>1.7070000000000001</c:v>
                </c:pt>
                <c:pt idx="1206">
                  <c:v>1.7090000000000001</c:v>
                </c:pt>
                <c:pt idx="1207">
                  <c:v>1.71</c:v>
                </c:pt>
                <c:pt idx="1208">
                  <c:v>1.708</c:v>
                </c:pt>
                <c:pt idx="1209">
                  <c:v>1.706</c:v>
                </c:pt>
                <c:pt idx="1210">
                  <c:v>1.704</c:v>
                </c:pt>
                <c:pt idx="1211">
                  <c:v>1.7050000000000001</c:v>
                </c:pt>
                <c:pt idx="1212">
                  <c:v>1.706</c:v>
                </c:pt>
                <c:pt idx="1213">
                  <c:v>1.708</c:v>
                </c:pt>
                <c:pt idx="1214">
                  <c:v>1.7070000000000001</c:v>
                </c:pt>
                <c:pt idx="1215">
                  <c:v>1.7070000000000001</c:v>
                </c:pt>
                <c:pt idx="1216">
                  <c:v>1.7090000000000001</c:v>
                </c:pt>
                <c:pt idx="1217">
                  <c:v>1.706</c:v>
                </c:pt>
                <c:pt idx="1218">
                  <c:v>1.706</c:v>
                </c:pt>
                <c:pt idx="1219">
                  <c:v>1.702</c:v>
                </c:pt>
                <c:pt idx="1220">
                  <c:v>1.7050000000000001</c:v>
                </c:pt>
                <c:pt idx="1221">
                  <c:v>1.7050000000000001</c:v>
                </c:pt>
                <c:pt idx="1222">
                  <c:v>1.7030000000000001</c:v>
                </c:pt>
                <c:pt idx="1223">
                  <c:v>1.7010000000000001</c:v>
                </c:pt>
                <c:pt idx="1224">
                  <c:v>1.7030000000000001</c:v>
                </c:pt>
                <c:pt idx="1225">
                  <c:v>1.7030000000000001</c:v>
                </c:pt>
                <c:pt idx="1226">
                  <c:v>1.7</c:v>
                </c:pt>
                <c:pt idx="1227">
                  <c:v>1.702</c:v>
                </c:pt>
                <c:pt idx="1228">
                  <c:v>1.7030000000000001</c:v>
                </c:pt>
                <c:pt idx="1229">
                  <c:v>1.7010000000000001</c:v>
                </c:pt>
                <c:pt idx="1230">
                  <c:v>1.702</c:v>
                </c:pt>
                <c:pt idx="1231">
                  <c:v>1.7010000000000001</c:v>
                </c:pt>
                <c:pt idx="1232">
                  <c:v>1.6990000000000001</c:v>
                </c:pt>
                <c:pt idx="1233">
                  <c:v>1.698</c:v>
                </c:pt>
                <c:pt idx="1234">
                  <c:v>1.7</c:v>
                </c:pt>
                <c:pt idx="1235">
                  <c:v>1.7070000000000001</c:v>
                </c:pt>
                <c:pt idx="1236">
                  <c:v>1.7010000000000001</c:v>
                </c:pt>
                <c:pt idx="1237">
                  <c:v>1.7030000000000001</c:v>
                </c:pt>
                <c:pt idx="1238">
                  <c:v>1.7</c:v>
                </c:pt>
                <c:pt idx="1239">
                  <c:v>1.702</c:v>
                </c:pt>
                <c:pt idx="1240">
                  <c:v>1.7010000000000001</c:v>
                </c:pt>
                <c:pt idx="1241">
                  <c:v>1.698</c:v>
                </c:pt>
                <c:pt idx="1242">
                  <c:v>1.704</c:v>
                </c:pt>
                <c:pt idx="1243">
                  <c:v>1.6970000000000001</c:v>
                </c:pt>
                <c:pt idx="1244">
                  <c:v>1.7</c:v>
                </c:pt>
                <c:pt idx="1245">
                  <c:v>1.704</c:v>
                </c:pt>
                <c:pt idx="1246">
                  <c:v>1.6990000000000001</c:v>
                </c:pt>
                <c:pt idx="1247">
                  <c:v>1.6970000000000001</c:v>
                </c:pt>
                <c:pt idx="1248">
                  <c:v>1.6970000000000001</c:v>
                </c:pt>
                <c:pt idx="1249">
                  <c:v>1.6970000000000001</c:v>
                </c:pt>
                <c:pt idx="1250">
                  <c:v>1.698</c:v>
                </c:pt>
                <c:pt idx="1251">
                  <c:v>1.6970000000000001</c:v>
                </c:pt>
                <c:pt idx="1252">
                  <c:v>1.6990000000000001</c:v>
                </c:pt>
                <c:pt idx="1253">
                  <c:v>1.702</c:v>
                </c:pt>
                <c:pt idx="1254">
                  <c:v>1.6990000000000001</c:v>
                </c:pt>
                <c:pt idx="1255">
                  <c:v>1.6950000000000001</c:v>
                </c:pt>
                <c:pt idx="1256">
                  <c:v>1.694</c:v>
                </c:pt>
                <c:pt idx="1257">
                  <c:v>1.6970000000000001</c:v>
                </c:pt>
                <c:pt idx="1258">
                  <c:v>1.696</c:v>
                </c:pt>
                <c:pt idx="1259">
                  <c:v>1.6970000000000001</c:v>
                </c:pt>
                <c:pt idx="1260">
                  <c:v>1.6990000000000001</c:v>
                </c:pt>
                <c:pt idx="1261">
                  <c:v>1.696</c:v>
                </c:pt>
                <c:pt idx="1262">
                  <c:v>1.698</c:v>
                </c:pt>
                <c:pt idx="1263">
                  <c:v>1.6950000000000001</c:v>
                </c:pt>
                <c:pt idx="1264">
                  <c:v>1.6930000000000001</c:v>
                </c:pt>
                <c:pt idx="1265">
                  <c:v>1.6950000000000001</c:v>
                </c:pt>
                <c:pt idx="1266">
                  <c:v>1.698</c:v>
                </c:pt>
                <c:pt idx="1267">
                  <c:v>1.6950000000000001</c:v>
                </c:pt>
                <c:pt idx="1268">
                  <c:v>1.694</c:v>
                </c:pt>
                <c:pt idx="1269">
                  <c:v>1.6930000000000001</c:v>
                </c:pt>
                <c:pt idx="1270">
                  <c:v>1.694</c:v>
                </c:pt>
                <c:pt idx="1271">
                  <c:v>1.6970000000000001</c:v>
                </c:pt>
                <c:pt idx="1272">
                  <c:v>1.6919999999999999</c:v>
                </c:pt>
                <c:pt idx="1273">
                  <c:v>1.6930000000000001</c:v>
                </c:pt>
                <c:pt idx="1274">
                  <c:v>1.6970000000000001</c:v>
                </c:pt>
                <c:pt idx="1275">
                  <c:v>1.6930000000000001</c:v>
                </c:pt>
                <c:pt idx="1276">
                  <c:v>1.694</c:v>
                </c:pt>
                <c:pt idx="1277">
                  <c:v>1.6919999999999999</c:v>
                </c:pt>
                <c:pt idx="1278">
                  <c:v>1.6950000000000001</c:v>
                </c:pt>
                <c:pt idx="1279">
                  <c:v>1.6950000000000001</c:v>
                </c:pt>
                <c:pt idx="1280">
                  <c:v>1.6970000000000001</c:v>
                </c:pt>
                <c:pt idx="1281">
                  <c:v>1.6879999999999999</c:v>
                </c:pt>
                <c:pt idx="1282">
                  <c:v>1.6930000000000001</c:v>
                </c:pt>
                <c:pt idx="1283">
                  <c:v>1.6910000000000001</c:v>
                </c:pt>
                <c:pt idx="1284">
                  <c:v>1.6879999999999999</c:v>
                </c:pt>
                <c:pt idx="1285">
                  <c:v>1.6930000000000001</c:v>
                </c:pt>
                <c:pt idx="1286">
                  <c:v>1.6919999999999999</c:v>
                </c:pt>
                <c:pt idx="1287">
                  <c:v>1.69</c:v>
                </c:pt>
                <c:pt idx="1288">
                  <c:v>1.69</c:v>
                </c:pt>
                <c:pt idx="1289">
                  <c:v>1.69</c:v>
                </c:pt>
                <c:pt idx="1290">
                  <c:v>1.6930000000000001</c:v>
                </c:pt>
                <c:pt idx="1291">
                  <c:v>1.6890000000000001</c:v>
                </c:pt>
                <c:pt idx="1292">
                  <c:v>1.6910000000000001</c:v>
                </c:pt>
                <c:pt idx="1293">
                  <c:v>1.6919999999999999</c:v>
                </c:pt>
                <c:pt idx="1294">
                  <c:v>1.6910000000000001</c:v>
                </c:pt>
                <c:pt idx="1295">
                  <c:v>1.6919999999999999</c:v>
                </c:pt>
                <c:pt idx="1296">
                  <c:v>1.69</c:v>
                </c:pt>
                <c:pt idx="1297">
                  <c:v>1.6870000000000001</c:v>
                </c:pt>
                <c:pt idx="1298">
                  <c:v>1.694</c:v>
                </c:pt>
                <c:pt idx="1299">
                  <c:v>1.6930000000000001</c:v>
                </c:pt>
                <c:pt idx="1300">
                  <c:v>1.6930000000000001</c:v>
                </c:pt>
                <c:pt idx="1301">
                  <c:v>1.6890000000000001</c:v>
                </c:pt>
                <c:pt idx="1302">
                  <c:v>1.6910000000000001</c:v>
                </c:pt>
                <c:pt idx="1303">
                  <c:v>1.6910000000000001</c:v>
                </c:pt>
                <c:pt idx="1304">
                  <c:v>1.6930000000000001</c:v>
                </c:pt>
                <c:pt idx="1305">
                  <c:v>1.6910000000000001</c:v>
                </c:pt>
                <c:pt idx="1306">
                  <c:v>1.6879999999999999</c:v>
                </c:pt>
                <c:pt idx="1307">
                  <c:v>1.69</c:v>
                </c:pt>
                <c:pt idx="1308">
                  <c:v>1.6910000000000001</c:v>
                </c:pt>
                <c:pt idx="1309">
                  <c:v>1.69</c:v>
                </c:pt>
                <c:pt idx="1310">
                  <c:v>1.6870000000000001</c:v>
                </c:pt>
                <c:pt idx="1311">
                  <c:v>1.6870000000000001</c:v>
                </c:pt>
                <c:pt idx="1312">
                  <c:v>1.69</c:v>
                </c:pt>
                <c:pt idx="1313">
                  <c:v>1.6890000000000001</c:v>
                </c:pt>
                <c:pt idx="1314">
                  <c:v>1.6890000000000001</c:v>
                </c:pt>
                <c:pt idx="1315">
                  <c:v>1.6910000000000001</c:v>
                </c:pt>
                <c:pt idx="1316">
                  <c:v>1.6930000000000001</c:v>
                </c:pt>
                <c:pt idx="1317">
                  <c:v>1.69</c:v>
                </c:pt>
                <c:pt idx="1318">
                  <c:v>1.6930000000000001</c:v>
                </c:pt>
                <c:pt idx="1319">
                  <c:v>1.6859999999999999</c:v>
                </c:pt>
                <c:pt idx="1320">
                  <c:v>1.6870000000000001</c:v>
                </c:pt>
                <c:pt idx="1321">
                  <c:v>1.6890000000000001</c:v>
                </c:pt>
                <c:pt idx="1322">
                  <c:v>1.6910000000000001</c:v>
                </c:pt>
                <c:pt idx="1323">
                  <c:v>1.6910000000000001</c:v>
                </c:pt>
                <c:pt idx="1324">
                  <c:v>1.6879999999999999</c:v>
                </c:pt>
                <c:pt idx="1325">
                  <c:v>1.69</c:v>
                </c:pt>
                <c:pt idx="1326">
                  <c:v>1.6919999999999999</c:v>
                </c:pt>
                <c:pt idx="1327">
                  <c:v>1.69</c:v>
                </c:pt>
                <c:pt idx="1328">
                  <c:v>1.694</c:v>
                </c:pt>
                <c:pt idx="1329">
                  <c:v>1.6910000000000001</c:v>
                </c:pt>
                <c:pt idx="1330">
                  <c:v>1.6870000000000001</c:v>
                </c:pt>
                <c:pt idx="1331">
                  <c:v>1.6870000000000001</c:v>
                </c:pt>
                <c:pt idx="1332">
                  <c:v>1.6879999999999999</c:v>
                </c:pt>
                <c:pt idx="1333">
                  <c:v>1.6870000000000001</c:v>
                </c:pt>
                <c:pt idx="1334">
                  <c:v>1.6890000000000001</c:v>
                </c:pt>
                <c:pt idx="1335">
                  <c:v>1.6890000000000001</c:v>
                </c:pt>
                <c:pt idx="1336">
                  <c:v>1.6879999999999999</c:v>
                </c:pt>
                <c:pt idx="1337">
                  <c:v>1.6890000000000001</c:v>
                </c:pt>
                <c:pt idx="1338">
                  <c:v>1.6879999999999999</c:v>
                </c:pt>
                <c:pt idx="1339">
                  <c:v>1.6930000000000001</c:v>
                </c:pt>
                <c:pt idx="1340">
                  <c:v>1.6930000000000001</c:v>
                </c:pt>
                <c:pt idx="1341">
                  <c:v>1.69</c:v>
                </c:pt>
                <c:pt idx="1342">
                  <c:v>1.6879999999999999</c:v>
                </c:pt>
                <c:pt idx="1343">
                  <c:v>1.6870000000000001</c:v>
                </c:pt>
                <c:pt idx="1344">
                  <c:v>1.6910000000000001</c:v>
                </c:pt>
                <c:pt idx="1345">
                  <c:v>1.6890000000000001</c:v>
                </c:pt>
                <c:pt idx="1346">
                  <c:v>1.6879999999999999</c:v>
                </c:pt>
                <c:pt idx="1347">
                  <c:v>1.6879999999999999</c:v>
                </c:pt>
                <c:pt idx="1348">
                  <c:v>1.694</c:v>
                </c:pt>
                <c:pt idx="1349">
                  <c:v>1.6879999999999999</c:v>
                </c:pt>
                <c:pt idx="1350">
                  <c:v>1.6890000000000001</c:v>
                </c:pt>
                <c:pt idx="1351">
                  <c:v>1.6879999999999999</c:v>
                </c:pt>
                <c:pt idx="1352">
                  <c:v>1.69</c:v>
                </c:pt>
                <c:pt idx="1353">
                  <c:v>1.6879999999999999</c:v>
                </c:pt>
                <c:pt idx="1354">
                  <c:v>1.6850000000000001</c:v>
                </c:pt>
                <c:pt idx="1355">
                  <c:v>1.6890000000000001</c:v>
                </c:pt>
                <c:pt idx="1356">
                  <c:v>1.6879999999999999</c:v>
                </c:pt>
                <c:pt idx="1357">
                  <c:v>1.6890000000000001</c:v>
                </c:pt>
                <c:pt idx="1358">
                  <c:v>1.69</c:v>
                </c:pt>
                <c:pt idx="1359">
                  <c:v>1.6879999999999999</c:v>
                </c:pt>
                <c:pt idx="1360">
                  <c:v>1.6870000000000001</c:v>
                </c:pt>
                <c:pt idx="1361">
                  <c:v>1.6890000000000001</c:v>
                </c:pt>
                <c:pt idx="1362">
                  <c:v>1.6850000000000001</c:v>
                </c:pt>
                <c:pt idx="1363">
                  <c:v>1.6859999999999999</c:v>
                </c:pt>
                <c:pt idx="1364">
                  <c:v>1.6850000000000001</c:v>
                </c:pt>
                <c:pt idx="1365">
                  <c:v>1.6839999999999999</c:v>
                </c:pt>
                <c:pt idx="1366">
                  <c:v>1.6859999999999999</c:v>
                </c:pt>
                <c:pt idx="1367">
                  <c:v>1.69</c:v>
                </c:pt>
                <c:pt idx="1368">
                  <c:v>1.6870000000000001</c:v>
                </c:pt>
                <c:pt idx="1369">
                  <c:v>1.6850000000000001</c:v>
                </c:pt>
                <c:pt idx="1370">
                  <c:v>1.6910000000000001</c:v>
                </c:pt>
                <c:pt idx="1371">
                  <c:v>1.6870000000000001</c:v>
                </c:pt>
                <c:pt idx="1372">
                  <c:v>1.6870000000000001</c:v>
                </c:pt>
                <c:pt idx="1373">
                  <c:v>1.6879999999999999</c:v>
                </c:pt>
                <c:pt idx="1374">
                  <c:v>1.6870000000000001</c:v>
                </c:pt>
                <c:pt idx="1375">
                  <c:v>1.6879999999999999</c:v>
                </c:pt>
                <c:pt idx="1376">
                  <c:v>1.6859999999999999</c:v>
                </c:pt>
                <c:pt idx="1377">
                  <c:v>1.6859999999999999</c:v>
                </c:pt>
                <c:pt idx="1378">
                  <c:v>1.6850000000000001</c:v>
                </c:pt>
                <c:pt idx="1379">
                  <c:v>1.6879999999999999</c:v>
                </c:pt>
                <c:pt idx="1380">
                  <c:v>1.6879999999999999</c:v>
                </c:pt>
                <c:pt idx="1381">
                  <c:v>1.6890000000000001</c:v>
                </c:pt>
                <c:pt idx="1382">
                  <c:v>1.6879999999999999</c:v>
                </c:pt>
                <c:pt idx="1383">
                  <c:v>1.6850000000000001</c:v>
                </c:pt>
                <c:pt idx="1384">
                  <c:v>1.6870000000000001</c:v>
                </c:pt>
                <c:pt idx="1385">
                  <c:v>1.6870000000000001</c:v>
                </c:pt>
                <c:pt idx="1386">
                  <c:v>1.69</c:v>
                </c:pt>
                <c:pt idx="1387">
                  <c:v>1.6870000000000001</c:v>
                </c:pt>
                <c:pt idx="1388">
                  <c:v>1.6870000000000001</c:v>
                </c:pt>
                <c:pt idx="1389">
                  <c:v>1.6839999999999999</c:v>
                </c:pt>
                <c:pt idx="1390">
                  <c:v>1.6859999999999999</c:v>
                </c:pt>
                <c:pt idx="1391">
                  <c:v>1.69</c:v>
                </c:pt>
                <c:pt idx="1392">
                  <c:v>1.6879999999999999</c:v>
                </c:pt>
                <c:pt idx="1393">
                  <c:v>1.6870000000000001</c:v>
                </c:pt>
                <c:pt idx="1394">
                  <c:v>1.6870000000000001</c:v>
                </c:pt>
                <c:pt idx="1395">
                  <c:v>1.6870000000000001</c:v>
                </c:pt>
                <c:pt idx="1396">
                  <c:v>1.6879999999999999</c:v>
                </c:pt>
                <c:pt idx="1397">
                  <c:v>1.6839999999999999</c:v>
                </c:pt>
                <c:pt idx="1398">
                  <c:v>1.6910000000000001</c:v>
                </c:pt>
                <c:pt idx="1399">
                  <c:v>1.6819999999999999</c:v>
                </c:pt>
                <c:pt idx="1400">
                  <c:v>1.6839999999999999</c:v>
                </c:pt>
                <c:pt idx="1401">
                  <c:v>1.6850000000000001</c:v>
                </c:pt>
                <c:pt idx="1402">
                  <c:v>1.6850000000000001</c:v>
                </c:pt>
                <c:pt idx="1403">
                  <c:v>1.6839999999999999</c:v>
                </c:pt>
                <c:pt idx="1404">
                  <c:v>1.6819999999999999</c:v>
                </c:pt>
                <c:pt idx="1405">
                  <c:v>1.6819999999999999</c:v>
                </c:pt>
                <c:pt idx="1406">
                  <c:v>1.6850000000000001</c:v>
                </c:pt>
                <c:pt idx="1407">
                  <c:v>1.6870000000000001</c:v>
                </c:pt>
                <c:pt idx="1408">
                  <c:v>1.6850000000000001</c:v>
                </c:pt>
                <c:pt idx="1409">
                  <c:v>1.6879999999999999</c:v>
                </c:pt>
                <c:pt idx="1410">
                  <c:v>1.6839999999999999</c:v>
                </c:pt>
                <c:pt idx="1411">
                  <c:v>1.6819999999999999</c:v>
                </c:pt>
                <c:pt idx="1412">
                  <c:v>1.6830000000000001</c:v>
                </c:pt>
                <c:pt idx="1413">
                  <c:v>1.681</c:v>
                </c:pt>
                <c:pt idx="1414">
                  <c:v>1.6839999999999999</c:v>
                </c:pt>
                <c:pt idx="1415">
                  <c:v>1.6830000000000001</c:v>
                </c:pt>
                <c:pt idx="1416">
                  <c:v>1.6830000000000001</c:v>
                </c:pt>
                <c:pt idx="1417">
                  <c:v>1.679</c:v>
                </c:pt>
                <c:pt idx="1418">
                  <c:v>1.68</c:v>
                </c:pt>
                <c:pt idx="1419">
                  <c:v>1.679</c:v>
                </c:pt>
                <c:pt idx="1420">
                  <c:v>1.681</c:v>
                </c:pt>
                <c:pt idx="1421">
                  <c:v>1.6839999999999999</c:v>
                </c:pt>
                <c:pt idx="1422">
                  <c:v>1.6870000000000001</c:v>
                </c:pt>
                <c:pt idx="1423">
                  <c:v>1.6819999999999999</c:v>
                </c:pt>
                <c:pt idx="1424">
                  <c:v>1.6839999999999999</c:v>
                </c:pt>
                <c:pt idx="1425">
                  <c:v>1.6830000000000001</c:v>
                </c:pt>
                <c:pt idx="1426">
                  <c:v>1.68</c:v>
                </c:pt>
                <c:pt idx="1427">
                  <c:v>1.681</c:v>
                </c:pt>
                <c:pt idx="1428">
                  <c:v>1.6830000000000001</c:v>
                </c:pt>
                <c:pt idx="1429">
                  <c:v>1.6819999999999999</c:v>
                </c:pt>
                <c:pt idx="1430">
                  <c:v>1.6850000000000001</c:v>
                </c:pt>
                <c:pt idx="1431">
                  <c:v>1.6830000000000001</c:v>
                </c:pt>
                <c:pt idx="1432">
                  <c:v>1.6830000000000001</c:v>
                </c:pt>
                <c:pt idx="1433">
                  <c:v>1.681</c:v>
                </c:pt>
                <c:pt idx="1434">
                  <c:v>1.681</c:v>
                </c:pt>
                <c:pt idx="1435">
                  <c:v>1.6850000000000001</c:v>
                </c:pt>
                <c:pt idx="1436">
                  <c:v>1.6830000000000001</c:v>
                </c:pt>
                <c:pt idx="1437">
                  <c:v>1.6819999999999999</c:v>
                </c:pt>
                <c:pt idx="1438">
                  <c:v>1.681</c:v>
                </c:pt>
                <c:pt idx="1439">
                  <c:v>1.68</c:v>
                </c:pt>
                <c:pt idx="1440">
                  <c:v>1.68</c:v>
                </c:pt>
                <c:pt idx="1441">
                  <c:v>1.6819999999999999</c:v>
                </c:pt>
                <c:pt idx="1442">
                  <c:v>1.681</c:v>
                </c:pt>
                <c:pt idx="1443">
                  <c:v>1.6819999999999999</c:v>
                </c:pt>
                <c:pt idx="1444">
                  <c:v>1.6779999999999999</c:v>
                </c:pt>
                <c:pt idx="1445">
                  <c:v>1.681</c:v>
                </c:pt>
                <c:pt idx="1446">
                  <c:v>1.679</c:v>
                </c:pt>
                <c:pt idx="1447">
                  <c:v>1.677</c:v>
                </c:pt>
                <c:pt idx="1448">
                  <c:v>1.6819999999999999</c:v>
                </c:pt>
                <c:pt idx="1449">
                  <c:v>1.6830000000000001</c:v>
                </c:pt>
                <c:pt idx="1450">
                  <c:v>1.681</c:v>
                </c:pt>
                <c:pt idx="1451">
                  <c:v>1.6830000000000001</c:v>
                </c:pt>
                <c:pt idx="1452">
                  <c:v>1.6839999999999999</c:v>
                </c:pt>
                <c:pt idx="1453">
                  <c:v>1.6819999999999999</c:v>
                </c:pt>
                <c:pt idx="1454">
                  <c:v>1.681</c:v>
                </c:pt>
                <c:pt idx="1455">
                  <c:v>1.68</c:v>
                </c:pt>
                <c:pt idx="1456">
                  <c:v>1.68</c:v>
                </c:pt>
                <c:pt idx="1457">
                  <c:v>1.681</c:v>
                </c:pt>
                <c:pt idx="1458">
                  <c:v>1.6819999999999999</c:v>
                </c:pt>
                <c:pt idx="1459">
                  <c:v>1.6819999999999999</c:v>
                </c:pt>
                <c:pt idx="1460">
                  <c:v>1.679</c:v>
                </c:pt>
                <c:pt idx="1461">
                  <c:v>1.681</c:v>
                </c:pt>
                <c:pt idx="1462">
                  <c:v>1.68</c:v>
                </c:pt>
                <c:pt idx="1463">
                  <c:v>1.679</c:v>
                </c:pt>
                <c:pt idx="1464">
                  <c:v>1.6839999999999999</c:v>
                </c:pt>
                <c:pt idx="1465">
                  <c:v>1.6830000000000001</c:v>
                </c:pt>
                <c:pt idx="1466">
                  <c:v>1.679</c:v>
                </c:pt>
                <c:pt idx="1467">
                  <c:v>1.681</c:v>
                </c:pt>
                <c:pt idx="1468">
                  <c:v>1.6819999999999999</c:v>
                </c:pt>
                <c:pt idx="1469">
                  <c:v>1.6830000000000001</c:v>
                </c:pt>
                <c:pt idx="1470">
                  <c:v>1.6830000000000001</c:v>
                </c:pt>
                <c:pt idx="1471">
                  <c:v>1.68</c:v>
                </c:pt>
                <c:pt idx="1472">
                  <c:v>1.677</c:v>
                </c:pt>
                <c:pt idx="1473">
                  <c:v>1.6830000000000001</c:v>
                </c:pt>
                <c:pt idx="1474">
                  <c:v>1.68</c:v>
                </c:pt>
                <c:pt idx="1475">
                  <c:v>1.6859999999999999</c:v>
                </c:pt>
                <c:pt idx="1476">
                  <c:v>1.681</c:v>
                </c:pt>
                <c:pt idx="1477">
                  <c:v>1.6839999999999999</c:v>
                </c:pt>
                <c:pt idx="1478">
                  <c:v>1.68</c:v>
                </c:pt>
                <c:pt idx="1479">
                  <c:v>1.6830000000000001</c:v>
                </c:pt>
                <c:pt idx="1480">
                  <c:v>1.6830000000000001</c:v>
                </c:pt>
                <c:pt idx="1481">
                  <c:v>1.6850000000000001</c:v>
                </c:pt>
                <c:pt idx="1482">
                  <c:v>1.68</c:v>
                </c:pt>
                <c:pt idx="1483">
                  <c:v>1.6830000000000001</c:v>
                </c:pt>
                <c:pt idx="1484">
                  <c:v>1.6830000000000001</c:v>
                </c:pt>
                <c:pt idx="1485">
                  <c:v>1.68</c:v>
                </c:pt>
                <c:pt idx="1486">
                  <c:v>1.679</c:v>
                </c:pt>
                <c:pt idx="1487">
                  <c:v>1.6819999999999999</c:v>
                </c:pt>
                <c:pt idx="1488">
                  <c:v>1.6859999999999999</c:v>
                </c:pt>
                <c:pt idx="1489">
                  <c:v>1.6859999999999999</c:v>
                </c:pt>
                <c:pt idx="1490">
                  <c:v>1.68</c:v>
                </c:pt>
                <c:pt idx="1491">
                  <c:v>1.6859999999999999</c:v>
                </c:pt>
                <c:pt idx="1492">
                  <c:v>1.6830000000000001</c:v>
                </c:pt>
                <c:pt idx="1493">
                  <c:v>1.6859999999999999</c:v>
                </c:pt>
                <c:pt idx="1494">
                  <c:v>1.6819999999999999</c:v>
                </c:pt>
                <c:pt idx="1495">
                  <c:v>1.6859999999999999</c:v>
                </c:pt>
                <c:pt idx="1496">
                  <c:v>1.6839999999999999</c:v>
                </c:pt>
                <c:pt idx="1497">
                  <c:v>1.6830000000000001</c:v>
                </c:pt>
                <c:pt idx="1498">
                  <c:v>1.6839999999999999</c:v>
                </c:pt>
                <c:pt idx="1499">
                  <c:v>1.6819999999999999</c:v>
                </c:pt>
                <c:pt idx="1500">
                  <c:v>1.6830000000000001</c:v>
                </c:pt>
                <c:pt idx="1501">
                  <c:v>1.681</c:v>
                </c:pt>
                <c:pt idx="1502">
                  <c:v>1.6859999999999999</c:v>
                </c:pt>
                <c:pt idx="1503">
                  <c:v>1.6850000000000001</c:v>
                </c:pt>
                <c:pt idx="1504">
                  <c:v>1.6859999999999999</c:v>
                </c:pt>
                <c:pt idx="1505">
                  <c:v>1.6830000000000001</c:v>
                </c:pt>
                <c:pt idx="1506">
                  <c:v>1.6839999999999999</c:v>
                </c:pt>
                <c:pt idx="1507">
                  <c:v>1.6859999999999999</c:v>
                </c:pt>
                <c:pt idx="1508">
                  <c:v>1.6819999999999999</c:v>
                </c:pt>
                <c:pt idx="1509">
                  <c:v>1.681</c:v>
                </c:pt>
                <c:pt idx="1510">
                  <c:v>1.6819999999999999</c:v>
                </c:pt>
                <c:pt idx="1511">
                  <c:v>1.6839999999999999</c:v>
                </c:pt>
                <c:pt idx="1512">
                  <c:v>1.6830000000000001</c:v>
                </c:pt>
                <c:pt idx="1513">
                  <c:v>1.6859999999999999</c:v>
                </c:pt>
                <c:pt idx="1514">
                  <c:v>1.6850000000000001</c:v>
                </c:pt>
                <c:pt idx="1515">
                  <c:v>1.6839999999999999</c:v>
                </c:pt>
                <c:pt idx="1516">
                  <c:v>1.6850000000000001</c:v>
                </c:pt>
                <c:pt idx="1517">
                  <c:v>1.6870000000000001</c:v>
                </c:pt>
                <c:pt idx="1518">
                  <c:v>1.681</c:v>
                </c:pt>
                <c:pt idx="1519">
                  <c:v>1.6830000000000001</c:v>
                </c:pt>
                <c:pt idx="1520">
                  <c:v>1.68</c:v>
                </c:pt>
                <c:pt idx="1521">
                  <c:v>1.6830000000000001</c:v>
                </c:pt>
                <c:pt idx="1522">
                  <c:v>1.6859999999999999</c:v>
                </c:pt>
                <c:pt idx="1523">
                  <c:v>1.6839999999999999</c:v>
                </c:pt>
                <c:pt idx="1524">
                  <c:v>1.6850000000000001</c:v>
                </c:pt>
                <c:pt idx="1525">
                  <c:v>1.6830000000000001</c:v>
                </c:pt>
                <c:pt idx="1526">
                  <c:v>1.6870000000000001</c:v>
                </c:pt>
                <c:pt idx="1527">
                  <c:v>1.6859999999999999</c:v>
                </c:pt>
                <c:pt idx="1528">
                  <c:v>1.6850000000000001</c:v>
                </c:pt>
                <c:pt idx="1529">
                  <c:v>1.6919999999999999</c:v>
                </c:pt>
                <c:pt idx="1530">
                  <c:v>1.6879999999999999</c:v>
                </c:pt>
                <c:pt idx="1531">
                  <c:v>1.6870000000000001</c:v>
                </c:pt>
                <c:pt idx="1532">
                  <c:v>1.6850000000000001</c:v>
                </c:pt>
                <c:pt idx="1533">
                  <c:v>1.6850000000000001</c:v>
                </c:pt>
                <c:pt idx="1534">
                  <c:v>1.6859999999999999</c:v>
                </c:pt>
                <c:pt idx="1535">
                  <c:v>1.6850000000000001</c:v>
                </c:pt>
                <c:pt idx="1536">
                  <c:v>1.6859999999999999</c:v>
                </c:pt>
                <c:pt idx="1537">
                  <c:v>1.6839999999999999</c:v>
                </c:pt>
                <c:pt idx="1538">
                  <c:v>1.6839999999999999</c:v>
                </c:pt>
                <c:pt idx="1539">
                  <c:v>1.6850000000000001</c:v>
                </c:pt>
                <c:pt idx="1540">
                  <c:v>1.6839999999999999</c:v>
                </c:pt>
                <c:pt idx="1541">
                  <c:v>1.6850000000000001</c:v>
                </c:pt>
                <c:pt idx="1542">
                  <c:v>1.6830000000000001</c:v>
                </c:pt>
                <c:pt idx="1543">
                  <c:v>1.6870000000000001</c:v>
                </c:pt>
                <c:pt idx="1544">
                  <c:v>1.6859999999999999</c:v>
                </c:pt>
                <c:pt idx="1545">
                  <c:v>1.6850000000000001</c:v>
                </c:pt>
                <c:pt idx="1546">
                  <c:v>1.6830000000000001</c:v>
                </c:pt>
                <c:pt idx="1547">
                  <c:v>1.6839999999999999</c:v>
                </c:pt>
                <c:pt idx="1548">
                  <c:v>1.6839999999999999</c:v>
                </c:pt>
                <c:pt idx="1549">
                  <c:v>1.68</c:v>
                </c:pt>
                <c:pt idx="1550">
                  <c:v>1.6839999999999999</c:v>
                </c:pt>
                <c:pt idx="1551">
                  <c:v>1.681</c:v>
                </c:pt>
                <c:pt idx="1552">
                  <c:v>1.6839999999999999</c:v>
                </c:pt>
                <c:pt idx="1553">
                  <c:v>1.6839999999999999</c:v>
                </c:pt>
                <c:pt idx="1554">
                  <c:v>1.6819999999999999</c:v>
                </c:pt>
                <c:pt idx="1555">
                  <c:v>1.679</c:v>
                </c:pt>
                <c:pt idx="1556">
                  <c:v>1.6830000000000001</c:v>
                </c:pt>
                <c:pt idx="1557">
                  <c:v>1.6850000000000001</c:v>
                </c:pt>
                <c:pt idx="1558">
                  <c:v>1.6830000000000001</c:v>
                </c:pt>
                <c:pt idx="1559">
                  <c:v>1.6830000000000001</c:v>
                </c:pt>
                <c:pt idx="1560">
                  <c:v>1.6830000000000001</c:v>
                </c:pt>
                <c:pt idx="1561">
                  <c:v>1.681</c:v>
                </c:pt>
                <c:pt idx="1562">
                  <c:v>1.68</c:v>
                </c:pt>
                <c:pt idx="1563">
                  <c:v>1.679</c:v>
                </c:pt>
                <c:pt idx="1564">
                  <c:v>1.681</c:v>
                </c:pt>
                <c:pt idx="1565">
                  <c:v>1.6779999999999999</c:v>
                </c:pt>
                <c:pt idx="1566">
                  <c:v>1.6819999999999999</c:v>
                </c:pt>
                <c:pt idx="1567">
                  <c:v>1.681</c:v>
                </c:pt>
                <c:pt idx="1568">
                  <c:v>1.68</c:v>
                </c:pt>
                <c:pt idx="1569">
                  <c:v>1.679</c:v>
                </c:pt>
                <c:pt idx="1570">
                  <c:v>1.675</c:v>
                </c:pt>
                <c:pt idx="1571">
                  <c:v>1.679</c:v>
                </c:pt>
                <c:pt idx="1572">
                  <c:v>1.677</c:v>
                </c:pt>
                <c:pt idx="1573">
                  <c:v>1.679</c:v>
                </c:pt>
                <c:pt idx="1574">
                  <c:v>1.68</c:v>
                </c:pt>
                <c:pt idx="1575">
                  <c:v>1.6759999999999999</c:v>
                </c:pt>
                <c:pt idx="1576">
                  <c:v>1.6779999999999999</c:v>
                </c:pt>
                <c:pt idx="1577">
                  <c:v>1.679</c:v>
                </c:pt>
                <c:pt idx="1578">
                  <c:v>1.673</c:v>
                </c:pt>
                <c:pt idx="1579">
                  <c:v>1.6779999999999999</c:v>
                </c:pt>
                <c:pt idx="1580">
                  <c:v>1.6739999999999999</c:v>
                </c:pt>
                <c:pt idx="1581">
                  <c:v>1.6739999999999999</c:v>
                </c:pt>
                <c:pt idx="1582">
                  <c:v>1.673</c:v>
                </c:pt>
                <c:pt idx="1583">
                  <c:v>1.677</c:v>
                </c:pt>
                <c:pt idx="1584">
                  <c:v>1.677</c:v>
                </c:pt>
                <c:pt idx="1585">
                  <c:v>1.6779999999999999</c:v>
                </c:pt>
                <c:pt idx="1586">
                  <c:v>1.675</c:v>
                </c:pt>
                <c:pt idx="1587">
                  <c:v>1.679</c:v>
                </c:pt>
                <c:pt idx="1588">
                  <c:v>1.673</c:v>
                </c:pt>
                <c:pt idx="1589">
                  <c:v>1.673</c:v>
                </c:pt>
                <c:pt idx="1590">
                  <c:v>1.675</c:v>
                </c:pt>
                <c:pt idx="1591">
                  <c:v>1.673</c:v>
                </c:pt>
                <c:pt idx="1592">
                  <c:v>1.6739999999999999</c:v>
                </c:pt>
                <c:pt idx="1593">
                  <c:v>1.6719999999999999</c:v>
                </c:pt>
                <c:pt idx="1594">
                  <c:v>1.6719999999999999</c:v>
                </c:pt>
                <c:pt idx="1595">
                  <c:v>1.6719999999999999</c:v>
                </c:pt>
                <c:pt idx="1596">
                  <c:v>1.6739999999999999</c:v>
                </c:pt>
                <c:pt idx="1597">
                  <c:v>1.6719999999999999</c:v>
                </c:pt>
                <c:pt idx="1598">
                  <c:v>1.6739999999999999</c:v>
                </c:pt>
                <c:pt idx="1599">
                  <c:v>1.673</c:v>
                </c:pt>
                <c:pt idx="1600">
                  <c:v>1.673</c:v>
                </c:pt>
                <c:pt idx="1601">
                  <c:v>1.6719999999999999</c:v>
                </c:pt>
                <c:pt idx="1602">
                  <c:v>1.669</c:v>
                </c:pt>
                <c:pt idx="1603">
                  <c:v>1.673</c:v>
                </c:pt>
                <c:pt idx="1604">
                  <c:v>1.671</c:v>
                </c:pt>
                <c:pt idx="1605">
                  <c:v>1.67</c:v>
                </c:pt>
                <c:pt idx="1606">
                  <c:v>1.6739999999999999</c:v>
                </c:pt>
                <c:pt idx="1607">
                  <c:v>1.6739999999999999</c:v>
                </c:pt>
                <c:pt idx="1608">
                  <c:v>1.671</c:v>
                </c:pt>
                <c:pt idx="1609">
                  <c:v>1.669</c:v>
                </c:pt>
                <c:pt idx="1610">
                  <c:v>1.6659999999999999</c:v>
                </c:pt>
                <c:pt idx="1611">
                  <c:v>1.671</c:v>
                </c:pt>
                <c:pt idx="1612">
                  <c:v>1.6719999999999999</c:v>
                </c:pt>
                <c:pt idx="1613">
                  <c:v>1.669</c:v>
                </c:pt>
                <c:pt idx="1614">
                  <c:v>1.667</c:v>
                </c:pt>
                <c:pt idx="1615">
                  <c:v>1.667</c:v>
                </c:pt>
                <c:pt idx="1616">
                  <c:v>1.67</c:v>
                </c:pt>
                <c:pt idx="1617">
                  <c:v>1.67</c:v>
                </c:pt>
                <c:pt idx="1618">
                  <c:v>1.6639999999999999</c:v>
                </c:pt>
                <c:pt idx="1619">
                  <c:v>1.669</c:v>
                </c:pt>
                <c:pt idx="1620">
                  <c:v>1.669</c:v>
                </c:pt>
                <c:pt idx="1621">
                  <c:v>1.671</c:v>
                </c:pt>
                <c:pt idx="1622">
                  <c:v>1.669</c:v>
                </c:pt>
                <c:pt idx="1623">
                  <c:v>1.667</c:v>
                </c:pt>
                <c:pt idx="1624">
                  <c:v>1.667</c:v>
                </c:pt>
                <c:pt idx="1625">
                  <c:v>1.67</c:v>
                </c:pt>
                <c:pt idx="1626">
                  <c:v>1.6659999999999999</c:v>
                </c:pt>
                <c:pt idx="1627">
                  <c:v>1.67</c:v>
                </c:pt>
                <c:pt idx="1628">
                  <c:v>1.6679999999999999</c:v>
                </c:pt>
                <c:pt idx="1629">
                  <c:v>1.67</c:v>
                </c:pt>
                <c:pt idx="1630">
                  <c:v>1.6679999999999999</c:v>
                </c:pt>
                <c:pt idx="1631">
                  <c:v>1.67</c:v>
                </c:pt>
                <c:pt idx="1632">
                  <c:v>1.665</c:v>
                </c:pt>
                <c:pt idx="1633">
                  <c:v>1.669</c:v>
                </c:pt>
                <c:pt idx="1634">
                  <c:v>1.667</c:v>
                </c:pt>
                <c:pt idx="1635">
                  <c:v>1.667</c:v>
                </c:pt>
                <c:pt idx="1636">
                  <c:v>1.667</c:v>
                </c:pt>
                <c:pt idx="1637">
                  <c:v>1.6679999999999999</c:v>
                </c:pt>
                <c:pt idx="1638">
                  <c:v>1.6659999999999999</c:v>
                </c:pt>
                <c:pt idx="1639">
                  <c:v>1.665</c:v>
                </c:pt>
                <c:pt idx="1640">
                  <c:v>1.6639999999999999</c:v>
                </c:pt>
                <c:pt idx="1641">
                  <c:v>1.667</c:v>
                </c:pt>
                <c:pt idx="1642">
                  <c:v>1.665</c:v>
                </c:pt>
                <c:pt idx="1643">
                  <c:v>1.6639999999999999</c:v>
                </c:pt>
                <c:pt idx="1644">
                  <c:v>1.67</c:v>
                </c:pt>
                <c:pt idx="1645">
                  <c:v>1.671</c:v>
                </c:pt>
                <c:pt idx="1646">
                  <c:v>1.6659999999999999</c:v>
                </c:pt>
                <c:pt idx="1647">
                  <c:v>1.667</c:v>
                </c:pt>
                <c:pt idx="1648">
                  <c:v>1.667</c:v>
                </c:pt>
                <c:pt idx="1649">
                  <c:v>1.6659999999999999</c:v>
                </c:pt>
                <c:pt idx="1650">
                  <c:v>1.665</c:v>
                </c:pt>
                <c:pt idx="1651">
                  <c:v>1.6679999999999999</c:v>
                </c:pt>
                <c:pt idx="1652">
                  <c:v>1.6659999999999999</c:v>
                </c:pt>
                <c:pt idx="1653">
                  <c:v>1.6719999999999999</c:v>
                </c:pt>
                <c:pt idx="1654">
                  <c:v>1.6639999999999999</c:v>
                </c:pt>
                <c:pt idx="1655">
                  <c:v>1.6679999999999999</c:v>
                </c:pt>
                <c:pt idx="1656">
                  <c:v>1.665</c:v>
                </c:pt>
                <c:pt idx="1657">
                  <c:v>1.669</c:v>
                </c:pt>
                <c:pt idx="1658">
                  <c:v>1.667</c:v>
                </c:pt>
                <c:pt idx="1659">
                  <c:v>1.6659999999999999</c:v>
                </c:pt>
                <c:pt idx="1660">
                  <c:v>1.6659999999999999</c:v>
                </c:pt>
                <c:pt idx="1661">
                  <c:v>1.6659999999999999</c:v>
                </c:pt>
                <c:pt idx="1662">
                  <c:v>1.665</c:v>
                </c:pt>
                <c:pt idx="1663">
                  <c:v>1.6659999999999999</c:v>
                </c:pt>
                <c:pt idx="1664">
                  <c:v>1.667</c:v>
                </c:pt>
                <c:pt idx="1665">
                  <c:v>1.663</c:v>
                </c:pt>
                <c:pt idx="1666">
                  <c:v>1.667</c:v>
                </c:pt>
                <c:pt idx="1667">
                  <c:v>1.6639999999999999</c:v>
                </c:pt>
                <c:pt idx="1668">
                  <c:v>1.667</c:v>
                </c:pt>
                <c:pt idx="1669">
                  <c:v>1.6659999999999999</c:v>
                </c:pt>
                <c:pt idx="1670">
                  <c:v>1.6639999999999999</c:v>
                </c:pt>
                <c:pt idx="1671">
                  <c:v>1.6659999999999999</c:v>
                </c:pt>
                <c:pt idx="1672">
                  <c:v>1.6659999999999999</c:v>
                </c:pt>
                <c:pt idx="1673">
                  <c:v>1.6659999999999999</c:v>
                </c:pt>
                <c:pt idx="1674">
                  <c:v>1.6659999999999999</c:v>
                </c:pt>
                <c:pt idx="1675">
                  <c:v>1.66</c:v>
                </c:pt>
                <c:pt idx="1676">
                  <c:v>1.665</c:v>
                </c:pt>
                <c:pt idx="1677">
                  <c:v>1.6679999999999999</c:v>
                </c:pt>
                <c:pt idx="1678">
                  <c:v>1.6679999999999999</c:v>
                </c:pt>
                <c:pt idx="1679">
                  <c:v>1.661</c:v>
                </c:pt>
                <c:pt idx="1680">
                  <c:v>1.665</c:v>
                </c:pt>
                <c:pt idx="1681">
                  <c:v>1.6639999999999999</c:v>
                </c:pt>
                <c:pt idx="1682">
                  <c:v>1.6639999999999999</c:v>
                </c:pt>
                <c:pt idx="1683">
                  <c:v>1.6679999999999999</c:v>
                </c:pt>
                <c:pt idx="1684">
                  <c:v>1.6659999999999999</c:v>
                </c:pt>
                <c:pt idx="1685">
                  <c:v>1.663</c:v>
                </c:pt>
                <c:pt idx="1686">
                  <c:v>1.6679999999999999</c:v>
                </c:pt>
                <c:pt idx="1687">
                  <c:v>1.6639999999999999</c:v>
                </c:pt>
                <c:pt idx="1688">
                  <c:v>1.665</c:v>
                </c:pt>
                <c:pt idx="1689">
                  <c:v>1.6659999999999999</c:v>
                </c:pt>
                <c:pt idx="1690">
                  <c:v>1.6479999999999999</c:v>
                </c:pt>
                <c:pt idx="1691">
                  <c:v>1.6659999999999999</c:v>
                </c:pt>
                <c:pt idx="1692">
                  <c:v>1.6639999999999999</c:v>
                </c:pt>
                <c:pt idx="1693">
                  <c:v>1.665</c:v>
                </c:pt>
                <c:pt idx="1694">
                  <c:v>1.663</c:v>
                </c:pt>
                <c:pt idx="1695">
                  <c:v>1.667</c:v>
                </c:pt>
                <c:pt idx="1696">
                  <c:v>1.665</c:v>
                </c:pt>
                <c:pt idx="1697">
                  <c:v>1.6639999999999999</c:v>
                </c:pt>
                <c:pt idx="1698">
                  <c:v>1.6619999999999999</c:v>
                </c:pt>
                <c:pt idx="1699">
                  <c:v>1.6659999999999999</c:v>
                </c:pt>
                <c:pt idx="1700">
                  <c:v>1.6639999999999999</c:v>
                </c:pt>
                <c:pt idx="1701">
                  <c:v>1.667</c:v>
                </c:pt>
                <c:pt idx="1702">
                  <c:v>1.667</c:v>
                </c:pt>
                <c:pt idx="1703">
                  <c:v>1.6639999999999999</c:v>
                </c:pt>
                <c:pt idx="1704">
                  <c:v>1.663</c:v>
                </c:pt>
                <c:pt idx="1705">
                  <c:v>1.6639999999999999</c:v>
                </c:pt>
                <c:pt idx="1706">
                  <c:v>1.6619999999999999</c:v>
                </c:pt>
                <c:pt idx="1707">
                  <c:v>1.663</c:v>
                </c:pt>
                <c:pt idx="1708">
                  <c:v>1.663</c:v>
                </c:pt>
                <c:pt idx="1709">
                  <c:v>1.6639999999999999</c:v>
                </c:pt>
                <c:pt idx="1710">
                  <c:v>1.6619999999999999</c:v>
                </c:pt>
                <c:pt idx="1711">
                  <c:v>1.665</c:v>
                </c:pt>
                <c:pt idx="1712">
                  <c:v>1.663</c:v>
                </c:pt>
                <c:pt idx="1713">
                  <c:v>1.663</c:v>
                </c:pt>
                <c:pt idx="1714">
                  <c:v>1.661</c:v>
                </c:pt>
                <c:pt idx="1715">
                  <c:v>1.6639999999999999</c:v>
                </c:pt>
                <c:pt idx="1716">
                  <c:v>1.665</c:v>
                </c:pt>
                <c:pt idx="1717">
                  <c:v>1.663</c:v>
                </c:pt>
                <c:pt idx="1718">
                  <c:v>1.663</c:v>
                </c:pt>
                <c:pt idx="1719">
                  <c:v>1.6639999999999999</c:v>
                </c:pt>
                <c:pt idx="1720">
                  <c:v>1.6659999999999999</c:v>
                </c:pt>
                <c:pt idx="1721">
                  <c:v>1.663</c:v>
                </c:pt>
                <c:pt idx="1722">
                  <c:v>1.663</c:v>
                </c:pt>
                <c:pt idx="1723">
                  <c:v>1.6619999999999999</c:v>
                </c:pt>
                <c:pt idx="1724">
                  <c:v>1.661</c:v>
                </c:pt>
                <c:pt idx="1725">
                  <c:v>1.661</c:v>
                </c:pt>
                <c:pt idx="1726">
                  <c:v>1.6639999999999999</c:v>
                </c:pt>
                <c:pt idx="1727">
                  <c:v>1.663</c:v>
                </c:pt>
                <c:pt idx="1728">
                  <c:v>1.663</c:v>
                </c:pt>
                <c:pt idx="1729">
                  <c:v>1.661</c:v>
                </c:pt>
                <c:pt idx="1730">
                  <c:v>1.66</c:v>
                </c:pt>
                <c:pt idx="1731">
                  <c:v>1.6639999999999999</c:v>
                </c:pt>
                <c:pt idx="1732">
                  <c:v>1.661</c:v>
                </c:pt>
                <c:pt idx="1733">
                  <c:v>1.663</c:v>
                </c:pt>
                <c:pt idx="1734">
                  <c:v>1.6619999999999999</c:v>
                </c:pt>
                <c:pt idx="1735">
                  <c:v>1.6619999999999999</c:v>
                </c:pt>
                <c:pt idx="1736">
                  <c:v>1.661</c:v>
                </c:pt>
                <c:pt idx="1737">
                  <c:v>1.661</c:v>
                </c:pt>
                <c:pt idx="1738">
                  <c:v>1.6619999999999999</c:v>
                </c:pt>
                <c:pt idx="1739">
                  <c:v>1.66</c:v>
                </c:pt>
                <c:pt idx="1740">
                  <c:v>1.66</c:v>
                </c:pt>
                <c:pt idx="1741">
                  <c:v>1.659</c:v>
                </c:pt>
                <c:pt idx="1742">
                  <c:v>1.6619999999999999</c:v>
                </c:pt>
                <c:pt idx="1743">
                  <c:v>1.6639999999999999</c:v>
                </c:pt>
                <c:pt idx="1744">
                  <c:v>1.659</c:v>
                </c:pt>
                <c:pt idx="1745">
                  <c:v>1.66</c:v>
                </c:pt>
                <c:pt idx="1746">
                  <c:v>1.659</c:v>
                </c:pt>
                <c:pt idx="1747">
                  <c:v>1.6579999999999999</c:v>
                </c:pt>
                <c:pt idx="1748">
                  <c:v>1.657</c:v>
                </c:pt>
                <c:pt idx="1749">
                  <c:v>1.6579999999999999</c:v>
                </c:pt>
                <c:pt idx="1750">
                  <c:v>1.661</c:v>
                </c:pt>
                <c:pt idx="1751">
                  <c:v>1.6579999999999999</c:v>
                </c:pt>
                <c:pt idx="1752">
                  <c:v>1.659</c:v>
                </c:pt>
                <c:pt idx="1753">
                  <c:v>1.657</c:v>
                </c:pt>
                <c:pt idx="1754">
                  <c:v>1.657</c:v>
                </c:pt>
                <c:pt idx="1755">
                  <c:v>1.663</c:v>
                </c:pt>
                <c:pt idx="1756">
                  <c:v>1.661</c:v>
                </c:pt>
                <c:pt idx="1757">
                  <c:v>1.6579999999999999</c:v>
                </c:pt>
                <c:pt idx="1758">
                  <c:v>1.66</c:v>
                </c:pt>
                <c:pt idx="1759">
                  <c:v>1.6579999999999999</c:v>
                </c:pt>
                <c:pt idx="1760">
                  <c:v>1.6579999999999999</c:v>
                </c:pt>
                <c:pt idx="1761">
                  <c:v>1.657</c:v>
                </c:pt>
                <c:pt idx="1762">
                  <c:v>1.659</c:v>
                </c:pt>
                <c:pt idx="1763">
                  <c:v>1.6579999999999999</c:v>
                </c:pt>
                <c:pt idx="1764">
                  <c:v>1.657</c:v>
                </c:pt>
                <c:pt idx="1765">
                  <c:v>1.6539999999999999</c:v>
                </c:pt>
                <c:pt idx="1766">
                  <c:v>1.66</c:v>
                </c:pt>
                <c:pt idx="1767">
                  <c:v>1.657</c:v>
                </c:pt>
                <c:pt idx="1768">
                  <c:v>1.6579999999999999</c:v>
                </c:pt>
                <c:pt idx="1769">
                  <c:v>1.6579999999999999</c:v>
                </c:pt>
                <c:pt idx="1770">
                  <c:v>1.655</c:v>
                </c:pt>
                <c:pt idx="1771">
                  <c:v>1.657</c:v>
                </c:pt>
                <c:pt idx="1772">
                  <c:v>1.66</c:v>
                </c:pt>
                <c:pt idx="1773">
                  <c:v>1.6579999999999999</c:v>
                </c:pt>
                <c:pt idx="1774">
                  <c:v>1.6579999999999999</c:v>
                </c:pt>
                <c:pt idx="1775">
                  <c:v>1.655</c:v>
                </c:pt>
                <c:pt idx="1776">
                  <c:v>1.657</c:v>
                </c:pt>
                <c:pt idx="1777">
                  <c:v>1.6579999999999999</c:v>
                </c:pt>
                <c:pt idx="1778">
                  <c:v>1.655</c:v>
                </c:pt>
                <c:pt idx="1779">
                  <c:v>1.657</c:v>
                </c:pt>
                <c:pt idx="1780">
                  <c:v>1.6559999999999999</c:v>
                </c:pt>
                <c:pt idx="1781">
                  <c:v>1.655</c:v>
                </c:pt>
                <c:pt idx="1782">
                  <c:v>1.655</c:v>
                </c:pt>
                <c:pt idx="1783">
                  <c:v>1.657</c:v>
                </c:pt>
                <c:pt idx="1784">
                  <c:v>1.6559999999999999</c:v>
                </c:pt>
                <c:pt idx="1785">
                  <c:v>1.6559999999999999</c:v>
                </c:pt>
                <c:pt idx="1786">
                  <c:v>1.6559999999999999</c:v>
                </c:pt>
                <c:pt idx="1787">
                  <c:v>1.655</c:v>
                </c:pt>
                <c:pt idx="1788">
                  <c:v>1.66</c:v>
                </c:pt>
                <c:pt idx="1789">
                  <c:v>1.653</c:v>
                </c:pt>
                <c:pt idx="1790">
                  <c:v>1.6559999999999999</c:v>
                </c:pt>
                <c:pt idx="1791">
                  <c:v>1.655</c:v>
                </c:pt>
                <c:pt idx="1792">
                  <c:v>1.655</c:v>
                </c:pt>
                <c:pt idx="1793">
                  <c:v>1.655</c:v>
                </c:pt>
                <c:pt idx="1794">
                  <c:v>1.657</c:v>
                </c:pt>
                <c:pt idx="1795">
                  <c:v>1.6579999999999999</c:v>
                </c:pt>
                <c:pt idx="1796">
                  <c:v>1.6559999999999999</c:v>
                </c:pt>
                <c:pt idx="1797">
                  <c:v>1.657</c:v>
                </c:pt>
                <c:pt idx="1798">
                  <c:v>1.66</c:v>
                </c:pt>
                <c:pt idx="1799">
                  <c:v>1.6579999999999999</c:v>
                </c:pt>
                <c:pt idx="1800">
                  <c:v>1.655</c:v>
                </c:pt>
                <c:pt idx="1801">
                  <c:v>1.655</c:v>
                </c:pt>
                <c:pt idx="1802">
                  <c:v>1.65</c:v>
                </c:pt>
                <c:pt idx="1803">
                  <c:v>1.6539999999999999</c:v>
                </c:pt>
                <c:pt idx="1804">
                  <c:v>1.655</c:v>
                </c:pt>
                <c:pt idx="1805">
                  <c:v>1.6519999999999999</c:v>
                </c:pt>
                <c:pt idx="1806">
                  <c:v>1.6559999999999999</c:v>
                </c:pt>
                <c:pt idx="1807">
                  <c:v>1.655</c:v>
                </c:pt>
                <c:pt idx="1808">
                  <c:v>1.653</c:v>
                </c:pt>
                <c:pt idx="1809">
                  <c:v>1.6539999999999999</c:v>
                </c:pt>
                <c:pt idx="1810">
                  <c:v>1.6519999999999999</c:v>
                </c:pt>
                <c:pt idx="1811">
                  <c:v>1.6519999999999999</c:v>
                </c:pt>
                <c:pt idx="1812">
                  <c:v>1.655</c:v>
                </c:pt>
                <c:pt idx="1813">
                  <c:v>1.655</c:v>
                </c:pt>
                <c:pt idx="1814">
                  <c:v>1.653</c:v>
                </c:pt>
                <c:pt idx="1815">
                  <c:v>1.655</c:v>
                </c:pt>
                <c:pt idx="1816">
                  <c:v>1.653</c:v>
                </c:pt>
                <c:pt idx="1817">
                  <c:v>1.6519999999999999</c:v>
                </c:pt>
                <c:pt idx="1818">
                  <c:v>1.653</c:v>
                </c:pt>
                <c:pt idx="1819">
                  <c:v>1.6539999999999999</c:v>
                </c:pt>
                <c:pt idx="1820">
                  <c:v>1.6519999999999999</c:v>
                </c:pt>
                <c:pt idx="1821">
                  <c:v>1.65</c:v>
                </c:pt>
                <c:pt idx="1822">
                  <c:v>1.655</c:v>
                </c:pt>
                <c:pt idx="1823">
                  <c:v>1.6539999999999999</c:v>
                </c:pt>
                <c:pt idx="1824">
                  <c:v>1.657</c:v>
                </c:pt>
                <c:pt idx="1825">
                  <c:v>1.653</c:v>
                </c:pt>
                <c:pt idx="1826">
                  <c:v>1.6519999999999999</c:v>
                </c:pt>
                <c:pt idx="1827">
                  <c:v>1.653</c:v>
                </c:pt>
                <c:pt idx="1828">
                  <c:v>1.6519999999999999</c:v>
                </c:pt>
                <c:pt idx="1829">
                  <c:v>1.6539999999999999</c:v>
                </c:pt>
                <c:pt idx="1830">
                  <c:v>1.6519999999999999</c:v>
                </c:pt>
                <c:pt idx="1831">
                  <c:v>1.651</c:v>
                </c:pt>
                <c:pt idx="1832">
                  <c:v>1.649</c:v>
                </c:pt>
                <c:pt idx="1833">
                  <c:v>1.655</c:v>
                </c:pt>
                <c:pt idx="1834">
                  <c:v>1.6479999999999999</c:v>
                </c:pt>
                <c:pt idx="1835">
                  <c:v>1.649</c:v>
                </c:pt>
                <c:pt idx="1836">
                  <c:v>1.655</c:v>
                </c:pt>
                <c:pt idx="1837">
                  <c:v>1.6539999999999999</c:v>
                </c:pt>
                <c:pt idx="1838">
                  <c:v>1.651</c:v>
                </c:pt>
                <c:pt idx="1839">
                  <c:v>1.6519999999999999</c:v>
                </c:pt>
                <c:pt idx="1840">
                  <c:v>1.65</c:v>
                </c:pt>
                <c:pt idx="1841">
                  <c:v>1.647</c:v>
                </c:pt>
                <c:pt idx="1842">
                  <c:v>1.6519999999999999</c:v>
                </c:pt>
                <c:pt idx="1843">
                  <c:v>1.6519999999999999</c:v>
                </c:pt>
                <c:pt idx="1844">
                  <c:v>1.647</c:v>
                </c:pt>
                <c:pt idx="1845">
                  <c:v>1.6479999999999999</c:v>
                </c:pt>
                <c:pt idx="1846">
                  <c:v>1.65</c:v>
                </c:pt>
                <c:pt idx="1847">
                  <c:v>1.65</c:v>
                </c:pt>
                <c:pt idx="1848">
                  <c:v>1.649</c:v>
                </c:pt>
                <c:pt idx="1849">
                  <c:v>1.65</c:v>
                </c:pt>
                <c:pt idx="1850">
                  <c:v>1.6479999999999999</c:v>
                </c:pt>
                <c:pt idx="1851">
                  <c:v>1.65</c:v>
                </c:pt>
                <c:pt idx="1852">
                  <c:v>1.653</c:v>
                </c:pt>
                <c:pt idx="1853">
                  <c:v>1.649</c:v>
                </c:pt>
                <c:pt idx="1854">
                  <c:v>1.65</c:v>
                </c:pt>
                <c:pt idx="1855">
                  <c:v>1.651</c:v>
                </c:pt>
                <c:pt idx="1856">
                  <c:v>1.6479999999999999</c:v>
                </c:pt>
                <c:pt idx="1857">
                  <c:v>1.6479999999999999</c:v>
                </c:pt>
                <c:pt idx="1858">
                  <c:v>1.6459999999999999</c:v>
                </c:pt>
                <c:pt idx="1859">
                  <c:v>1.649</c:v>
                </c:pt>
                <c:pt idx="1860">
                  <c:v>1.65</c:v>
                </c:pt>
                <c:pt idx="1861">
                  <c:v>1.6479999999999999</c:v>
                </c:pt>
                <c:pt idx="1862">
                  <c:v>1.649</c:v>
                </c:pt>
                <c:pt idx="1863">
                  <c:v>1.647</c:v>
                </c:pt>
                <c:pt idx="1864">
                  <c:v>1.649</c:v>
                </c:pt>
                <c:pt idx="1865">
                  <c:v>1.649</c:v>
                </c:pt>
                <c:pt idx="1866">
                  <c:v>1.65</c:v>
                </c:pt>
                <c:pt idx="1867">
                  <c:v>1.647</c:v>
                </c:pt>
                <c:pt idx="1868">
                  <c:v>1.6519999999999999</c:v>
                </c:pt>
                <c:pt idx="1869">
                  <c:v>1.6479999999999999</c:v>
                </c:pt>
                <c:pt idx="1870">
                  <c:v>1.649</c:v>
                </c:pt>
                <c:pt idx="1871">
                  <c:v>1.649</c:v>
                </c:pt>
                <c:pt idx="1872">
                  <c:v>1.647</c:v>
                </c:pt>
                <c:pt idx="1873">
                  <c:v>1.647</c:v>
                </c:pt>
                <c:pt idx="1874">
                  <c:v>1.645</c:v>
                </c:pt>
                <c:pt idx="1875">
                  <c:v>1.647</c:v>
                </c:pt>
                <c:pt idx="1876">
                  <c:v>1.645</c:v>
                </c:pt>
                <c:pt idx="1877">
                  <c:v>1.645</c:v>
                </c:pt>
                <c:pt idx="1878">
                  <c:v>1.649</c:v>
                </c:pt>
                <c:pt idx="1879">
                  <c:v>1.6459999999999999</c:v>
                </c:pt>
                <c:pt idx="1880">
                  <c:v>1.6459999999999999</c:v>
                </c:pt>
                <c:pt idx="1881">
                  <c:v>1.649</c:v>
                </c:pt>
                <c:pt idx="1882">
                  <c:v>1.6439999999999999</c:v>
                </c:pt>
                <c:pt idx="1883">
                  <c:v>1.6439999999999999</c:v>
                </c:pt>
                <c:pt idx="1884">
                  <c:v>1.647</c:v>
                </c:pt>
                <c:pt idx="1885">
                  <c:v>1.6439999999999999</c:v>
                </c:pt>
                <c:pt idx="1886">
                  <c:v>1.651</c:v>
                </c:pt>
                <c:pt idx="1887">
                  <c:v>1.6439999999999999</c:v>
                </c:pt>
                <c:pt idx="1888">
                  <c:v>1.647</c:v>
                </c:pt>
                <c:pt idx="1889">
                  <c:v>1.647</c:v>
                </c:pt>
                <c:pt idx="1890">
                  <c:v>1.647</c:v>
                </c:pt>
                <c:pt idx="1891">
                  <c:v>1.643</c:v>
                </c:pt>
                <c:pt idx="1892">
                  <c:v>1.6439999999999999</c:v>
                </c:pt>
                <c:pt idx="1893">
                  <c:v>1.643</c:v>
                </c:pt>
                <c:pt idx="1894">
                  <c:v>1.6419999999999999</c:v>
                </c:pt>
                <c:pt idx="1895">
                  <c:v>1.645</c:v>
                </c:pt>
                <c:pt idx="1896">
                  <c:v>1.6459999999999999</c:v>
                </c:pt>
                <c:pt idx="1897">
                  <c:v>1.6419999999999999</c:v>
                </c:pt>
                <c:pt idx="1898">
                  <c:v>1.6439999999999999</c:v>
                </c:pt>
                <c:pt idx="1899">
                  <c:v>1.645</c:v>
                </c:pt>
                <c:pt idx="1900">
                  <c:v>1.645</c:v>
                </c:pt>
                <c:pt idx="1901">
                  <c:v>1.645</c:v>
                </c:pt>
                <c:pt idx="1902">
                  <c:v>1.6439999999999999</c:v>
                </c:pt>
                <c:pt idx="1903">
                  <c:v>1.649</c:v>
                </c:pt>
                <c:pt idx="1904">
                  <c:v>1.6419999999999999</c:v>
                </c:pt>
                <c:pt idx="1905">
                  <c:v>1.6439999999999999</c:v>
                </c:pt>
                <c:pt idx="1906">
                  <c:v>1.6419999999999999</c:v>
                </c:pt>
                <c:pt idx="1907">
                  <c:v>1.643</c:v>
                </c:pt>
                <c:pt idx="1908">
                  <c:v>1.6439999999999999</c:v>
                </c:pt>
                <c:pt idx="1909">
                  <c:v>1.6419999999999999</c:v>
                </c:pt>
                <c:pt idx="1910">
                  <c:v>1.6439999999999999</c:v>
                </c:pt>
                <c:pt idx="1911">
                  <c:v>1.641</c:v>
                </c:pt>
                <c:pt idx="1912">
                  <c:v>1.6439999999999999</c:v>
                </c:pt>
                <c:pt idx="1913">
                  <c:v>1.64</c:v>
                </c:pt>
                <c:pt idx="1914">
                  <c:v>1.6439999999999999</c:v>
                </c:pt>
                <c:pt idx="1915">
                  <c:v>1.641</c:v>
                </c:pt>
                <c:pt idx="1916">
                  <c:v>1.6419999999999999</c:v>
                </c:pt>
                <c:pt idx="1917">
                  <c:v>1.641</c:v>
                </c:pt>
                <c:pt idx="1918">
                  <c:v>1.645</c:v>
                </c:pt>
                <c:pt idx="1919">
                  <c:v>1.6419999999999999</c:v>
                </c:pt>
                <c:pt idx="1920">
                  <c:v>1.6439999999999999</c:v>
                </c:pt>
                <c:pt idx="1921">
                  <c:v>1.6419999999999999</c:v>
                </c:pt>
                <c:pt idx="1922">
                  <c:v>1.641</c:v>
                </c:pt>
                <c:pt idx="1923">
                  <c:v>1.643</c:v>
                </c:pt>
                <c:pt idx="1924">
                  <c:v>1.641</c:v>
                </c:pt>
                <c:pt idx="1925">
                  <c:v>1.6439999999999999</c:v>
                </c:pt>
                <c:pt idx="1926">
                  <c:v>1.645</c:v>
                </c:pt>
                <c:pt idx="1927">
                  <c:v>1.643</c:v>
                </c:pt>
                <c:pt idx="1928">
                  <c:v>1.645</c:v>
                </c:pt>
                <c:pt idx="1929">
                  <c:v>1.6439999999999999</c:v>
                </c:pt>
                <c:pt idx="1930">
                  <c:v>1.645</c:v>
                </c:pt>
                <c:pt idx="1931">
                  <c:v>1.6459999999999999</c:v>
                </c:pt>
                <c:pt idx="1932">
                  <c:v>1.647</c:v>
                </c:pt>
                <c:pt idx="1933">
                  <c:v>1.6479999999999999</c:v>
                </c:pt>
                <c:pt idx="1934">
                  <c:v>1.6459999999999999</c:v>
                </c:pt>
                <c:pt idx="1935">
                  <c:v>1.65</c:v>
                </c:pt>
                <c:pt idx="1936">
                  <c:v>1.65</c:v>
                </c:pt>
                <c:pt idx="1937">
                  <c:v>1.65</c:v>
                </c:pt>
                <c:pt idx="1938">
                  <c:v>1.65</c:v>
                </c:pt>
                <c:pt idx="1939">
                  <c:v>1.649</c:v>
                </c:pt>
                <c:pt idx="1940">
                  <c:v>1.6459999999999999</c:v>
                </c:pt>
                <c:pt idx="1941">
                  <c:v>1.651</c:v>
                </c:pt>
                <c:pt idx="1942">
                  <c:v>1.647</c:v>
                </c:pt>
                <c:pt idx="1943">
                  <c:v>1.6419999999999999</c:v>
                </c:pt>
                <c:pt idx="1944">
                  <c:v>1.651</c:v>
                </c:pt>
                <c:pt idx="1945">
                  <c:v>1.65</c:v>
                </c:pt>
                <c:pt idx="1946">
                  <c:v>1.6479999999999999</c:v>
                </c:pt>
                <c:pt idx="1947">
                  <c:v>1.65</c:v>
                </c:pt>
                <c:pt idx="1948">
                  <c:v>1.6519999999999999</c:v>
                </c:pt>
                <c:pt idx="1949">
                  <c:v>1.651</c:v>
                </c:pt>
                <c:pt idx="1950">
                  <c:v>1.653</c:v>
                </c:pt>
                <c:pt idx="1951">
                  <c:v>1.655</c:v>
                </c:pt>
                <c:pt idx="1952">
                  <c:v>1.6519999999999999</c:v>
                </c:pt>
                <c:pt idx="1953">
                  <c:v>1.6519999999999999</c:v>
                </c:pt>
                <c:pt idx="1954">
                  <c:v>1.649</c:v>
                </c:pt>
                <c:pt idx="1955">
                  <c:v>1.653</c:v>
                </c:pt>
                <c:pt idx="1956">
                  <c:v>1.6539999999999999</c:v>
                </c:pt>
                <c:pt idx="1957">
                  <c:v>1.6519999999999999</c:v>
                </c:pt>
                <c:pt idx="1958">
                  <c:v>1.651</c:v>
                </c:pt>
                <c:pt idx="1959">
                  <c:v>1.651</c:v>
                </c:pt>
                <c:pt idx="1960">
                  <c:v>1.65</c:v>
                </c:pt>
                <c:pt idx="1961">
                  <c:v>1.651</c:v>
                </c:pt>
                <c:pt idx="1962">
                  <c:v>1.647</c:v>
                </c:pt>
                <c:pt idx="1963">
                  <c:v>1.6479999999999999</c:v>
                </c:pt>
                <c:pt idx="1964">
                  <c:v>1.6479999999999999</c:v>
                </c:pt>
                <c:pt idx="1965">
                  <c:v>1.651</c:v>
                </c:pt>
                <c:pt idx="1966">
                  <c:v>1.6479999999999999</c:v>
                </c:pt>
                <c:pt idx="1967">
                  <c:v>1.649</c:v>
                </c:pt>
                <c:pt idx="1968">
                  <c:v>1.647</c:v>
                </c:pt>
                <c:pt idx="1969">
                  <c:v>1.6479999999999999</c:v>
                </c:pt>
                <c:pt idx="1970">
                  <c:v>1.651</c:v>
                </c:pt>
                <c:pt idx="1971">
                  <c:v>1.651</c:v>
                </c:pt>
                <c:pt idx="1972">
                  <c:v>1.6479999999999999</c:v>
                </c:pt>
                <c:pt idx="1973">
                  <c:v>1.649</c:v>
                </c:pt>
                <c:pt idx="1974">
                  <c:v>1.651</c:v>
                </c:pt>
                <c:pt idx="1975">
                  <c:v>1.6519999999999999</c:v>
                </c:pt>
                <c:pt idx="1976">
                  <c:v>1.6519999999999999</c:v>
                </c:pt>
                <c:pt idx="1977">
                  <c:v>1.651</c:v>
                </c:pt>
                <c:pt idx="1978">
                  <c:v>1.649</c:v>
                </c:pt>
                <c:pt idx="1979">
                  <c:v>1.649</c:v>
                </c:pt>
                <c:pt idx="1980">
                  <c:v>1.6519999999999999</c:v>
                </c:pt>
                <c:pt idx="1981">
                  <c:v>1.651</c:v>
                </c:pt>
                <c:pt idx="1982">
                  <c:v>1.653</c:v>
                </c:pt>
                <c:pt idx="1983">
                  <c:v>1.645</c:v>
                </c:pt>
                <c:pt idx="1984">
                  <c:v>1.649</c:v>
                </c:pt>
                <c:pt idx="1985">
                  <c:v>1.6459999999999999</c:v>
                </c:pt>
                <c:pt idx="1986">
                  <c:v>1.653</c:v>
                </c:pt>
                <c:pt idx="1987">
                  <c:v>1.653</c:v>
                </c:pt>
                <c:pt idx="1988">
                  <c:v>1.651</c:v>
                </c:pt>
                <c:pt idx="1989">
                  <c:v>1.647</c:v>
                </c:pt>
                <c:pt idx="1990">
                  <c:v>1.6479999999999999</c:v>
                </c:pt>
                <c:pt idx="1991">
                  <c:v>1.6479999999999999</c:v>
                </c:pt>
                <c:pt idx="1992">
                  <c:v>1.6479999999999999</c:v>
                </c:pt>
                <c:pt idx="1993">
                  <c:v>1.647</c:v>
                </c:pt>
                <c:pt idx="1994">
                  <c:v>1.645</c:v>
                </c:pt>
                <c:pt idx="1995">
                  <c:v>1.645</c:v>
                </c:pt>
                <c:pt idx="1996">
                  <c:v>1.6459999999999999</c:v>
                </c:pt>
                <c:pt idx="1997">
                  <c:v>1.645</c:v>
                </c:pt>
                <c:pt idx="1998">
                  <c:v>1.645</c:v>
                </c:pt>
                <c:pt idx="1999">
                  <c:v>1.645</c:v>
                </c:pt>
                <c:pt idx="2000">
                  <c:v>1.645</c:v>
                </c:pt>
                <c:pt idx="2001">
                  <c:v>1.647</c:v>
                </c:pt>
                <c:pt idx="2002">
                  <c:v>1.647</c:v>
                </c:pt>
                <c:pt idx="2003">
                  <c:v>1.641</c:v>
                </c:pt>
                <c:pt idx="2004">
                  <c:v>1.6459999999999999</c:v>
                </c:pt>
                <c:pt idx="2005">
                  <c:v>1.645</c:v>
                </c:pt>
                <c:pt idx="2006">
                  <c:v>1.6439999999999999</c:v>
                </c:pt>
                <c:pt idx="2007">
                  <c:v>1.64</c:v>
                </c:pt>
                <c:pt idx="2008">
                  <c:v>1.6459999999999999</c:v>
                </c:pt>
                <c:pt idx="2009">
                  <c:v>1.643</c:v>
                </c:pt>
                <c:pt idx="2010">
                  <c:v>1.6439999999999999</c:v>
                </c:pt>
                <c:pt idx="2011">
                  <c:v>1.6459999999999999</c:v>
                </c:pt>
                <c:pt idx="2012">
                  <c:v>1.643</c:v>
                </c:pt>
                <c:pt idx="2013">
                  <c:v>1.6439999999999999</c:v>
                </c:pt>
                <c:pt idx="2014">
                  <c:v>1.6439999999999999</c:v>
                </c:pt>
                <c:pt idx="2015">
                  <c:v>1.6459999999999999</c:v>
                </c:pt>
                <c:pt idx="2016">
                  <c:v>1.6419999999999999</c:v>
                </c:pt>
                <c:pt idx="2017">
                  <c:v>1.643</c:v>
                </c:pt>
                <c:pt idx="2018">
                  <c:v>1.64</c:v>
                </c:pt>
                <c:pt idx="2019">
                  <c:v>1.641</c:v>
                </c:pt>
                <c:pt idx="2020">
                  <c:v>1.6459999999999999</c:v>
                </c:pt>
                <c:pt idx="2021">
                  <c:v>1.645</c:v>
                </c:pt>
                <c:pt idx="2022">
                  <c:v>1.641</c:v>
                </c:pt>
                <c:pt idx="2023">
                  <c:v>1.6419999999999999</c:v>
                </c:pt>
                <c:pt idx="2024">
                  <c:v>1.639</c:v>
                </c:pt>
                <c:pt idx="2025">
                  <c:v>1.639</c:v>
                </c:pt>
                <c:pt idx="2026">
                  <c:v>1.64</c:v>
                </c:pt>
                <c:pt idx="2027">
                  <c:v>1.643</c:v>
                </c:pt>
                <c:pt idx="2028">
                  <c:v>1.641</c:v>
                </c:pt>
                <c:pt idx="2029">
                  <c:v>1.639</c:v>
                </c:pt>
                <c:pt idx="2030">
                  <c:v>1.6439999999999999</c:v>
                </c:pt>
                <c:pt idx="2031">
                  <c:v>1.641</c:v>
                </c:pt>
                <c:pt idx="2032">
                  <c:v>1.645</c:v>
                </c:pt>
                <c:pt idx="2033">
                  <c:v>1.639</c:v>
                </c:pt>
                <c:pt idx="2034">
                  <c:v>1.6379999999999999</c:v>
                </c:pt>
                <c:pt idx="2035">
                  <c:v>1.64</c:v>
                </c:pt>
                <c:pt idx="2036">
                  <c:v>1.6379999999999999</c:v>
                </c:pt>
                <c:pt idx="2037">
                  <c:v>1.641</c:v>
                </c:pt>
                <c:pt idx="2038">
                  <c:v>1.6419999999999999</c:v>
                </c:pt>
                <c:pt idx="2039">
                  <c:v>1.639</c:v>
                </c:pt>
                <c:pt idx="2040">
                  <c:v>1.64</c:v>
                </c:pt>
                <c:pt idx="2041">
                  <c:v>1.6339999999999999</c:v>
                </c:pt>
                <c:pt idx="2042">
                  <c:v>1.6339999999999999</c:v>
                </c:pt>
                <c:pt idx="2043">
                  <c:v>1.6359999999999999</c:v>
                </c:pt>
                <c:pt idx="2044">
                  <c:v>1.635</c:v>
                </c:pt>
                <c:pt idx="2045">
                  <c:v>1.635</c:v>
                </c:pt>
                <c:pt idx="2046">
                  <c:v>1.6379999999999999</c:v>
                </c:pt>
                <c:pt idx="2047">
                  <c:v>1.637</c:v>
                </c:pt>
                <c:pt idx="2048">
                  <c:v>1.6339999999999999</c:v>
                </c:pt>
                <c:pt idx="2049">
                  <c:v>1.6359999999999999</c:v>
                </c:pt>
                <c:pt idx="2050">
                  <c:v>1.6339999999999999</c:v>
                </c:pt>
                <c:pt idx="2051">
                  <c:v>1.637</c:v>
                </c:pt>
                <c:pt idx="2052">
                  <c:v>1.635</c:v>
                </c:pt>
                <c:pt idx="2053">
                  <c:v>1.635</c:v>
                </c:pt>
                <c:pt idx="2054">
                  <c:v>1.635</c:v>
                </c:pt>
                <c:pt idx="2055">
                  <c:v>1.6379999999999999</c:v>
                </c:pt>
                <c:pt idx="2056">
                  <c:v>1.6339999999999999</c:v>
                </c:pt>
                <c:pt idx="2057">
                  <c:v>1.63</c:v>
                </c:pt>
                <c:pt idx="2058">
                  <c:v>1.6319999999999999</c:v>
                </c:pt>
                <c:pt idx="2059">
                  <c:v>1.631</c:v>
                </c:pt>
                <c:pt idx="2060">
                  <c:v>1.63</c:v>
                </c:pt>
                <c:pt idx="2061">
                  <c:v>1.6319999999999999</c:v>
                </c:pt>
                <c:pt idx="2062">
                  <c:v>1.635</c:v>
                </c:pt>
                <c:pt idx="2063">
                  <c:v>1.6319999999999999</c:v>
                </c:pt>
                <c:pt idx="2064">
                  <c:v>1.63</c:v>
                </c:pt>
                <c:pt idx="2065">
                  <c:v>1.627</c:v>
                </c:pt>
                <c:pt idx="2066">
                  <c:v>1.63</c:v>
                </c:pt>
                <c:pt idx="2067">
                  <c:v>1.629</c:v>
                </c:pt>
                <c:pt idx="2068">
                  <c:v>1.631</c:v>
                </c:pt>
                <c:pt idx="2069">
                  <c:v>1.631</c:v>
                </c:pt>
                <c:pt idx="2070">
                  <c:v>1.6279999999999999</c:v>
                </c:pt>
                <c:pt idx="2071">
                  <c:v>1.6259999999999999</c:v>
                </c:pt>
                <c:pt idx="2072">
                  <c:v>1.627</c:v>
                </c:pt>
                <c:pt idx="2073">
                  <c:v>1.615</c:v>
                </c:pt>
                <c:pt idx="2074">
                  <c:v>1.627</c:v>
                </c:pt>
                <c:pt idx="2075">
                  <c:v>1.6279999999999999</c:v>
                </c:pt>
                <c:pt idx="2076">
                  <c:v>1.6279999999999999</c:v>
                </c:pt>
                <c:pt idx="2077">
                  <c:v>1.627</c:v>
                </c:pt>
                <c:pt idx="2078">
                  <c:v>1.629</c:v>
                </c:pt>
                <c:pt idx="2079">
                  <c:v>1.6259999999999999</c:v>
                </c:pt>
                <c:pt idx="2080">
                  <c:v>1.6279999999999999</c:v>
                </c:pt>
                <c:pt idx="2081">
                  <c:v>1.629</c:v>
                </c:pt>
                <c:pt idx="2082">
                  <c:v>1.625</c:v>
                </c:pt>
                <c:pt idx="2083">
                  <c:v>1.623</c:v>
                </c:pt>
                <c:pt idx="2084">
                  <c:v>1.627</c:v>
                </c:pt>
                <c:pt idx="2085">
                  <c:v>1.623</c:v>
                </c:pt>
                <c:pt idx="2086">
                  <c:v>1.627</c:v>
                </c:pt>
                <c:pt idx="2087">
                  <c:v>1.623</c:v>
                </c:pt>
                <c:pt idx="2088">
                  <c:v>1.623</c:v>
                </c:pt>
                <c:pt idx="2089">
                  <c:v>1.623</c:v>
                </c:pt>
                <c:pt idx="2090">
                  <c:v>1.621</c:v>
                </c:pt>
                <c:pt idx="2091">
                  <c:v>1.6220000000000001</c:v>
                </c:pt>
                <c:pt idx="2092">
                  <c:v>1.6220000000000001</c:v>
                </c:pt>
                <c:pt idx="2093">
                  <c:v>1.6220000000000001</c:v>
                </c:pt>
                <c:pt idx="2094">
                  <c:v>1.623</c:v>
                </c:pt>
                <c:pt idx="2095">
                  <c:v>1.62</c:v>
                </c:pt>
                <c:pt idx="2096">
                  <c:v>1.6180000000000001</c:v>
                </c:pt>
                <c:pt idx="2097">
                  <c:v>1.617</c:v>
                </c:pt>
                <c:pt idx="2098">
                  <c:v>1.6160000000000001</c:v>
                </c:pt>
                <c:pt idx="2099">
                  <c:v>1.619</c:v>
                </c:pt>
                <c:pt idx="2100">
                  <c:v>1.6180000000000001</c:v>
                </c:pt>
                <c:pt idx="2101">
                  <c:v>1.6180000000000001</c:v>
                </c:pt>
                <c:pt idx="2102">
                  <c:v>1.6160000000000001</c:v>
                </c:pt>
                <c:pt idx="2103">
                  <c:v>1.619</c:v>
                </c:pt>
                <c:pt idx="2104">
                  <c:v>1.6160000000000001</c:v>
                </c:pt>
                <c:pt idx="2105">
                  <c:v>1.6140000000000001</c:v>
                </c:pt>
                <c:pt idx="2106">
                  <c:v>1.615</c:v>
                </c:pt>
                <c:pt idx="2107">
                  <c:v>1.613</c:v>
                </c:pt>
                <c:pt idx="2108">
                  <c:v>1.617</c:v>
                </c:pt>
                <c:pt idx="2109">
                  <c:v>1.613</c:v>
                </c:pt>
                <c:pt idx="2110">
                  <c:v>1.613</c:v>
                </c:pt>
                <c:pt idx="2111">
                  <c:v>1.615</c:v>
                </c:pt>
                <c:pt idx="2112">
                  <c:v>1.613</c:v>
                </c:pt>
                <c:pt idx="2113">
                  <c:v>1.61</c:v>
                </c:pt>
                <c:pt idx="2114">
                  <c:v>1.61</c:v>
                </c:pt>
                <c:pt idx="2115">
                  <c:v>1.611</c:v>
                </c:pt>
                <c:pt idx="2116">
                  <c:v>1.613</c:v>
                </c:pt>
                <c:pt idx="2117">
                  <c:v>1.611</c:v>
                </c:pt>
                <c:pt idx="2118">
                  <c:v>1.605</c:v>
                </c:pt>
                <c:pt idx="2119">
                  <c:v>1.6120000000000001</c:v>
                </c:pt>
                <c:pt idx="2120">
                  <c:v>1.6080000000000001</c:v>
                </c:pt>
                <c:pt idx="2121">
                  <c:v>1.607</c:v>
                </c:pt>
                <c:pt idx="2122">
                  <c:v>1.607</c:v>
                </c:pt>
                <c:pt idx="2123">
                  <c:v>1.6060000000000001</c:v>
                </c:pt>
                <c:pt idx="2124">
                  <c:v>1.6060000000000001</c:v>
                </c:pt>
                <c:pt idx="2125">
                  <c:v>1.6080000000000001</c:v>
                </c:pt>
                <c:pt idx="2126">
                  <c:v>1.607</c:v>
                </c:pt>
                <c:pt idx="2127">
                  <c:v>1.605</c:v>
                </c:pt>
                <c:pt idx="2128">
                  <c:v>1.61</c:v>
                </c:pt>
                <c:pt idx="2129">
                  <c:v>1.603</c:v>
                </c:pt>
                <c:pt idx="2130">
                  <c:v>1.6020000000000001</c:v>
                </c:pt>
                <c:pt idx="2131">
                  <c:v>1.6040000000000001</c:v>
                </c:pt>
                <c:pt idx="2132">
                  <c:v>1.6040000000000001</c:v>
                </c:pt>
                <c:pt idx="2133">
                  <c:v>1.6020000000000001</c:v>
                </c:pt>
                <c:pt idx="2134">
                  <c:v>1.6020000000000001</c:v>
                </c:pt>
                <c:pt idx="2135">
                  <c:v>1.6020000000000001</c:v>
                </c:pt>
                <c:pt idx="2136">
                  <c:v>1.599</c:v>
                </c:pt>
                <c:pt idx="2137">
                  <c:v>1.599</c:v>
                </c:pt>
                <c:pt idx="2138">
                  <c:v>1.5980000000000001</c:v>
                </c:pt>
                <c:pt idx="2139">
                  <c:v>1.5960000000000001</c:v>
                </c:pt>
                <c:pt idx="2140">
                  <c:v>1.597</c:v>
                </c:pt>
                <c:pt idx="2141">
                  <c:v>1.5960000000000001</c:v>
                </c:pt>
                <c:pt idx="2142">
                  <c:v>1.595</c:v>
                </c:pt>
                <c:pt idx="2143">
                  <c:v>1.597</c:v>
                </c:pt>
                <c:pt idx="2144">
                  <c:v>1.5980000000000001</c:v>
                </c:pt>
                <c:pt idx="2145">
                  <c:v>1.5960000000000001</c:v>
                </c:pt>
                <c:pt idx="2146">
                  <c:v>1.595</c:v>
                </c:pt>
                <c:pt idx="2147">
                  <c:v>1.595</c:v>
                </c:pt>
                <c:pt idx="2148">
                  <c:v>1.5960000000000001</c:v>
                </c:pt>
                <c:pt idx="2149">
                  <c:v>1.5940000000000001</c:v>
                </c:pt>
                <c:pt idx="2150">
                  <c:v>1.5940000000000001</c:v>
                </c:pt>
                <c:pt idx="2151">
                  <c:v>1.593</c:v>
                </c:pt>
                <c:pt idx="2152">
                  <c:v>1.593</c:v>
                </c:pt>
                <c:pt idx="2153">
                  <c:v>1.59</c:v>
                </c:pt>
                <c:pt idx="2154">
                  <c:v>1.591</c:v>
                </c:pt>
                <c:pt idx="2155">
                  <c:v>1.5860000000000001</c:v>
                </c:pt>
                <c:pt idx="2156">
                  <c:v>1.591</c:v>
                </c:pt>
                <c:pt idx="2157">
                  <c:v>1.591</c:v>
                </c:pt>
                <c:pt idx="2158">
                  <c:v>1.591</c:v>
                </c:pt>
                <c:pt idx="2159">
                  <c:v>1.593</c:v>
                </c:pt>
                <c:pt idx="2160">
                  <c:v>1.591</c:v>
                </c:pt>
                <c:pt idx="2161">
                  <c:v>1.585</c:v>
                </c:pt>
                <c:pt idx="2162">
                  <c:v>1.5780000000000001</c:v>
                </c:pt>
                <c:pt idx="2163">
                  <c:v>1.587</c:v>
                </c:pt>
                <c:pt idx="2164">
                  <c:v>1.5880000000000001</c:v>
                </c:pt>
                <c:pt idx="2165">
                  <c:v>1.591</c:v>
                </c:pt>
                <c:pt idx="2166">
                  <c:v>1.59</c:v>
                </c:pt>
                <c:pt idx="2167">
                  <c:v>1.5860000000000001</c:v>
                </c:pt>
                <c:pt idx="2168">
                  <c:v>1.5920000000000001</c:v>
                </c:pt>
                <c:pt idx="2169">
                  <c:v>1.591</c:v>
                </c:pt>
                <c:pt idx="2170">
                  <c:v>1.589</c:v>
                </c:pt>
                <c:pt idx="2171">
                  <c:v>1.589</c:v>
                </c:pt>
                <c:pt idx="2172">
                  <c:v>1.5880000000000001</c:v>
                </c:pt>
                <c:pt idx="2173">
                  <c:v>1.585</c:v>
                </c:pt>
                <c:pt idx="2174">
                  <c:v>1.59</c:v>
                </c:pt>
                <c:pt idx="2175">
                  <c:v>1.587</c:v>
                </c:pt>
                <c:pt idx="2176">
                  <c:v>1.591</c:v>
                </c:pt>
                <c:pt idx="2177">
                  <c:v>1.589</c:v>
                </c:pt>
                <c:pt idx="2178">
                  <c:v>1.5860000000000001</c:v>
                </c:pt>
                <c:pt idx="2179">
                  <c:v>1.5880000000000001</c:v>
                </c:pt>
                <c:pt idx="2180">
                  <c:v>1.5880000000000001</c:v>
                </c:pt>
                <c:pt idx="2181">
                  <c:v>1.587</c:v>
                </c:pt>
                <c:pt idx="2182">
                  <c:v>1.5840000000000001</c:v>
                </c:pt>
                <c:pt idx="2183">
                  <c:v>1.585</c:v>
                </c:pt>
                <c:pt idx="2184">
                  <c:v>1.5840000000000001</c:v>
                </c:pt>
                <c:pt idx="2185">
                  <c:v>1.581</c:v>
                </c:pt>
                <c:pt idx="2186">
                  <c:v>1.583</c:v>
                </c:pt>
                <c:pt idx="2187">
                  <c:v>1.583</c:v>
                </c:pt>
                <c:pt idx="2188">
                  <c:v>1.581</c:v>
                </c:pt>
                <c:pt idx="2189">
                  <c:v>1.583</c:v>
                </c:pt>
                <c:pt idx="2190">
                  <c:v>1.581</c:v>
                </c:pt>
                <c:pt idx="2191">
                  <c:v>1.5840000000000001</c:v>
                </c:pt>
                <c:pt idx="2192">
                  <c:v>1.583</c:v>
                </c:pt>
                <c:pt idx="2193">
                  <c:v>1.5840000000000001</c:v>
                </c:pt>
                <c:pt idx="2194">
                  <c:v>1.5840000000000001</c:v>
                </c:pt>
                <c:pt idx="2195">
                  <c:v>1.583</c:v>
                </c:pt>
                <c:pt idx="2196">
                  <c:v>1.5860000000000001</c:v>
                </c:pt>
                <c:pt idx="2197">
                  <c:v>1.583</c:v>
                </c:pt>
                <c:pt idx="2198">
                  <c:v>1.5640000000000001</c:v>
                </c:pt>
                <c:pt idx="2199">
                  <c:v>1.58</c:v>
                </c:pt>
                <c:pt idx="2200">
                  <c:v>1.58</c:v>
                </c:pt>
                <c:pt idx="2201">
                  <c:v>1.581</c:v>
                </c:pt>
                <c:pt idx="2202">
                  <c:v>1.581</c:v>
                </c:pt>
                <c:pt idx="2203">
                  <c:v>1.579</c:v>
                </c:pt>
                <c:pt idx="2204">
                  <c:v>1.579</c:v>
                </c:pt>
                <c:pt idx="2205">
                  <c:v>1.579</c:v>
                </c:pt>
                <c:pt idx="2206">
                  <c:v>1.581</c:v>
                </c:pt>
                <c:pt idx="2207">
                  <c:v>1.575</c:v>
                </c:pt>
                <c:pt idx="2208">
                  <c:v>1.577</c:v>
                </c:pt>
                <c:pt idx="2209">
                  <c:v>1.5760000000000001</c:v>
                </c:pt>
                <c:pt idx="2210">
                  <c:v>1.5740000000000001</c:v>
                </c:pt>
                <c:pt idx="2211">
                  <c:v>1.575</c:v>
                </c:pt>
                <c:pt idx="2212">
                  <c:v>1.575</c:v>
                </c:pt>
                <c:pt idx="2213">
                  <c:v>1.5780000000000001</c:v>
                </c:pt>
                <c:pt idx="2214">
                  <c:v>1.575</c:v>
                </c:pt>
                <c:pt idx="2215">
                  <c:v>1.577</c:v>
                </c:pt>
                <c:pt idx="2216">
                  <c:v>1.573</c:v>
                </c:pt>
                <c:pt idx="2217">
                  <c:v>1.569</c:v>
                </c:pt>
                <c:pt idx="2218">
                  <c:v>1.5720000000000001</c:v>
                </c:pt>
                <c:pt idx="2219">
                  <c:v>1.5720000000000001</c:v>
                </c:pt>
                <c:pt idx="2220">
                  <c:v>1.5720000000000001</c:v>
                </c:pt>
                <c:pt idx="2221">
                  <c:v>1.57</c:v>
                </c:pt>
                <c:pt idx="2222">
                  <c:v>1.571</c:v>
                </c:pt>
                <c:pt idx="2223">
                  <c:v>1.5680000000000001</c:v>
                </c:pt>
                <c:pt idx="2224">
                  <c:v>1.57</c:v>
                </c:pt>
                <c:pt idx="2225">
                  <c:v>1.57</c:v>
                </c:pt>
                <c:pt idx="2226">
                  <c:v>1.5660000000000001</c:v>
                </c:pt>
                <c:pt idx="2227">
                  <c:v>1.5669999999999999</c:v>
                </c:pt>
                <c:pt idx="2228">
                  <c:v>1.569</c:v>
                </c:pt>
                <c:pt idx="2229">
                  <c:v>1.5680000000000001</c:v>
                </c:pt>
                <c:pt idx="2230">
                  <c:v>1.5669999999999999</c:v>
                </c:pt>
                <c:pt idx="2231">
                  <c:v>1.5660000000000001</c:v>
                </c:pt>
                <c:pt idx="2232">
                  <c:v>1.5649999999999999</c:v>
                </c:pt>
                <c:pt idx="2233">
                  <c:v>1.5620000000000001</c:v>
                </c:pt>
                <c:pt idx="2234">
                  <c:v>1.5620000000000001</c:v>
                </c:pt>
                <c:pt idx="2235">
                  <c:v>1.5660000000000001</c:v>
                </c:pt>
                <c:pt idx="2236">
                  <c:v>1.5629999999999999</c:v>
                </c:pt>
                <c:pt idx="2237">
                  <c:v>1.5620000000000001</c:v>
                </c:pt>
                <c:pt idx="2238">
                  <c:v>1.5629999999999999</c:v>
                </c:pt>
                <c:pt idx="2239">
                  <c:v>1.56</c:v>
                </c:pt>
                <c:pt idx="2240">
                  <c:v>1.5569999999999999</c:v>
                </c:pt>
                <c:pt idx="2241">
                  <c:v>1.5589999999999999</c:v>
                </c:pt>
                <c:pt idx="2242">
                  <c:v>1.5549999999999999</c:v>
                </c:pt>
                <c:pt idx="2243">
                  <c:v>1.5580000000000001</c:v>
                </c:pt>
                <c:pt idx="2244">
                  <c:v>1.5569999999999999</c:v>
                </c:pt>
                <c:pt idx="2245">
                  <c:v>1.556</c:v>
                </c:pt>
                <c:pt idx="2246">
                  <c:v>1.5580000000000001</c:v>
                </c:pt>
                <c:pt idx="2247">
                  <c:v>1.5569999999999999</c:v>
                </c:pt>
                <c:pt idx="2248">
                  <c:v>1.5580000000000001</c:v>
                </c:pt>
                <c:pt idx="2249">
                  <c:v>1.556</c:v>
                </c:pt>
                <c:pt idx="2250">
                  <c:v>1.5549999999999999</c:v>
                </c:pt>
                <c:pt idx="2251">
                  <c:v>1.5529999999999999</c:v>
                </c:pt>
                <c:pt idx="2252">
                  <c:v>1.5509999999999999</c:v>
                </c:pt>
                <c:pt idx="2253">
                  <c:v>1.552</c:v>
                </c:pt>
                <c:pt idx="2254">
                  <c:v>1.5529999999999999</c:v>
                </c:pt>
                <c:pt idx="2255">
                  <c:v>1.552</c:v>
                </c:pt>
                <c:pt idx="2256">
                  <c:v>1.552</c:v>
                </c:pt>
                <c:pt idx="2257">
                  <c:v>1.5489999999999999</c:v>
                </c:pt>
                <c:pt idx="2258">
                  <c:v>1.5469999999999999</c:v>
                </c:pt>
                <c:pt idx="2259">
                  <c:v>1.5469999999999999</c:v>
                </c:pt>
                <c:pt idx="2260">
                  <c:v>1.5489999999999999</c:v>
                </c:pt>
                <c:pt idx="2261">
                  <c:v>1.546</c:v>
                </c:pt>
                <c:pt idx="2262">
                  <c:v>1.5469999999999999</c:v>
                </c:pt>
                <c:pt idx="2263">
                  <c:v>1.5449999999999999</c:v>
                </c:pt>
                <c:pt idx="2264">
                  <c:v>1.5429999999999999</c:v>
                </c:pt>
                <c:pt idx="2265">
                  <c:v>1.5409999999999999</c:v>
                </c:pt>
                <c:pt idx="2266">
                  <c:v>1.5429999999999999</c:v>
                </c:pt>
                <c:pt idx="2267">
                  <c:v>1.5409999999999999</c:v>
                </c:pt>
                <c:pt idx="2268">
                  <c:v>1.542</c:v>
                </c:pt>
                <c:pt idx="2269">
                  <c:v>1.5429999999999999</c:v>
                </c:pt>
                <c:pt idx="2270">
                  <c:v>1.542</c:v>
                </c:pt>
                <c:pt idx="2271">
                  <c:v>1.5409999999999999</c:v>
                </c:pt>
                <c:pt idx="2272">
                  <c:v>1.536</c:v>
                </c:pt>
                <c:pt idx="2273">
                  <c:v>1.536</c:v>
                </c:pt>
                <c:pt idx="2274">
                  <c:v>1.5369999999999999</c:v>
                </c:pt>
                <c:pt idx="2275">
                  <c:v>1.536</c:v>
                </c:pt>
                <c:pt idx="2276">
                  <c:v>1.5389999999999999</c:v>
                </c:pt>
                <c:pt idx="2277">
                  <c:v>1.5369999999999999</c:v>
                </c:pt>
                <c:pt idx="2278">
                  <c:v>1.5369999999999999</c:v>
                </c:pt>
                <c:pt idx="2279">
                  <c:v>1.5349999999999999</c:v>
                </c:pt>
                <c:pt idx="2280">
                  <c:v>1.5309999999999999</c:v>
                </c:pt>
                <c:pt idx="2281">
                  <c:v>1.532</c:v>
                </c:pt>
                <c:pt idx="2282">
                  <c:v>1.532</c:v>
                </c:pt>
                <c:pt idx="2283">
                  <c:v>1.5329999999999999</c:v>
                </c:pt>
                <c:pt idx="2284">
                  <c:v>1.5309999999999999</c:v>
                </c:pt>
                <c:pt idx="2285">
                  <c:v>1.532</c:v>
                </c:pt>
                <c:pt idx="2286">
                  <c:v>1.5329999999999999</c:v>
                </c:pt>
                <c:pt idx="2287">
                  <c:v>1.5269999999999999</c:v>
                </c:pt>
                <c:pt idx="2288">
                  <c:v>1.53</c:v>
                </c:pt>
                <c:pt idx="2289">
                  <c:v>1.526</c:v>
                </c:pt>
                <c:pt idx="2290">
                  <c:v>1.5249999999999999</c:v>
                </c:pt>
                <c:pt idx="2291">
                  <c:v>1.526</c:v>
                </c:pt>
                <c:pt idx="2292">
                  <c:v>1.526</c:v>
                </c:pt>
                <c:pt idx="2293">
                  <c:v>1.5249999999999999</c:v>
                </c:pt>
                <c:pt idx="2294">
                  <c:v>1.5209999999999999</c:v>
                </c:pt>
                <c:pt idx="2295">
                  <c:v>1.528</c:v>
                </c:pt>
                <c:pt idx="2296">
                  <c:v>1.5249999999999999</c:v>
                </c:pt>
                <c:pt idx="2297">
                  <c:v>1.5229999999999999</c:v>
                </c:pt>
                <c:pt idx="2298">
                  <c:v>1.524</c:v>
                </c:pt>
                <c:pt idx="2299">
                  <c:v>1.5229999999999999</c:v>
                </c:pt>
                <c:pt idx="2300">
                  <c:v>1.52</c:v>
                </c:pt>
                <c:pt idx="2301">
                  <c:v>1.5209999999999999</c:v>
                </c:pt>
                <c:pt idx="2302">
                  <c:v>1.522</c:v>
                </c:pt>
                <c:pt idx="2303">
                  <c:v>1.5229999999999999</c:v>
                </c:pt>
                <c:pt idx="2304">
                  <c:v>1.5149999999999999</c:v>
                </c:pt>
                <c:pt idx="2305">
                  <c:v>1.5169999999999999</c:v>
                </c:pt>
                <c:pt idx="2306">
                  <c:v>1.518</c:v>
                </c:pt>
                <c:pt idx="2307">
                  <c:v>1.518</c:v>
                </c:pt>
                <c:pt idx="2308">
                  <c:v>1.514</c:v>
                </c:pt>
                <c:pt idx="2309">
                  <c:v>1.512</c:v>
                </c:pt>
                <c:pt idx="2310">
                  <c:v>1.5149999999999999</c:v>
                </c:pt>
                <c:pt idx="2311">
                  <c:v>1.498</c:v>
                </c:pt>
                <c:pt idx="2312">
                  <c:v>1.512</c:v>
                </c:pt>
                <c:pt idx="2313">
                  <c:v>1.506</c:v>
                </c:pt>
                <c:pt idx="2314">
                  <c:v>1.508</c:v>
                </c:pt>
                <c:pt idx="2315">
                  <c:v>1.508</c:v>
                </c:pt>
                <c:pt idx="2316">
                  <c:v>1.5089999999999999</c:v>
                </c:pt>
                <c:pt idx="2317">
                  <c:v>1.508</c:v>
                </c:pt>
                <c:pt idx="2318">
                  <c:v>1.51</c:v>
                </c:pt>
                <c:pt idx="2319">
                  <c:v>1.5069999999999999</c:v>
                </c:pt>
                <c:pt idx="2320">
                  <c:v>1.4970000000000001</c:v>
                </c:pt>
                <c:pt idx="2321">
                  <c:v>1.5049999999999999</c:v>
                </c:pt>
                <c:pt idx="2322">
                  <c:v>1.504</c:v>
                </c:pt>
                <c:pt idx="2323">
                  <c:v>1.5049999999999999</c:v>
                </c:pt>
                <c:pt idx="2324">
                  <c:v>1.5069999999999999</c:v>
                </c:pt>
                <c:pt idx="2325">
                  <c:v>1.5029999999999999</c:v>
                </c:pt>
                <c:pt idx="2326">
                  <c:v>1.5029999999999999</c:v>
                </c:pt>
                <c:pt idx="2327">
                  <c:v>1.5029999999999999</c:v>
                </c:pt>
                <c:pt idx="2328">
                  <c:v>1.5</c:v>
                </c:pt>
                <c:pt idx="2329">
                  <c:v>1.5</c:v>
                </c:pt>
                <c:pt idx="2330">
                  <c:v>1.496</c:v>
                </c:pt>
                <c:pt idx="2331">
                  <c:v>1.498</c:v>
                </c:pt>
                <c:pt idx="2332">
                  <c:v>1.494</c:v>
                </c:pt>
                <c:pt idx="2333">
                  <c:v>1.498</c:v>
                </c:pt>
                <c:pt idx="2334">
                  <c:v>1.494</c:v>
                </c:pt>
                <c:pt idx="2335">
                  <c:v>1.4990000000000001</c:v>
                </c:pt>
                <c:pt idx="2336">
                  <c:v>1.496</c:v>
                </c:pt>
                <c:pt idx="2337">
                  <c:v>1.4910000000000001</c:v>
                </c:pt>
                <c:pt idx="2338">
                  <c:v>1.492</c:v>
                </c:pt>
                <c:pt idx="2339">
                  <c:v>1.4910000000000001</c:v>
                </c:pt>
                <c:pt idx="2340">
                  <c:v>1.4930000000000001</c:v>
                </c:pt>
                <c:pt idx="2341">
                  <c:v>1.4910000000000001</c:v>
                </c:pt>
                <c:pt idx="2342">
                  <c:v>1.492</c:v>
                </c:pt>
                <c:pt idx="2343">
                  <c:v>1.4890000000000001</c:v>
                </c:pt>
                <c:pt idx="2344">
                  <c:v>1.4870000000000001</c:v>
                </c:pt>
                <c:pt idx="2345">
                  <c:v>1.4850000000000001</c:v>
                </c:pt>
                <c:pt idx="2346">
                  <c:v>1.486</c:v>
                </c:pt>
                <c:pt idx="2347">
                  <c:v>1.486</c:v>
                </c:pt>
                <c:pt idx="2348">
                  <c:v>1.4830000000000001</c:v>
                </c:pt>
                <c:pt idx="2349">
                  <c:v>1.4870000000000001</c:v>
                </c:pt>
                <c:pt idx="2350">
                  <c:v>1.4870000000000001</c:v>
                </c:pt>
                <c:pt idx="2351">
                  <c:v>1.4830000000000001</c:v>
                </c:pt>
                <c:pt idx="2352">
                  <c:v>1.482</c:v>
                </c:pt>
                <c:pt idx="2353">
                  <c:v>1.478</c:v>
                </c:pt>
                <c:pt idx="2354">
                  <c:v>1.48</c:v>
                </c:pt>
                <c:pt idx="2355">
                  <c:v>1.48</c:v>
                </c:pt>
                <c:pt idx="2356">
                  <c:v>1.48</c:v>
                </c:pt>
                <c:pt idx="2357">
                  <c:v>1.4790000000000001</c:v>
                </c:pt>
                <c:pt idx="2358">
                  <c:v>1.4810000000000001</c:v>
                </c:pt>
                <c:pt idx="2359">
                  <c:v>1.4810000000000001</c:v>
                </c:pt>
                <c:pt idx="2360">
                  <c:v>1.4770000000000001</c:v>
                </c:pt>
                <c:pt idx="2361">
                  <c:v>1.474</c:v>
                </c:pt>
                <c:pt idx="2362">
                  <c:v>1.474</c:v>
                </c:pt>
                <c:pt idx="2363">
                  <c:v>1.472</c:v>
                </c:pt>
                <c:pt idx="2364">
                  <c:v>1.474</c:v>
                </c:pt>
                <c:pt idx="2365">
                  <c:v>1.474</c:v>
                </c:pt>
                <c:pt idx="2366">
                  <c:v>1.4750000000000001</c:v>
                </c:pt>
                <c:pt idx="2367">
                  <c:v>1.472</c:v>
                </c:pt>
                <c:pt idx="2368">
                  <c:v>1.4690000000000001</c:v>
                </c:pt>
                <c:pt idx="2369">
                  <c:v>1.4690000000000001</c:v>
                </c:pt>
                <c:pt idx="2370">
                  <c:v>1.4670000000000001</c:v>
                </c:pt>
                <c:pt idx="2371">
                  <c:v>1.4650000000000001</c:v>
                </c:pt>
                <c:pt idx="2372">
                  <c:v>1.4710000000000001</c:v>
                </c:pt>
                <c:pt idx="2373">
                  <c:v>1.4690000000000001</c:v>
                </c:pt>
                <c:pt idx="2374">
                  <c:v>1.47</c:v>
                </c:pt>
                <c:pt idx="2375">
                  <c:v>1.4690000000000001</c:v>
                </c:pt>
                <c:pt idx="2376">
                  <c:v>1.4670000000000001</c:v>
                </c:pt>
                <c:pt idx="2377">
                  <c:v>1.462</c:v>
                </c:pt>
                <c:pt idx="2378">
                  <c:v>1.4630000000000001</c:v>
                </c:pt>
                <c:pt idx="2379">
                  <c:v>1.4630000000000001</c:v>
                </c:pt>
                <c:pt idx="2380">
                  <c:v>1.4630000000000001</c:v>
                </c:pt>
                <c:pt idx="2381">
                  <c:v>1.4630000000000001</c:v>
                </c:pt>
                <c:pt idx="2382">
                  <c:v>1.4650000000000001</c:v>
                </c:pt>
                <c:pt idx="2383">
                  <c:v>1.462</c:v>
                </c:pt>
                <c:pt idx="2384">
                  <c:v>1.4590000000000001</c:v>
                </c:pt>
                <c:pt idx="2385">
                  <c:v>1.4590000000000001</c:v>
                </c:pt>
                <c:pt idx="2386">
                  <c:v>1.458</c:v>
                </c:pt>
                <c:pt idx="2387">
                  <c:v>1.458</c:v>
                </c:pt>
                <c:pt idx="2388">
                  <c:v>1.456</c:v>
                </c:pt>
                <c:pt idx="2389">
                  <c:v>1.46</c:v>
                </c:pt>
                <c:pt idx="2390">
                  <c:v>1.4550000000000001</c:v>
                </c:pt>
                <c:pt idx="2391">
                  <c:v>1.458</c:v>
                </c:pt>
                <c:pt idx="2392">
                  <c:v>1.4550000000000001</c:v>
                </c:pt>
                <c:pt idx="2393">
                  <c:v>1.454</c:v>
                </c:pt>
                <c:pt idx="2394">
                  <c:v>1.454</c:v>
                </c:pt>
                <c:pt idx="2395">
                  <c:v>1.4530000000000001</c:v>
                </c:pt>
                <c:pt idx="2396">
                  <c:v>1.4550000000000001</c:v>
                </c:pt>
                <c:pt idx="2397">
                  <c:v>1.4530000000000001</c:v>
                </c:pt>
                <c:pt idx="2398">
                  <c:v>1.454</c:v>
                </c:pt>
                <c:pt idx="2399">
                  <c:v>1.4510000000000001</c:v>
                </c:pt>
                <c:pt idx="2400">
                  <c:v>1.448</c:v>
                </c:pt>
                <c:pt idx="2401">
                  <c:v>1.4510000000000001</c:v>
                </c:pt>
                <c:pt idx="2402">
                  <c:v>1.448</c:v>
                </c:pt>
                <c:pt idx="2403">
                  <c:v>1.446</c:v>
                </c:pt>
                <c:pt idx="2404">
                  <c:v>1.4470000000000001</c:v>
                </c:pt>
                <c:pt idx="2405">
                  <c:v>1.4450000000000001</c:v>
                </c:pt>
                <c:pt idx="2406">
                  <c:v>1.448</c:v>
                </c:pt>
                <c:pt idx="2407">
                  <c:v>1.4470000000000001</c:v>
                </c:pt>
                <c:pt idx="2408">
                  <c:v>1.4450000000000001</c:v>
                </c:pt>
                <c:pt idx="2409">
                  <c:v>1.444</c:v>
                </c:pt>
                <c:pt idx="2410">
                  <c:v>1.4419999999999999</c:v>
                </c:pt>
                <c:pt idx="2411">
                  <c:v>1.4430000000000001</c:v>
                </c:pt>
                <c:pt idx="2412">
                  <c:v>1.444</c:v>
                </c:pt>
                <c:pt idx="2413">
                  <c:v>1.448</c:v>
                </c:pt>
                <c:pt idx="2414">
                  <c:v>1.4410000000000001</c:v>
                </c:pt>
                <c:pt idx="2415">
                  <c:v>1.4430000000000001</c:v>
                </c:pt>
                <c:pt idx="2416">
                  <c:v>1.4419999999999999</c:v>
                </c:pt>
                <c:pt idx="2417">
                  <c:v>1.4410000000000001</c:v>
                </c:pt>
                <c:pt idx="2418">
                  <c:v>1.4379999999999999</c:v>
                </c:pt>
                <c:pt idx="2419">
                  <c:v>1.4390000000000001</c:v>
                </c:pt>
                <c:pt idx="2420">
                  <c:v>1.44</c:v>
                </c:pt>
                <c:pt idx="2421">
                  <c:v>1.44</c:v>
                </c:pt>
                <c:pt idx="2422">
                  <c:v>1.4379999999999999</c:v>
                </c:pt>
                <c:pt idx="2423">
                  <c:v>1.4359999999999999</c:v>
                </c:pt>
                <c:pt idx="2424">
                  <c:v>1.4359999999999999</c:v>
                </c:pt>
                <c:pt idx="2425">
                  <c:v>1.4350000000000001</c:v>
                </c:pt>
                <c:pt idx="2426">
                  <c:v>1.4370000000000001</c:v>
                </c:pt>
                <c:pt idx="2427">
                  <c:v>1.4350000000000001</c:v>
                </c:pt>
                <c:pt idx="2428">
                  <c:v>1.4359999999999999</c:v>
                </c:pt>
                <c:pt idx="2429">
                  <c:v>1.4339999999999999</c:v>
                </c:pt>
                <c:pt idx="2430">
                  <c:v>1.4359999999999999</c:v>
                </c:pt>
                <c:pt idx="2431">
                  <c:v>1.431</c:v>
                </c:pt>
                <c:pt idx="2432">
                  <c:v>1.4330000000000001</c:v>
                </c:pt>
                <c:pt idx="2433">
                  <c:v>1.43</c:v>
                </c:pt>
                <c:pt idx="2434">
                  <c:v>1.431</c:v>
                </c:pt>
                <c:pt idx="2435">
                  <c:v>1.431</c:v>
                </c:pt>
                <c:pt idx="2436">
                  <c:v>1.4279999999999999</c:v>
                </c:pt>
                <c:pt idx="2437">
                  <c:v>1.43</c:v>
                </c:pt>
                <c:pt idx="2438">
                  <c:v>1.431</c:v>
                </c:pt>
                <c:pt idx="2439">
                  <c:v>1.4259999999999999</c:v>
                </c:pt>
                <c:pt idx="2440">
                  <c:v>1.427</c:v>
                </c:pt>
                <c:pt idx="2441">
                  <c:v>1.4279999999999999</c:v>
                </c:pt>
                <c:pt idx="2442">
                  <c:v>1.4259999999999999</c:v>
                </c:pt>
                <c:pt idx="2443">
                  <c:v>1.425</c:v>
                </c:pt>
                <c:pt idx="2444">
                  <c:v>1.425</c:v>
                </c:pt>
                <c:pt idx="2445">
                  <c:v>1.425</c:v>
                </c:pt>
                <c:pt idx="2446">
                  <c:v>1.423</c:v>
                </c:pt>
                <c:pt idx="2447">
                  <c:v>1.4239999999999999</c:v>
                </c:pt>
                <c:pt idx="2448">
                  <c:v>1.4239999999999999</c:v>
                </c:pt>
                <c:pt idx="2449">
                  <c:v>1.4219999999999999</c:v>
                </c:pt>
                <c:pt idx="2450">
                  <c:v>1.4219999999999999</c:v>
                </c:pt>
                <c:pt idx="2451">
                  <c:v>1.419</c:v>
                </c:pt>
                <c:pt idx="2452">
                  <c:v>1.42</c:v>
                </c:pt>
                <c:pt idx="2453">
                  <c:v>1.421</c:v>
                </c:pt>
                <c:pt idx="2454">
                  <c:v>1.4179999999999999</c:v>
                </c:pt>
                <c:pt idx="2455">
                  <c:v>1.419</c:v>
                </c:pt>
                <c:pt idx="2456">
                  <c:v>1.4159999999999999</c:v>
                </c:pt>
                <c:pt idx="2457">
                  <c:v>1.4139999999999999</c:v>
                </c:pt>
                <c:pt idx="2458">
                  <c:v>1.415</c:v>
                </c:pt>
                <c:pt idx="2459">
                  <c:v>1.4139999999999999</c:v>
                </c:pt>
                <c:pt idx="2460">
                  <c:v>1.4159999999999999</c:v>
                </c:pt>
                <c:pt idx="2461">
                  <c:v>1.4139999999999999</c:v>
                </c:pt>
                <c:pt idx="2462">
                  <c:v>1.415</c:v>
                </c:pt>
                <c:pt idx="2463">
                  <c:v>1.413</c:v>
                </c:pt>
                <c:pt idx="2464">
                  <c:v>1.4139999999999999</c:v>
                </c:pt>
                <c:pt idx="2465">
                  <c:v>1.413</c:v>
                </c:pt>
                <c:pt idx="2466">
                  <c:v>1.413</c:v>
                </c:pt>
                <c:pt idx="2467">
                  <c:v>1.409</c:v>
                </c:pt>
                <c:pt idx="2468">
                  <c:v>1.4079999999999999</c:v>
                </c:pt>
                <c:pt idx="2469">
                  <c:v>1.409</c:v>
                </c:pt>
                <c:pt idx="2470">
                  <c:v>1.41</c:v>
                </c:pt>
                <c:pt idx="2471">
                  <c:v>1.41</c:v>
                </c:pt>
                <c:pt idx="2472">
                  <c:v>1.41</c:v>
                </c:pt>
                <c:pt idx="2473">
                  <c:v>1.4059999999999999</c:v>
                </c:pt>
                <c:pt idx="2474">
                  <c:v>1.4039999999999999</c:v>
                </c:pt>
                <c:pt idx="2475">
                  <c:v>1.407</c:v>
                </c:pt>
                <c:pt idx="2476">
                  <c:v>1.407</c:v>
                </c:pt>
                <c:pt idx="2477">
                  <c:v>1.4039999999999999</c:v>
                </c:pt>
                <c:pt idx="2478">
                  <c:v>1.4059999999999999</c:v>
                </c:pt>
                <c:pt idx="2479">
                  <c:v>1.407</c:v>
                </c:pt>
                <c:pt idx="2480">
                  <c:v>1.4019999999999999</c:v>
                </c:pt>
                <c:pt idx="2481">
                  <c:v>1.4019999999999999</c:v>
                </c:pt>
                <c:pt idx="2482">
                  <c:v>1.401</c:v>
                </c:pt>
                <c:pt idx="2483">
                  <c:v>1.403</c:v>
                </c:pt>
                <c:pt idx="2484">
                  <c:v>1.4019999999999999</c:v>
                </c:pt>
                <c:pt idx="2485">
                  <c:v>1.399</c:v>
                </c:pt>
                <c:pt idx="2486">
                  <c:v>1.401</c:v>
                </c:pt>
                <c:pt idx="2487">
                  <c:v>1.401</c:v>
                </c:pt>
                <c:pt idx="2488">
                  <c:v>1.4</c:v>
                </c:pt>
                <c:pt idx="2489">
                  <c:v>1.3979999999999999</c:v>
                </c:pt>
                <c:pt idx="2490">
                  <c:v>1.399</c:v>
                </c:pt>
                <c:pt idx="2491">
                  <c:v>1.395</c:v>
                </c:pt>
                <c:pt idx="2492">
                  <c:v>1.397</c:v>
                </c:pt>
                <c:pt idx="2493">
                  <c:v>1.395</c:v>
                </c:pt>
                <c:pt idx="2494">
                  <c:v>1.395</c:v>
                </c:pt>
                <c:pt idx="2495">
                  <c:v>1.3939999999999999</c:v>
                </c:pt>
                <c:pt idx="2496">
                  <c:v>1.395</c:v>
                </c:pt>
                <c:pt idx="2497">
                  <c:v>1.391</c:v>
                </c:pt>
                <c:pt idx="2498">
                  <c:v>1.3919999999999999</c:v>
                </c:pt>
                <c:pt idx="2499">
                  <c:v>1.39</c:v>
                </c:pt>
                <c:pt idx="2500">
                  <c:v>1.39</c:v>
                </c:pt>
                <c:pt idx="2501">
                  <c:v>1.391</c:v>
                </c:pt>
                <c:pt idx="2502">
                  <c:v>1.39</c:v>
                </c:pt>
                <c:pt idx="2503">
                  <c:v>1.389</c:v>
                </c:pt>
                <c:pt idx="2504">
                  <c:v>1.39</c:v>
                </c:pt>
                <c:pt idx="2505">
                  <c:v>1.39</c:v>
                </c:pt>
                <c:pt idx="2506">
                  <c:v>1.389</c:v>
                </c:pt>
                <c:pt idx="2507">
                  <c:v>1.3839999999999999</c:v>
                </c:pt>
                <c:pt idx="2508">
                  <c:v>1.387</c:v>
                </c:pt>
                <c:pt idx="2509">
                  <c:v>1.3839999999999999</c:v>
                </c:pt>
                <c:pt idx="2510">
                  <c:v>1.385</c:v>
                </c:pt>
                <c:pt idx="2511">
                  <c:v>1.3879999999999999</c:v>
                </c:pt>
                <c:pt idx="2512">
                  <c:v>1.3879999999999999</c:v>
                </c:pt>
                <c:pt idx="2513">
                  <c:v>1.3859999999999999</c:v>
                </c:pt>
                <c:pt idx="2514">
                  <c:v>1.3839999999999999</c:v>
                </c:pt>
                <c:pt idx="2515">
                  <c:v>1.3839999999999999</c:v>
                </c:pt>
                <c:pt idx="2516">
                  <c:v>1.383</c:v>
                </c:pt>
                <c:pt idx="2517">
                  <c:v>1.383</c:v>
                </c:pt>
                <c:pt idx="2518">
                  <c:v>1.3839999999999999</c:v>
                </c:pt>
                <c:pt idx="2519">
                  <c:v>1.387</c:v>
                </c:pt>
                <c:pt idx="2520">
                  <c:v>1.3819999999999999</c:v>
                </c:pt>
                <c:pt idx="2521">
                  <c:v>1.383</c:v>
                </c:pt>
                <c:pt idx="2522">
                  <c:v>1.379</c:v>
                </c:pt>
                <c:pt idx="2523">
                  <c:v>1.3819999999999999</c:v>
                </c:pt>
                <c:pt idx="2524">
                  <c:v>1.3839999999999999</c:v>
                </c:pt>
                <c:pt idx="2525">
                  <c:v>1.379</c:v>
                </c:pt>
                <c:pt idx="2526">
                  <c:v>1.38</c:v>
                </c:pt>
                <c:pt idx="2527">
                  <c:v>1.381</c:v>
                </c:pt>
                <c:pt idx="2528">
                  <c:v>1.379</c:v>
                </c:pt>
                <c:pt idx="2529">
                  <c:v>1.3779999999999999</c:v>
                </c:pt>
                <c:pt idx="2530">
                  <c:v>1.377</c:v>
                </c:pt>
                <c:pt idx="2531">
                  <c:v>1.38</c:v>
                </c:pt>
                <c:pt idx="2532">
                  <c:v>1.375</c:v>
                </c:pt>
                <c:pt idx="2533">
                  <c:v>1.3759999999999999</c:v>
                </c:pt>
                <c:pt idx="2534">
                  <c:v>1.3759999999999999</c:v>
                </c:pt>
                <c:pt idx="2535">
                  <c:v>1.3759999999999999</c:v>
                </c:pt>
                <c:pt idx="2536">
                  <c:v>1.3759999999999999</c:v>
                </c:pt>
                <c:pt idx="2537">
                  <c:v>1.373</c:v>
                </c:pt>
                <c:pt idx="2538">
                  <c:v>1.377</c:v>
                </c:pt>
                <c:pt idx="2539">
                  <c:v>1.375</c:v>
                </c:pt>
                <c:pt idx="2540">
                  <c:v>1.371</c:v>
                </c:pt>
                <c:pt idx="2541">
                  <c:v>1.373</c:v>
                </c:pt>
                <c:pt idx="2542">
                  <c:v>1.3740000000000001</c:v>
                </c:pt>
                <c:pt idx="2543">
                  <c:v>1.3720000000000001</c:v>
                </c:pt>
                <c:pt idx="2544">
                  <c:v>1.3720000000000001</c:v>
                </c:pt>
                <c:pt idx="2545">
                  <c:v>1.373</c:v>
                </c:pt>
                <c:pt idx="2546">
                  <c:v>1.373</c:v>
                </c:pt>
                <c:pt idx="2547">
                  <c:v>1.373</c:v>
                </c:pt>
                <c:pt idx="2548">
                  <c:v>1.3720000000000001</c:v>
                </c:pt>
                <c:pt idx="2549">
                  <c:v>1.3720000000000001</c:v>
                </c:pt>
                <c:pt idx="2550">
                  <c:v>1.373</c:v>
                </c:pt>
                <c:pt idx="2551">
                  <c:v>1.373</c:v>
                </c:pt>
                <c:pt idx="2552">
                  <c:v>1.329</c:v>
                </c:pt>
                <c:pt idx="2553">
                  <c:v>1.33</c:v>
                </c:pt>
                <c:pt idx="2554">
                  <c:v>1.3260000000000001</c:v>
                </c:pt>
                <c:pt idx="2555">
                  <c:v>1.325</c:v>
                </c:pt>
                <c:pt idx="2556">
                  <c:v>1.3260000000000001</c:v>
                </c:pt>
                <c:pt idx="2557">
                  <c:v>1.3280000000000001</c:v>
                </c:pt>
                <c:pt idx="2558">
                  <c:v>1.325</c:v>
                </c:pt>
                <c:pt idx="2559">
                  <c:v>1.3280000000000001</c:v>
                </c:pt>
                <c:pt idx="2560">
                  <c:v>1.325</c:v>
                </c:pt>
                <c:pt idx="2561">
                  <c:v>1.325</c:v>
                </c:pt>
                <c:pt idx="2562">
                  <c:v>1.3260000000000001</c:v>
                </c:pt>
                <c:pt idx="2563">
                  <c:v>1.3240000000000001</c:v>
                </c:pt>
                <c:pt idx="2564">
                  <c:v>1.325</c:v>
                </c:pt>
                <c:pt idx="2565">
                  <c:v>1.323</c:v>
                </c:pt>
                <c:pt idx="2566">
                  <c:v>1.323</c:v>
                </c:pt>
                <c:pt idx="2567">
                  <c:v>1.323</c:v>
                </c:pt>
                <c:pt idx="2568">
                  <c:v>1.3240000000000001</c:v>
                </c:pt>
                <c:pt idx="2569">
                  <c:v>1.3240000000000001</c:v>
                </c:pt>
                <c:pt idx="2570">
                  <c:v>1.321</c:v>
                </c:pt>
                <c:pt idx="2571">
                  <c:v>1.323</c:v>
                </c:pt>
                <c:pt idx="2572">
                  <c:v>1.3220000000000001</c:v>
                </c:pt>
                <c:pt idx="2573">
                  <c:v>1.321</c:v>
                </c:pt>
                <c:pt idx="2574">
                  <c:v>1.32</c:v>
                </c:pt>
                <c:pt idx="2575">
                  <c:v>1.3180000000000001</c:v>
                </c:pt>
                <c:pt idx="2576">
                  <c:v>1.321</c:v>
                </c:pt>
                <c:pt idx="2577">
                  <c:v>1.3180000000000001</c:v>
                </c:pt>
                <c:pt idx="2578">
                  <c:v>1.3180000000000001</c:v>
                </c:pt>
                <c:pt idx="2579">
                  <c:v>1.319</c:v>
                </c:pt>
                <c:pt idx="2580">
                  <c:v>1.3160000000000001</c:v>
                </c:pt>
                <c:pt idx="2581">
                  <c:v>1.3180000000000001</c:v>
                </c:pt>
                <c:pt idx="2582">
                  <c:v>1.3160000000000001</c:v>
                </c:pt>
                <c:pt idx="2583">
                  <c:v>1.3160000000000001</c:v>
                </c:pt>
                <c:pt idx="2584">
                  <c:v>1.3180000000000001</c:v>
                </c:pt>
                <c:pt idx="2585">
                  <c:v>1.3169999999999999</c:v>
                </c:pt>
                <c:pt idx="2586">
                  <c:v>1.3160000000000001</c:v>
                </c:pt>
                <c:pt idx="2587">
                  <c:v>1.3120000000000001</c:v>
                </c:pt>
                <c:pt idx="2588">
                  <c:v>1.3160000000000001</c:v>
                </c:pt>
                <c:pt idx="2589">
                  <c:v>1.3140000000000001</c:v>
                </c:pt>
                <c:pt idx="2590">
                  <c:v>1.3149999999999999</c:v>
                </c:pt>
                <c:pt idx="2591">
                  <c:v>1.3160000000000001</c:v>
                </c:pt>
                <c:pt idx="2592">
                  <c:v>1.3149999999999999</c:v>
                </c:pt>
                <c:pt idx="2593">
                  <c:v>1.3140000000000001</c:v>
                </c:pt>
                <c:pt idx="2594">
                  <c:v>1.3120000000000001</c:v>
                </c:pt>
                <c:pt idx="2595">
                  <c:v>1.3129999999999999</c:v>
                </c:pt>
                <c:pt idx="2596">
                  <c:v>1.3149999999999999</c:v>
                </c:pt>
                <c:pt idx="2597">
                  <c:v>1.3160000000000001</c:v>
                </c:pt>
                <c:pt idx="2598">
                  <c:v>1.3149999999999999</c:v>
                </c:pt>
                <c:pt idx="2599">
                  <c:v>1.3140000000000001</c:v>
                </c:pt>
                <c:pt idx="2600">
                  <c:v>1.3120000000000001</c:v>
                </c:pt>
                <c:pt idx="2601">
                  <c:v>1.3129999999999999</c:v>
                </c:pt>
                <c:pt idx="2602">
                  <c:v>1.3109999999999999</c:v>
                </c:pt>
                <c:pt idx="2603">
                  <c:v>1.3109999999999999</c:v>
                </c:pt>
                <c:pt idx="2604">
                  <c:v>1.3080000000000001</c:v>
                </c:pt>
                <c:pt idx="2605">
                  <c:v>1.3109999999999999</c:v>
                </c:pt>
                <c:pt idx="2606">
                  <c:v>1.3089999999999999</c:v>
                </c:pt>
                <c:pt idx="2607">
                  <c:v>1.306</c:v>
                </c:pt>
                <c:pt idx="2608">
                  <c:v>1.3080000000000001</c:v>
                </c:pt>
                <c:pt idx="2609">
                  <c:v>1.3080000000000001</c:v>
                </c:pt>
                <c:pt idx="2610">
                  <c:v>1.3080000000000001</c:v>
                </c:pt>
                <c:pt idx="2611">
                  <c:v>1.31</c:v>
                </c:pt>
                <c:pt idx="2612">
                  <c:v>1.3049999999999999</c:v>
                </c:pt>
                <c:pt idx="2613">
                  <c:v>1.3109999999999999</c:v>
                </c:pt>
                <c:pt idx="2614">
                  <c:v>1.3109999999999999</c:v>
                </c:pt>
                <c:pt idx="2615">
                  <c:v>1.3140000000000001</c:v>
                </c:pt>
                <c:pt idx="2616">
                  <c:v>1.3109999999999999</c:v>
                </c:pt>
                <c:pt idx="2617">
                  <c:v>1.3069999999999999</c:v>
                </c:pt>
                <c:pt idx="2618">
                  <c:v>1.3120000000000001</c:v>
                </c:pt>
                <c:pt idx="2619">
                  <c:v>1.3080000000000001</c:v>
                </c:pt>
                <c:pt idx="2620">
                  <c:v>1.31</c:v>
                </c:pt>
                <c:pt idx="2621">
                  <c:v>1.3089999999999999</c:v>
                </c:pt>
                <c:pt idx="2622">
                  <c:v>1.31</c:v>
                </c:pt>
                <c:pt idx="2623">
                  <c:v>1.31</c:v>
                </c:pt>
                <c:pt idx="2624">
                  <c:v>1.3109999999999999</c:v>
                </c:pt>
                <c:pt idx="2625">
                  <c:v>1.3080000000000001</c:v>
                </c:pt>
                <c:pt idx="2626">
                  <c:v>1.3069999999999999</c:v>
                </c:pt>
                <c:pt idx="2627">
                  <c:v>1.3089999999999999</c:v>
                </c:pt>
                <c:pt idx="2628">
                  <c:v>1.3080000000000001</c:v>
                </c:pt>
                <c:pt idx="2629">
                  <c:v>1.306</c:v>
                </c:pt>
                <c:pt idx="2630">
                  <c:v>1.3069999999999999</c:v>
                </c:pt>
                <c:pt idx="2631">
                  <c:v>1.306</c:v>
                </c:pt>
                <c:pt idx="2632">
                  <c:v>1.306</c:v>
                </c:pt>
                <c:pt idx="2633">
                  <c:v>1.3049999999999999</c:v>
                </c:pt>
                <c:pt idx="2634">
                  <c:v>1.3080000000000001</c:v>
                </c:pt>
                <c:pt idx="2635">
                  <c:v>1.3029999999999999</c:v>
                </c:pt>
                <c:pt idx="2636">
                  <c:v>1.3069999999999999</c:v>
                </c:pt>
                <c:pt idx="2637">
                  <c:v>1.3049999999999999</c:v>
                </c:pt>
                <c:pt idx="2638">
                  <c:v>1.3069999999999999</c:v>
                </c:pt>
                <c:pt idx="2639">
                  <c:v>1.2949999999999999</c:v>
                </c:pt>
                <c:pt idx="2640">
                  <c:v>1.3069999999999999</c:v>
                </c:pt>
                <c:pt idx="2641">
                  <c:v>1.3049999999999999</c:v>
                </c:pt>
                <c:pt idx="2642">
                  <c:v>1.306</c:v>
                </c:pt>
                <c:pt idx="2643">
                  <c:v>1.3069999999999999</c:v>
                </c:pt>
                <c:pt idx="2644">
                  <c:v>1.306</c:v>
                </c:pt>
                <c:pt idx="2645">
                  <c:v>1.3069999999999999</c:v>
                </c:pt>
                <c:pt idx="2646">
                  <c:v>1.3049999999999999</c:v>
                </c:pt>
                <c:pt idx="2647">
                  <c:v>1.3069999999999999</c:v>
                </c:pt>
                <c:pt idx="2648">
                  <c:v>1.3089999999999999</c:v>
                </c:pt>
                <c:pt idx="2649">
                  <c:v>1.3049999999999999</c:v>
                </c:pt>
                <c:pt idx="2650">
                  <c:v>1.304</c:v>
                </c:pt>
                <c:pt idx="2651">
                  <c:v>1.3049999999999999</c:v>
                </c:pt>
                <c:pt idx="2652">
                  <c:v>1.3069999999999999</c:v>
                </c:pt>
                <c:pt idx="2653">
                  <c:v>1.3089999999999999</c:v>
                </c:pt>
                <c:pt idx="2654">
                  <c:v>1.306</c:v>
                </c:pt>
                <c:pt idx="2655">
                  <c:v>1.306</c:v>
                </c:pt>
                <c:pt idx="2656">
                  <c:v>1.304</c:v>
                </c:pt>
                <c:pt idx="2657">
                  <c:v>1.304</c:v>
                </c:pt>
                <c:pt idx="2658">
                  <c:v>1.3049999999999999</c:v>
                </c:pt>
                <c:pt idx="2659">
                  <c:v>1.306</c:v>
                </c:pt>
                <c:pt idx="2660">
                  <c:v>1.306</c:v>
                </c:pt>
                <c:pt idx="2661">
                  <c:v>1.306</c:v>
                </c:pt>
                <c:pt idx="2662">
                  <c:v>1.306</c:v>
                </c:pt>
                <c:pt idx="2663">
                  <c:v>1.306</c:v>
                </c:pt>
                <c:pt idx="2664">
                  <c:v>1.3029999999999999</c:v>
                </c:pt>
                <c:pt idx="2665">
                  <c:v>1.306</c:v>
                </c:pt>
                <c:pt idx="2666">
                  <c:v>1.302</c:v>
                </c:pt>
                <c:pt idx="2667">
                  <c:v>1.3049999999999999</c:v>
                </c:pt>
                <c:pt idx="2668">
                  <c:v>1.306</c:v>
                </c:pt>
                <c:pt idx="2669">
                  <c:v>1.3080000000000001</c:v>
                </c:pt>
                <c:pt idx="2670">
                  <c:v>1.3069999999999999</c:v>
                </c:pt>
                <c:pt idx="2671">
                  <c:v>1.3049999999999999</c:v>
                </c:pt>
                <c:pt idx="2672">
                  <c:v>1.3080000000000001</c:v>
                </c:pt>
                <c:pt idx="2673">
                  <c:v>1.3080000000000001</c:v>
                </c:pt>
                <c:pt idx="2674">
                  <c:v>1.306</c:v>
                </c:pt>
                <c:pt idx="2675">
                  <c:v>1.3069999999999999</c:v>
                </c:pt>
                <c:pt idx="2676">
                  <c:v>1.3080000000000001</c:v>
                </c:pt>
                <c:pt idx="2677">
                  <c:v>1.3049999999999999</c:v>
                </c:pt>
                <c:pt idx="2678">
                  <c:v>1.3069999999999999</c:v>
                </c:pt>
                <c:pt idx="2679">
                  <c:v>1.3089999999999999</c:v>
                </c:pt>
                <c:pt idx="2680">
                  <c:v>1.3069999999999999</c:v>
                </c:pt>
                <c:pt idx="2681">
                  <c:v>1.3080000000000001</c:v>
                </c:pt>
                <c:pt idx="2682">
                  <c:v>1.304</c:v>
                </c:pt>
                <c:pt idx="2683">
                  <c:v>1.306</c:v>
                </c:pt>
                <c:pt idx="2684">
                  <c:v>1.3080000000000001</c:v>
                </c:pt>
                <c:pt idx="2685">
                  <c:v>1.3049999999999999</c:v>
                </c:pt>
                <c:pt idx="2686">
                  <c:v>1.3049999999999999</c:v>
                </c:pt>
                <c:pt idx="2687">
                  <c:v>1.3069999999999999</c:v>
                </c:pt>
                <c:pt idx="2688">
                  <c:v>1.304</c:v>
                </c:pt>
                <c:pt idx="2689">
                  <c:v>1.3029999999999999</c:v>
                </c:pt>
                <c:pt idx="2690">
                  <c:v>1.3049999999999999</c:v>
                </c:pt>
                <c:pt idx="2691">
                  <c:v>1.3049999999999999</c:v>
                </c:pt>
                <c:pt idx="2692">
                  <c:v>1.3049999999999999</c:v>
                </c:pt>
                <c:pt idx="2693">
                  <c:v>1.304</c:v>
                </c:pt>
                <c:pt idx="2694">
                  <c:v>1.304</c:v>
                </c:pt>
                <c:pt idx="2695">
                  <c:v>1.3049999999999999</c:v>
                </c:pt>
                <c:pt idx="2696">
                  <c:v>1.302</c:v>
                </c:pt>
                <c:pt idx="2697">
                  <c:v>1.306</c:v>
                </c:pt>
                <c:pt idx="2698">
                  <c:v>1.304</c:v>
                </c:pt>
                <c:pt idx="2699">
                  <c:v>1.306</c:v>
                </c:pt>
                <c:pt idx="2700">
                  <c:v>1.306</c:v>
                </c:pt>
                <c:pt idx="2701">
                  <c:v>1.3069999999999999</c:v>
                </c:pt>
                <c:pt idx="2702">
                  <c:v>1.306</c:v>
                </c:pt>
                <c:pt idx="2703">
                  <c:v>1.3069999999999999</c:v>
                </c:pt>
                <c:pt idx="2704">
                  <c:v>1.3069999999999999</c:v>
                </c:pt>
                <c:pt idx="2705">
                  <c:v>1.306</c:v>
                </c:pt>
                <c:pt idx="2706">
                  <c:v>1.304</c:v>
                </c:pt>
                <c:pt idx="2707">
                  <c:v>1.3029999999999999</c:v>
                </c:pt>
                <c:pt idx="2708">
                  <c:v>1.3049999999999999</c:v>
                </c:pt>
                <c:pt idx="2709">
                  <c:v>1.3049999999999999</c:v>
                </c:pt>
                <c:pt idx="2710">
                  <c:v>1.3049999999999999</c:v>
                </c:pt>
                <c:pt idx="2711">
                  <c:v>1.306</c:v>
                </c:pt>
                <c:pt idx="2712">
                  <c:v>1.3049999999999999</c:v>
                </c:pt>
                <c:pt idx="2713">
                  <c:v>1.3049999999999999</c:v>
                </c:pt>
                <c:pt idx="2714">
                  <c:v>1.3009999999999999</c:v>
                </c:pt>
                <c:pt idx="2715">
                  <c:v>1.304</c:v>
                </c:pt>
                <c:pt idx="2716">
                  <c:v>1.306</c:v>
                </c:pt>
                <c:pt idx="2717">
                  <c:v>1.3049999999999999</c:v>
                </c:pt>
                <c:pt idx="2718">
                  <c:v>1.306</c:v>
                </c:pt>
                <c:pt idx="2719">
                  <c:v>1.306</c:v>
                </c:pt>
                <c:pt idx="2720">
                  <c:v>1.3049999999999999</c:v>
                </c:pt>
                <c:pt idx="2721">
                  <c:v>1.3049999999999999</c:v>
                </c:pt>
                <c:pt idx="2722">
                  <c:v>1.3029999999999999</c:v>
                </c:pt>
                <c:pt idx="2723">
                  <c:v>1.302</c:v>
                </c:pt>
                <c:pt idx="2724">
                  <c:v>1.304</c:v>
                </c:pt>
                <c:pt idx="2725">
                  <c:v>1.3049999999999999</c:v>
                </c:pt>
                <c:pt idx="2726">
                  <c:v>1.302</c:v>
                </c:pt>
                <c:pt idx="2727">
                  <c:v>1.3049999999999999</c:v>
                </c:pt>
                <c:pt idx="2728">
                  <c:v>1.304</c:v>
                </c:pt>
                <c:pt idx="2729">
                  <c:v>1.3049999999999999</c:v>
                </c:pt>
                <c:pt idx="2730">
                  <c:v>1.304</c:v>
                </c:pt>
                <c:pt idx="2731">
                  <c:v>1.304</c:v>
                </c:pt>
                <c:pt idx="2732">
                  <c:v>1.3029999999999999</c:v>
                </c:pt>
                <c:pt idx="2733">
                  <c:v>1.3049999999999999</c:v>
                </c:pt>
                <c:pt idx="2734">
                  <c:v>1.3009999999999999</c:v>
                </c:pt>
                <c:pt idx="2735">
                  <c:v>1.302</c:v>
                </c:pt>
                <c:pt idx="2736">
                  <c:v>1.3049999999999999</c:v>
                </c:pt>
                <c:pt idx="2737">
                  <c:v>1.3049999999999999</c:v>
                </c:pt>
                <c:pt idx="2738">
                  <c:v>1.304</c:v>
                </c:pt>
                <c:pt idx="2739">
                  <c:v>1.304</c:v>
                </c:pt>
                <c:pt idx="2740">
                  <c:v>1.304</c:v>
                </c:pt>
                <c:pt idx="2741">
                  <c:v>1.302</c:v>
                </c:pt>
                <c:pt idx="2742">
                  <c:v>1.306</c:v>
                </c:pt>
                <c:pt idx="2743">
                  <c:v>1.304</c:v>
                </c:pt>
                <c:pt idx="2744">
                  <c:v>1.302</c:v>
                </c:pt>
                <c:pt idx="2745">
                  <c:v>1.304</c:v>
                </c:pt>
                <c:pt idx="2746">
                  <c:v>1.3049999999999999</c:v>
                </c:pt>
                <c:pt idx="2747">
                  <c:v>1.306</c:v>
                </c:pt>
                <c:pt idx="2748">
                  <c:v>1.304</c:v>
                </c:pt>
                <c:pt idx="2749">
                  <c:v>1.304</c:v>
                </c:pt>
                <c:pt idx="2750">
                  <c:v>1.304</c:v>
                </c:pt>
                <c:pt idx="2751">
                  <c:v>1.3049999999999999</c:v>
                </c:pt>
                <c:pt idx="2752">
                  <c:v>1.3029999999999999</c:v>
                </c:pt>
                <c:pt idx="2753">
                  <c:v>1.3049999999999999</c:v>
                </c:pt>
                <c:pt idx="2754">
                  <c:v>1.3009999999999999</c:v>
                </c:pt>
                <c:pt idx="2755">
                  <c:v>1.3049999999999999</c:v>
                </c:pt>
                <c:pt idx="2756">
                  <c:v>1.304</c:v>
                </c:pt>
                <c:pt idx="2757">
                  <c:v>1.3049999999999999</c:v>
                </c:pt>
                <c:pt idx="2758">
                  <c:v>1.3049999999999999</c:v>
                </c:pt>
                <c:pt idx="2759">
                  <c:v>1.3069999999999999</c:v>
                </c:pt>
                <c:pt idx="2760">
                  <c:v>1.306</c:v>
                </c:pt>
                <c:pt idx="2761">
                  <c:v>1.3069999999999999</c:v>
                </c:pt>
                <c:pt idx="2762">
                  <c:v>1.3049999999999999</c:v>
                </c:pt>
                <c:pt idx="2763">
                  <c:v>1.3029999999999999</c:v>
                </c:pt>
                <c:pt idx="2764">
                  <c:v>1.302</c:v>
                </c:pt>
                <c:pt idx="2765">
                  <c:v>1.3069999999999999</c:v>
                </c:pt>
                <c:pt idx="2766">
                  <c:v>1.304</c:v>
                </c:pt>
                <c:pt idx="2767">
                  <c:v>1.3069999999999999</c:v>
                </c:pt>
                <c:pt idx="2768">
                  <c:v>1.3049999999999999</c:v>
                </c:pt>
                <c:pt idx="2769">
                  <c:v>1.306</c:v>
                </c:pt>
                <c:pt idx="2770">
                  <c:v>1.3049999999999999</c:v>
                </c:pt>
                <c:pt idx="2771">
                  <c:v>1.3049999999999999</c:v>
                </c:pt>
                <c:pt idx="2772">
                  <c:v>1.3069999999999999</c:v>
                </c:pt>
                <c:pt idx="2773">
                  <c:v>1.306</c:v>
                </c:pt>
                <c:pt idx="2774">
                  <c:v>1.304</c:v>
                </c:pt>
                <c:pt idx="2775">
                  <c:v>1.3080000000000001</c:v>
                </c:pt>
                <c:pt idx="2776">
                  <c:v>1.3049999999999999</c:v>
                </c:pt>
                <c:pt idx="2777">
                  <c:v>1.3049999999999999</c:v>
                </c:pt>
                <c:pt idx="2778">
                  <c:v>1.3049999999999999</c:v>
                </c:pt>
                <c:pt idx="2779">
                  <c:v>1.3049999999999999</c:v>
                </c:pt>
                <c:pt idx="2780">
                  <c:v>1.3069999999999999</c:v>
                </c:pt>
                <c:pt idx="2781">
                  <c:v>1.3069999999999999</c:v>
                </c:pt>
                <c:pt idx="2782">
                  <c:v>1.3069999999999999</c:v>
                </c:pt>
                <c:pt idx="2783">
                  <c:v>1.306</c:v>
                </c:pt>
                <c:pt idx="2784">
                  <c:v>1.3080000000000001</c:v>
                </c:pt>
                <c:pt idx="2785">
                  <c:v>1.3069999999999999</c:v>
                </c:pt>
                <c:pt idx="2786">
                  <c:v>1.304</c:v>
                </c:pt>
                <c:pt idx="2787">
                  <c:v>1.3029999999999999</c:v>
                </c:pt>
                <c:pt idx="2788">
                  <c:v>1.3069999999999999</c:v>
                </c:pt>
                <c:pt idx="2789">
                  <c:v>1.3049999999999999</c:v>
                </c:pt>
                <c:pt idx="2790">
                  <c:v>1.306</c:v>
                </c:pt>
                <c:pt idx="2791">
                  <c:v>1.3049999999999999</c:v>
                </c:pt>
                <c:pt idx="2792">
                  <c:v>1.3080000000000001</c:v>
                </c:pt>
                <c:pt idx="2793">
                  <c:v>1.3069999999999999</c:v>
                </c:pt>
                <c:pt idx="2794">
                  <c:v>1.306</c:v>
                </c:pt>
                <c:pt idx="2795">
                  <c:v>1.306</c:v>
                </c:pt>
                <c:pt idx="2796">
                  <c:v>1.31</c:v>
                </c:pt>
                <c:pt idx="2797">
                  <c:v>1.3089999999999999</c:v>
                </c:pt>
                <c:pt idx="2798">
                  <c:v>1.3089999999999999</c:v>
                </c:pt>
                <c:pt idx="2799">
                  <c:v>1.306</c:v>
                </c:pt>
                <c:pt idx="2800">
                  <c:v>1.306</c:v>
                </c:pt>
                <c:pt idx="2801">
                  <c:v>1.31</c:v>
                </c:pt>
                <c:pt idx="2802">
                  <c:v>1.3069999999999999</c:v>
                </c:pt>
                <c:pt idx="2803">
                  <c:v>1.31</c:v>
                </c:pt>
                <c:pt idx="2804">
                  <c:v>1.3089999999999999</c:v>
                </c:pt>
                <c:pt idx="2805">
                  <c:v>1.3080000000000001</c:v>
                </c:pt>
                <c:pt idx="2806">
                  <c:v>1.3080000000000001</c:v>
                </c:pt>
                <c:pt idx="2807">
                  <c:v>1.31</c:v>
                </c:pt>
                <c:pt idx="2808">
                  <c:v>1.3109999999999999</c:v>
                </c:pt>
                <c:pt idx="2809">
                  <c:v>1.3080000000000001</c:v>
                </c:pt>
                <c:pt idx="2810">
                  <c:v>1.3069999999999999</c:v>
                </c:pt>
                <c:pt idx="2811">
                  <c:v>1.3080000000000001</c:v>
                </c:pt>
                <c:pt idx="2812">
                  <c:v>1.3089999999999999</c:v>
                </c:pt>
                <c:pt idx="2813">
                  <c:v>1.31</c:v>
                </c:pt>
                <c:pt idx="2814">
                  <c:v>1.3080000000000001</c:v>
                </c:pt>
                <c:pt idx="2815">
                  <c:v>1.31</c:v>
                </c:pt>
                <c:pt idx="2816">
                  <c:v>1.3109999999999999</c:v>
                </c:pt>
                <c:pt idx="2817">
                  <c:v>1.31</c:v>
                </c:pt>
                <c:pt idx="2818">
                  <c:v>1.31</c:v>
                </c:pt>
                <c:pt idx="2819">
                  <c:v>1.31</c:v>
                </c:pt>
                <c:pt idx="2820">
                  <c:v>1.3120000000000001</c:v>
                </c:pt>
                <c:pt idx="2821">
                  <c:v>1.31</c:v>
                </c:pt>
                <c:pt idx="2822">
                  <c:v>1.3109999999999999</c:v>
                </c:pt>
                <c:pt idx="2823">
                  <c:v>1.31</c:v>
                </c:pt>
                <c:pt idx="2824">
                  <c:v>1.31</c:v>
                </c:pt>
                <c:pt idx="2825">
                  <c:v>1.3089999999999999</c:v>
                </c:pt>
                <c:pt idx="2826">
                  <c:v>1.3089999999999999</c:v>
                </c:pt>
                <c:pt idx="2827">
                  <c:v>1.31</c:v>
                </c:pt>
                <c:pt idx="2828">
                  <c:v>1.3089999999999999</c:v>
                </c:pt>
                <c:pt idx="2829">
                  <c:v>1.3109999999999999</c:v>
                </c:pt>
                <c:pt idx="2830">
                  <c:v>1.31</c:v>
                </c:pt>
                <c:pt idx="2831">
                  <c:v>1.31</c:v>
                </c:pt>
                <c:pt idx="2832">
                  <c:v>1.31</c:v>
                </c:pt>
                <c:pt idx="2833">
                  <c:v>1.3109999999999999</c:v>
                </c:pt>
                <c:pt idx="2834">
                  <c:v>1.3089999999999999</c:v>
                </c:pt>
                <c:pt idx="2835">
                  <c:v>1.31</c:v>
                </c:pt>
                <c:pt idx="2836">
                  <c:v>1.31</c:v>
                </c:pt>
                <c:pt idx="2837">
                  <c:v>1.3109999999999999</c:v>
                </c:pt>
                <c:pt idx="2838">
                  <c:v>1.3109999999999999</c:v>
                </c:pt>
                <c:pt idx="2839">
                  <c:v>1.3109999999999999</c:v>
                </c:pt>
                <c:pt idx="2840">
                  <c:v>1.3120000000000001</c:v>
                </c:pt>
                <c:pt idx="2841">
                  <c:v>1.3109999999999999</c:v>
                </c:pt>
                <c:pt idx="2842">
                  <c:v>1.3129999999999999</c:v>
                </c:pt>
                <c:pt idx="2843">
                  <c:v>1.3109999999999999</c:v>
                </c:pt>
                <c:pt idx="2844">
                  <c:v>1.3109999999999999</c:v>
                </c:pt>
                <c:pt idx="2845">
                  <c:v>1.31</c:v>
                </c:pt>
                <c:pt idx="2846">
                  <c:v>1.3120000000000001</c:v>
                </c:pt>
                <c:pt idx="2847">
                  <c:v>1.3160000000000001</c:v>
                </c:pt>
                <c:pt idx="2848">
                  <c:v>1.3149999999999999</c:v>
                </c:pt>
                <c:pt idx="2849">
                  <c:v>1.3109999999999999</c:v>
                </c:pt>
                <c:pt idx="2850">
                  <c:v>1.3109999999999999</c:v>
                </c:pt>
                <c:pt idx="2851">
                  <c:v>1.3109999999999999</c:v>
                </c:pt>
                <c:pt idx="2852">
                  <c:v>1.3120000000000001</c:v>
                </c:pt>
                <c:pt idx="2853">
                  <c:v>1.3120000000000001</c:v>
                </c:pt>
                <c:pt idx="2854">
                  <c:v>1.3129999999999999</c:v>
                </c:pt>
                <c:pt idx="2855">
                  <c:v>1.3129999999999999</c:v>
                </c:pt>
                <c:pt idx="2856">
                  <c:v>1.3140000000000001</c:v>
                </c:pt>
                <c:pt idx="2857">
                  <c:v>1.3129999999999999</c:v>
                </c:pt>
                <c:pt idx="2858">
                  <c:v>1.3109999999999999</c:v>
                </c:pt>
                <c:pt idx="2859">
                  <c:v>1.3120000000000001</c:v>
                </c:pt>
                <c:pt idx="2860">
                  <c:v>1.3129999999999999</c:v>
                </c:pt>
                <c:pt idx="2861">
                  <c:v>1.3120000000000001</c:v>
                </c:pt>
                <c:pt idx="2862">
                  <c:v>1.3109999999999999</c:v>
                </c:pt>
                <c:pt idx="2863">
                  <c:v>1.3140000000000001</c:v>
                </c:pt>
                <c:pt idx="2864">
                  <c:v>1.3120000000000001</c:v>
                </c:pt>
                <c:pt idx="2865">
                  <c:v>1.3129999999999999</c:v>
                </c:pt>
                <c:pt idx="2866">
                  <c:v>1.3120000000000001</c:v>
                </c:pt>
                <c:pt idx="2867">
                  <c:v>1.3120000000000001</c:v>
                </c:pt>
                <c:pt idx="2868">
                  <c:v>1.3109999999999999</c:v>
                </c:pt>
                <c:pt idx="2869">
                  <c:v>1.31</c:v>
                </c:pt>
                <c:pt idx="2870">
                  <c:v>1.31</c:v>
                </c:pt>
                <c:pt idx="2871">
                  <c:v>1.3140000000000001</c:v>
                </c:pt>
                <c:pt idx="2872">
                  <c:v>1.3129999999999999</c:v>
                </c:pt>
                <c:pt idx="2873">
                  <c:v>1.3140000000000001</c:v>
                </c:pt>
                <c:pt idx="2874">
                  <c:v>1.3120000000000001</c:v>
                </c:pt>
                <c:pt idx="2875">
                  <c:v>1.3120000000000001</c:v>
                </c:pt>
                <c:pt idx="2876">
                  <c:v>1.3120000000000001</c:v>
                </c:pt>
                <c:pt idx="2877">
                  <c:v>1.3140000000000001</c:v>
                </c:pt>
                <c:pt idx="2878">
                  <c:v>1.3120000000000001</c:v>
                </c:pt>
                <c:pt idx="2879">
                  <c:v>1.3129999999999999</c:v>
                </c:pt>
                <c:pt idx="2880">
                  <c:v>1.3120000000000001</c:v>
                </c:pt>
                <c:pt idx="2881">
                  <c:v>1.3140000000000001</c:v>
                </c:pt>
                <c:pt idx="2882">
                  <c:v>1.3120000000000001</c:v>
                </c:pt>
                <c:pt idx="2883">
                  <c:v>1.3120000000000001</c:v>
                </c:pt>
                <c:pt idx="2884">
                  <c:v>1.302</c:v>
                </c:pt>
                <c:pt idx="2885">
                  <c:v>1.3129999999999999</c:v>
                </c:pt>
                <c:pt idx="2886">
                  <c:v>1.3140000000000001</c:v>
                </c:pt>
                <c:pt idx="2887">
                  <c:v>1.31</c:v>
                </c:pt>
                <c:pt idx="2888">
                  <c:v>1.3109999999999999</c:v>
                </c:pt>
                <c:pt idx="2889">
                  <c:v>1.3140000000000001</c:v>
                </c:pt>
                <c:pt idx="2890">
                  <c:v>1.3129999999999999</c:v>
                </c:pt>
                <c:pt idx="2891">
                  <c:v>1.3109999999999999</c:v>
                </c:pt>
                <c:pt idx="2892">
                  <c:v>1.3129999999999999</c:v>
                </c:pt>
                <c:pt idx="2893">
                  <c:v>1.3140000000000001</c:v>
                </c:pt>
                <c:pt idx="2894">
                  <c:v>1.3140000000000001</c:v>
                </c:pt>
                <c:pt idx="2895">
                  <c:v>1.3120000000000001</c:v>
                </c:pt>
                <c:pt idx="2896">
                  <c:v>1.3120000000000001</c:v>
                </c:pt>
                <c:pt idx="2897">
                  <c:v>1.3120000000000001</c:v>
                </c:pt>
                <c:pt idx="2898">
                  <c:v>1.3140000000000001</c:v>
                </c:pt>
                <c:pt idx="2899">
                  <c:v>1.3120000000000001</c:v>
                </c:pt>
                <c:pt idx="2900">
                  <c:v>1.3120000000000001</c:v>
                </c:pt>
                <c:pt idx="2901">
                  <c:v>1.3120000000000001</c:v>
                </c:pt>
                <c:pt idx="2902">
                  <c:v>1.3120000000000001</c:v>
                </c:pt>
                <c:pt idx="2903">
                  <c:v>1.3120000000000001</c:v>
                </c:pt>
                <c:pt idx="2904">
                  <c:v>1.3140000000000001</c:v>
                </c:pt>
                <c:pt idx="2905">
                  <c:v>1.3120000000000001</c:v>
                </c:pt>
                <c:pt idx="2906">
                  <c:v>1.3140000000000001</c:v>
                </c:pt>
                <c:pt idx="2907">
                  <c:v>1.3160000000000001</c:v>
                </c:pt>
                <c:pt idx="2908">
                  <c:v>1.3140000000000001</c:v>
                </c:pt>
                <c:pt idx="2909">
                  <c:v>1.3129999999999999</c:v>
                </c:pt>
                <c:pt idx="2910">
                  <c:v>1.3149999999999999</c:v>
                </c:pt>
                <c:pt idx="2911">
                  <c:v>1.3140000000000001</c:v>
                </c:pt>
                <c:pt idx="2912">
                  <c:v>1.3140000000000001</c:v>
                </c:pt>
                <c:pt idx="2913">
                  <c:v>1.3169999999999999</c:v>
                </c:pt>
                <c:pt idx="2914">
                  <c:v>1.3149999999999999</c:v>
                </c:pt>
                <c:pt idx="2915">
                  <c:v>1.3149999999999999</c:v>
                </c:pt>
                <c:pt idx="2916">
                  <c:v>1.3160000000000001</c:v>
                </c:pt>
                <c:pt idx="2917">
                  <c:v>1.3140000000000001</c:v>
                </c:pt>
                <c:pt idx="2918">
                  <c:v>1.3160000000000001</c:v>
                </c:pt>
                <c:pt idx="2919">
                  <c:v>1.3169999999999999</c:v>
                </c:pt>
                <c:pt idx="2920">
                  <c:v>1.3160000000000001</c:v>
                </c:pt>
                <c:pt idx="2921">
                  <c:v>1.3149999999999999</c:v>
                </c:pt>
                <c:pt idx="2922">
                  <c:v>1.3149999999999999</c:v>
                </c:pt>
                <c:pt idx="2923">
                  <c:v>1.3149999999999999</c:v>
                </c:pt>
                <c:pt idx="2924">
                  <c:v>1.3140000000000001</c:v>
                </c:pt>
                <c:pt idx="2925">
                  <c:v>1.3149999999999999</c:v>
                </c:pt>
                <c:pt idx="2926">
                  <c:v>1.3180000000000001</c:v>
                </c:pt>
                <c:pt idx="2927">
                  <c:v>1.3140000000000001</c:v>
                </c:pt>
                <c:pt idx="2928">
                  <c:v>1.319</c:v>
                </c:pt>
                <c:pt idx="2929">
                  <c:v>1.3169999999999999</c:v>
                </c:pt>
                <c:pt idx="2930">
                  <c:v>1.3160000000000001</c:v>
                </c:pt>
                <c:pt idx="2931">
                  <c:v>1.3169999999999999</c:v>
                </c:pt>
                <c:pt idx="2932">
                  <c:v>1.3169999999999999</c:v>
                </c:pt>
                <c:pt idx="2933">
                  <c:v>1.3169999999999999</c:v>
                </c:pt>
                <c:pt idx="2934">
                  <c:v>1.319</c:v>
                </c:pt>
                <c:pt idx="2935">
                  <c:v>1.319</c:v>
                </c:pt>
                <c:pt idx="2936">
                  <c:v>1.3169999999999999</c:v>
                </c:pt>
                <c:pt idx="2937">
                  <c:v>1.3160000000000001</c:v>
                </c:pt>
                <c:pt idx="2938">
                  <c:v>1.319</c:v>
                </c:pt>
                <c:pt idx="2939">
                  <c:v>1.3160000000000001</c:v>
                </c:pt>
                <c:pt idx="2940">
                  <c:v>1.321</c:v>
                </c:pt>
                <c:pt idx="2941">
                  <c:v>1.32</c:v>
                </c:pt>
                <c:pt idx="2942">
                  <c:v>1.3180000000000001</c:v>
                </c:pt>
                <c:pt idx="2943">
                  <c:v>1.319</c:v>
                </c:pt>
                <c:pt idx="2944">
                  <c:v>1.319</c:v>
                </c:pt>
                <c:pt idx="2945">
                  <c:v>1.32</c:v>
                </c:pt>
                <c:pt idx="2946">
                  <c:v>1.3160000000000001</c:v>
                </c:pt>
                <c:pt idx="2947">
                  <c:v>1.32</c:v>
                </c:pt>
                <c:pt idx="2948">
                  <c:v>1.32</c:v>
                </c:pt>
                <c:pt idx="2949">
                  <c:v>1.321</c:v>
                </c:pt>
                <c:pt idx="2950">
                  <c:v>1.32</c:v>
                </c:pt>
                <c:pt idx="2951">
                  <c:v>1.321</c:v>
                </c:pt>
                <c:pt idx="2952">
                  <c:v>1.32</c:v>
                </c:pt>
                <c:pt idx="2953">
                  <c:v>1.32</c:v>
                </c:pt>
                <c:pt idx="2954">
                  <c:v>1.32</c:v>
                </c:pt>
                <c:pt idx="2955">
                  <c:v>1.323</c:v>
                </c:pt>
                <c:pt idx="2956">
                  <c:v>1.3220000000000001</c:v>
                </c:pt>
                <c:pt idx="2957">
                  <c:v>1.321</c:v>
                </c:pt>
                <c:pt idx="2958">
                  <c:v>1.319</c:v>
                </c:pt>
                <c:pt idx="2959">
                  <c:v>1.323</c:v>
                </c:pt>
                <c:pt idx="2960">
                  <c:v>1.323</c:v>
                </c:pt>
                <c:pt idx="2961">
                  <c:v>1.32</c:v>
                </c:pt>
                <c:pt idx="2962">
                  <c:v>1.321</c:v>
                </c:pt>
                <c:pt idx="2963">
                  <c:v>1.3220000000000001</c:v>
                </c:pt>
                <c:pt idx="2964">
                  <c:v>1.323</c:v>
                </c:pt>
                <c:pt idx="2965">
                  <c:v>1.3220000000000001</c:v>
                </c:pt>
                <c:pt idx="2966">
                  <c:v>1.323</c:v>
                </c:pt>
                <c:pt idx="2967">
                  <c:v>1.3220000000000001</c:v>
                </c:pt>
                <c:pt idx="2968">
                  <c:v>1.323</c:v>
                </c:pt>
                <c:pt idx="2969">
                  <c:v>1.323</c:v>
                </c:pt>
                <c:pt idx="2970">
                  <c:v>1.325</c:v>
                </c:pt>
                <c:pt idx="2971">
                  <c:v>1.3240000000000001</c:v>
                </c:pt>
                <c:pt idx="2972">
                  <c:v>1.3240000000000001</c:v>
                </c:pt>
                <c:pt idx="2973">
                  <c:v>1.323</c:v>
                </c:pt>
                <c:pt idx="2974">
                  <c:v>1.3240000000000001</c:v>
                </c:pt>
                <c:pt idx="2975">
                  <c:v>1.3240000000000001</c:v>
                </c:pt>
                <c:pt idx="2976">
                  <c:v>1.3240000000000001</c:v>
                </c:pt>
                <c:pt idx="2977">
                  <c:v>1.3220000000000001</c:v>
                </c:pt>
                <c:pt idx="2978">
                  <c:v>1.323</c:v>
                </c:pt>
                <c:pt idx="2979">
                  <c:v>1.3260000000000001</c:v>
                </c:pt>
                <c:pt idx="2980">
                  <c:v>1.3240000000000001</c:v>
                </c:pt>
                <c:pt idx="2981">
                  <c:v>1.3260000000000001</c:v>
                </c:pt>
                <c:pt idx="2982">
                  <c:v>1.3240000000000001</c:v>
                </c:pt>
                <c:pt idx="2983">
                  <c:v>1.325</c:v>
                </c:pt>
                <c:pt idx="2984">
                  <c:v>1.3240000000000001</c:v>
                </c:pt>
                <c:pt idx="2985">
                  <c:v>1.3240000000000001</c:v>
                </c:pt>
                <c:pt idx="2986">
                  <c:v>1.3260000000000001</c:v>
                </c:pt>
                <c:pt idx="2987">
                  <c:v>1.327</c:v>
                </c:pt>
                <c:pt idx="2988">
                  <c:v>1.325</c:v>
                </c:pt>
                <c:pt idx="2989">
                  <c:v>1.327</c:v>
                </c:pt>
                <c:pt idx="2990">
                  <c:v>1.327</c:v>
                </c:pt>
                <c:pt idx="2991">
                  <c:v>1.327</c:v>
                </c:pt>
                <c:pt idx="2992">
                  <c:v>1.325</c:v>
                </c:pt>
                <c:pt idx="2993">
                  <c:v>1.3260000000000001</c:v>
                </c:pt>
                <c:pt idx="2994">
                  <c:v>1.329</c:v>
                </c:pt>
                <c:pt idx="2995">
                  <c:v>1.3260000000000001</c:v>
                </c:pt>
                <c:pt idx="2996">
                  <c:v>1.33</c:v>
                </c:pt>
                <c:pt idx="2997">
                  <c:v>1.327</c:v>
                </c:pt>
                <c:pt idx="2998">
                  <c:v>1.33</c:v>
                </c:pt>
                <c:pt idx="2999">
                  <c:v>1.329</c:v>
                </c:pt>
                <c:pt idx="3000">
                  <c:v>1.3280000000000001</c:v>
                </c:pt>
                <c:pt idx="3001">
                  <c:v>1.331</c:v>
                </c:pt>
                <c:pt idx="3002">
                  <c:v>1.3260000000000001</c:v>
                </c:pt>
                <c:pt idx="3003">
                  <c:v>1.3280000000000001</c:v>
                </c:pt>
                <c:pt idx="3004">
                  <c:v>1.33</c:v>
                </c:pt>
                <c:pt idx="3005">
                  <c:v>1.33</c:v>
                </c:pt>
                <c:pt idx="3006">
                  <c:v>1.331</c:v>
                </c:pt>
                <c:pt idx="3007">
                  <c:v>1.331</c:v>
                </c:pt>
                <c:pt idx="3008">
                  <c:v>1.33</c:v>
                </c:pt>
                <c:pt idx="3009">
                  <c:v>1.3320000000000001</c:v>
                </c:pt>
                <c:pt idx="3010">
                  <c:v>1.331</c:v>
                </c:pt>
                <c:pt idx="3011">
                  <c:v>1.3320000000000001</c:v>
                </c:pt>
                <c:pt idx="3012">
                  <c:v>1.3320000000000001</c:v>
                </c:pt>
                <c:pt idx="3013">
                  <c:v>1.331</c:v>
                </c:pt>
                <c:pt idx="3014">
                  <c:v>1.333</c:v>
                </c:pt>
                <c:pt idx="3015">
                  <c:v>1.33</c:v>
                </c:pt>
                <c:pt idx="3016">
                  <c:v>1.3340000000000001</c:v>
                </c:pt>
                <c:pt idx="3017">
                  <c:v>1.3320000000000001</c:v>
                </c:pt>
                <c:pt idx="3018">
                  <c:v>1.329</c:v>
                </c:pt>
                <c:pt idx="3019">
                  <c:v>1.331</c:v>
                </c:pt>
                <c:pt idx="3020">
                  <c:v>1.335</c:v>
                </c:pt>
                <c:pt idx="3021">
                  <c:v>1.3340000000000001</c:v>
                </c:pt>
                <c:pt idx="3022">
                  <c:v>1.3360000000000001</c:v>
                </c:pt>
                <c:pt idx="3023">
                  <c:v>1.3340000000000001</c:v>
                </c:pt>
                <c:pt idx="3024">
                  <c:v>1.3340000000000001</c:v>
                </c:pt>
                <c:pt idx="3025">
                  <c:v>1.335</c:v>
                </c:pt>
                <c:pt idx="3026">
                  <c:v>1.3360000000000001</c:v>
                </c:pt>
                <c:pt idx="3027">
                  <c:v>1.3320000000000001</c:v>
                </c:pt>
                <c:pt idx="3028">
                  <c:v>1.335</c:v>
                </c:pt>
                <c:pt idx="3029">
                  <c:v>1.3360000000000001</c:v>
                </c:pt>
                <c:pt idx="3030">
                  <c:v>1.3340000000000001</c:v>
                </c:pt>
                <c:pt idx="3031">
                  <c:v>1.3360000000000001</c:v>
                </c:pt>
                <c:pt idx="3032">
                  <c:v>1.335</c:v>
                </c:pt>
                <c:pt idx="3033">
                  <c:v>1.3360000000000001</c:v>
                </c:pt>
                <c:pt idx="3034">
                  <c:v>1.3360000000000001</c:v>
                </c:pt>
                <c:pt idx="3035">
                  <c:v>1.337</c:v>
                </c:pt>
                <c:pt idx="3036">
                  <c:v>1.3360000000000001</c:v>
                </c:pt>
                <c:pt idx="3037">
                  <c:v>1.3360000000000001</c:v>
                </c:pt>
                <c:pt idx="3038">
                  <c:v>1.3380000000000001</c:v>
                </c:pt>
                <c:pt idx="3039">
                  <c:v>1.337</c:v>
                </c:pt>
                <c:pt idx="3040">
                  <c:v>1.3380000000000001</c:v>
                </c:pt>
                <c:pt idx="3041">
                  <c:v>1.339</c:v>
                </c:pt>
                <c:pt idx="3042">
                  <c:v>1.3360000000000001</c:v>
                </c:pt>
                <c:pt idx="3043">
                  <c:v>1.337</c:v>
                </c:pt>
                <c:pt idx="3044">
                  <c:v>1.34</c:v>
                </c:pt>
                <c:pt idx="3045">
                  <c:v>1.3340000000000001</c:v>
                </c:pt>
                <c:pt idx="3046">
                  <c:v>1.339</c:v>
                </c:pt>
                <c:pt idx="3047">
                  <c:v>1.3360000000000001</c:v>
                </c:pt>
                <c:pt idx="3048">
                  <c:v>1.3380000000000001</c:v>
                </c:pt>
                <c:pt idx="3049">
                  <c:v>1.3380000000000001</c:v>
                </c:pt>
                <c:pt idx="3050">
                  <c:v>1.339</c:v>
                </c:pt>
                <c:pt idx="3051">
                  <c:v>1.339</c:v>
                </c:pt>
                <c:pt idx="3052">
                  <c:v>1.3380000000000001</c:v>
                </c:pt>
                <c:pt idx="3053">
                  <c:v>1.34</c:v>
                </c:pt>
                <c:pt idx="3054">
                  <c:v>1.34</c:v>
                </c:pt>
                <c:pt idx="3055">
                  <c:v>1.34</c:v>
                </c:pt>
                <c:pt idx="3056">
                  <c:v>1.34</c:v>
                </c:pt>
                <c:pt idx="3057">
                  <c:v>1.34</c:v>
                </c:pt>
                <c:pt idx="3058">
                  <c:v>1.339</c:v>
                </c:pt>
                <c:pt idx="3059">
                  <c:v>1.341</c:v>
                </c:pt>
                <c:pt idx="3060">
                  <c:v>1.3380000000000001</c:v>
                </c:pt>
                <c:pt idx="3061">
                  <c:v>1.343</c:v>
                </c:pt>
                <c:pt idx="3062">
                  <c:v>1.34</c:v>
                </c:pt>
                <c:pt idx="3063">
                  <c:v>1.343</c:v>
                </c:pt>
                <c:pt idx="3064">
                  <c:v>1.341</c:v>
                </c:pt>
                <c:pt idx="3065">
                  <c:v>1.3420000000000001</c:v>
                </c:pt>
                <c:pt idx="3066">
                  <c:v>1.3440000000000001</c:v>
                </c:pt>
                <c:pt idx="3067">
                  <c:v>1.3420000000000001</c:v>
                </c:pt>
                <c:pt idx="3068">
                  <c:v>1.341</c:v>
                </c:pt>
                <c:pt idx="3069">
                  <c:v>1.3420000000000001</c:v>
                </c:pt>
                <c:pt idx="3070">
                  <c:v>1.3420000000000001</c:v>
                </c:pt>
                <c:pt idx="3071">
                  <c:v>1.347</c:v>
                </c:pt>
                <c:pt idx="3072">
                  <c:v>1.3440000000000001</c:v>
                </c:pt>
                <c:pt idx="3073">
                  <c:v>1.343</c:v>
                </c:pt>
                <c:pt idx="3074">
                  <c:v>1.341</c:v>
                </c:pt>
                <c:pt idx="3075">
                  <c:v>1.3460000000000001</c:v>
                </c:pt>
                <c:pt idx="3076">
                  <c:v>1.347</c:v>
                </c:pt>
                <c:pt idx="3077">
                  <c:v>1.3440000000000001</c:v>
                </c:pt>
                <c:pt idx="3078">
                  <c:v>1.343</c:v>
                </c:pt>
                <c:pt idx="3079">
                  <c:v>1.345</c:v>
                </c:pt>
                <c:pt idx="3080">
                  <c:v>1.345</c:v>
                </c:pt>
                <c:pt idx="3081">
                  <c:v>1.3460000000000001</c:v>
                </c:pt>
                <c:pt idx="3082">
                  <c:v>1.345</c:v>
                </c:pt>
                <c:pt idx="3083">
                  <c:v>1.3460000000000001</c:v>
                </c:pt>
                <c:pt idx="3084">
                  <c:v>1.3460000000000001</c:v>
                </c:pt>
                <c:pt idx="3085">
                  <c:v>1.3440000000000001</c:v>
                </c:pt>
                <c:pt idx="3086">
                  <c:v>1.349</c:v>
                </c:pt>
                <c:pt idx="3087">
                  <c:v>1.345</c:v>
                </c:pt>
                <c:pt idx="3088">
                  <c:v>1.345</c:v>
                </c:pt>
                <c:pt idx="3089">
                  <c:v>1.347</c:v>
                </c:pt>
                <c:pt idx="3090">
                  <c:v>1.347</c:v>
                </c:pt>
                <c:pt idx="3091">
                  <c:v>1.349</c:v>
                </c:pt>
                <c:pt idx="3092">
                  <c:v>1.347</c:v>
                </c:pt>
                <c:pt idx="3093">
                  <c:v>1.347</c:v>
                </c:pt>
                <c:pt idx="3094">
                  <c:v>1.3480000000000001</c:v>
                </c:pt>
                <c:pt idx="3095">
                  <c:v>1.351</c:v>
                </c:pt>
                <c:pt idx="3096">
                  <c:v>1.351</c:v>
                </c:pt>
                <c:pt idx="3097">
                  <c:v>1.351</c:v>
                </c:pt>
                <c:pt idx="3098">
                  <c:v>1.349</c:v>
                </c:pt>
                <c:pt idx="3099">
                  <c:v>1.351</c:v>
                </c:pt>
                <c:pt idx="3100">
                  <c:v>1.35</c:v>
                </c:pt>
                <c:pt idx="3101">
                  <c:v>1.351</c:v>
                </c:pt>
                <c:pt idx="3102">
                  <c:v>1.35</c:v>
                </c:pt>
                <c:pt idx="3103">
                  <c:v>1.3520000000000001</c:v>
                </c:pt>
                <c:pt idx="3104">
                  <c:v>1.351</c:v>
                </c:pt>
                <c:pt idx="3105">
                  <c:v>1.35</c:v>
                </c:pt>
                <c:pt idx="3106">
                  <c:v>1.349</c:v>
                </c:pt>
                <c:pt idx="3107">
                  <c:v>1.3480000000000001</c:v>
                </c:pt>
                <c:pt idx="3108">
                  <c:v>1.3520000000000001</c:v>
                </c:pt>
                <c:pt idx="3109">
                  <c:v>1.353</c:v>
                </c:pt>
                <c:pt idx="3110">
                  <c:v>1.355</c:v>
                </c:pt>
                <c:pt idx="3111">
                  <c:v>1.3540000000000001</c:v>
                </c:pt>
                <c:pt idx="3112">
                  <c:v>1.351</c:v>
                </c:pt>
                <c:pt idx="3113">
                  <c:v>1.351</c:v>
                </c:pt>
                <c:pt idx="3114">
                  <c:v>1.35</c:v>
                </c:pt>
                <c:pt idx="3115">
                  <c:v>1.3540000000000001</c:v>
                </c:pt>
                <c:pt idx="3116">
                  <c:v>1.3540000000000001</c:v>
                </c:pt>
                <c:pt idx="3117">
                  <c:v>1.353</c:v>
                </c:pt>
                <c:pt idx="3118">
                  <c:v>1.3520000000000001</c:v>
                </c:pt>
                <c:pt idx="3119">
                  <c:v>1.353</c:v>
                </c:pt>
                <c:pt idx="3120">
                  <c:v>1.3540000000000001</c:v>
                </c:pt>
                <c:pt idx="3121">
                  <c:v>1.3520000000000001</c:v>
                </c:pt>
                <c:pt idx="3122">
                  <c:v>1.3540000000000001</c:v>
                </c:pt>
                <c:pt idx="3123">
                  <c:v>1.355</c:v>
                </c:pt>
                <c:pt idx="3124">
                  <c:v>1.35</c:v>
                </c:pt>
                <c:pt idx="3125">
                  <c:v>1.355</c:v>
                </c:pt>
                <c:pt idx="3126">
                  <c:v>1.3560000000000001</c:v>
                </c:pt>
                <c:pt idx="3127">
                  <c:v>1.355</c:v>
                </c:pt>
                <c:pt idx="3128">
                  <c:v>1.357</c:v>
                </c:pt>
                <c:pt idx="3129">
                  <c:v>1.3560000000000001</c:v>
                </c:pt>
                <c:pt idx="3130">
                  <c:v>1.355</c:v>
                </c:pt>
                <c:pt idx="3131">
                  <c:v>1.3560000000000001</c:v>
                </c:pt>
                <c:pt idx="3132">
                  <c:v>1.3580000000000001</c:v>
                </c:pt>
                <c:pt idx="3133">
                  <c:v>1.357</c:v>
                </c:pt>
                <c:pt idx="3134">
                  <c:v>1.3560000000000001</c:v>
                </c:pt>
                <c:pt idx="3135">
                  <c:v>1.36</c:v>
                </c:pt>
                <c:pt idx="3136">
                  <c:v>1.3580000000000001</c:v>
                </c:pt>
                <c:pt idx="3137">
                  <c:v>1.3580000000000001</c:v>
                </c:pt>
                <c:pt idx="3138">
                  <c:v>1.359</c:v>
                </c:pt>
                <c:pt idx="3139">
                  <c:v>1.357</c:v>
                </c:pt>
                <c:pt idx="3140">
                  <c:v>1.361</c:v>
                </c:pt>
                <c:pt idx="3141">
                  <c:v>1.359</c:v>
                </c:pt>
                <c:pt idx="3142">
                  <c:v>1.3620000000000001</c:v>
                </c:pt>
                <c:pt idx="3143">
                  <c:v>1.3580000000000001</c:v>
                </c:pt>
                <c:pt idx="3144">
                  <c:v>1.361</c:v>
                </c:pt>
                <c:pt idx="3145">
                  <c:v>1.363</c:v>
                </c:pt>
                <c:pt idx="3146">
                  <c:v>1.3620000000000001</c:v>
                </c:pt>
                <c:pt idx="3147">
                  <c:v>1.3620000000000001</c:v>
                </c:pt>
                <c:pt idx="3148">
                  <c:v>1.361</c:v>
                </c:pt>
                <c:pt idx="3149">
                  <c:v>1.361</c:v>
                </c:pt>
                <c:pt idx="3150">
                  <c:v>1.363</c:v>
                </c:pt>
                <c:pt idx="3151">
                  <c:v>1.3640000000000001</c:v>
                </c:pt>
                <c:pt idx="3152">
                  <c:v>1.3640000000000001</c:v>
                </c:pt>
                <c:pt idx="3153">
                  <c:v>1.365</c:v>
                </c:pt>
                <c:pt idx="3154">
                  <c:v>1.365</c:v>
                </c:pt>
                <c:pt idx="3155">
                  <c:v>1.367</c:v>
                </c:pt>
                <c:pt idx="3156">
                  <c:v>1.3680000000000001</c:v>
                </c:pt>
                <c:pt idx="3157">
                  <c:v>1.369</c:v>
                </c:pt>
                <c:pt idx="3158">
                  <c:v>1.371</c:v>
                </c:pt>
                <c:pt idx="3159">
                  <c:v>1.365</c:v>
                </c:pt>
                <c:pt idx="3160">
                  <c:v>1.369</c:v>
                </c:pt>
                <c:pt idx="3161">
                  <c:v>1.365</c:v>
                </c:pt>
                <c:pt idx="3162">
                  <c:v>1.37</c:v>
                </c:pt>
                <c:pt idx="3163">
                  <c:v>1.371</c:v>
                </c:pt>
                <c:pt idx="3164">
                  <c:v>1.371</c:v>
                </c:pt>
                <c:pt idx="3165">
                  <c:v>1.3720000000000001</c:v>
                </c:pt>
                <c:pt idx="3166">
                  <c:v>1.373</c:v>
                </c:pt>
                <c:pt idx="3167">
                  <c:v>1.3720000000000001</c:v>
                </c:pt>
                <c:pt idx="3168">
                  <c:v>1.375</c:v>
                </c:pt>
                <c:pt idx="3169">
                  <c:v>1.3740000000000001</c:v>
                </c:pt>
                <c:pt idx="3170">
                  <c:v>1.375</c:v>
                </c:pt>
                <c:pt idx="3171">
                  <c:v>1.3740000000000001</c:v>
                </c:pt>
                <c:pt idx="3172">
                  <c:v>1.3740000000000001</c:v>
                </c:pt>
                <c:pt idx="3173">
                  <c:v>1.3779999999999999</c:v>
                </c:pt>
                <c:pt idx="3174">
                  <c:v>1.377</c:v>
                </c:pt>
                <c:pt idx="3175">
                  <c:v>1.377</c:v>
                </c:pt>
                <c:pt idx="3176">
                  <c:v>1.377</c:v>
                </c:pt>
                <c:pt idx="3177">
                  <c:v>1.3759999999999999</c:v>
                </c:pt>
                <c:pt idx="3178">
                  <c:v>1.3779999999999999</c:v>
                </c:pt>
                <c:pt idx="3179">
                  <c:v>1.377</c:v>
                </c:pt>
                <c:pt idx="3180">
                  <c:v>1.38</c:v>
                </c:pt>
                <c:pt idx="3181">
                  <c:v>1.3779999999999999</c:v>
                </c:pt>
                <c:pt idx="3182">
                  <c:v>1.38</c:v>
                </c:pt>
                <c:pt idx="3183">
                  <c:v>1.38</c:v>
                </c:pt>
                <c:pt idx="3184">
                  <c:v>1.381</c:v>
                </c:pt>
                <c:pt idx="3185">
                  <c:v>1.3819999999999999</c:v>
                </c:pt>
                <c:pt idx="3186">
                  <c:v>1.383</c:v>
                </c:pt>
                <c:pt idx="3187">
                  <c:v>1.3819999999999999</c:v>
                </c:pt>
                <c:pt idx="3188">
                  <c:v>1.3819999999999999</c:v>
                </c:pt>
                <c:pt idx="3189">
                  <c:v>1.3839999999999999</c:v>
                </c:pt>
                <c:pt idx="3190">
                  <c:v>1.385</c:v>
                </c:pt>
                <c:pt idx="3191">
                  <c:v>1.3879999999999999</c:v>
                </c:pt>
                <c:pt idx="3192">
                  <c:v>1.385</c:v>
                </c:pt>
                <c:pt idx="3193">
                  <c:v>1.3859999999999999</c:v>
                </c:pt>
                <c:pt idx="3194">
                  <c:v>1.389</c:v>
                </c:pt>
                <c:pt idx="3195">
                  <c:v>1.387</c:v>
                </c:pt>
                <c:pt idx="3196">
                  <c:v>1.3839999999999999</c:v>
                </c:pt>
                <c:pt idx="3197">
                  <c:v>1.387</c:v>
                </c:pt>
                <c:pt idx="3198">
                  <c:v>1.389</c:v>
                </c:pt>
                <c:pt idx="3199">
                  <c:v>1.3879999999999999</c:v>
                </c:pt>
                <c:pt idx="3200">
                  <c:v>1.39</c:v>
                </c:pt>
                <c:pt idx="3201">
                  <c:v>1.3919999999999999</c:v>
                </c:pt>
                <c:pt idx="3202">
                  <c:v>1.39</c:v>
                </c:pt>
                <c:pt idx="3203">
                  <c:v>1.395</c:v>
                </c:pt>
                <c:pt idx="3204">
                  <c:v>1.393</c:v>
                </c:pt>
                <c:pt idx="3205">
                  <c:v>1.39</c:v>
                </c:pt>
                <c:pt idx="3206">
                  <c:v>1.3919999999999999</c:v>
                </c:pt>
                <c:pt idx="3207">
                  <c:v>1.3959999999999999</c:v>
                </c:pt>
                <c:pt idx="3208">
                  <c:v>1.395</c:v>
                </c:pt>
                <c:pt idx="3209">
                  <c:v>1.393</c:v>
                </c:pt>
                <c:pt idx="3210">
                  <c:v>1.393</c:v>
                </c:pt>
                <c:pt idx="3211">
                  <c:v>1.397</c:v>
                </c:pt>
                <c:pt idx="3212">
                  <c:v>1.399</c:v>
                </c:pt>
                <c:pt idx="3213">
                  <c:v>1.399</c:v>
                </c:pt>
                <c:pt idx="3214">
                  <c:v>1.4</c:v>
                </c:pt>
                <c:pt idx="3215">
                  <c:v>1.4019999999999999</c:v>
                </c:pt>
                <c:pt idx="3216">
                  <c:v>1.403</c:v>
                </c:pt>
                <c:pt idx="3217">
                  <c:v>1.4019999999999999</c:v>
                </c:pt>
                <c:pt idx="3218">
                  <c:v>1.403</c:v>
                </c:pt>
                <c:pt idx="3219">
                  <c:v>1.405</c:v>
                </c:pt>
                <c:pt idx="3220">
                  <c:v>1.4059999999999999</c:v>
                </c:pt>
                <c:pt idx="3221">
                  <c:v>1.4039999999999999</c:v>
                </c:pt>
                <c:pt idx="3222">
                  <c:v>1.4079999999999999</c:v>
                </c:pt>
                <c:pt idx="3223">
                  <c:v>1.405</c:v>
                </c:pt>
                <c:pt idx="3224">
                  <c:v>1.4059999999999999</c:v>
                </c:pt>
                <c:pt idx="3225">
                  <c:v>1.4079999999999999</c:v>
                </c:pt>
                <c:pt idx="3226">
                  <c:v>1.409</c:v>
                </c:pt>
                <c:pt idx="3227">
                  <c:v>1.4119999999999999</c:v>
                </c:pt>
                <c:pt idx="3228">
                  <c:v>1.4139999999999999</c:v>
                </c:pt>
                <c:pt idx="3229">
                  <c:v>1.4139999999999999</c:v>
                </c:pt>
                <c:pt idx="3230">
                  <c:v>1.401</c:v>
                </c:pt>
                <c:pt idx="3231">
                  <c:v>1.4179999999999999</c:v>
                </c:pt>
                <c:pt idx="3232">
                  <c:v>1.415</c:v>
                </c:pt>
                <c:pt idx="3233">
                  <c:v>1.4179999999999999</c:v>
                </c:pt>
                <c:pt idx="3234">
                  <c:v>1.42</c:v>
                </c:pt>
                <c:pt idx="3235">
                  <c:v>1.42</c:v>
                </c:pt>
                <c:pt idx="3236">
                  <c:v>1.423</c:v>
                </c:pt>
                <c:pt idx="3237">
                  <c:v>1.4279999999999999</c:v>
                </c:pt>
                <c:pt idx="3238">
                  <c:v>1.4279999999999999</c:v>
                </c:pt>
                <c:pt idx="3239">
                  <c:v>1.4279999999999999</c:v>
                </c:pt>
                <c:pt idx="3240">
                  <c:v>1.4319999999999999</c:v>
                </c:pt>
                <c:pt idx="3241">
                  <c:v>1.4339999999999999</c:v>
                </c:pt>
                <c:pt idx="3242">
                  <c:v>1.431</c:v>
                </c:pt>
                <c:pt idx="3243">
                  <c:v>1.4370000000000001</c:v>
                </c:pt>
                <c:pt idx="3244">
                  <c:v>1.4410000000000001</c:v>
                </c:pt>
                <c:pt idx="3245">
                  <c:v>1.44</c:v>
                </c:pt>
                <c:pt idx="3246">
                  <c:v>1.4410000000000001</c:v>
                </c:pt>
                <c:pt idx="3247">
                  <c:v>1.446</c:v>
                </c:pt>
                <c:pt idx="3248">
                  <c:v>1.444</c:v>
                </c:pt>
                <c:pt idx="3249">
                  <c:v>1.4470000000000001</c:v>
                </c:pt>
                <c:pt idx="3250">
                  <c:v>1.4490000000000001</c:v>
                </c:pt>
                <c:pt idx="3251">
                  <c:v>1.4490000000000001</c:v>
                </c:pt>
                <c:pt idx="3252">
                  <c:v>1.454</c:v>
                </c:pt>
                <c:pt idx="3253">
                  <c:v>1.4570000000000001</c:v>
                </c:pt>
                <c:pt idx="3254">
                  <c:v>1.4550000000000001</c:v>
                </c:pt>
                <c:pt idx="3255">
                  <c:v>1.46</c:v>
                </c:pt>
                <c:pt idx="3256">
                  <c:v>1.4610000000000001</c:v>
                </c:pt>
                <c:pt idx="3257">
                  <c:v>1.462</c:v>
                </c:pt>
                <c:pt idx="3258">
                  <c:v>1.4630000000000001</c:v>
                </c:pt>
                <c:pt idx="3259">
                  <c:v>1.4650000000000001</c:v>
                </c:pt>
                <c:pt idx="3260">
                  <c:v>1.4690000000000001</c:v>
                </c:pt>
                <c:pt idx="3261">
                  <c:v>1.4730000000000001</c:v>
                </c:pt>
                <c:pt idx="3262">
                  <c:v>1.4730000000000001</c:v>
                </c:pt>
                <c:pt idx="3263">
                  <c:v>1.4730000000000001</c:v>
                </c:pt>
                <c:pt idx="3264">
                  <c:v>1.474</c:v>
                </c:pt>
                <c:pt idx="3265">
                  <c:v>1.4730000000000001</c:v>
                </c:pt>
                <c:pt idx="3266">
                  <c:v>1.476</c:v>
                </c:pt>
                <c:pt idx="3267">
                  <c:v>1.4810000000000001</c:v>
                </c:pt>
                <c:pt idx="3268">
                  <c:v>1.478</c:v>
                </c:pt>
                <c:pt idx="3269">
                  <c:v>1.4790000000000001</c:v>
                </c:pt>
                <c:pt idx="3270">
                  <c:v>1.484</c:v>
                </c:pt>
                <c:pt idx="3271">
                  <c:v>1.484</c:v>
                </c:pt>
                <c:pt idx="3272">
                  <c:v>1.488</c:v>
                </c:pt>
                <c:pt idx="3273">
                  <c:v>1.4850000000000001</c:v>
                </c:pt>
                <c:pt idx="3274">
                  <c:v>1.4870000000000001</c:v>
                </c:pt>
                <c:pt idx="3275">
                  <c:v>1.488</c:v>
                </c:pt>
                <c:pt idx="3276">
                  <c:v>1.4910000000000001</c:v>
                </c:pt>
                <c:pt idx="3277">
                  <c:v>1.4930000000000001</c:v>
                </c:pt>
                <c:pt idx="3278">
                  <c:v>1.4930000000000001</c:v>
                </c:pt>
                <c:pt idx="3279">
                  <c:v>1.496</c:v>
                </c:pt>
                <c:pt idx="3280">
                  <c:v>1.4950000000000001</c:v>
                </c:pt>
                <c:pt idx="3281">
                  <c:v>1.4970000000000001</c:v>
                </c:pt>
                <c:pt idx="3282">
                  <c:v>1.496</c:v>
                </c:pt>
                <c:pt idx="3283">
                  <c:v>1.494</c:v>
                </c:pt>
                <c:pt idx="3284">
                  <c:v>1.4990000000000001</c:v>
                </c:pt>
                <c:pt idx="3285">
                  <c:v>1.5</c:v>
                </c:pt>
                <c:pt idx="3286">
                  <c:v>1.5009999999999999</c:v>
                </c:pt>
                <c:pt idx="3287">
                  <c:v>1.5029999999999999</c:v>
                </c:pt>
                <c:pt idx="3288">
                  <c:v>1.504</c:v>
                </c:pt>
                <c:pt idx="3289">
                  <c:v>1.5009999999999999</c:v>
                </c:pt>
                <c:pt idx="3290">
                  <c:v>1.5009999999999999</c:v>
                </c:pt>
                <c:pt idx="3291">
                  <c:v>1.5049999999999999</c:v>
                </c:pt>
                <c:pt idx="3292">
                  <c:v>1.5009999999999999</c:v>
                </c:pt>
                <c:pt idx="3293">
                  <c:v>1.5069999999999999</c:v>
                </c:pt>
                <c:pt idx="3294">
                  <c:v>1.5069999999999999</c:v>
                </c:pt>
                <c:pt idx="3295">
                  <c:v>1.508</c:v>
                </c:pt>
                <c:pt idx="3296">
                  <c:v>1.5089999999999999</c:v>
                </c:pt>
                <c:pt idx="3297">
                  <c:v>1.506</c:v>
                </c:pt>
                <c:pt idx="3298">
                  <c:v>1.5109999999999999</c:v>
                </c:pt>
                <c:pt idx="3299">
                  <c:v>1.508</c:v>
                </c:pt>
                <c:pt idx="3300">
                  <c:v>1.5089999999999999</c:v>
                </c:pt>
                <c:pt idx="3301">
                  <c:v>1.514</c:v>
                </c:pt>
                <c:pt idx="3302">
                  <c:v>1.5129999999999999</c:v>
                </c:pt>
                <c:pt idx="3303">
                  <c:v>1.512</c:v>
                </c:pt>
                <c:pt idx="3304">
                  <c:v>1.512</c:v>
                </c:pt>
                <c:pt idx="3305">
                  <c:v>1.51</c:v>
                </c:pt>
                <c:pt idx="3306">
                  <c:v>1.5109999999999999</c:v>
                </c:pt>
                <c:pt idx="3307">
                  <c:v>1.512</c:v>
                </c:pt>
                <c:pt idx="3308">
                  <c:v>1.512</c:v>
                </c:pt>
                <c:pt idx="3309">
                  <c:v>1.512</c:v>
                </c:pt>
                <c:pt idx="3310">
                  <c:v>1.516</c:v>
                </c:pt>
                <c:pt idx="3311">
                  <c:v>1.5089999999999999</c:v>
                </c:pt>
                <c:pt idx="3312">
                  <c:v>1.5129999999999999</c:v>
                </c:pt>
                <c:pt idx="3313">
                  <c:v>1.5149999999999999</c:v>
                </c:pt>
                <c:pt idx="3314">
                  <c:v>1.5189999999999999</c:v>
                </c:pt>
                <c:pt idx="3315">
                  <c:v>1.516</c:v>
                </c:pt>
                <c:pt idx="3316">
                  <c:v>1.518</c:v>
                </c:pt>
                <c:pt idx="3317">
                  <c:v>1.52</c:v>
                </c:pt>
                <c:pt idx="3318">
                  <c:v>1.518</c:v>
                </c:pt>
                <c:pt idx="3319">
                  <c:v>1.52</c:v>
                </c:pt>
                <c:pt idx="3320">
                  <c:v>1.5209999999999999</c:v>
                </c:pt>
                <c:pt idx="3321">
                  <c:v>1.52</c:v>
                </c:pt>
                <c:pt idx="3322">
                  <c:v>1.518</c:v>
                </c:pt>
                <c:pt idx="3323">
                  <c:v>1.5189999999999999</c:v>
                </c:pt>
                <c:pt idx="3324">
                  <c:v>1.524</c:v>
                </c:pt>
                <c:pt idx="3325">
                  <c:v>1.5189999999999999</c:v>
                </c:pt>
                <c:pt idx="3326">
                  <c:v>1.52</c:v>
                </c:pt>
                <c:pt idx="3327">
                  <c:v>1.524</c:v>
                </c:pt>
                <c:pt idx="3328">
                  <c:v>1.5229999999999999</c:v>
                </c:pt>
                <c:pt idx="3329">
                  <c:v>1.5209999999999999</c:v>
                </c:pt>
                <c:pt idx="3330">
                  <c:v>1.522</c:v>
                </c:pt>
                <c:pt idx="3331">
                  <c:v>1.5229999999999999</c:v>
                </c:pt>
                <c:pt idx="3332">
                  <c:v>1.5229999999999999</c:v>
                </c:pt>
                <c:pt idx="3333">
                  <c:v>1.5249999999999999</c:v>
                </c:pt>
                <c:pt idx="3334">
                  <c:v>1.524</c:v>
                </c:pt>
                <c:pt idx="3335">
                  <c:v>1.5249999999999999</c:v>
                </c:pt>
                <c:pt idx="3336">
                  <c:v>1.5269999999999999</c:v>
                </c:pt>
                <c:pt idx="3337">
                  <c:v>1.5229999999999999</c:v>
                </c:pt>
                <c:pt idx="3338">
                  <c:v>1.528</c:v>
                </c:pt>
                <c:pt idx="3339">
                  <c:v>1.528</c:v>
                </c:pt>
                <c:pt idx="3340">
                  <c:v>1.526</c:v>
                </c:pt>
                <c:pt idx="3341">
                  <c:v>1.528</c:v>
                </c:pt>
                <c:pt idx="3342">
                  <c:v>1.5229999999999999</c:v>
                </c:pt>
                <c:pt idx="3343">
                  <c:v>1.528</c:v>
                </c:pt>
                <c:pt idx="3344">
                  <c:v>1.5269999999999999</c:v>
                </c:pt>
                <c:pt idx="3345">
                  <c:v>1.5249999999999999</c:v>
                </c:pt>
                <c:pt idx="3346">
                  <c:v>1.5289999999999999</c:v>
                </c:pt>
                <c:pt idx="3347">
                  <c:v>1.528</c:v>
                </c:pt>
                <c:pt idx="3348">
                  <c:v>1.5289999999999999</c:v>
                </c:pt>
                <c:pt idx="3349">
                  <c:v>1.5249999999999999</c:v>
                </c:pt>
                <c:pt idx="3350">
                  <c:v>1.5289999999999999</c:v>
                </c:pt>
                <c:pt idx="3351">
                  <c:v>1.5309999999999999</c:v>
                </c:pt>
                <c:pt idx="3352">
                  <c:v>1.5309999999999999</c:v>
                </c:pt>
                <c:pt idx="3353">
                  <c:v>1.5249999999999999</c:v>
                </c:pt>
                <c:pt idx="3354">
                  <c:v>1.524</c:v>
                </c:pt>
                <c:pt idx="3355">
                  <c:v>1.53</c:v>
                </c:pt>
                <c:pt idx="3356">
                  <c:v>1.53</c:v>
                </c:pt>
                <c:pt idx="3357">
                  <c:v>1.5329999999999999</c:v>
                </c:pt>
                <c:pt idx="3358">
                  <c:v>1.5329999999999999</c:v>
                </c:pt>
                <c:pt idx="3359">
                  <c:v>1.532</c:v>
                </c:pt>
                <c:pt idx="3360">
                  <c:v>1.53</c:v>
                </c:pt>
                <c:pt idx="3361">
                  <c:v>1.5329999999999999</c:v>
                </c:pt>
                <c:pt idx="3362">
                  <c:v>1.5329999999999999</c:v>
                </c:pt>
                <c:pt idx="3363">
                  <c:v>1.53</c:v>
                </c:pt>
                <c:pt idx="3364">
                  <c:v>1.5309999999999999</c:v>
                </c:pt>
                <c:pt idx="3365">
                  <c:v>1.5289999999999999</c:v>
                </c:pt>
                <c:pt idx="3366">
                  <c:v>1.532</c:v>
                </c:pt>
                <c:pt idx="3367">
                  <c:v>1.5289999999999999</c:v>
                </c:pt>
                <c:pt idx="3368">
                  <c:v>1.534</c:v>
                </c:pt>
                <c:pt idx="3369">
                  <c:v>1.5329999999999999</c:v>
                </c:pt>
                <c:pt idx="3370">
                  <c:v>1.53</c:v>
                </c:pt>
                <c:pt idx="3371">
                  <c:v>1.5329999999999999</c:v>
                </c:pt>
                <c:pt idx="3372">
                  <c:v>1.532</c:v>
                </c:pt>
                <c:pt idx="3373">
                  <c:v>1.53</c:v>
                </c:pt>
                <c:pt idx="3374">
                  <c:v>1.536</c:v>
                </c:pt>
                <c:pt idx="3375">
                  <c:v>1.5349999999999999</c:v>
                </c:pt>
                <c:pt idx="3376">
                  <c:v>1.532</c:v>
                </c:pt>
                <c:pt idx="3377">
                  <c:v>1.532</c:v>
                </c:pt>
                <c:pt idx="3378">
                  <c:v>1.532</c:v>
                </c:pt>
                <c:pt idx="3379">
                  <c:v>1.5309999999999999</c:v>
                </c:pt>
                <c:pt idx="3380">
                  <c:v>1.53</c:v>
                </c:pt>
                <c:pt idx="3381">
                  <c:v>1.528</c:v>
                </c:pt>
                <c:pt idx="3382">
                  <c:v>1.536</c:v>
                </c:pt>
                <c:pt idx="3383">
                  <c:v>1.5329999999999999</c:v>
                </c:pt>
                <c:pt idx="3384">
                  <c:v>1.536</c:v>
                </c:pt>
                <c:pt idx="3385">
                  <c:v>1.5369999999999999</c:v>
                </c:pt>
                <c:pt idx="3386">
                  <c:v>1.5369999999999999</c:v>
                </c:pt>
                <c:pt idx="3387">
                  <c:v>1.5389999999999999</c:v>
                </c:pt>
                <c:pt idx="3388">
                  <c:v>1.536</c:v>
                </c:pt>
                <c:pt idx="3389">
                  <c:v>1.5349999999999999</c:v>
                </c:pt>
                <c:pt idx="3390">
                  <c:v>1.5409999999999999</c:v>
                </c:pt>
                <c:pt idx="3391">
                  <c:v>1.538</c:v>
                </c:pt>
                <c:pt idx="3392">
                  <c:v>1.542</c:v>
                </c:pt>
                <c:pt idx="3393">
                  <c:v>1.542</c:v>
                </c:pt>
                <c:pt idx="3394">
                  <c:v>1.542</c:v>
                </c:pt>
                <c:pt idx="3395">
                  <c:v>1.5369999999999999</c:v>
                </c:pt>
                <c:pt idx="3396">
                  <c:v>1.542</c:v>
                </c:pt>
                <c:pt idx="3397">
                  <c:v>1.54</c:v>
                </c:pt>
                <c:pt idx="3398">
                  <c:v>1.5429999999999999</c:v>
                </c:pt>
                <c:pt idx="3399">
                  <c:v>1.544</c:v>
                </c:pt>
                <c:pt idx="3400">
                  <c:v>1.546</c:v>
                </c:pt>
                <c:pt idx="3401">
                  <c:v>1.548</c:v>
                </c:pt>
                <c:pt idx="3402">
                  <c:v>1.5429999999999999</c:v>
                </c:pt>
                <c:pt idx="3403">
                  <c:v>1.55</c:v>
                </c:pt>
                <c:pt idx="3404">
                  <c:v>1.552</c:v>
                </c:pt>
                <c:pt idx="3405">
                  <c:v>1.5469999999999999</c:v>
                </c:pt>
                <c:pt idx="3406">
                  <c:v>1.5489999999999999</c:v>
                </c:pt>
                <c:pt idx="3407">
                  <c:v>1.5529999999999999</c:v>
                </c:pt>
                <c:pt idx="3408">
                  <c:v>1.5509999999999999</c:v>
                </c:pt>
                <c:pt idx="3409">
                  <c:v>1.554</c:v>
                </c:pt>
                <c:pt idx="3410">
                  <c:v>1.55</c:v>
                </c:pt>
                <c:pt idx="3411">
                  <c:v>1.5509999999999999</c:v>
                </c:pt>
                <c:pt idx="3412">
                  <c:v>1.552</c:v>
                </c:pt>
                <c:pt idx="3413">
                  <c:v>1.5549999999999999</c:v>
                </c:pt>
                <c:pt idx="3414">
                  <c:v>1.5569999999999999</c:v>
                </c:pt>
                <c:pt idx="3415">
                  <c:v>1.556</c:v>
                </c:pt>
                <c:pt idx="3416">
                  <c:v>1.5589999999999999</c:v>
                </c:pt>
                <c:pt idx="3417">
                  <c:v>1.556</c:v>
                </c:pt>
                <c:pt idx="3418">
                  <c:v>1.556</c:v>
                </c:pt>
                <c:pt idx="3419">
                  <c:v>1.56</c:v>
                </c:pt>
                <c:pt idx="3420">
                  <c:v>1.556</c:v>
                </c:pt>
                <c:pt idx="3421">
                  <c:v>1.56</c:v>
                </c:pt>
                <c:pt idx="3422">
                  <c:v>1.5609999999999999</c:v>
                </c:pt>
                <c:pt idx="3423">
                  <c:v>1.5569999999999999</c:v>
                </c:pt>
                <c:pt idx="3424">
                  <c:v>1.5620000000000001</c:v>
                </c:pt>
                <c:pt idx="3425">
                  <c:v>1.5620000000000001</c:v>
                </c:pt>
                <c:pt idx="3426">
                  <c:v>1.5569999999999999</c:v>
                </c:pt>
                <c:pt idx="3427">
                  <c:v>1.56</c:v>
                </c:pt>
                <c:pt idx="3428">
                  <c:v>1.56</c:v>
                </c:pt>
                <c:pt idx="3429">
                  <c:v>1.56</c:v>
                </c:pt>
                <c:pt idx="3430">
                  <c:v>1.5649999999999999</c:v>
                </c:pt>
                <c:pt idx="3431">
                  <c:v>1.5660000000000001</c:v>
                </c:pt>
                <c:pt idx="3432">
                  <c:v>1.5649999999999999</c:v>
                </c:pt>
                <c:pt idx="3433">
                  <c:v>1.5660000000000001</c:v>
                </c:pt>
                <c:pt idx="3434">
                  <c:v>1.5669999999999999</c:v>
                </c:pt>
                <c:pt idx="3435">
                  <c:v>1.5669999999999999</c:v>
                </c:pt>
                <c:pt idx="3436">
                  <c:v>1.5680000000000001</c:v>
                </c:pt>
                <c:pt idx="3437">
                  <c:v>1.5680000000000001</c:v>
                </c:pt>
                <c:pt idx="3438">
                  <c:v>1.57</c:v>
                </c:pt>
                <c:pt idx="3439">
                  <c:v>1.5669999999999999</c:v>
                </c:pt>
                <c:pt idx="3440">
                  <c:v>1.5649999999999999</c:v>
                </c:pt>
                <c:pt idx="3441">
                  <c:v>1.5649999999999999</c:v>
                </c:pt>
                <c:pt idx="3442">
                  <c:v>1.569</c:v>
                </c:pt>
                <c:pt idx="3443">
                  <c:v>1.569</c:v>
                </c:pt>
                <c:pt idx="3444">
                  <c:v>1.5649999999999999</c:v>
                </c:pt>
                <c:pt idx="3445">
                  <c:v>1.5669999999999999</c:v>
                </c:pt>
                <c:pt idx="3446">
                  <c:v>1.5649999999999999</c:v>
                </c:pt>
                <c:pt idx="3447">
                  <c:v>1.571</c:v>
                </c:pt>
                <c:pt idx="3448">
                  <c:v>1.5680000000000001</c:v>
                </c:pt>
                <c:pt idx="3449">
                  <c:v>1.571</c:v>
                </c:pt>
                <c:pt idx="3450">
                  <c:v>1.57</c:v>
                </c:pt>
                <c:pt idx="3451">
                  <c:v>1.5660000000000001</c:v>
                </c:pt>
                <c:pt idx="3452">
                  <c:v>1.5680000000000001</c:v>
                </c:pt>
                <c:pt idx="3453">
                  <c:v>1.5549999999999999</c:v>
                </c:pt>
                <c:pt idx="3454">
                  <c:v>1.5680000000000001</c:v>
                </c:pt>
                <c:pt idx="3455">
                  <c:v>1.571</c:v>
                </c:pt>
                <c:pt idx="3456">
                  <c:v>1.573</c:v>
                </c:pt>
                <c:pt idx="3457">
                  <c:v>1.5720000000000001</c:v>
                </c:pt>
                <c:pt idx="3458">
                  <c:v>1.57</c:v>
                </c:pt>
                <c:pt idx="3459">
                  <c:v>1.573</c:v>
                </c:pt>
                <c:pt idx="3460">
                  <c:v>1.569</c:v>
                </c:pt>
                <c:pt idx="3461">
                  <c:v>1.569</c:v>
                </c:pt>
                <c:pt idx="3462">
                  <c:v>1.5660000000000001</c:v>
                </c:pt>
                <c:pt idx="3463">
                  <c:v>1.5660000000000001</c:v>
                </c:pt>
                <c:pt idx="3464">
                  <c:v>1.57</c:v>
                </c:pt>
                <c:pt idx="3465">
                  <c:v>1.575</c:v>
                </c:pt>
                <c:pt idx="3466">
                  <c:v>1.57</c:v>
                </c:pt>
                <c:pt idx="3467">
                  <c:v>1.575</c:v>
                </c:pt>
                <c:pt idx="3468">
                  <c:v>1.5760000000000001</c:v>
                </c:pt>
                <c:pt idx="3469">
                  <c:v>1.569</c:v>
                </c:pt>
                <c:pt idx="3470">
                  <c:v>1.5740000000000001</c:v>
                </c:pt>
                <c:pt idx="3471">
                  <c:v>1.5760000000000001</c:v>
                </c:pt>
                <c:pt idx="3472">
                  <c:v>1.573</c:v>
                </c:pt>
                <c:pt idx="3473">
                  <c:v>1.57</c:v>
                </c:pt>
                <c:pt idx="3474">
                  <c:v>1.575</c:v>
                </c:pt>
                <c:pt idx="3475">
                  <c:v>1.575</c:v>
                </c:pt>
                <c:pt idx="3476">
                  <c:v>1.5720000000000001</c:v>
                </c:pt>
                <c:pt idx="3477">
                  <c:v>1.5720000000000001</c:v>
                </c:pt>
                <c:pt idx="3478">
                  <c:v>1.575</c:v>
                </c:pt>
                <c:pt idx="3479">
                  <c:v>1.579</c:v>
                </c:pt>
                <c:pt idx="3480">
                  <c:v>1.577</c:v>
                </c:pt>
                <c:pt idx="3481">
                  <c:v>1.5760000000000001</c:v>
                </c:pt>
                <c:pt idx="3482">
                  <c:v>1.5740000000000001</c:v>
                </c:pt>
                <c:pt idx="3483">
                  <c:v>1.573</c:v>
                </c:pt>
                <c:pt idx="3484">
                  <c:v>1.5760000000000001</c:v>
                </c:pt>
                <c:pt idx="3485">
                  <c:v>1.573</c:v>
                </c:pt>
                <c:pt idx="3486">
                  <c:v>1.5740000000000001</c:v>
                </c:pt>
                <c:pt idx="3487">
                  <c:v>1.577</c:v>
                </c:pt>
                <c:pt idx="3488">
                  <c:v>1.573</c:v>
                </c:pt>
                <c:pt idx="3489">
                  <c:v>1.575</c:v>
                </c:pt>
                <c:pt idx="3490">
                  <c:v>1.5760000000000001</c:v>
                </c:pt>
                <c:pt idx="3491">
                  <c:v>1.579</c:v>
                </c:pt>
                <c:pt idx="3492">
                  <c:v>1.579</c:v>
                </c:pt>
                <c:pt idx="3493">
                  <c:v>1.5780000000000001</c:v>
                </c:pt>
                <c:pt idx="3494">
                  <c:v>1.583</c:v>
                </c:pt>
                <c:pt idx="3495">
                  <c:v>1.5780000000000001</c:v>
                </c:pt>
                <c:pt idx="3496">
                  <c:v>1.577</c:v>
                </c:pt>
                <c:pt idx="3497">
                  <c:v>1.575</c:v>
                </c:pt>
                <c:pt idx="3498">
                  <c:v>1.575</c:v>
                </c:pt>
                <c:pt idx="3499">
                  <c:v>1.577</c:v>
                </c:pt>
                <c:pt idx="3500">
                  <c:v>1.5820000000000001</c:v>
                </c:pt>
                <c:pt idx="3501">
                  <c:v>1.58</c:v>
                </c:pt>
                <c:pt idx="3502">
                  <c:v>1.5780000000000001</c:v>
                </c:pt>
                <c:pt idx="3503">
                  <c:v>1.5780000000000001</c:v>
                </c:pt>
                <c:pt idx="3504">
                  <c:v>1.575</c:v>
                </c:pt>
                <c:pt idx="3505">
                  <c:v>1.579</c:v>
                </c:pt>
                <c:pt idx="3506">
                  <c:v>1.5760000000000001</c:v>
                </c:pt>
                <c:pt idx="3507">
                  <c:v>1.5760000000000001</c:v>
                </c:pt>
                <c:pt idx="3508">
                  <c:v>1.58</c:v>
                </c:pt>
                <c:pt idx="3509">
                  <c:v>1.5780000000000001</c:v>
                </c:pt>
                <c:pt idx="3510">
                  <c:v>1.5780000000000001</c:v>
                </c:pt>
                <c:pt idx="3511">
                  <c:v>1.573</c:v>
                </c:pt>
                <c:pt idx="3512">
                  <c:v>1.579</c:v>
                </c:pt>
                <c:pt idx="3513">
                  <c:v>1.575</c:v>
                </c:pt>
                <c:pt idx="3514">
                  <c:v>1.58</c:v>
                </c:pt>
                <c:pt idx="3515">
                  <c:v>1.5780000000000001</c:v>
                </c:pt>
                <c:pt idx="3516">
                  <c:v>1.5780000000000001</c:v>
                </c:pt>
                <c:pt idx="3517">
                  <c:v>1.577</c:v>
                </c:pt>
                <c:pt idx="3518">
                  <c:v>1.583</c:v>
                </c:pt>
                <c:pt idx="3519">
                  <c:v>1.579</c:v>
                </c:pt>
                <c:pt idx="3520">
                  <c:v>1.579</c:v>
                </c:pt>
                <c:pt idx="3521">
                  <c:v>1.58</c:v>
                </c:pt>
                <c:pt idx="3522">
                  <c:v>1.577</c:v>
                </c:pt>
                <c:pt idx="3523">
                  <c:v>1.5760000000000001</c:v>
                </c:pt>
                <c:pt idx="3524">
                  <c:v>1.575</c:v>
                </c:pt>
                <c:pt idx="3525">
                  <c:v>1.5780000000000001</c:v>
                </c:pt>
                <c:pt idx="3526">
                  <c:v>1.58</c:v>
                </c:pt>
                <c:pt idx="3527">
                  <c:v>1.5780000000000001</c:v>
                </c:pt>
                <c:pt idx="3528">
                  <c:v>1.5780000000000001</c:v>
                </c:pt>
                <c:pt idx="3529">
                  <c:v>1.579</c:v>
                </c:pt>
                <c:pt idx="3530">
                  <c:v>1.579</c:v>
                </c:pt>
                <c:pt idx="3531">
                  <c:v>1.5820000000000001</c:v>
                </c:pt>
                <c:pt idx="3532">
                  <c:v>1.581</c:v>
                </c:pt>
                <c:pt idx="3533">
                  <c:v>1.5820000000000001</c:v>
                </c:pt>
                <c:pt idx="3534">
                  <c:v>1.579</c:v>
                </c:pt>
                <c:pt idx="3535">
                  <c:v>1.58</c:v>
                </c:pt>
                <c:pt idx="3536">
                  <c:v>1.58</c:v>
                </c:pt>
                <c:pt idx="3537">
                  <c:v>1.579</c:v>
                </c:pt>
                <c:pt idx="3538">
                  <c:v>1.579</c:v>
                </c:pt>
                <c:pt idx="3539">
                  <c:v>1.581</c:v>
                </c:pt>
                <c:pt idx="3540">
                  <c:v>1.58</c:v>
                </c:pt>
                <c:pt idx="3541">
                  <c:v>1.5780000000000001</c:v>
                </c:pt>
                <c:pt idx="3542">
                  <c:v>1.5780000000000001</c:v>
                </c:pt>
                <c:pt idx="3543">
                  <c:v>1.5780000000000001</c:v>
                </c:pt>
                <c:pt idx="3544">
                  <c:v>1.579</c:v>
                </c:pt>
                <c:pt idx="3545">
                  <c:v>1.5820000000000001</c:v>
                </c:pt>
                <c:pt idx="3546">
                  <c:v>1.579</c:v>
                </c:pt>
                <c:pt idx="3547">
                  <c:v>1.583</c:v>
                </c:pt>
                <c:pt idx="3548">
                  <c:v>1.58</c:v>
                </c:pt>
                <c:pt idx="3549">
                  <c:v>1.5780000000000001</c:v>
                </c:pt>
                <c:pt idx="3550">
                  <c:v>1.579</c:v>
                </c:pt>
                <c:pt idx="3551">
                  <c:v>1.5760000000000001</c:v>
                </c:pt>
                <c:pt idx="3552">
                  <c:v>1.5840000000000001</c:v>
                </c:pt>
                <c:pt idx="3553">
                  <c:v>1.5760000000000001</c:v>
                </c:pt>
                <c:pt idx="3554">
                  <c:v>1.579</c:v>
                </c:pt>
                <c:pt idx="3555">
                  <c:v>1.5820000000000001</c:v>
                </c:pt>
                <c:pt idx="3556">
                  <c:v>1.58</c:v>
                </c:pt>
                <c:pt idx="3557">
                  <c:v>1.579</c:v>
                </c:pt>
                <c:pt idx="3558">
                  <c:v>1.5780000000000001</c:v>
                </c:pt>
                <c:pt idx="3559">
                  <c:v>1.5780000000000001</c:v>
                </c:pt>
                <c:pt idx="3560">
                  <c:v>1.581</c:v>
                </c:pt>
                <c:pt idx="3561">
                  <c:v>1.5840000000000001</c:v>
                </c:pt>
                <c:pt idx="3562">
                  <c:v>1.58</c:v>
                </c:pt>
                <c:pt idx="3563">
                  <c:v>1.5820000000000001</c:v>
                </c:pt>
                <c:pt idx="3564">
                  <c:v>1.58</c:v>
                </c:pt>
                <c:pt idx="3565">
                  <c:v>1.58</c:v>
                </c:pt>
                <c:pt idx="3566">
                  <c:v>1.579</c:v>
                </c:pt>
                <c:pt idx="3567">
                  <c:v>1.58</c:v>
                </c:pt>
                <c:pt idx="3568">
                  <c:v>1.579</c:v>
                </c:pt>
                <c:pt idx="3569">
                  <c:v>1.583</c:v>
                </c:pt>
                <c:pt idx="3570">
                  <c:v>1.587</c:v>
                </c:pt>
                <c:pt idx="3571">
                  <c:v>1.58</c:v>
                </c:pt>
                <c:pt idx="3572">
                  <c:v>1.5820000000000001</c:v>
                </c:pt>
                <c:pt idx="3573">
                  <c:v>1.581</c:v>
                </c:pt>
                <c:pt idx="3574">
                  <c:v>1.585</c:v>
                </c:pt>
                <c:pt idx="3575">
                  <c:v>1.5820000000000001</c:v>
                </c:pt>
                <c:pt idx="3576">
                  <c:v>1.5860000000000001</c:v>
                </c:pt>
                <c:pt idx="3577">
                  <c:v>1.581</c:v>
                </c:pt>
                <c:pt idx="3578">
                  <c:v>1.5840000000000001</c:v>
                </c:pt>
                <c:pt idx="3579">
                  <c:v>1.585</c:v>
                </c:pt>
                <c:pt idx="3580">
                  <c:v>1.585</c:v>
                </c:pt>
                <c:pt idx="3581">
                  <c:v>1.583</c:v>
                </c:pt>
                <c:pt idx="3582">
                  <c:v>1.5820000000000001</c:v>
                </c:pt>
                <c:pt idx="3583">
                  <c:v>1.583</c:v>
                </c:pt>
                <c:pt idx="3584">
                  <c:v>1.5820000000000001</c:v>
                </c:pt>
                <c:pt idx="3585">
                  <c:v>1.5880000000000001</c:v>
                </c:pt>
                <c:pt idx="3586">
                  <c:v>1.5880000000000001</c:v>
                </c:pt>
                <c:pt idx="3587">
                  <c:v>1.5840000000000001</c:v>
                </c:pt>
                <c:pt idx="3588">
                  <c:v>1.5840000000000001</c:v>
                </c:pt>
                <c:pt idx="3589">
                  <c:v>1.585</c:v>
                </c:pt>
                <c:pt idx="3590">
                  <c:v>1.59</c:v>
                </c:pt>
                <c:pt idx="3591">
                  <c:v>1.5880000000000001</c:v>
                </c:pt>
                <c:pt idx="3592">
                  <c:v>1.5880000000000001</c:v>
                </c:pt>
                <c:pt idx="3593">
                  <c:v>1.5840000000000001</c:v>
                </c:pt>
                <c:pt idx="3594">
                  <c:v>1.587</c:v>
                </c:pt>
                <c:pt idx="3595">
                  <c:v>1.583</c:v>
                </c:pt>
                <c:pt idx="3596">
                  <c:v>1.5860000000000001</c:v>
                </c:pt>
                <c:pt idx="3597">
                  <c:v>1.587</c:v>
                </c:pt>
                <c:pt idx="3598">
                  <c:v>1.589</c:v>
                </c:pt>
                <c:pt idx="3599">
                  <c:v>1.5880000000000001</c:v>
                </c:pt>
                <c:pt idx="3600">
                  <c:v>1.5860000000000001</c:v>
                </c:pt>
                <c:pt idx="3601">
                  <c:v>1.587</c:v>
                </c:pt>
                <c:pt idx="3602">
                  <c:v>1.5940000000000001</c:v>
                </c:pt>
                <c:pt idx="3603">
                  <c:v>1.587</c:v>
                </c:pt>
                <c:pt idx="3604">
                  <c:v>1.59</c:v>
                </c:pt>
                <c:pt idx="3605">
                  <c:v>1.593</c:v>
                </c:pt>
                <c:pt idx="3606">
                  <c:v>1.5940000000000001</c:v>
                </c:pt>
                <c:pt idx="3607">
                  <c:v>1.587</c:v>
                </c:pt>
                <c:pt idx="3608">
                  <c:v>1.595</c:v>
                </c:pt>
                <c:pt idx="3609">
                  <c:v>1.5960000000000001</c:v>
                </c:pt>
                <c:pt idx="3610">
                  <c:v>1.5940000000000001</c:v>
                </c:pt>
                <c:pt idx="3611">
                  <c:v>1.595</c:v>
                </c:pt>
                <c:pt idx="3612">
                  <c:v>1.609</c:v>
                </c:pt>
                <c:pt idx="3613">
                  <c:v>1.597</c:v>
                </c:pt>
                <c:pt idx="3614">
                  <c:v>1.6020000000000001</c:v>
                </c:pt>
                <c:pt idx="3615">
                  <c:v>1.601</c:v>
                </c:pt>
                <c:pt idx="3616">
                  <c:v>1.603</c:v>
                </c:pt>
                <c:pt idx="3617">
                  <c:v>1.605</c:v>
                </c:pt>
                <c:pt idx="3618">
                  <c:v>1.6020000000000001</c:v>
                </c:pt>
                <c:pt idx="3619">
                  <c:v>1.603</c:v>
                </c:pt>
                <c:pt idx="3620">
                  <c:v>1.6040000000000001</c:v>
                </c:pt>
                <c:pt idx="3621">
                  <c:v>1.605</c:v>
                </c:pt>
                <c:pt idx="3622">
                  <c:v>1.605</c:v>
                </c:pt>
                <c:pt idx="3623">
                  <c:v>1.6040000000000001</c:v>
                </c:pt>
                <c:pt idx="3624">
                  <c:v>1.6060000000000001</c:v>
                </c:pt>
                <c:pt idx="3625">
                  <c:v>1.61</c:v>
                </c:pt>
                <c:pt idx="3626">
                  <c:v>1.61</c:v>
                </c:pt>
                <c:pt idx="3627">
                  <c:v>1.607</c:v>
                </c:pt>
                <c:pt idx="3628">
                  <c:v>1.607</c:v>
                </c:pt>
                <c:pt idx="3629">
                  <c:v>1.611</c:v>
                </c:pt>
                <c:pt idx="3630">
                  <c:v>1.6060000000000001</c:v>
                </c:pt>
                <c:pt idx="3631">
                  <c:v>1.61</c:v>
                </c:pt>
                <c:pt idx="3632">
                  <c:v>1.6080000000000001</c:v>
                </c:pt>
                <c:pt idx="3633">
                  <c:v>1.609</c:v>
                </c:pt>
                <c:pt idx="3634">
                  <c:v>1.615</c:v>
                </c:pt>
                <c:pt idx="3635">
                  <c:v>1.61</c:v>
                </c:pt>
                <c:pt idx="3636">
                  <c:v>1.617</c:v>
                </c:pt>
                <c:pt idx="3637">
                  <c:v>1.6120000000000001</c:v>
                </c:pt>
                <c:pt idx="3638">
                  <c:v>1.613</c:v>
                </c:pt>
                <c:pt idx="3639">
                  <c:v>1.6120000000000001</c:v>
                </c:pt>
                <c:pt idx="3640">
                  <c:v>1.613</c:v>
                </c:pt>
                <c:pt idx="3641">
                  <c:v>1.615</c:v>
                </c:pt>
                <c:pt idx="3642">
                  <c:v>1.6160000000000001</c:v>
                </c:pt>
                <c:pt idx="3643">
                  <c:v>1.6120000000000001</c:v>
                </c:pt>
                <c:pt idx="3644">
                  <c:v>1.611</c:v>
                </c:pt>
                <c:pt idx="3645">
                  <c:v>1.6140000000000001</c:v>
                </c:pt>
                <c:pt idx="3646">
                  <c:v>1.617</c:v>
                </c:pt>
                <c:pt idx="3647">
                  <c:v>1.6160000000000001</c:v>
                </c:pt>
                <c:pt idx="3648">
                  <c:v>1.6160000000000001</c:v>
                </c:pt>
                <c:pt idx="3649">
                  <c:v>1.615</c:v>
                </c:pt>
                <c:pt idx="3650">
                  <c:v>1.617</c:v>
                </c:pt>
                <c:pt idx="3651">
                  <c:v>1.615</c:v>
                </c:pt>
                <c:pt idx="3652">
                  <c:v>1.6180000000000001</c:v>
                </c:pt>
                <c:pt idx="3653">
                  <c:v>1.6160000000000001</c:v>
                </c:pt>
                <c:pt idx="3654">
                  <c:v>1.6160000000000001</c:v>
                </c:pt>
                <c:pt idx="3655">
                  <c:v>1.621</c:v>
                </c:pt>
                <c:pt idx="3656">
                  <c:v>1.619</c:v>
                </c:pt>
                <c:pt idx="3657">
                  <c:v>1.619</c:v>
                </c:pt>
                <c:pt idx="3658">
                  <c:v>1.6160000000000001</c:v>
                </c:pt>
                <c:pt idx="3659">
                  <c:v>1.621</c:v>
                </c:pt>
                <c:pt idx="3660">
                  <c:v>1.6180000000000001</c:v>
                </c:pt>
                <c:pt idx="3661">
                  <c:v>1.621</c:v>
                </c:pt>
                <c:pt idx="3662">
                  <c:v>1.6140000000000001</c:v>
                </c:pt>
                <c:pt idx="3663">
                  <c:v>1.6180000000000001</c:v>
                </c:pt>
                <c:pt idx="3664">
                  <c:v>1.619</c:v>
                </c:pt>
                <c:pt idx="3665">
                  <c:v>1.619</c:v>
                </c:pt>
                <c:pt idx="3666">
                  <c:v>1.619</c:v>
                </c:pt>
                <c:pt idx="3667">
                  <c:v>1.6180000000000001</c:v>
                </c:pt>
                <c:pt idx="3668">
                  <c:v>1.619</c:v>
                </c:pt>
                <c:pt idx="3669">
                  <c:v>1.6240000000000001</c:v>
                </c:pt>
                <c:pt idx="3670">
                  <c:v>1.619</c:v>
                </c:pt>
                <c:pt idx="3671">
                  <c:v>1.62</c:v>
                </c:pt>
                <c:pt idx="3672">
                  <c:v>1.617</c:v>
                </c:pt>
                <c:pt idx="3673">
                  <c:v>1.623</c:v>
                </c:pt>
                <c:pt idx="3674">
                  <c:v>1.623</c:v>
                </c:pt>
                <c:pt idx="3675">
                  <c:v>1.619</c:v>
                </c:pt>
                <c:pt idx="3676">
                  <c:v>1.6220000000000001</c:v>
                </c:pt>
                <c:pt idx="3677">
                  <c:v>1.623</c:v>
                </c:pt>
                <c:pt idx="3678">
                  <c:v>1.6180000000000001</c:v>
                </c:pt>
                <c:pt idx="3679">
                  <c:v>1.62</c:v>
                </c:pt>
                <c:pt idx="3680">
                  <c:v>1.623</c:v>
                </c:pt>
                <c:pt idx="3681">
                  <c:v>1.6180000000000001</c:v>
                </c:pt>
                <c:pt idx="3682">
                  <c:v>1.623</c:v>
                </c:pt>
                <c:pt idx="3683">
                  <c:v>1.6220000000000001</c:v>
                </c:pt>
                <c:pt idx="3684">
                  <c:v>1.621</c:v>
                </c:pt>
                <c:pt idx="3685">
                  <c:v>1.6220000000000001</c:v>
                </c:pt>
                <c:pt idx="3686">
                  <c:v>1.623</c:v>
                </c:pt>
                <c:pt idx="3687">
                  <c:v>1.621</c:v>
                </c:pt>
                <c:pt idx="3688">
                  <c:v>1.627</c:v>
                </c:pt>
                <c:pt idx="3689">
                  <c:v>1.625</c:v>
                </c:pt>
                <c:pt idx="3690">
                  <c:v>1.6220000000000001</c:v>
                </c:pt>
                <c:pt idx="3691">
                  <c:v>1.6240000000000001</c:v>
                </c:pt>
                <c:pt idx="3692">
                  <c:v>1.6240000000000001</c:v>
                </c:pt>
                <c:pt idx="3693">
                  <c:v>1.627</c:v>
                </c:pt>
                <c:pt idx="3694">
                  <c:v>1.6259999999999999</c:v>
                </c:pt>
                <c:pt idx="3695">
                  <c:v>1.6240000000000001</c:v>
                </c:pt>
                <c:pt idx="3696">
                  <c:v>1.6279999999999999</c:v>
                </c:pt>
                <c:pt idx="3697">
                  <c:v>1.629</c:v>
                </c:pt>
                <c:pt idx="3698">
                  <c:v>1.629</c:v>
                </c:pt>
                <c:pt idx="3699">
                  <c:v>1.631</c:v>
                </c:pt>
                <c:pt idx="3700">
                  <c:v>1.627</c:v>
                </c:pt>
                <c:pt idx="3701">
                  <c:v>1.6279999999999999</c:v>
                </c:pt>
                <c:pt idx="3702">
                  <c:v>1.631</c:v>
                </c:pt>
                <c:pt idx="3703">
                  <c:v>1.6319999999999999</c:v>
                </c:pt>
                <c:pt idx="3704">
                  <c:v>1.633</c:v>
                </c:pt>
                <c:pt idx="3705">
                  <c:v>1.6339999999999999</c:v>
                </c:pt>
                <c:pt idx="3706">
                  <c:v>1.631</c:v>
                </c:pt>
                <c:pt idx="3707">
                  <c:v>1.633</c:v>
                </c:pt>
                <c:pt idx="3708">
                  <c:v>1.6339999999999999</c:v>
                </c:pt>
                <c:pt idx="3709">
                  <c:v>1.633</c:v>
                </c:pt>
                <c:pt idx="3710">
                  <c:v>1.6359999999999999</c:v>
                </c:pt>
                <c:pt idx="3711">
                  <c:v>1.6319999999999999</c:v>
                </c:pt>
                <c:pt idx="3712">
                  <c:v>1.633</c:v>
                </c:pt>
                <c:pt idx="3713">
                  <c:v>1.6319999999999999</c:v>
                </c:pt>
                <c:pt idx="3714">
                  <c:v>1.6359999999999999</c:v>
                </c:pt>
                <c:pt idx="3715">
                  <c:v>1.6339999999999999</c:v>
                </c:pt>
                <c:pt idx="3716">
                  <c:v>1.637</c:v>
                </c:pt>
                <c:pt idx="3717">
                  <c:v>1.6379999999999999</c:v>
                </c:pt>
                <c:pt idx="3718">
                  <c:v>1.6379999999999999</c:v>
                </c:pt>
                <c:pt idx="3719">
                  <c:v>1.6339999999999999</c:v>
                </c:pt>
                <c:pt idx="3720">
                  <c:v>1.637</c:v>
                </c:pt>
                <c:pt idx="3721">
                  <c:v>1.64</c:v>
                </c:pt>
                <c:pt idx="3722">
                  <c:v>1.6359999999999999</c:v>
                </c:pt>
                <c:pt idx="3723">
                  <c:v>1.6379999999999999</c:v>
                </c:pt>
                <c:pt idx="3724">
                  <c:v>1.635</c:v>
                </c:pt>
                <c:pt idx="3725">
                  <c:v>1.6319999999999999</c:v>
                </c:pt>
                <c:pt idx="3726">
                  <c:v>1.635</c:v>
                </c:pt>
                <c:pt idx="3727">
                  <c:v>1.6359999999999999</c:v>
                </c:pt>
                <c:pt idx="3728">
                  <c:v>1.6379999999999999</c:v>
                </c:pt>
                <c:pt idx="3729">
                  <c:v>1.6419999999999999</c:v>
                </c:pt>
                <c:pt idx="3730">
                  <c:v>1.6379999999999999</c:v>
                </c:pt>
                <c:pt idx="3731">
                  <c:v>1.635</c:v>
                </c:pt>
                <c:pt idx="3732">
                  <c:v>1.639</c:v>
                </c:pt>
                <c:pt idx="3733">
                  <c:v>1.6379999999999999</c:v>
                </c:pt>
                <c:pt idx="3734">
                  <c:v>1.639</c:v>
                </c:pt>
                <c:pt idx="3735">
                  <c:v>1.637</c:v>
                </c:pt>
                <c:pt idx="3736">
                  <c:v>1.6359999999999999</c:v>
                </c:pt>
                <c:pt idx="3737">
                  <c:v>1.6359999999999999</c:v>
                </c:pt>
                <c:pt idx="3738">
                  <c:v>1.6339999999999999</c:v>
                </c:pt>
                <c:pt idx="3739">
                  <c:v>1.6339999999999999</c:v>
                </c:pt>
                <c:pt idx="3740">
                  <c:v>1.639</c:v>
                </c:pt>
                <c:pt idx="3741">
                  <c:v>1.635</c:v>
                </c:pt>
                <c:pt idx="3742">
                  <c:v>1.64</c:v>
                </c:pt>
                <c:pt idx="3743">
                  <c:v>1.6359999999999999</c:v>
                </c:pt>
                <c:pt idx="3744">
                  <c:v>1.639</c:v>
                </c:pt>
                <c:pt idx="3745">
                  <c:v>1.64</c:v>
                </c:pt>
                <c:pt idx="3746">
                  <c:v>1.64</c:v>
                </c:pt>
                <c:pt idx="3747">
                  <c:v>1.64</c:v>
                </c:pt>
                <c:pt idx="3748">
                  <c:v>1.641</c:v>
                </c:pt>
                <c:pt idx="3749">
                  <c:v>1.639</c:v>
                </c:pt>
                <c:pt idx="3750">
                  <c:v>1.641</c:v>
                </c:pt>
                <c:pt idx="3751">
                  <c:v>1.6359999999999999</c:v>
                </c:pt>
                <c:pt idx="3752">
                  <c:v>1.6379999999999999</c:v>
                </c:pt>
                <c:pt idx="3753">
                  <c:v>1.639</c:v>
                </c:pt>
                <c:pt idx="3754">
                  <c:v>1.641</c:v>
                </c:pt>
                <c:pt idx="3755">
                  <c:v>1.6419999999999999</c:v>
                </c:pt>
                <c:pt idx="3756">
                  <c:v>1.639</c:v>
                </c:pt>
                <c:pt idx="3757">
                  <c:v>1.6439999999999999</c:v>
                </c:pt>
                <c:pt idx="3758">
                  <c:v>1.64</c:v>
                </c:pt>
                <c:pt idx="3759">
                  <c:v>1.639</c:v>
                </c:pt>
                <c:pt idx="3760">
                  <c:v>1.641</c:v>
                </c:pt>
                <c:pt idx="3761">
                  <c:v>1.64</c:v>
                </c:pt>
                <c:pt idx="3762">
                  <c:v>1.641</c:v>
                </c:pt>
                <c:pt idx="3763">
                  <c:v>1.639</c:v>
                </c:pt>
                <c:pt idx="3764">
                  <c:v>1.64</c:v>
                </c:pt>
                <c:pt idx="3765">
                  <c:v>1.639</c:v>
                </c:pt>
                <c:pt idx="3766">
                  <c:v>1.639</c:v>
                </c:pt>
                <c:pt idx="3767">
                  <c:v>1.6419999999999999</c:v>
                </c:pt>
                <c:pt idx="3768">
                  <c:v>1.6419999999999999</c:v>
                </c:pt>
                <c:pt idx="3769">
                  <c:v>1.6419999999999999</c:v>
                </c:pt>
                <c:pt idx="3770">
                  <c:v>1.641</c:v>
                </c:pt>
                <c:pt idx="3771">
                  <c:v>1.639</c:v>
                </c:pt>
                <c:pt idx="3772">
                  <c:v>1.641</c:v>
                </c:pt>
                <c:pt idx="3773">
                  <c:v>1.64</c:v>
                </c:pt>
                <c:pt idx="3774">
                  <c:v>1.64</c:v>
                </c:pt>
                <c:pt idx="3775">
                  <c:v>1.639</c:v>
                </c:pt>
                <c:pt idx="3776">
                  <c:v>1.645</c:v>
                </c:pt>
                <c:pt idx="3777">
                  <c:v>1.6419999999999999</c:v>
                </c:pt>
                <c:pt idx="3778">
                  <c:v>1.6439999999999999</c:v>
                </c:pt>
                <c:pt idx="3779">
                  <c:v>1.6439999999999999</c:v>
                </c:pt>
                <c:pt idx="3780">
                  <c:v>1.6439999999999999</c:v>
                </c:pt>
                <c:pt idx="3781">
                  <c:v>1.643</c:v>
                </c:pt>
                <c:pt idx="3782">
                  <c:v>1.6459999999999999</c:v>
                </c:pt>
                <c:pt idx="3783">
                  <c:v>1.6439999999999999</c:v>
                </c:pt>
                <c:pt idx="3784">
                  <c:v>1.645</c:v>
                </c:pt>
                <c:pt idx="3785">
                  <c:v>1.64</c:v>
                </c:pt>
                <c:pt idx="3786">
                  <c:v>1.6459999999999999</c:v>
                </c:pt>
                <c:pt idx="3787">
                  <c:v>1.643</c:v>
                </c:pt>
                <c:pt idx="3788">
                  <c:v>1.6439999999999999</c:v>
                </c:pt>
                <c:pt idx="3789">
                  <c:v>1.645</c:v>
                </c:pt>
                <c:pt idx="3790">
                  <c:v>1.645</c:v>
                </c:pt>
                <c:pt idx="3791">
                  <c:v>1.645</c:v>
                </c:pt>
                <c:pt idx="3792">
                  <c:v>1.6459999999999999</c:v>
                </c:pt>
                <c:pt idx="3793">
                  <c:v>1.643</c:v>
                </c:pt>
                <c:pt idx="3794">
                  <c:v>1.647</c:v>
                </c:pt>
                <c:pt idx="3795">
                  <c:v>1.645</c:v>
                </c:pt>
                <c:pt idx="3796">
                  <c:v>1.6479999999999999</c:v>
                </c:pt>
                <c:pt idx="3797">
                  <c:v>1.6439999999999999</c:v>
                </c:pt>
                <c:pt idx="3798">
                  <c:v>1.6419999999999999</c:v>
                </c:pt>
                <c:pt idx="3799">
                  <c:v>1.6419999999999999</c:v>
                </c:pt>
                <c:pt idx="3800">
                  <c:v>1.6459999999999999</c:v>
                </c:pt>
                <c:pt idx="3801">
                  <c:v>1.647</c:v>
                </c:pt>
                <c:pt idx="3802">
                  <c:v>1.645</c:v>
                </c:pt>
                <c:pt idx="3803">
                  <c:v>1.6439999999999999</c:v>
                </c:pt>
                <c:pt idx="3804">
                  <c:v>1.6439999999999999</c:v>
                </c:pt>
                <c:pt idx="3805">
                  <c:v>1.641</c:v>
                </c:pt>
                <c:pt idx="3806">
                  <c:v>1.643</c:v>
                </c:pt>
                <c:pt idx="3807">
                  <c:v>1.643</c:v>
                </c:pt>
                <c:pt idx="3808">
                  <c:v>1.6459999999999999</c:v>
                </c:pt>
                <c:pt idx="3809">
                  <c:v>1.6459999999999999</c:v>
                </c:pt>
                <c:pt idx="3810">
                  <c:v>1.647</c:v>
                </c:pt>
                <c:pt idx="3811">
                  <c:v>1.643</c:v>
                </c:pt>
                <c:pt idx="3812">
                  <c:v>1.6479999999999999</c:v>
                </c:pt>
                <c:pt idx="3813">
                  <c:v>1.643</c:v>
                </c:pt>
                <c:pt idx="3814">
                  <c:v>1.649</c:v>
                </c:pt>
                <c:pt idx="3815">
                  <c:v>1.6479999999999999</c:v>
                </c:pt>
                <c:pt idx="3816">
                  <c:v>1.6439999999999999</c:v>
                </c:pt>
                <c:pt idx="3817">
                  <c:v>1.6479999999999999</c:v>
                </c:pt>
                <c:pt idx="3818">
                  <c:v>1.6459999999999999</c:v>
                </c:pt>
                <c:pt idx="3819">
                  <c:v>1.6479999999999999</c:v>
                </c:pt>
                <c:pt idx="3820">
                  <c:v>1.647</c:v>
                </c:pt>
                <c:pt idx="3821">
                  <c:v>1.6479999999999999</c:v>
                </c:pt>
                <c:pt idx="3822">
                  <c:v>1.6419999999999999</c:v>
                </c:pt>
                <c:pt idx="3823">
                  <c:v>1.637</c:v>
                </c:pt>
                <c:pt idx="3824">
                  <c:v>1.6459999999999999</c:v>
                </c:pt>
                <c:pt idx="3825">
                  <c:v>1.6459999999999999</c:v>
                </c:pt>
                <c:pt idx="3826">
                  <c:v>1.6459999999999999</c:v>
                </c:pt>
                <c:pt idx="3827">
                  <c:v>1.651</c:v>
                </c:pt>
                <c:pt idx="3828">
                  <c:v>1.6459999999999999</c:v>
                </c:pt>
                <c:pt idx="3829">
                  <c:v>1.645</c:v>
                </c:pt>
                <c:pt idx="3830">
                  <c:v>1.641</c:v>
                </c:pt>
                <c:pt idx="3831">
                  <c:v>1.6479999999999999</c:v>
                </c:pt>
                <c:pt idx="3832">
                  <c:v>1.645</c:v>
                </c:pt>
                <c:pt idx="3833">
                  <c:v>1.65</c:v>
                </c:pt>
                <c:pt idx="3834">
                  <c:v>1.645</c:v>
                </c:pt>
                <c:pt idx="3835">
                  <c:v>1.647</c:v>
                </c:pt>
                <c:pt idx="3836">
                  <c:v>1.645</c:v>
                </c:pt>
                <c:pt idx="3837">
                  <c:v>1.6439999999999999</c:v>
                </c:pt>
                <c:pt idx="3838">
                  <c:v>1.649</c:v>
                </c:pt>
                <c:pt idx="3839">
                  <c:v>1.6479999999999999</c:v>
                </c:pt>
                <c:pt idx="3840">
                  <c:v>1.645</c:v>
                </c:pt>
                <c:pt idx="3841">
                  <c:v>1.6479999999999999</c:v>
                </c:pt>
                <c:pt idx="3842">
                  <c:v>1.647</c:v>
                </c:pt>
                <c:pt idx="3843">
                  <c:v>1.6459999999999999</c:v>
                </c:pt>
                <c:pt idx="3844">
                  <c:v>1.651</c:v>
                </c:pt>
                <c:pt idx="3845">
                  <c:v>1.653</c:v>
                </c:pt>
                <c:pt idx="3846">
                  <c:v>1.6479999999999999</c:v>
                </c:pt>
                <c:pt idx="3847">
                  <c:v>1.6519999999999999</c:v>
                </c:pt>
                <c:pt idx="3848">
                  <c:v>1.6519999999999999</c:v>
                </c:pt>
                <c:pt idx="3849">
                  <c:v>1.657</c:v>
                </c:pt>
                <c:pt idx="3850">
                  <c:v>1.6579999999999999</c:v>
                </c:pt>
                <c:pt idx="3851">
                  <c:v>1.657</c:v>
                </c:pt>
                <c:pt idx="3852">
                  <c:v>1.665</c:v>
                </c:pt>
                <c:pt idx="3853">
                  <c:v>1.671</c:v>
                </c:pt>
                <c:pt idx="3854">
                  <c:v>1.671</c:v>
                </c:pt>
                <c:pt idx="3855">
                  <c:v>1.6719999999999999</c:v>
                </c:pt>
                <c:pt idx="3856">
                  <c:v>1.6779999999999999</c:v>
                </c:pt>
                <c:pt idx="3857">
                  <c:v>1.6779999999999999</c:v>
                </c:pt>
                <c:pt idx="3858">
                  <c:v>1.679</c:v>
                </c:pt>
                <c:pt idx="3859">
                  <c:v>1.6830000000000001</c:v>
                </c:pt>
                <c:pt idx="3860">
                  <c:v>1.6839999999999999</c:v>
                </c:pt>
                <c:pt idx="3861">
                  <c:v>1.6919999999999999</c:v>
                </c:pt>
                <c:pt idx="3862">
                  <c:v>1.6990000000000001</c:v>
                </c:pt>
                <c:pt idx="3863">
                  <c:v>1.6950000000000001</c:v>
                </c:pt>
                <c:pt idx="3864">
                  <c:v>1.698</c:v>
                </c:pt>
                <c:pt idx="3865">
                  <c:v>1.6990000000000001</c:v>
                </c:pt>
                <c:pt idx="3866">
                  <c:v>1.6970000000000001</c:v>
                </c:pt>
                <c:pt idx="3867">
                  <c:v>1.7</c:v>
                </c:pt>
                <c:pt idx="3868">
                  <c:v>1.702</c:v>
                </c:pt>
                <c:pt idx="3869">
                  <c:v>1.7090000000000001</c:v>
                </c:pt>
                <c:pt idx="3870">
                  <c:v>1.706</c:v>
                </c:pt>
                <c:pt idx="3871">
                  <c:v>1.7050000000000001</c:v>
                </c:pt>
                <c:pt idx="3872">
                  <c:v>1.718</c:v>
                </c:pt>
                <c:pt idx="3873">
                  <c:v>1.7030000000000001</c:v>
                </c:pt>
                <c:pt idx="3874">
                  <c:v>1.7050000000000001</c:v>
                </c:pt>
                <c:pt idx="3875">
                  <c:v>1.702</c:v>
                </c:pt>
                <c:pt idx="3876">
                  <c:v>1.704</c:v>
                </c:pt>
                <c:pt idx="3877">
                  <c:v>1.7070000000000001</c:v>
                </c:pt>
                <c:pt idx="3878">
                  <c:v>1.7010000000000001</c:v>
                </c:pt>
                <c:pt idx="3879">
                  <c:v>1.708</c:v>
                </c:pt>
                <c:pt idx="3880">
                  <c:v>1.706</c:v>
                </c:pt>
                <c:pt idx="3881">
                  <c:v>1.7050000000000001</c:v>
                </c:pt>
                <c:pt idx="3882">
                  <c:v>1.704</c:v>
                </c:pt>
                <c:pt idx="3883">
                  <c:v>1.704</c:v>
                </c:pt>
                <c:pt idx="3884">
                  <c:v>1.706</c:v>
                </c:pt>
                <c:pt idx="3885">
                  <c:v>1.7070000000000001</c:v>
                </c:pt>
                <c:pt idx="3886">
                  <c:v>1.7</c:v>
                </c:pt>
                <c:pt idx="3887">
                  <c:v>1.7050000000000001</c:v>
                </c:pt>
                <c:pt idx="3888">
                  <c:v>1.704</c:v>
                </c:pt>
                <c:pt idx="3889">
                  <c:v>1.706</c:v>
                </c:pt>
                <c:pt idx="3890">
                  <c:v>1.706</c:v>
                </c:pt>
                <c:pt idx="3891">
                  <c:v>1.704</c:v>
                </c:pt>
                <c:pt idx="3892">
                  <c:v>1.7070000000000001</c:v>
                </c:pt>
                <c:pt idx="3893">
                  <c:v>1.7070000000000001</c:v>
                </c:pt>
                <c:pt idx="3894">
                  <c:v>1.7070000000000001</c:v>
                </c:pt>
                <c:pt idx="3895">
                  <c:v>1.7070000000000001</c:v>
                </c:pt>
                <c:pt idx="3896">
                  <c:v>1.71</c:v>
                </c:pt>
                <c:pt idx="3897">
                  <c:v>1.7050000000000001</c:v>
                </c:pt>
                <c:pt idx="3898">
                  <c:v>1.706</c:v>
                </c:pt>
                <c:pt idx="3899">
                  <c:v>1.706</c:v>
                </c:pt>
                <c:pt idx="3900">
                  <c:v>1.702</c:v>
                </c:pt>
                <c:pt idx="3901">
                  <c:v>1.7010000000000001</c:v>
                </c:pt>
                <c:pt idx="3902">
                  <c:v>1.704</c:v>
                </c:pt>
                <c:pt idx="3903">
                  <c:v>1.702</c:v>
                </c:pt>
                <c:pt idx="3904">
                  <c:v>1.706</c:v>
                </c:pt>
                <c:pt idx="3905">
                  <c:v>1.7030000000000001</c:v>
                </c:pt>
                <c:pt idx="3906">
                  <c:v>1.706</c:v>
                </c:pt>
                <c:pt idx="3907">
                  <c:v>1.7050000000000001</c:v>
                </c:pt>
                <c:pt idx="3908">
                  <c:v>1.704</c:v>
                </c:pt>
                <c:pt idx="3909">
                  <c:v>1.71</c:v>
                </c:pt>
                <c:pt idx="3910">
                  <c:v>1.706</c:v>
                </c:pt>
                <c:pt idx="3911">
                  <c:v>1.7070000000000001</c:v>
                </c:pt>
                <c:pt idx="3912">
                  <c:v>1.7070000000000001</c:v>
                </c:pt>
                <c:pt idx="3913">
                  <c:v>1.7010000000000001</c:v>
                </c:pt>
                <c:pt idx="3914">
                  <c:v>1.7050000000000001</c:v>
                </c:pt>
                <c:pt idx="3915">
                  <c:v>1.708</c:v>
                </c:pt>
                <c:pt idx="3916">
                  <c:v>1.7050000000000001</c:v>
                </c:pt>
                <c:pt idx="3917">
                  <c:v>1.702</c:v>
                </c:pt>
                <c:pt idx="3918">
                  <c:v>1.706</c:v>
                </c:pt>
                <c:pt idx="3919">
                  <c:v>1.7070000000000001</c:v>
                </c:pt>
                <c:pt idx="3920">
                  <c:v>1.7070000000000001</c:v>
                </c:pt>
                <c:pt idx="3921">
                  <c:v>1.7070000000000001</c:v>
                </c:pt>
                <c:pt idx="3922">
                  <c:v>1.7050000000000001</c:v>
                </c:pt>
                <c:pt idx="3923">
                  <c:v>1.7030000000000001</c:v>
                </c:pt>
                <c:pt idx="3924">
                  <c:v>1.7070000000000001</c:v>
                </c:pt>
                <c:pt idx="3925">
                  <c:v>1.7</c:v>
                </c:pt>
                <c:pt idx="3926">
                  <c:v>1.708</c:v>
                </c:pt>
                <c:pt idx="3927">
                  <c:v>1.7070000000000001</c:v>
                </c:pt>
                <c:pt idx="3928">
                  <c:v>1.706</c:v>
                </c:pt>
                <c:pt idx="3929">
                  <c:v>1.7210000000000001</c:v>
                </c:pt>
                <c:pt idx="3930">
                  <c:v>1.7030000000000001</c:v>
                </c:pt>
                <c:pt idx="3931">
                  <c:v>1.7050000000000001</c:v>
                </c:pt>
                <c:pt idx="3932">
                  <c:v>1.71</c:v>
                </c:pt>
                <c:pt idx="3933">
                  <c:v>1.7090000000000001</c:v>
                </c:pt>
                <c:pt idx="3934">
                  <c:v>1.706</c:v>
                </c:pt>
                <c:pt idx="3935">
                  <c:v>1.7090000000000001</c:v>
                </c:pt>
                <c:pt idx="3936">
                  <c:v>1.708</c:v>
                </c:pt>
                <c:pt idx="3937">
                  <c:v>1.708</c:v>
                </c:pt>
                <c:pt idx="3938">
                  <c:v>1.706</c:v>
                </c:pt>
                <c:pt idx="3939">
                  <c:v>1.712</c:v>
                </c:pt>
                <c:pt idx="3940">
                  <c:v>1.7070000000000001</c:v>
                </c:pt>
                <c:pt idx="3941">
                  <c:v>1.7070000000000001</c:v>
                </c:pt>
                <c:pt idx="3942">
                  <c:v>1.71</c:v>
                </c:pt>
                <c:pt idx="3943">
                  <c:v>1.706</c:v>
                </c:pt>
                <c:pt idx="3944">
                  <c:v>1.708</c:v>
                </c:pt>
                <c:pt idx="3945">
                  <c:v>1.7070000000000001</c:v>
                </c:pt>
                <c:pt idx="3946">
                  <c:v>1.702</c:v>
                </c:pt>
                <c:pt idx="3947">
                  <c:v>1.708</c:v>
                </c:pt>
                <c:pt idx="3948">
                  <c:v>1.7050000000000001</c:v>
                </c:pt>
                <c:pt idx="3949">
                  <c:v>1.7070000000000001</c:v>
                </c:pt>
                <c:pt idx="3950">
                  <c:v>1.7050000000000001</c:v>
                </c:pt>
                <c:pt idx="3951">
                  <c:v>1.7090000000000001</c:v>
                </c:pt>
                <c:pt idx="3952">
                  <c:v>1.7070000000000001</c:v>
                </c:pt>
                <c:pt idx="3953">
                  <c:v>1.71</c:v>
                </c:pt>
                <c:pt idx="3954">
                  <c:v>1.7070000000000001</c:v>
                </c:pt>
                <c:pt idx="3955">
                  <c:v>1.7110000000000001</c:v>
                </c:pt>
                <c:pt idx="3956">
                  <c:v>1.71</c:v>
                </c:pt>
                <c:pt idx="3957">
                  <c:v>1.7090000000000001</c:v>
                </c:pt>
                <c:pt idx="3958">
                  <c:v>1.706</c:v>
                </c:pt>
                <c:pt idx="3959">
                  <c:v>1.706</c:v>
                </c:pt>
                <c:pt idx="3960">
                  <c:v>1.706</c:v>
                </c:pt>
                <c:pt idx="3961">
                  <c:v>1.706</c:v>
                </c:pt>
                <c:pt idx="3962">
                  <c:v>1.708</c:v>
                </c:pt>
                <c:pt idx="3963">
                  <c:v>1.7050000000000001</c:v>
                </c:pt>
                <c:pt idx="3964">
                  <c:v>1.708</c:v>
                </c:pt>
                <c:pt idx="3965">
                  <c:v>1.708</c:v>
                </c:pt>
                <c:pt idx="3966">
                  <c:v>1.7070000000000001</c:v>
                </c:pt>
                <c:pt idx="3967">
                  <c:v>1.708</c:v>
                </c:pt>
                <c:pt idx="3968">
                  <c:v>1.7070000000000001</c:v>
                </c:pt>
                <c:pt idx="3969">
                  <c:v>1.706</c:v>
                </c:pt>
                <c:pt idx="3970">
                  <c:v>1.704</c:v>
                </c:pt>
                <c:pt idx="3971">
                  <c:v>1.7070000000000001</c:v>
                </c:pt>
                <c:pt idx="3972">
                  <c:v>1.704</c:v>
                </c:pt>
                <c:pt idx="3973">
                  <c:v>1.706</c:v>
                </c:pt>
                <c:pt idx="3974">
                  <c:v>1.7050000000000001</c:v>
                </c:pt>
                <c:pt idx="3975">
                  <c:v>1.6990000000000001</c:v>
                </c:pt>
                <c:pt idx="3976">
                  <c:v>1.704</c:v>
                </c:pt>
                <c:pt idx="3977">
                  <c:v>1.7070000000000001</c:v>
                </c:pt>
                <c:pt idx="3978">
                  <c:v>1.7030000000000001</c:v>
                </c:pt>
                <c:pt idx="3979">
                  <c:v>1.7050000000000001</c:v>
                </c:pt>
                <c:pt idx="3980">
                  <c:v>1.704</c:v>
                </c:pt>
                <c:pt idx="3981">
                  <c:v>1.7</c:v>
                </c:pt>
                <c:pt idx="3982">
                  <c:v>1.708</c:v>
                </c:pt>
                <c:pt idx="3983">
                  <c:v>1.702</c:v>
                </c:pt>
                <c:pt idx="3984">
                  <c:v>1.7050000000000001</c:v>
                </c:pt>
                <c:pt idx="3985">
                  <c:v>1.7030000000000001</c:v>
                </c:pt>
                <c:pt idx="3986">
                  <c:v>1.704</c:v>
                </c:pt>
                <c:pt idx="3987">
                  <c:v>1.706</c:v>
                </c:pt>
                <c:pt idx="3988">
                  <c:v>1.704</c:v>
                </c:pt>
                <c:pt idx="3989">
                  <c:v>1.7050000000000001</c:v>
                </c:pt>
                <c:pt idx="3990">
                  <c:v>1.704</c:v>
                </c:pt>
                <c:pt idx="3991">
                  <c:v>1.6990000000000001</c:v>
                </c:pt>
                <c:pt idx="3992">
                  <c:v>1.7010000000000001</c:v>
                </c:pt>
                <c:pt idx="3993">
                  <c:v>1.7050000000000001</c:v>
                </c:pt>
                <c:pt idx="3994">
                  <c:v>1.704</c:v>
                </c:pt>
                <c:pt idx="3995">
                  <c:v>1.7030000000000001</c:v>
                </c:pt>
                <c:pt idx="3996">
                  <c:v>1.706</c:v>
                </c:pt>
                <c:pt idx="3997">
                  <c:v>1.706</c:v>
                </c:pt>
                <c:pt idx="3998">
                  <c:v>1.704</c:v>
                </c:pt>
                <c:pt idx="3999">
                  <c:v>1.7070000000000001</c:v>
                </c:pt>
                <c:pt idx="4000">
                  <c:v>1.7050000000000001</c:v>
                </c:pt>
                <c:pt idx="4001">
                  <c:v>1.7010000000000001</c:v>
                </c:pt>
                <c:pt idx="4002">
                  <c:v>1.7070000000000001</c:v>
                </c:pt>
                <c:pt idx="4003">
                  <c:v>1.7050000000000001</c:v>
                </c:pt>
                <c:pt idx="4004">
                  <c:v>1.71</c:v>
                </c:pt>
                <c:pt idx="4005">
                  <c:v>1.71</c:v>
                </c:pt>
                <c:pt idx="4006">
                  <c:v>1.71</c:v>
                </c:pt>
                <c:pt idx="4007">
                  <c:v>1.7110000000000001</c:v>
                </c:pt>
                <c:pt idx="4008">
                  <c:v>1.714</c:v>
                </c:pt>
                <c:pt idx="4009">
                  <c:v>1.698</c:v>
                </c:pt>
                <c:pt idx="4010">
                  <c:v>1.7130000000000001</c:v>
                </c:pt>
                <c:pt idx="4011">
                  <c:v>1.712</c:v>
                </c:pt>
                <c:pt idx="4012">
                  <c:v>1.7110000000000001</c:v>
                </c:pt>
                <c:pt idx="4013">
                  <c:v>1.706</c:v>
                </c:pt>
                <c:pt idx="4014">
                  <c:v>1.71</c:v>
                </c:pt>
                <c:pt idx="4015">
                  <c:v>1.7090000000000001</c:v>
                </c:pt>
                <c:pt idx="4016">
                  <c:v>1.7050000000000001</c:v>
                </c:pt>
                <c:pt idx="4017">
                  <c:v>1.738</c:v>
                </c:pt>
                <c:pt idx="4018">
                  <c:v>1.7070000000000001</c:v>
                </c:pt>
                <c:pt idx="4019">
                  <c:v>1.7110000000000001</c:v>
                </c:pt>
                <c:pt idx="4020">
                  <c:v>1.7150000000000001</c:v>
                </c:pt>
                <c:pt idx="4021">
                  <c:v>1.7110000000000001</c:v>
                </c:pt>
                <c:pt idx="4022">
                  <c:v>1.712</c:v>
                </c:pt>
                <c:pt idx="4023">
                  <c:v>1.7090000000000001</c:v>
                </c:pt>
                <c:pt idx="4024">
                  <c:v>1.706</c:v>
                </c:pt>
                <c:pt idx="4025">
                  <c:v>1.7110000000000001</c:v>
                </c:pt>
                <c:pt idx="4026">
                  <c:v>1.706</c:v>
                </c:pt>
                <c:pt idx="4027">
                  <c:v>1.7130000000000001</c:v>
                </c:pt>
                <c:pt idx="4028">
                  <c:v>1.7090000000000001</c:v>
                </c:pt>
                <c:pt idx="4029">
                  <c:v>1.71</c:v>
                </c:pt>
                <c:pt idx="4030">
                  <c:v>1.706</c:v>
                </c:pt>
                <c:pt idx="4031">
                  <c:v>1.7110000000000001</c:v>
                </c:pt>
                <c:pt idx="4032">
                  <c:v>1.7110000000000001</c:v>
                </c:pt>
                <c:pt idx="4033">
                  <c:v>1.706</c:v>
                </c:pt>
                <c:pt idx="4034">
                  <c:v>1.708</c:v>
                </c:pt>
                <c:pt idx="4035">
                  <c:v>1.7090000000000001</c:v>
                </c:pt>
                <c:pt idx="4036">
                  <c:v>1.7030000000000001</c:v>
                </c:pt>
                <c:pt idx="4037">
                  <c:v>1.71</c:v>
                </c:pt>
                <c:pt idx="4038">
                  <c:v>1.708</c:v>
                </c:pt>
                <c:pt idx="4039">
                  <c:v>1.7090000000000001</c:v>
                </c:pt>
                <c:pt idx="4040">
                  <c:v>1.706</c:v>
                </c:pt>
                <c:pt idx="4041">
                  <c:v>1.7050000000000001</c:v>
                </c:pt>
                <c:pt idx="4042">
                  <c:v>1.7090000000000001</c:v>
                </c:pt>
                <c:pt idx="4043">
                  <c:v>1.7130000000000001</c:v>
                </c:pt>
                <c:pt idx="4044">
                  <c:v>1.712</c:v>
                </c:pt>
                <c:pt idx="4045">
                  <c:v>1.7090000000000001</c:v>
                </c:pt>
                <c:pt idx="4046">
                  <c:v>1.706</c:v>
                </c:pt>
                <c:pt idx="4047">
                  <c:v>1.7090000000000001</c:v>
                </c:pt>
                <c:pt idx="4048">
                  <c:v>1.7070000000000001</c:v>
                </c:pt>
                <c:pt idx="4049">
                  <c:v>1.708</c:v>
                </c:pt>
                <c:pt idx="4050">
                  <c:v>1.708</c:v>
                </c:pt>
                <c:pt idx="4051">
                  <c:v>1.71</c:v>
                </c:pt>
                <c:pt idx="4052">
                  <c:v>1.7110000000000001</c:v>
                </c:pt>
                <c:pt idx="4053">
                  <c:v>1.7110000000000001</c:v>
                </c:pt>
                <c:pt idx="4054">
                  <c:v>1.708</c:v>
                </c:pt>
                <c:pt idx="4055">
                  <c:v>1.7050000000000001</c:v>
                </c:pt>
                <c:pt idx="4056">
                  <c:v>1.71</c:v>
                </c:pt>
                <c:pt idx="4057">
                  <c:v>1.7150000000000001</c:v>
                </c:pt>
                <c:pt idx="4058">
                  <c:v>1.7070000000000001</c:v>
                </c:pt>
                <c:pt idx="4059">
                  <c:v>1.7090000000000001</c:v>
                </c:pt>
                <c:pt idx="4060">
                  <c:v>1.7110000000000001</c:v>
                </c:pt>
                <c:pt idx="4061">
                  <c:v>1.706</c:v>
                </c:pt>
                <c:pt idx="4062">
                  <c:v>1.704</c:v>
                </c:pt>
                <c:pt idx="4063">
                  <c:v>1.71</c:v>
                </c:pt>
                <c:pt idx="4064">
                  <c:v>1.706</c:v>
                </c:pt>
                <c:pt idx="4065">
                  <c:v>1.7070000000000001</c:v>
                </c:pt>
                <c:pt idx="4066">
                  <c:v>1.7050000000000001</c:v>
                </c:pt>
                <c:pt idx="4067">
                  <c:v>1.706</c:v>
                </c:pt>
                <c:pt idx="4068">
                  <c:v>1.704</c:v>
                </c:pt>
                <c:pt idx="4069">
                  <c:v>1.708</c:v>
                </c:pt>
                <c:pt idx="4070">
                  <c:v>1.708</c:v>
                </c:pt>
                <c:pt idx="4071">
                  <c:v>1.7090000000000001</c:v>
                </c:pt>
                <c:pt idx="4072">
                  <c:v>1.706</c:v>
                </c:pt>
                <c:pt idx="4073">
                  <c:v>1.704</c:v>
                </c:pt>
                <c:pt idx="4074">
                  <c:v>1.7090000000000001</c:v>
                </c:pt>
                <c:pt idx="4075">
                  <c:v>1.7070000000000001</c:v>
                </c:pt>
                <c:pt idx="4076">
                  <c:v>1.7050000000000001</c:v>
                </c:pt>
                <c:pt idx="4077">
                  <c:v>1.7030000000000001</c:v>
                </c:pt>
                <c:pt idx="4078">
                  <c:v>1.7050000000000001</c:v>
                </c:pt>
                <c:pt idx="4079">
                  <c:v>1.704</c:v>
                </c:pt>
                <c:pt idx="4080">
                  <c:v>1.7</c:v>
                </c:pt>
                <c:pt idx="4081">
                  <c:v>1.704</c:v>
                </c:pt>
                <c:pt idx="4082">
                  <c:v>1.706</c:v>
                </c:pt>
                <c:pt idx="4083">
                  <c:v>1.702</c:v>
                </c:pt>
                <c:pt idx="4084">
                  <c:v>1.7050000000000001</c:v>
                </c:pt>
                <c:pt idx="4085">
                  <c:v>1.706</c:v>
                </c:pt>
                <c:pt idx="4086">
                  <c:v>1.704</c:v>
                </c:pt>
                <c:pt idx="4087">
                  <c:v>1.708</c:v>
                </c:pt>
                <c:pt idx="4088">
                  <c:v>1.704</c:v>
                </c:pt>
                <c:pt idx="4089">
                  <c:v>1.704</c:v>
                </c:pt>
                <c:pt idx="4090">
                  <c:v>1.7030000000000001</c:v>
                </c:pt>
                <c:pt idx="4091">
                  <c:v>1.7050000000000001</c:v>
                </c:pt>
                <c:pt idx="4092">
                  <c:v>1.7030000000000001</c:v>
                </c:pt>
                <c:pt idx="4093">
                  <c:v>1.706</c:v>
                </c:pt>
                <c:pt idx="4094">
                  <c:v>1.7070000000000001</c:v>
                </c:pt>
                <c:pt idx="4095">
                  <c:v>1.7010000000000001</c:v>
                </c:pt>
                <c:pt idx="4096">
                  <c:v>1.706</c:v>
                </c:pt>
                <c:pt idx="4097">
                  <c:v>1.7010000000000001</c:v>
                </c:pt>
                <c:pt idx="4098">
                  <c:v>1.7010000000000001</c:v>
                </c:pt>
                <c:pt idx="4099">
                  <c:v>1.6990000000000001</c:v>
                </c:pt>
                <c:pt idx="4100">
                  <c:v>1.702</c:v>
                </c:pt>
                <c:pt idx="4101">
                  <c:v>1.702</c:v>
                </c:pt>
                <c:pt idx="4102">
                  <c:v>1.704</c:v>
                </c:pt>
                <c:pt idx="4103">
                  <c:v>1.706</c:v>
                </c:pt>
                <c:pt idx="4104">
                  <c:v>1.7050000000000001</c:v>
                </c:pt>
                <c:pt idx="4105">
                  <c:v>1.7</c:v>
                </c:pt>
                <c:pt idx="4106">
                  <c:v>1.704</c:v>
                </c:pt>
                <c:pt idx="4107">
                  <c:v>1.6879999999999999</c:v>
                </c:pt>
                <c:pt idx="4108">
                  <c:v>1.6990000000000001</c:v>
                </c:pt>
                <c:pt idx="4109">
                  <c:v>1.7070000000000001</c:v>
                </c:pt>
                <c:pt idx="4110">
                  <c:v>1.7</c:v>
                </c:pt>
                <c:pt idx="4111">
                  <c:v>1.7030000000000001</c:v>
                </c:pt>
                <c:pt idx="4112">
                  <c:v>1.702</c:v>
                </c:pt>
                <c:pt idx="4113">
                  <c:v>1.7</c:v>
                </c:pt>
                <c:pt idx="4114">
                  <c:v>1.704</c:v>
                </c:pt>
                <c:pt idx="4115">
                  <c:v>1.7010000000000001</c:v>
                </c:pt>
                <c:pt idx="4116">
                  <c:v>1.7030000000000001</c:v>
                </c:pt>
                <c:pt idx="4117">
                  <c:v>1.6990000000000001</c:v>
                </c:pt>
                <c:pt idx="4118">
                  <c:v>1.702</c:v>
                </c:pt>
                <c:pt idx="4119">
                  <c:v>1.7030000000000001</c:v>
                </c:pt>
                <c:pt idx="4120">
                  <c:v>1.7</c:v>
                </c:pt>
                <c:pt idx="4121">
                  <c:v>1.7</c:v>
                </c:pt>
                <c:pt idx="4122">
                  <c:v>1.6970000000000001</c:v>
                </c:pt>
                <c:pt idx="4123">
                  <c:v>1.6970000000000001</c:v>
                </c:pt>
                <c:pt idx="4124">
                  <c:v>1.6970000000000001</c:v>
                </c:pt>
                <c:pt idx="4125">
                  <c:v>1.6990000000000001</c:v>
                </c:pt>
                <c:pt idx="4126">
                  <c:v>1.702</c:v>
                </c:pt>
                <c:pt idx="4127">
                  <c:v>1.6990000000000001</c:v>
                </c:pt>
                <c:pt idx="4128">
                  <c:v>1.696</c:v>
                </c:pt>
                <c:pt idx="4129">
                  <c:v>1.7010000000000001</c:v>
                </c:pt>
                <c:pt idx="4130">
                  <c:v>1.698</c:v>
                </c:pt>
                <c:pt idx="4131">
                  <c:v>1.698</c:v>
                </c:pt>
                <c:pt idx="4132">
                  <c:v>1.7010000000000001</c:v>
                </c:pt>
                <c:pt idx="4133">
                  <c:v>1.6970000000000001</c:v>
                </c:pt>
                <c:pt idx="4134">
                  <c:v>1.6990000000000001</c:v>
                </c:pt>
                <c:pt idx="4135">
                  <c:v>1.7</c:v>
                </c:pt>
                <c:pt idx="4136">
                  <c:v>1.6990000000000001</c:v>
                </c:pt>
                <c:pt idx="4137">
                  <c:v>1.7</c:v>
                </c:pt>
                <c:pt idx="4138">
                  <c:v>1.694</c:v>
                </c:pt>
                <c:pt idx="4139">
                  <c:v>1.6819999999999999</c:v>
                </c:pt>
                <c:pt idx="4140">
                  <c:v>1.696</c:v>
                </c:pt>
                <c:pt idx="4141">
                  <c:v>1.6970000000000001</c:v>
                </c:pt>
                <c:pt idx="4142">
                  <c:v>1.7</c:v>
                </c:pt>
                <c:pt idx="4143">
                  <c:v>1.696</c:v>
                </c:pt>
                <c:pt idx="4144">
                  <c:v>1.694</c:v>
                </c:pt>
                <c:pt idx="4145">
                  <c:v>1.6970000000000001</c:v>
                </c:pt>
                <c:pt idx="4146">
                  <c:v>1.6930000000000001</c:v>
                </c:pt>
                <c:pt idx="4147">
                  <c:v>1.694</c:v>
                </c:pt>
                <c:pt idx="4148">
                  <c:v>1.6919999999999999</c:v>
                </c:pt>
                <c:pt idx="4149">
                  <c:v>1.698</c:v>
                </c:pt>
                <c:pt idx="4150">
                  <c:v>1.6990000000000001</c:v>
                </c:pt>
                <c:pt idx="4151">
                  <c:v>1.696</c:v>
                </c:pt>
                <c:pt idx="4152">
                  <c:v>1.6919999999999999</c:v>
                </c:pt>
                <c:pt idx="4153">
                  <c:v>1.6970000000000001</c:v>
                </c:pt>
                <c:pt idx="4154">
                  <c:v>1.698</c:v>
                </c:pt>
                <c:pt idx="4155">
                  <c:v>1.6930000000000001</c:v>
                </c:pt>
                <c:pt idx="4156">
                  <c:v>1.698</c:v>
                </c:pt>
                <c:pt idx="4157">
                  <c:v>1.694</c:v>
                </c:pt>
                <c:pt idx="4158">
                  <c:v>1.696</c:v>
                </c:pt>
                <c:pt idx="4159">
                  <c:v>1.6879999999999999</c:v>
                </c:pt>
                <c:pt idx="4160">
                  <c:v>1.6950000000000001</c:v>
                </c:pt>
                <c:pt idx="4161">
                  <c:v>1.6930000000000001</c:v>
                </c:pt>
                <c:pt idx="4162">
                  <c:v>1.698</c:v>
                </c:pt>
                <c:pt idx="4163">
                  <c:v>1.6930000000000001</c:v>
                </c:pt>
                <c:pt idx="4164">
                  <c:v>1.6879999999999999</c:v>
                </c:pt>
                <c:pt idx="4165">
                  <c:v>1.69</c:v>
                </c:pt>
                <c:pt idx="4166">
                  <c:v>1.6919999999999999</c:v>
                </c:pt>
                <c:pt idx="4167">
                  <c:v>1.6910000000000001</c:v>
                </c:pt>
                <c:pt idx="4168">
                  <c:v>1.6950000000000001</c:v>
                </c:pt>
                <c:pt idx="4169">
                  <c:v>1.6930000000000001</c:v>
                </c:pt>
                <c:pt idx="4170">
                  <c:v>1.6879999999999999</c:v>
                </c:pt>
                <c:pt idx="4171">
                  <c:v>1.6910000000000001</c:v>
                </c:pt>
                <c:pt idx="4172">
                  <c:v>1.694</c:v>
                </c:pt>
                <c:pt idx="4173">
                  <c:v>1.6910000000000001</c:v>
                </c:pt>
                <c:pt idx="4174">
                  <c:v>1.69</c:v>
                </c:pt>
                <c:pt idx="4175">
                  <c:v>1.6879999999999999</c:v>
                </c:pt>
                <c:pt idx="4176">
                  <c:v>1.6919999999999999</c:v>
                </c:pt>
                <c:pt idx="4177">
                  <c:v>1.6919999999999999</c:v>
                </c:pt>
                <c:pt idx="4178">
                  <c:v>1.6839999999999999</c:v>
                </c:pt>
                <c:pt idx="4179">
                  <c:v>1.6879999999999999</c:v>
                </c:pt>
                <c:pt idx="4180">
                  <c:v>1.696</c:v>
                </c:pt>
                <c:pt idx="4181">
                  <c:v>1.6910000000000001</c:v>
                </c:pt>
                <c:pt idx="4182">
                  <c:v>1.6890000000000001</c:v>
                </c:pt>
                <c:pt idx="4183">
                  <c:v>1.6890000000000001</c:v>
                </c:pt>
                <c:pt idx="4184">
                  <c:v>1.6950000000000001</c:v>
                </c:pt>
                <c:pt idx="4185">
                  <c:v>1.6910000000000001</c:v>
                </c:pt>
                <c:pt idx="4186">
                  <c:v>1.6919999999999999</c:v>
                </c:pt>
                <c:pt idx="4187">
                  <c:v>1.6890000000000001</c:v>
                </c:pt>
                <c:pt idx="4188">
                  <c:v>1.6879999999999999</c:v>
                </c:pt>
                <c:pt idx="4189">
                  <c:v>1.6930000000000001</c:v>
                </c:pt>
                <c:pt idx="4190">
                  <c:v>1.6859999999999999</c:v>
                </c:pt>
                <c:pt idx="4191">
                  <c:v>1.6850000000000001</c:v>
                </c:pt>
                <c:pt idx="4192">
                  <c:v>1.69</c:v>
                </c:pt>
                <c:pt idx="4193">
                  <c:v>1.6910000000000001</c:v>
                </c:pt>
                <c:pt idx="4194">
                  <c:v>1.6879999999999999</c:v>
                </c:pt>
                <c:pt idx="4195">
                  <c:v>1.681</c:v>
                </c:pt>
                <c:pt idx="4196">
                  <c:v>1.6879999999999999</c:v>
                </c:pt>
                <c:pt idx="4197">
                  <c:v>1.69</c:v>
                </c:pt>
                <c:pt idx="4198">
                  <c:v>1.6919999999999999</c:v>
                </c:pt>
                <c:pt idx="4199">
                  <c:v>1.6910000000000001</c:v>
                </c:pt>
                <c:pt idx="4200">
                  <c:v>1.6879999999999999</c:v>
                </c:pt>
                <c:pt idx="4201">
                  <c:v>1.6859999999999999</c:v>
                </c:pt>
                <c:pt idx="4202">
                  <c:v>1.6830000000000001</c:v>
                </c:pt>
                <c:pt idx="4203">
                  <c:v>1.6830000000000001</c:v>
                </c:pt>
                <c:pt idx="4204">
                  <c:v>1.679</c:v>
                </c:pt>
                <c:pt idx="4205">
                  <c:v>1.6859999999999999</c:v>
                </c:pt>
                <c:pt idx="4206">
                  <c:v>1.6719999999999999</c:v>
                </c:pt>
                <c:pt idx="4207">
                  <c:v>1.6859999999999999</c:v>
                </c:pt>
                <c:pt idx="4208">
                  <c:v>1.6890000000000001</c:v>
                </c:pt>
                <c:pt idx="4209">
                  <c:v>1.6919999999999999</c:v>
                </c:pt>
                <c:pt idx="4210">
                  <c:v>1.6919999999999999</c:v>
                </c:pt>
                <c:pt idx="4211">
                  <c:v>1.6870000000000001</c:v>
                </c:pt>
                <c:pt idx="4212">
                  <c:v>1.6890000000000001</c:v>
                </c:pt>
                <c:pt idx="4213">
                  <c:v>1.6890000000000001</c:v>
                </c:pt>
                <c:pt idx="4214">
                  <c:v>1.69</c:v>
                </c:pt>
                <c:pt idx="4215">
                  <c:v>1.69</c:v>
                </c:pt>
                <c:pt idx="4216">
                  <c:v>1.69</c:v>
                </c:pt>
                <c:pt idx="4217">
                  <c:v>1.6850000000000001</c:v>
                </c:pt>
                <c:pt idx="4218">
                  <c:v>1.69</c:v>
                </c:pt>
                <c:pt idx="4219">
                  <c:v>1.6879999999999999</c:v>
                </c:pt>
                <c:pt idx="4220">
                  <c:v>1.6910000000000001</c:v>
                </c:pt>
                <c:pt idx="4221">
                  <c:v>1.6859999999999999</c:v>
                </c:pt>
                <c:pt idx="4222">
                  <c:v>1.694</c:v>
                </c:pt>
                <c:pt idx="4223">
                  <c:v>1.6950000000000001</c:v>
                </c:pt>
                <c:pt idx="4224">
                  <c:v>1.6950000000000001</c:v>
                </c:pt>
                <c:pt idx="4225">
                  <c:v>1.6930000000000001</c:v>
                </c:pt>
                <c:pt idx="4226">
                  <c:v>1.696</c:v>
                </c:pt>
                <c:pt idx="4227">
                  <c:v>1.6990000000000001</c:v>
                </c:pt>
                <c:pt idx="4228">
                  <c:v>1.702</c:v>
                </c:pt>
                <c:pt idx="4229">
                  <c:v>1.698</c:v>
                </c:pt>
                <c:pt idx="4230">
                  <c:v>1.7</c:v>
                </c:pt>
                <c:pt idx="4231">
                  <c:v>1.7050000000000001</c:v>
                </c:pt>
                <c:pt idx="4232">
                  <c:v>1.7</c:v>
                </c:pt>
                <c:pt idx="4233">
                  <c:v>1.702</c:v>
                </c:pt>
                <c:pt idx="4234">
                  <c:v>1.706</c:v>
                </c:pt>
                <c:pt idx="4235">
                  <c:v>1.7010000000000001</c:v>
                </c:pt>
                <c:pt idx="4236">
                  <c:v>1.7050000000000001</c:v>
                </c:pt>
                <c:pt idx="4237">
                  <c:v>1.7050000000000001</c:v>
                </c:pt>
                <c:pt idx="4238">
                  <c:v>1.7010000000000001</c:v>
                </c:pt>
                <c:pt idx="4239">
                  <c:v>1.7050000000000001</c:v>
                </c:pt>
                <c:pt idx="4240">
                  <c:v>1.7050000000000001</c:v>
                </c:pt>
                <c:pt idx="4241">
                  <c:v>1.704</c:v>
                </c:pt>
                <c:pt idx="4242">
                  <c:v>1.706</c:v>
                </c:pt>
                <c:pt idx="4243">
                  <c:v>1.704</c:v>
                </c:pt>
                <c:pt idx="4244">
                  <c:v>1.7030000000000001</c:v>
                </c:pt>
                <c:pt idx="4245">
                  <c:v>1.7050000000000001</c:v>
                </c:pt>
                <c:pt idx="4246">
                  <c:v>1.7050000000000001</c:v>
                </c:pt>
                <c:pt idx="4247">
                  <c:v>1.706</c:v>
                </c:pt>
                <c:pt idx="4248">
                  <c:v>1.708</c:v>
                </c:pt>
                <c:pt idx="4249">
                  <c:v>1.708</c:v>
                </c:pt>
                <c:pt idx="4250">
                  <c:v>1.7070000000000001</c:v>
                </c:pt>
                <c:pt idx="4251">
                  <c:v>1.7070000000000001</c:v>
                </c:pt>
                <c:pt idx="4252">
                  <c:v>1.706</c:v>
                </c:pt>
                <c:pt idx="4253">
                  <c:v>1.7030000000000001</c:v>
                </c:pt>
                <c:pt idx="4254">
                  <c:v>1.706</c:v>
                </c:pt>
                <c:pt idx="4255">
                  <c:v>1.6950000000000001</c:v>
                </c:pt>
                <c:pt idx="4256">
                  <c:v>1.706</c:v>
                </c:pt>
                <c:pt idx="4257">
                  <c:v>1.7050000000000001</c:v>
                </c:pt>
                <c:pt idx="4258">
                  <c:v>1.7010000000000001</c:v>
                </c:pt>
                <c:pt idx="4259">
                  <c:v>1.704</c:v>
                </c:pt>
                <c:pt idx="4260">
                  <c:v>1.7</c:v>
                </c:pt>
                <c:pt idx="4261">
                  <c:v>1.7010000000000001</c:v>
                </c:pt>
                <c:pt idx="4262">
                  <c:v>1.7030000000000001</c:v>
                </c:pt>
                <c:pt idx="4263">
                  <c:v>1.7030000000000001</c:v>
                </c:pt>
                <c:pt idx="4264">
                  <c:v>1.7030000000000001</c:v>
                </c:pt>
                <c:pt idx="4265">
                  <c:v>1.6990000000000001</c:v>
                </c:pt>
                <c:pt idx="4266">
                  <c:v>1.7030000000000001</c:v>
                </c:pt>
                <c:pt idx="4267">
                  <c:v>1.702</c:v>
                </c:pt>
                <c:pt idx="4268">
                  <c:v>1.7030000000000001</c:v>
                </c:pt>
                <c:pt idx="4269">
                  <c:v>1.706</c:v>
                </c:pt>
                <c:pt idx="4270">
                  <c:v>1.704</c:v>
                </c:pt>
                <c:pt idx="4271">
                  <c:v>1.7</c:v>
                </c:pt>
                <c:pt idx="4272">
                  <c:v>1.706</c:v>
                </c:pt>
                <c:pt idx="4273">
                  <c:v>1.696</c:v>
                </c:pt>
                <c:pt idx="4274">
                  <c:v>1.702</c:v>
                </c:pt>
                <c:pt idx="4275">
                  <c:v>1.7</c:v>
                </c:pt>
                <c:pt idx="4276">
                  <c:v>1.6970000000000001</c:v>
                </c:pt>
                <c:pt idx="4277">
                  <c:v>1.6970000000000001</c:v>
                </c:pt>
                <c:pt idx="4278">
                  <c:v>1.6990000000000001</c:v>
                </c:pt>
                <c:pt idx="4279">
                  <c:v>1.6990000000000001</c:v>
                </c:pt>
                <c:pt idx="4280">
                  <c:v>1.702</c:v>
                </c:pt>
                <c:pt idx="4281">
                  <c:v>1.6990000000000001</c:v>
                </c:pt>
                <c:pt idx="4282">
                  <c:v>1.704</c:v>
                </c:pt>
                <c:pt idx="4283">
                  <c:v>1.6930000000000001</c:v>
                </c:pt>
                <c:pt idx="4284">
                  <c:v>1.7010000000000001</c:v>
                </c:pt>
                <c:pt idx="4285">
                  <c:v>1.702</c:v>
                </c:pt>
                <c:pt idx="4286">
                  <c:v>1.6970000000000001</c:v>
                </c:pt>
                <c:pt idx="4287">
                  <c:v>1.702</c:v>
                </c:pt>
                <c:pt idx="4288">
                  <c:v>1.7050000000000001</c:v>
                </c:pt>
                <c:pt idx="4289">
                  <c:v>1.702</c:v>
                </c:pt>
                <c:pt idx="4290">
                  <c:v>1.702</c:v>
                </c:pt>
                <c:pt idx="4291">
                  <c:v>1.702</c:v>
                </c:pt>
                <c:pt idx="4292">
                  <c:v>1.7070000000000001</c:v>
                </c:pt>
                <c:pt idx="4293">
                  <c:v>1.708</c:v>
                </c:pt>
                <c:pt idx="4294">
                  <c:v>1.704</c:v>
                </c:pt>
                <c:pt idx="4295">
                  <c:v>1.702</c:v>
                </c:pt>
                <c:pt idx="4296">
                  <c:v>1.702</c:v>
                </c:pt>
                <c:pt idx="4297">
                  <c:v>1.7030000000000001</c:v>
                </c:pt>
                <c:pt idx="4298">
                  <c:v>1.7050000000000001</c:v>
                </c:pt>
                <c:pt idx="4299">
                  <c:v>1.706</c:v>
                </c:pt>
                <c:pt idx="4300">
                  <c:v>1.7</c:v>
                </c:pt>
                <c:pt idx="4301">
                  <c:v>1.7030000000000001</c:v>
                </c:pt>
                <c:pt idx="4302">
                  <c:v>1.7010000000000001</c:v>
                </c:pt>
                <c:pt idx="4303">
                  <c:v>1.7070000000000001</c:v>
                </c:pt>
                <c:pt idx="4304">
                  <c:v>1.6990000000000001</c:v>
                </c:pt>
                <c:pt idx="4305">
                  <c:v>1.704</c:v>
                </c:pt>
                <c:pt idx="4306">
                  <c:v>1.7030000000000001</c:v>
                </c:pt>
                <c:pt idx="4307">
                  <c:v>1.704</c:v>
                </c:pt>
                <c:pt idx="4308">
                  <c:v>1.6990000000000001</c:v>
                </c:pt>
                <c:pt idx="4309">
                  <c:v>1.704</c:v>
                </c:pt>
                <c:pt idx="4310">
                  <c:v>1.7050000000000001</c:v>
                </c:pt>
                <c:pt idx="4311">
                  <c:v>1.7010000000000001</c:v>
                </c:pt>
                <c:pt idx="4312">
                  <c:v>1.704</c:v>
                </c:pt>
                <c:pt idx="4313">
                  <c:v>1.702</c:v>
                </c:pt>
                <c:pt idx="4314">
                  <c:v>1.698</c:v>
                </c:pt>
                <c:pt idx="4315">
                  <c:v>1.702</c:v>
                </c:pt>
                <c:pt idx="4316">
                  <c:v>1.698</c:v>
                </c:pt>
                <c:pt idx="4317">
                  <c:v>1.6990000000000001</c:v>
                </c:pt>
                <c:pt idx="4318">
                  <c:v>1.702</c:v>
                </c:pt>
                <c:pt idx="4319">
                  <c:v>1.6950000000000001</c:v>
                </c:pt>
                <c:pt idx="4320">
                  <c:v>1.7</c:v>
                </c:pt>
                <c:pt idx="4321">
                  <c:v>1.6919999999999999</c:v>
                </c:pt>
                <c:pt idx="4322">
                  <c:v>1.7010000000000001</c:v>
                </c:pt>
                <c:pt idx="4323">
                  <c:v>1.7010000000000001</c:v>
                </c:pt>
                <c:pt idx="4324">
                  <c:v>1.7</c:v>
                </c:pt>
                <c:pt idx="4325">
                  <c:v>1.7</c:v>
                </c:pt>
                <c:pt idx="4326">
                  <c:v>1.6990000000000001</c:v>
                </c:pt>
                <c:pt idx="4327">
                  <c:v>1.702</c:v>
                </c:pt>
                <c:pt idx="4328">
                  <c:v>1.6850000000000001</c:v>
                </c:pt>
                <c:pt idx="4329">
                  <c:v>1.704</c:v>
                </c:pt>
                <c:pt idx="4330">
                  <c:v>1.7</c:v>
                </c:pt>
                <c:pt idx="4331">
                  <c:v>1.7030000000000001</c:v>
                </c:pt>
                <c:pt idx="4332">
                  <c:v>1.702</c:v>
                </c:pt>
                <c:pt idx="4333">
                  <c:v>1.7</c:v>
                </c:pt>
                <c:pt idx="4334">
                  <c:v>1.704</c:v>
                </c:pt>
                <c:pt idx="4335">
                  <c:v>1.706</c:v>
                </c:pt>
                <c:pt idx="4336">
                  <c:v>1.698</c:v>
                </c:pt>
                <c:pt idx="4337">
                  <c:v>1.702</c:v>
                </c:pt>
                <c:pt idx="4338">
                  <c:v>1.6990000000000001</c:v>
                </c:pt>
                <c:pt idx="4339">
                  <c:v>1.702</c:v>
                </c:pt>
                <c:pt idx="4340">
                  <c:v>1.6990000000000001</c:v>
                </c:pt>
                <c:pt idx="4341">
                  <c:v>1.6990000000000001</c:v>
                </c:pt>
                <c:pt idx="4342">
                  <c:v>1.698</c:v>
                </c:pt>
                <c:pt idx="4343">
                  <c:v>1.704</c:v>
                </c:pt>
                <c:pt idx="4344">
                  <c:v>1.6990000000000001</c:v>
                </c:pt>
                <c:pt idx="4345">
                  <c:v>1.7010000000000001</c:v>
                </c:pt>
                <c:pt idx="4346">
                  <c:v>1.702</c:v>
                </c:pt>
                <c:pt idx="4347">
                  <c:v>1.6970000000000001</c:v>
                </c:pt>
                <c:pt idx="4348">
                  <c:v>1.6990000000000001</c:v>
                </c:pt>
                <c:pt idx="4349">
                  <c:v>1.6970000000000001</c:v>
                </c:pt>
                <c:pt idx="4350">
                  <c:v>1.6970000000000001</c:v>
                </c:pt>
                <c:pt idx="4351">
                  <c:v>1.7</c:v>
                </c:pt>
                <c:pt idx="4352">
                  <c:v>1.6990000000000001</c:v>
                </c:pt>
                <c:pt idx="4353">
                  <c:v>1.6990000000000001</c:v>
                </c:pt>
                <c:pt idx="4354">
                  <c:v>1.698</c:v>
                </c:pt>
                <c:pt idx="4355">
                  <c:v>1.6990000000000001</c:v>
                </c:pt>
                <c:pt idx="4356">
                  <c:v>1.6990000000000001</c:v>
                </c:pt>
                <c:pt idx="4357">
                  <c:v>1.7</c:v>
                </c:pt>
                <c:pt idx="4358">
                  <c:v>1.6970000000000001</c:v>
                </c:pt>
                <c:pt idx="4359">
                  <c:v>1.6970000000000001</c:v>
                </c:pt>
                <c:pt idx="4360">
                  <c:v>1.698</c:v>
                </c:pt>
                <c:pt idx="4361">
                  <c:v>1.6970000000000001</c:v>
                </c:pt>
                <c:pt idx="4362">
                  <c:v>1.6990000000000001</c:v>
                </c:pt>
                <c:pt idx="4363">
                  <c:v>1.698</c:v>
                </c:pt>
                <c:pt idx="4364">
                  <c:v>1.6990000000000001</c:v>
                </c:pt>
                <c:pt idx="4365">
                  <c:v>1.698</c:v>
                </c:pt>
                <c:pt idx="4366">
                  <c:v>1.694</c:v>
                </c:pt>
                <c:pt idx="4367">
                  <c:v>1.694</c:v>
                </c:pt>
                <c:pt idx="4368">
                  <c:v>1.6950000000000001</c:v>
                </c:pt>
                <c:pt idx="4369">
                  <c:v>1.6970000000000001</c:v>
                </c:pt>
                <c:pt idx="4370">
                  <c:v>1.696</c:v>
                </c:pt>
                <c:pt idx="4371">
                  <c:v>1.7010000000000001</c:v>
                </c:pt>
                <c:pt idx="4372">
                  <c:v>1.696</c:v>
                </c:pt>
                <c:pt idx="4373">
                  <c:v>1.698</c:v>
                </c:pt>
                <c:pt idx="4374">
                  <c:v>1.696</c:v>
                </c:pt>
                <c:pt idx="4375">
                  <c:v>1.6990000000000001</c:v>
                </c:pt>
                <c:pt idx="4376">
                  <c:v>1.7010000000000001</c:v>
                </c:pt>
                <c:pt idx="4377">
                  <c:v>1.698</c:v>
                </c:pt>
                <c:pt idx="4378">
                  <c:v>1.698</c:v>
                </c:pt>
                <c:pt idx="4379">
                  <c:v>1.696</c:v>
                </c:pt>
                <c:pt idx="4380">
                  <c:v>1.6990000000000001</c:v>
                </c:pt>
                <c:pt idx="4381">
                  <c:v>1.6950000000000001</c:v>
                </c:pt>
                <c:pt idx="4382">
                  <c:v>1.7010000000000001</c:v>
                </c:pt>
                <c:pt idx="4383">
                  <c:v>1.7</c:v>
                </c:pt>
                <c:pt idx="4384">
                  <c:v>1.702</c:v>
                </c:pt>
                <c:pt idx="4385">
                  <c:v>1.6990000000000001</c:v>
                </c:pt>
                <c:pt idx="4386">
                  <c:v>1.6990000000000001</c:v>
                </c:pt>
                <c:pt idx="4387">
                  <c:v>1.698</c:v>
                </c:pt>
                <c:pt idx="4388">
                  <c:v>1.6950000000000001</c:v>
                </c:pt>
                <c:pt idx="4389">
                  <c:v>1.702</c:v>
                </c:pt>
                <c:pt idx="4390">
                  <c:v>1.7</c:v>
                </c:pt>
                <c:pt idx="4391">
                  <c:v>1.702</c:v>
                </c:pt>
                <c:pt idx="4392">
                  <c:v>1.7</c:v>
                </c:pt>
                <c:pt idx="4393">
                  <c:v>1.698</c:v>
                </c:pt>
                <c:pt idx="4394">
                  <c:v>1.702</c:v>
                </c:pt>
                <c:pt idx="4395">
                  <c:v>1.6950000000000001</c:v>
                </c:pt>
                <c:pt idx="4396">
                  <c:v>1.7</c:v>
                </c:pt>
                <c:pt idx="4397">
                  <c:v>1.698</c:v>
                </c:pt>
                <c:pt idx="4398">
                  <c:v>1.6910000000000001</c:v>
                </c:pt>
                <c:pt idx="4399">
                  <c:v>1.7010000000000001</c:v>
                </c:pt>
                <c:pt idx="4400">
                  <c:v>1.7010000000000001</c:v>
                </c:pt>
                <c:pt idx="4401">
                  <c:v>1.6990000000000001</c:v>
                </c:pt>
                <c:pt idx="4402">
                  <c:v>1.6970000000000001</c:v>
                </c:pt>
                <c:pt idx="4403">
                  <c:v>1.7</c:v>
                </c:pt>
                <c:pt idx="4404">
                  <c:v>1.704</c:v>
                </c:pt>
                <c:pt idx="4405">
                  <c:v>1.6990000000000001</c:v>
                </c:pt>
                <c:pt idx="4406">
                  <c:v>1.7030000000000001</c:v>
                </c:pt>
                <c:pt idx="4407">
                  <c:v>1.7</c:v>
                </c:pt>
                <c:pt idx="4408">
                  <c:v>1.6990000000000001</c:v>
                </c:pt>
                <c:pt idx="4409">
                  <c:v>1.6990000000000001</c:v>
                </c:pt>
                <c:pt idx="4410">
                  <c:v>1.6970000000000001</c:v>
                </c:pt>
                <c:pt idx="4411">
                  <c:v>1.6990000000000001</c:v>
                </c:pt>
                <c:pt idx="4412">
                  <c:v>1.6990000000000001</c:v>
                </c:pt>
                <c:pt idx="4413">
                  <c:v>1.7010000000000001</c:v>
                </c:pt>
                <c:pt idx="4414">
                  <c:v>1.702</c:v>
                </c:pt>
                <c:pt idx="4415">
                  <c:v>1.696</c:v>
                </c:pt>
                <c:pt idx="4416">
                  <c:v>1.7010000000000001</c:v>
                </c:pt>
                <c:pt idx="4417">
                  <c:v>1.7030000000000001</c:v>
                </c:pt>
                <c:pt idx="4418">
                  <c:v>1.698</c:v>
                </c:pt>
                <c:pt idx="4419">
                  <c:v>1.702</c:v>
                </c:pt>
                <c:pt idx="4420">
                  <c:v>1.6990000000000001</c:v>
                </c:pt>
                <c:pt idx="4421">
                  <c:v>1.7</c:v>
                </c:pt>
                <c:pt idx="4422">
                  <c:v>1.6950000000000001</c:v>
                </c:pt>
                <c:pt idx="4423">
                  <c:v>1.6930000000000001</c:v>
                </c:pt>
                <c:pt idx="4424">
                  <c:v>1.6990000000000001</c:v>
                </c:pt>
                <c:pt idx="4425">
                  <c:v>1.698</c:v>
                </c:pt>
                <c:pt idx="4426">
                  <c:v>1.704</c:v>
                </c:pt>
                <c:pt idx="4427">
                  <c:v>1.6990000000000001</c:v>
                </c:pt>
                <c:pt idx="4428">
                  <c:v>1.6970000000000001</c:v>
                </c:pt>
                <c:pt idx="4429">
                  <c:v>1.7010000000000001</c:v>
                </c:pt>
                <c:pt idx="4430">
                  <c:v>1.6950000000000001</c:v>
                </c:pt>
                <c:pt idx="4431">
                  <c:v>1.698</c:v>
                </c:pt>
                <c:pt idx="4432">
                  <c:v>1.696</c:v>
                </c:pt>
                <c:pt idx="4433">
                  <c:v>1.6850000000000001</c:v>
                </c:pt>
                <c:pt idx="4434">
                  <c:v>1.698</c:v>
                </c:pt>
                <c:pt idx="4435">
                  <c:v>1.6950000000000001</c:v>
                </c:pt>
                <c:pt idx="4436">
                  <c:v>1.696</c:v>
                </c:pt>
                <c:pt idx="4437">
                  <c:v>1.696</c:v>
                </c:pt>
                <c:pt idx="4438">
                  <c:v>1.7010000000000001</c:v>
                </c:pt>
                <c:pt idx="4439">
                  <c:v>1.696</c:v>
                </c:pt>
                <c:pt idx="4440">
                  <c:v>1.6970000000000001</c:v>
                </c:pt>
                <c:pt idx="4441">
                  <c:v>1.7</c:v>
                </c:pt>
                <c:pt idx="4442">
                  <c:v>1.6950000000000001</c:v>
                </c:pt>
                <c:pt idx="4443">
                  <c:v>1.694</c:v>
                </c:pt>
                <c:pt idx="4444">
                  <c:v>1.6990000000000001</c:v>
                </c:pt>
                <c:pt idx="4445">
                  <c:v>1.6970000000000001</c:v>
                </c:pt>
                <c:pt idx="4446">
                  <c:v>1.69</c:v>
                </c:pt>
                <c:pt idx="4447">
                  <c:v>1.6950000000000001</c:v>
                </c:pt>
                <c:pt idx="4448">
                  <c:v>1.6950000000000001</c:v>
                </c:pt>
                <c:pt idx="4449">
                  <c:v>1.696</c:v>
                </c:pt>
                <c:pt idx="4450">
                  <c:v>1.6970000000000001</c:v>
                </c:pt>
                <c:pt idx="4451">
                  <c:v>1.694</c:v>
                </c:pt>
                <c:pt idx="4452">
                  <c:v>1.6919999999999999</c:v>
                </c:pt>
                <c:pt idx="4453">
                  <c:v>1.6919999999999999</c:v>
                </c:pt>
                <c:pt idx="4454">
                  <c:v>1.6919999999999999</c:v>
                </c:pt>
                <c:pt idx="4455">
                  <c:v>1.6950000000000001</c:v>
                </c:pt>
                <c:pt idx="4456">
                  <c:v>1.696</c:v>
                </c:pt>
                <c:pt idx="4457">
                  <c:v>1.694</c:v>
                </c:pt>
                <c:pt idx="4458">
                  <c:v>1.7010000000000001</c:v>
                </c:pt>
                <c:pt idx="4459">
                  <c:v>1.6930000000000001</c:v>
                </c:pt>
                <c:pt idx="4460">
                  <c:v>1.6950000000000001</c:v>
                </c:pt>
                <c:pt idx="4461">
                  <c:v>1.6930000000000001</c:v>
                </c:pt>
                <c:pt idx="4462">
                  <c:v>1.696</c:v>
                </c:pt>
                <c:pt idx="4463">
                  <c:v>1.6950000000000001</c:v>
                </c:pt>
                <c:pt idx="4464">
                  <c:v>1.698</c:v>
                </c:pt>
                <c:pt idx="4465">
                  <c:v>1.6930000000000001</c:v>
                </c:pt>
                <c:pt idx="4466">
                  <c:v>1.6919999999999999</c:v>
                </c:pt>
                <c:pt idx="4467">
                  <c:v>1.6950000000000001</c:v>
                </c:pt>
                <c:pt idx="4468">
                  <c:v>1.6950000000000001</c:v>
                </c:pt>
                <c:pt idx="4469">
                  <c:v>1.6990000000000001</c:v>
                </c:pt>
                <c:pt idx="4470">
                  <c:v>1.694</c:v>
                </c:pt>
                <c:pt idx="4471">
                  <c:v>1.6919999999999999</c:v>
                </c:pt>
                <c:pt idx="4472">
                  <c:v>1.6919999999999999</c:v>
                </c:pt>
                <c:pt idx="4473">
                  <c:v>1.6990000000000001</c:v>
                </c:pt>
                <c:pt idx="4474">
                  <c:v>1.6919999999999999</c:v>
                </c:pt>
                <c:pt idx="4475">
                  <c:v>1.6930000000000001</c:v>
                </c:pt>
                <c:pt idx="4476">
                  <c:v>1.6990000000000001</c:v>
                </c:pt>
                <c:pt idx="4477">
                  <c:v>1.69</c:v>
                </c:pt>
                <c:pt idx="4478">
                  <c:v>1.6950000000000001</c:v>
                </c:pt>
                <c:pt idx="4479">
                  <c:v>1.6950000000000001</c:v>
                </c:pt>
                <c:pt idx="4480">
                  <c:v>1.6950000000000001</c:v>
                </c:pt>
                <c:pt idx="4481">
                  <c:v>1.6930000000000001</c:v>
                </c:pt>
                <c:pt idx="4482">
                  <c:v>1.69</c:v>
                </c:pt>
                <c:pt idx="4483">
                  <c:v>1.6910000000000001</c:v>
                </c:pt>
                <c:pt idx="4484">
                  <c:v>1.6819999999999999</c:v>
                </c:pt>
                <c:pt idx="4485">
                  <c:v>1.6919999999999999</c:v>
                </c:pt>
                <c:pt idx="4486">
                  <c:v>1.6950000000000001</c:v>
                </c:pt>
                <c:pt idx="4487">
                  <c:v>1.694</c:v>
                </c:pt>
                <c:pt idx="4488">
                  <c:v>1.6950000000000001</c:v>
                </c:pt>
                <c:pt idx="4489">
                  <c:v>1.704</c:v>
                </c:pt>
                <c:pt idx="4490">
                  <c:v>1.6890000000000001</c:v>
                </c:pt>
                <c:pt idx="4491">
                  <c:v>1.6919999999999999</c:v>
                </c:pt>
                <c:pt idx="4492">
                  <c:v>1.6930000000000001</c:v>
                </c:pt>
                <c:pt idx="4493">
                  <c:v>1.694</c:v>
                </c:pt>
                <c:pt idx="4494">
                  <c:v>1.69</c:v>
                </c:pt>
                <c:pt idx="4495">
                  <c:v>1.6870000000000001</c:v>
                </c:pt>
                <c:pt idx="4496">
                  <c:v>1.6919999999999999</c:v>
                </c:pt>
                <c:pt idx="4497">
                  <c:v>1.6919999999999999</c:v>
                </c:pt>
                <c:pt idx="4498">
                  <c:v>1.6890000000000001</c:v>
                </c:pt>
                <c:pt idx="4499">
                  <c:v>1.6910000000000001</c:v>
                </c:pt>
                <c:pt idx="4500">
                  <c:v>1.6890000000000001</c:v>
                </c:pt>
                <c:pt idx="4501">
                  <c:v>1.6870000000000001</c:v>
                </c:pt>
                <c:pt idx="4502">
                  <c:v>1.6879999999999999</c:v>
                </c:pt>
                <c:pt idx="4503">
                  <c:v>1.6919999999999999</c:v>
                </c:pt>
                <c:pt idx="4504">
                  <c:v>1.69</c:v>
                </c:pt>
                <c:pt idx="4505">
                  <c:v>1.6930000000000001</c:v>
                </c:pt>
                <c:pt idx="4506">
                  <c:v>1.6879999999999999</c:v>
                </c:pt>
                <c:pt idx="4507">
                  <c:v>1.6919999999999999</c:v>
                </c:pt>
                <c:pt idx="4508">
                  <c:v>1.6890000000000001</c:v>
                </c:pt>
                <c:pt idx="4509">
                  <c:v>1.6879999999999999</c:v>
                </c:pt>
                <c:pt idx="4510">
                  <c:v>1.6850000000000001</c:v>
                </c:pt>
                <c:pt idx="4511">
                  <c:v>1.6839999999999999</c:v>
                </c:pt>
                <c:pt idx="4512">
                  <c:v>1.6879999999999999</c:v>
                </c:pt>
                <c:pt idx="4513">
                  <c:v>1.6839999999999999</c:v>
                </c:pt>
                <c:pt idx="4514">
                  <c:v>1.6870000000000001</c:v>
                </c:pt>
                <c:pt idx="4515">
                  <c:v>1.6910000000000001</c:v>
                </c:pt>
                <c:pt idx="4516">
                  <c:v>1.6859999999999999</c:v>
                </c:pt>
                <c:pt idx="4517">
                  <c:v>1.6870000000000001</c:v>
                </c:pt>
                <c:pt idx="4518">
                  <c:v>1.69</c:v>
                </c:pt>
                <c:pt idx="4519">
                  <c:v>1.6830000000000001</c:v>
                </c:pt>
                <c:pt idx="4520">
                  <c:v>1.6910000000000001</c:v>
                </c:pt>
                <c:pt idx="4521">
                  <c:v>1.6830000000000001</c:v>
                </c:pt>
                <c:pt idx="4522">
                  <c:v>1.6839999999999999</c:v>
                </c:pt>
                <c:pt idx="4523">
                  <c:v>1.6879999999999999</c:v>
                </c:pt>
                <c:pt idx="4524">
                  <c:v>1.6850000000000001</c:v>
                </c:pt>
                <c:pt idx="4525">
                  <c:v>1.6850000000000001</c:v>
                </c:pt>
                <c:pt idx="4526">
                  <c:v>1.6830000000000001</c:v>
                </c:pt>
                <c:pt idx="4527">
                  <c:v>1.6830000000000001</c:v>
                </c:pt>
                <c:pt idx="4528">
                  <c:v>1.68</c:v>
                </c:pt>
                <c:pt idx="4529">
                  <c:v>1.6859999999999999</c:v>
                </c:pt>
                <c:pt idx="4530">
                  <c:v>1.6839999999999999</c:v>
                </c:pt>
                <c:pt idx="4531">
                  <c:v>1.6839999999999999</c:v>
                </c:pt>
                <c:pt idx="4532">
                  <c:v>1.6839999999999999</c:v>
                </c:pt>
                <c:pt idx="4533">
                  <c:v>1.6830000000000001</c:v>
                </c:pt>
                <c:pt idx="4534">
                  <c:v>1.6839999999999999</c:v>
                </c:pt>
                <c:pt idx="4535">
                  <c:v>1.677</c:v>
                </c:pt>
                <c:pt idx="4536">
                  <c:v>1.6819999999999999</c:v>
                </c:pt>
                <c:pt idx="4537">
                  <c:v>1.68</c:v>
                </c:pt>
                <c:pt idx="4538">
                  <c:v>1.6839999999999999</c:v>
                </c:pt>
                <c:pt idx="4539">
                  <c:v>1.659</c:v>
                </c:pt>
                <c:pt idx="4540">
                  <c:v>1.6819999999999999</c:v>
                </c:pt>
                <c:pt idx="4541">
                  <c:v>1.6839999999999999</c:v>
                </c:pt>
                <c:pt idx="4542">
                  <c:v>1.681</c:v>
                </c:pt>
                <c:pt idx="4543">
                  <c:v>1.6830000000000001</c:v>
                </c:pt>
                <c:pt idx="4544">
                  <c:v>1.68</c:v>
                </c:pt>
                <c:pt idx="4545">
                  <c:v>1.679</c:v>
                </c:pt>
                <c:pt idx="4546">
                  <c:v>1.679</c:v>
                </c:pt>
                <c:pt idx="4547">
                  <c:v>1.6779999999999999</c:v>
                </c:pt>
                <c:pt idx="4548">
                  <c:v>1.6830000000000001</c:v>
                </c:pt>
                <c:pt idx="4549">
                  <c:v>1.681</c:v>
                </c:pt>
                <c:pt idx="4550">
                  <c:v>1.681</c:v>
                </c:pt>
                <c:pt idx="4551">
                  <c:v>1.68</c:v>
                </c:pt>
                <c:pt idx="4552">
                  <c:v>1.673</c:v>
                </c:pt>
                <c:pt idx="4553">
                  <c:v>1.68</c:v>
                </c:pt>
                <c:pt idx="4554">
                  <c:v>1.679</c:v>
                </c:pt>
                <c:pt idx="4555">
                  <c:v>1.681</c:v>
                </c:pt>
                <c:pt idx="4556">
                  <c:v>1.677</c:v>
                </c:pt>
                <c:pt idx="4557">
                  <c:v>1.673</c:v>
                </c:pt>
                <c:pt idx="4558">
                  <c:v>1.6779999999999999</c:v>
                </c:pt>
                <c:pt idx="4559">
                  <c:v>1.681</c:v>
                </c:pt>
                <c:pt idx="4560">
                  <c:v>1.6739999999999999</c:v>
                </c:pt>
                <c:pt idx="4561">
                  <c:v>1.675</c:v>
                </c:pt>
                <c:pt idx="4562">
                  <c:v>1.6739999999999999</c:v>
                </c:pt>
                <c:pt idx="4563">
                  <c:v>1.671</c:v>
                </c:pt>
                <c:pt idx="4564">
                  <c:v>1.679</c:v>
                </c:pt>
                <c:pt idx="4565">
                  <c:v>1.6739999999999999</c:v>
                </c:pt>
                <c:pt idx="4566">
                  <c:v>1.677</c:v>
                </c:pt>
                <c:pt idx="4567">
                  <c:v>1.6739999999999999</c:v>
                </c:pt>
                <c:pt idx="4568">
                  <c:v>1.6739999999999999</c:v>
                </c:pt>
                <c:pt idx="4569">
                  <c:v>1.675</c:v>
                </c:pt>
                <c:pt idx="4570">
                  <c:v>1.677</c:v>
                </c:pt>
                <c:pt idx="4571">
                  <c:v>1.675</c:v>
                </c:pt>
                <c:pt idx="4572">
                  <c:v>1.6739999999999999</c:v>
                </c:pt>
                <c:pt idx="4573">
                  <c:v>1.671</c:v>
                </c:pt>
                <c:pt idx="4574">
                  <c:v>1.6719999999999999</c:v>
                </c:pt>
                <c:pt idx="4575">
                  <c:v>1.671</c:v>
                </c:pt>
                <c:pt idx="4576">
                  <c:v>1.671</c:v>
                </c:pt>
                <c:pt idx="4577">
                  <c:v>1.67</c:v>
                </c:pt>
                <c:pt idx="4578">
                  <c:v>1.673</c:v>
                </c:pt>
                <c:pt idx="4579">
                  <c:v>1.6739999999999999</c:v>
                </c:pt>
                <c:pt idx="4580">
                  <c:v>1.671</c:v>
                </c:pt>
                <c:pt idx="4581">
                  <c:v>1.669</c:v>
                </c:pt>
                <c:pt idx="4582">
                  <c:v>1.6719999999999999</c:v>
                </c:pt>
                <c:pt idx="4583">
                  <c:v>1.669</c:v>
                </c:pt>
                <c:pt idx="4584">
                  <c:v>1.6719999999999999</c:v>
                </c:pt>
                <c:pt idx="4585">
                  <c:v>1.67</c:v>
                </c:pt>
                <c:pt idx="4586">
                  <c:v>1.671</c:v>
                </c:pt>
                <c:pt idx="4587">
                  <c:v>1.671</c:v>
                </c:pt>
                <c:pt idx="4588">
                  <c:v>1.669</c:v>
                </c:pt>
                <c:pt idx="4589">
                  <c:v>1.67</c:v>
                </c:pt>
                <c:pt idx="4590">
                  <c:v>1.675</c:v>
                </c:pt>
                <c:pt idx="4591">
                  <c:v>1.6719999999999999</c:v>
                </c:pt>
                <c:pt idx="4592">
                  <c:v>1.6719999999999999</c:v>
                </c:pt>
                <c:pt idx="4593">
                  <c:v>1.671</c:v>
                </c:pt>
                <c:pt idx="4594">
                  <c:v>1.669</c:v>
                </c:pt>
              </c:numCache>
            </c:numRef>
          </c:yVal>
          <c:smooth val="0"/>
        </c:ser>
        <c:ser>
          <c:idx val="2"/>
          <c:order val="2"/>
          <c:tx>
            <c:v>Clay Loam (Silty) - Shelbyville</c:v>
          </c:tx>
          <c:spPr>
            <a:ln w="25400" cap="rnd">
              <a:noFill/>
            </a:ln>
            <a:effectLst/>
          </c:spPr>
          <c:marker>
            <c:symbol val="circle"/>
            <c:size val="5"/>
            <c:spPr>
              <a:solidFill>
                <a:schemeClr val="accent5"/>
              </a:solidFill>
              <a:ln>
                <a:solidFill>
                  <a:schemeClr val="accent5"/>
                </a:solidFill>
              </a:ln>
              <a:effectLst/>
            </c:spPr>
          </c:marker>
          <c:xVal>
            <c:numRef>
              <c:f>'all sites'!$I$5:$I$4328</c:f>
              <c:numCache>
                <c:formatCode>0.00</c:formatCode>
                <c:ptCount val="4324"/>
                <c:pt idx="0">
                  <c:v>0.29629544064000002</c:v>
                </c:pt>
                <c:pt idx="1">
                  <c:v>0.29645095172000002</c:v>
                </c:pt>
                <c:pt idx="2">
                  <c:v>0.29652875437499987</c:v>
                </c:pt>
                <c:pt idx="3">
                  <c:v>0.29626953432870373</c:v>
                </c:pt>
                <c:pt idx="4">
                  <c:v>0.29637318048499994</c:v>
                </c:pt>
                <c:pt idx="5">
                  <c:v>0.29629544064000002</c:v>
                </c:pt>
                <c:pt idx="6">
                  <c:v>0.29621773215500002</c:v>
                </c:pt>
                <c:pt idx="7">
                  <c:v>0.29621773215500002</c:v>
                </c:pt>
                <c:pt idx="8">
                  <c:v>0.29606240914499993</c:v>
                </c:pt>
                <c:pt idx="9">
                  <c:v>0.29606240914499993</c:v>
                </c:pt>
                <c:pt idx="10">
                  <c:v>0.29606240914499993</c:v>
                </c:pt>
                <c:pt idx="11">
                  <c:v>0.29603653414370373</c:v>
                </c:pt>
                <c:pt idx="12">
                  <c:v>0.29590721121500002</c:v>
                </c:pt>
                <c:pt idx="13">
                  <c:v>0.29593306886074067</c:v>
                </c:pt>
                <c:pt idx="14">
                  <c:v>0.29582965907999997</c:v>
                </c:pt>
                <c:pt idx="15">
                  <c:v>0.29580381529870359</c:v>
                </c:pt>
                <c:pt idx="16">
                  <c:v>0.29590721121500002</c:v>
                </c:pt>
                <c:pt idx="17">
                  <c:v>0.29588135703703705</c:v>
                </c:pt>
                <c:pt idx="18">
                  <c:v>0.29567464832000001</c:v>
                </c:pt>
                <c:pt idx="19">
                  <c:v>0.29570047479574063</c:v>
                </c:pt>
                <c:pt idx="20">
                  <c:v>0.29575213812499995</c:v>
                </c:pt>
                <c:pt idx="21">
                  <c:v>0.29572630473037032</c:v>
                </c:pt>
                <c:pt idx="22">
                  <c:v>0.29551976204000008</c:v>
                </c:pt>
                <c:pt idx="23">
                  <c:v>0.29551976204000008</c:v>
                </c:pt>
                <c:pt idx="24">
                  <c:v>0.29567464832000001</c:v>
                </c:pt>
                <c:pt idx="25">
                  <c:v>0.29559718963500003</c:v>
                </c:pt>
                <c:pt idx="26">
                  <c:v>0.29567464832000001</c:v>
                </c:pt>
                <c:pt idx="27">
                  <c:v>0.2954939597453704</c:v>
                </c:pt>
                <c:pt idx="28">
                  <c:v>0.29544236550499992</c:v>
                </c:pt>
                <c:pt idx="29">
                  <c:v>0.29536499999999999</c:v>
                </c:pt>
                <c:pt idx="30">
                  <c:v>0.29536499999999999</c:v>
                </c:pt>
                <c:pt idx="31">
                  <c:v>0.29544236550499992</c:v>
                </c:pt>
                <c:pt idx="32">
                  <c:v>0.29536499999999999</c:v>
                </c:pt>
                <c:pt idx="33">
                  <c:v>0.29546816090074063</c:v>
                </c:pt>
                <c:pt idx="34">
                  <c:v>0.29544236550499992</c:v>
                </c:pt>
                <c:pt idx="35">
                  <c:v>0.29541657355703699</c:v>
                </c:pt>
                <c:pt idx="36">
                  <c:v>0.29528766549499996</c:v>
                </c:pt>
                <c:pt idx="37">
                  <c:v>0.29523612636574076</c:v>
                </c:pt>
                <c:pt idx="38">
                  <c:v>0.29521036195999995</c:v>
                </c:pt>
                <c:pt idx="39">
                  <c:v>0.29526189421037036</c:v>
                </c:pt>
                <c:pt idx="40">
                  <c:v>0.29521036195999995</c:v>
                </c:pt>
                <c:pt idx="41">
                  <c:v>0.29526189421037025</c:v>
                </c:pt>
                <c:pt idx="42">
                  <c:v>0.29528766549499996</c:v>
                </c:pt>
                <c:pt idx="43">
                  <c:v>0.2953134402207408</c:v>
                </c:pt>
                <c:pt idx="44">
                  <c:v>0.29521036195999995</c:v>
                </c:pt>
                <c:pt idx="45">
                  <c:v>0.29528766549499996</c:v>
                </c:pt>
                <c:pt idx="46">
                  <c:v>0.29528766549499996</c:v>
                </c:pt>
                <c:pt idx="47">
                  <c:v>0.2953134402207408</c:v>
                </c:pt>
                <c:pt idx="48">
                  <c:v>0.29528766549499996</c:v>
                </c:pt>
                <c:pt idx="49">
                  <c:v>0.29526189421037036</c:v>
                </c:pt>
                <c:pt idx="50">
                  <c:v>0.29528766549499996</c:v>
                </c:pt>
                <c:pt idx="51">
                  <c:v>0.29528766549499996</c:v>
                </c:pt>
                <c:pt idx="52">
                  <c:v>0.29528766549499996</c:v>
                </c:pt>
                <c:pt idx="53">
                  <c:v>0.29526189421037036</c:v>
                </c:pt>
                <c:pt idx="54">
                  <c:v>0.29521036195999995</c:v>
                </c:pt>
                <c:pt idx="55">
                  <c:v>0.29526189421037036</c:v>
                </c:pt>
                <c:pt idx="56">
                  <c:v>0.29528766549499996</c:v>
                </c:pt>
                <c:pt idx="57">
                  <c:v>0.29533921838870369</c:v>
                </c:pt>
                <c:pt idx="58">
                  <c:v>0.29528766549499996</c:v>
                </c:pt>
                <c:pt idx="59">
                  <c:v>0.29528766549499996</c:v>
                </c:pt>
                <c:pt idx="60">
                  <c:v>0.29528766549499996</c:v>
                </c:pt>
                <c:pt idx="61">
                  <c:v>0.29531344022074063</c:v>
                </c:pt>
                <c:pt idx="62">
                  <c:v>0.29528766549499996</c:v>
                </c:pt>
                <c:pt idx="63">
                  <c:v>0.29526189421037036</c:v>
                </c:pt>
                <c:pt idx="64">
                  <c:v>0.29536499999999999</c:v>
                </c:pt>
                <c:pt idx="65">
                  <c:v>0.29533921838870369</c:v>
                </c:pt>
                <c:pt idx="66">
                  <c:v>0.29528766549499996</c:v>
                </c:pt>
                <c:pt idx="67">
                  <c:v>0.29533921838870369</c:v>
                </c:pt>
                <c:pt idx="68">
                  <c:v>0.29528766549499996</c:v>
                </c:pt>
                <c:pt idx="69">
                  <c:v>0.2953134402207408</c:v>
                </c:pt>
                <c:pt idx="70">
                  <c:v>0.29528766549499996</c:v>
                </c:pt>
                <c:pt idx="71">
                  <c:v>0.29536499999999999</c:v>
                </c:pt>
                <c:pt idx="72">
                  <c:v>0.29536499999999999</c:v>
                </c:pt>
                <c:pt idx="73">
                  <c:v>0.29533921838870369</c:v>
                </c:pt>
                <c:pt idx="74">
                  <c:v>0.29536499999999999</c:v>
                </c:pt>
                <c:pt idx="75">
                  <c:v>0.29536499999999999</c:v>
                </c:pt>
                <c:pt idx="76">
                  <c:v>0.29544236550499992</c:v>
                </c:pt>
                <c:pt idx="77">
                  <c:v>0.29546816090074085</c:v>
                </c:pt>
                <c:pt idx="78">
                  <c:v>0.29544236550499992</c:v>
                </c:pt>
                <c:pt idx="79">
                  <c:v>0.29539078505574062</c:v>
                </c:pt>
                <c:pt idx="80">
                  <c:v>0.29528766549499996</c:v>
                </c:pt>
                <c:pt idx="81">
                  <c:v>0.2952361263657407</c:v>
                </c:pt>
                <c:pt idx="82">
                  <c:v>0.29536499999999999</c:v>
                </c:pt>
                <c:pt idx="83">
                  <c:v>0.29536499999999999</c:v>
                </c:pt>
                <c:pt idx="84">
                  <c:v>0.29544236550499992</c:v>
                </c:pt>
                <c:pt idx="85">
                  <c:v>0.29544236550499992</c:v>
                </c:pt>
                <c:pt idx="86">
                  <c:v>0.29544236550499992</c:v>
                </c:pt>
                <c:pt idx="87">
                  <c:v>0.29533921838870369</c:v>
                </c:pt>
                <c:pt idx="88">
                  <c:v>0.29544236550499992</c:v>
                </c:pt>
                <c:pt idx="89">
                  <c:v>0.2954939597453704</c:v>
                </c:pt>
                <c:pt idx="90">
                  <c:v>0.29536499999999999</c:v>
                </c:pt>
                <c:pt idx="91">
                  <c:v>0.29539078505574062</c:v>
                </c:pt>
                <c:pt idx="92">
                  <c:v>0.29559718963500003</c:v>
                </c:pt>
                <c:pt idx="93">
                  <c:v>0.29546816090074085</c:v>
                </c:pt>
                <c:pt idx="94">
                  <c:v>0.29536499999999999</c:v>
                </c:pt>
                <c:pt idx="95">
                  <c:v>0.29539078505574062</c:v>
                </c:pt>
                <c:pt idx="96">
                  <c:v>0.29559718963500003</c:v>
                </c:pt>
                <c:pt idx="97">
                  <c:v>0.29554556778574076</c:v>
                </c:pt>
                <c:pt idx="98">
                  <c:v>0.29559718963500003</c:v>
                </c:pt>
                <c:pt idx="99">
                  <c:v>0.29546816090074063</c:v>
                </c:pt>
                <c:pt idx="100">
                  <c:v>0.29559718963500003</c:v>
                </c:pt>
                <c:pt idx="101">
                  <c:v>0.29564882530203701</c:v>
                </c:pt>
                <c:pt idx="102">
                  <c:v>0.29551976204000008</c:v>
                </c:pt>
                <c:pt idx="103">
                  <c:v>0.29551976204000008</c:v>
                </c:pt>
                <c:pt idx="104">
                  <c:v>0.29544236550499992</c:v>
                </c:pt>
                <c:pt idx="105">
                  <c:v>0.29541657355703693</c:v>
                </c:pt>
                <c:pt idx="106">
                  <c:v>0.29559718963500003</c:v>
                </c:pt>
                <c:pt idx="107">
                  <c:v>0.29539078505574068</c:v>
                </c:pt>
                <c:pt idx="108">
                  <c:v>0.29551976204000008</c:v>
                </c:pt>
                <c:pt idx="109">
                  <c:v>0.29544236550499992</c:v>
                </c:pt>
                <c:pt idx="110">
                  <c:v>0.29528766549499996</c:v>
                </c:pt>
                <c:pt idx="111">
                  <c:v>0.29533921838870369</c:v>
                </c:pt>
                <c:pt idx="112">
                  <c:v>0.29544236550499992</c:v>
                </c:pt>
                <c:pt idx="113">
                  <c:v>0.29544236550499992</c:v>
                </c:pt>
                <c:pt idx="114">
                  <c:v>0.29544236550499992</c:v>
                </c:pt>
                <c:pt idx="115">
                  <c:v>0.29536499999999999</c:v>
                </c:pt>
                <c:pt idx="116">
                  <c:v>0.29528766549499996</c:v>
                </c:pt>
                <c:pt idx="117">
                  <c:v>0.29526189421037036</c:v>
                </c:pt>
                <c:pt idx="118">
                  <c:v>0.29505584767999998</c:v>
                </c:pt>
                <c:pt idx="119">
                  <c:v>0.29513308936499999</c:v>
                </c:pt>
                <c:pt idx="120">
                  <c:v>0.29528766549499996</c:v>
                </c:pt>
                <c:pt idx="121">
                  <c:v>0.29503010731537027</c:v>
                </c:pt>
                <c:pt idx="122">
                  <c:v>0.29590721121500002</c:v>
                </c:pt>
                <c:pt idx="123">
                  <c:v>0.29668445406499999</c:v>
                </c:pt>
                <c:pt idx="124">
                  <c:v>0.29809145187499997</c:v>
                </c:pt>
                <c:pt idx="125">
                  <c:v>0.29890385338074077</c:v>
                </c:pt>
                <c:pt idx="126">
                  <c:v>0.30038019872000005</c:v>
                </c:pt>
                <c:pt idx="127">
                  <c:v>0.30109609458499997</c:v>
                </c:pt>
                <c:pt idx="128">
                  <c:v>0.30213491827999994</c:v>
                </c:pt>
                <c:pt idx="129">
                  <c:v>0.30261628544000002</c:v>
                </c:pt>
                <c:pt idx="130">
                  <c:v>0.30334061700499992</c:v>
                </c:pt>
                <c:pt idx="131">
                  <c:v>0.30371728013203697</c:v>
                </c:pt>
                <c:pt idx="132">
                  <c:v>0.30431068398500005</c:v>
                </c:pt>
                <c:pt idx="133">
                  <c:v>0.30444580599703708</c:v>
                </c:pt>
                <c:pt idx="134">
                  <c:v>0.30463513756499994</c:v>
                </c:pt>
                <c:pt idx="135">
                  <c:v>0.30496014330499993</c:v>
                </c:pt>
                <c:pt idx="136">
                  <c:v>0.30512285383500004</c:v>
                </c:pt>
                <c:pt idx="137">
                  <c:v>0.30536717987999989</c:v>
                </c:pt>
                <c:pt idx="138">
                  <c:v>0.30544869141499997</c:v>
                </c:pt>
                <c:pt idx="139">
                  <c:v>0.30544869141499997</c:v>
                </c:pt>
                <c:pt idx="140">
                  <c:v>0.305611818945</c:v>
                </c:pt>
                <c:pt idx="141">
                  <c:v>0.30585677183999999</c:v>
                </c:pt>
                <c:pt idx="142">
                  <c:v>0.30577508595499997</c:v>
                </c:pt>
                <c:pt idx="143">
                  <c:v>0.3056390204207407</c:v>
                </c:pt>
                <c:pt idx="144">
                  <c:v>0.30577508595499997</c:v>
                </c:pt>
                <c:pt idx="145">
                  <c:v>0.30580231070074065</c:v>
                </c:pt>
                <c:pt idx="146">
                  <c:v>0.30585677183999999</c:v>
                </c:pt>
                <c:pt idx="147">
                  <c:v>0.30593849268500001</c:v>
                </c:pt>
                <c:pt idx="148">
                  <c:v>0.30602024852000004</c:v>
                </c:pt>
                <c:pt idx="149">
                  <c:v>0.30607477186370363</c:v>
                </c:pt>
                <c:pt idx="150">
                  <c:v>0.30577508595499997</c:v>
                </c:pt>
                <c:pt idx="151">
                  <c:v>0.30588400823574069</c:v>
                </c:pt>
                <c:pt idx="152">
                  <c:v>0.30602024852000004</c:v>
                </c:pt>
                <c:pt idx="153">
                  <c:v>0.30596574074074079</c:v>
                </c:pt>
                <c:pt idx="154">
                  <c:v>0.30577508595499997</c:v>
                </c:pt>
                <c:pt idx="155">
                  <c:v>0.3058295393287036</c:v>
                </c:pt>
                <c:pt idx="156">
                  <c:v>0.30593849268500001</c:v>
                </c:pt>
                <c:pt idx="157">
                  <c:v>0.305666225772037</c:v>
                </c:pt>
                <c:pt idx="158">
                  <c:v>0.30577508595499997</c:v>
                </c:pt>
                <c:pt idx="159">
                  <c:v>0.3058295393287036</c:v>
                </c:pt>
                <c:pt idx="160">
                  <c:v>0.30553023775999999</c:v>
                </c:pt>
                <c:pt idx="161">
                  <c:v>0.30558462134370368</c:v>
                </c:pt>
                <c:pt idx="162">
                  <c:v>0.30569343499999996</c:v>
                </c:pt>
                <c:pt idx="163">
                  <c:v>0.30569343499999996</c:v>
                </c:pt>
                <c:pt idx="164">
                  <c:v>0.30553023775999999</c:v>
                </c:pt>
                <c:pt idx="165">
                  <c:v>0.3055030517753704</c:v>
                </c:pt>
                <c:pt idx="166">
                  <c:v>0.30528570312499997</c:v>
                </c:pt>
                <c:pt idx="167">
                  <c:v>0.30528570312499997</c:v>
                </c:pt>
                <c:pt idx="168">
                  <c:v>0.30536717987999989</c:v>
                </c:pt>
                <c:pt idx="169">
                  <c:v>0.30542151703703713</c:v>
                </c:pt>
                <c:pt idx="170">
                  <c:v>0.30512285383500004</c:v>
                </c:pt>
                <c:pt idx="171">
                  <c:v>0.30525855193037038</c:v>
                </c:pt>
                <c:pt idx="172">
                  <c:v>0.30536717987999989</c:v>
                </c:pt>
                <c:pt idx="173">
                  <c:v>0.30501436474537025</c:v>
                </c:pt>
                <c:pt idx="174">
                  <c:v>0.30512285383500004</c:v>
                </c:pt>
                <c:pt idx="175">
                  <c:v>0.30509572578370364</c:v>
                </c:pt>
                <c:pt idx="176">
                  <c:v>0.30487883999999998</c:v>
                </c:pt>
                <c:pt idx="177">
                  <c:v>0.30496014330499993</c:v>
                </c:pt>
                <c:pt idx="178">
                  <c:v>0.30504148123999986</c:v>
                </c:pt>
                <c:pt idx="179">
                  <c:v>0.30501436474537025</c:v>
                </c:pt>
                <c:pt idx="180">
                  <c:v>0.30479757129499996</c:v>
                </c:pt>
                <c:pt idx="181">
                  <c:v>0.30485174658870362</c:v>
                </c:pt>
                <c:pt idx="182">
                  <c:v>0.30479757129499996</c:v>
                </c:pt>
                <c:pt idx="183">
                  <c:v>0.30487883999999987</c:v>
                </c:pt>
                <c:pt idx="184">
                  <c:v>0.30471633716000002</c:v>
                </c:pt>
                <c:pt idx="185">
                  <c:v>0.30468926679203701</c:v>
                </c:pt>
                <c:pt idx="186">
                  <c:v>0.30479757129499996</c:v>
                </c:pt>
                <c:pt idx="187">
                  <c:v>0.30477048941037033</c:v>
                </c:pt>
                <c:pt idx="188">
                  <c:v>0.30447284187500001</c:v>
                </c:pt>
                <c:pt idx="189">
                  <c:v>0.30452692511537033</c:v>
                </c:pt>
                <c:pt idx="190">
                  <c:v>0.30455397247999993</c:v>
                </c:pt>
                <c:pt idx="191">
                  <c:v>0.30460807870370366</c:v>
                </c:pt>
                <c:pt idx="192">
                  <c:v>0.30471633716000002</c:v>
                </c:pt>
                <c:pt idx="193">
                  <c:v>0.30463513756499994</c:v>
                </c:pt>
                <c:pt idx="194">
                  <c:v>0.30447284187500001</c:v>
                </c:pt>
                <c:pt idx="195">
                  <c:v>0.30436472131870379</c:v>
                </c:pt>
                <c:pt idx="196">
                  <c:v>0.30439174572</c:v>
                </c:pt>
                <c:pt idx="197">
                  <c:v>0.30444580599703708</c:v>
                </c:pt>
                <c:pt idx="198">
                  <c:v>0.30447284187500001</c:v>
                </c:pt>
                <c:pt idx="199">
                  <c:v>0.30452692511537033</c:v>
                </c:pt>
                <c:pt idx="200">
                  <c:v>0.30422965663999996</c:v>
                </c:pt>
                <c:pt idx="201">
                  <c:v>0.30428367105037046</c:v>
                </c:pt>
                <c:pt idx="202">
                  <c:v>0.30431068398500005</c:v>
                </c:pt>
                <c:pt idx="203">
                  <c:v>0.30428367105037046</c:v>
                </c:pt>
                <c:pt idx="204">
                  <c:v>0.30431068398500005</c:v>
                </c:pt>
                <c:pt idx="205">
                  <c:v>0.30439174572</c:v>
                </c:pt>
                <c:pt idx="206">
                  <c:v>0.30414866365499993</c:v>
                </c:pt>
                <c:pt idx="207">
                  <c:v>0.30412167362370363</c:v>
                </c:pt>
                <c:pt idx="208">
                  <c:v>0.30414866365499993</c:v>
                </c:pt>
                <c:pt idx="209">
                  <c:v>0.30417565750074071</c:v>
                </c:pt>
                <c:pt idx="210">
                  <c:v>0.30406770500000002</c:v>
                </c:pt>
                <c:pt idx="211">
                  <c:v>0.30390589056</c:v>
                </c:pt>
                <c:pt idx="212">
                  <c:v>0.30398678064500001</c:v>
                </c:pt>
                <c:pt idx="213">
                  <c:v>0.30395981347703699</c:v>
                </c:pt>
                <c:pt idx="214">
                  <c:v>0.30382503471499989</c:v>
                </c:pt>
                <c:pt idx="215">
                  <c:v>0.30379809037037026</c:v>
                </c:pt>
                <c:pt idx="216">
                  <c:v>0.30382503471499989</c:v>
                </c:pt>
                <c:pt idx="217">
                  <c:v>0.30395981347703699</c:v>
                </c:pt>
                <c:pt idx="218">
                  <c:v>0.30358267232000002</c:v>
                </c:pt>
                <c:pt idx="219">
                  <c:v>0.30366342562499998</c:v>
                </c:pt>
                <c:pt idx="220">
                  <c:v>0.30374421307999999</c:v>
                </c:pt>
                <c:pt idx="221">
                  <c:v>0.30374421307999988</c:v>
                </c:pt>
                <c:pt idx="222">
                  <c:v>0.303501953135</c:v>
                </c:pt>
                <c:pt idx="223">
                  <c:v>0.30355576213537033</c:v>
                </c:pt>
                <c:pt idx="224">
                  <c:v>0.30342126803999991</c:v>
                </c:pt>
                <c:pt idx="225">
                  <c:v>0.30331374089037033</c:v>
                </c:pt>
                <c:pt idx="226">
                  <c:v>0.30334061700499992</c:v>
                </c:pt>
                <c:pt idx="227">
                  <c:v>0.30342126803999991</c:v>
                </c:pt>
                <c:pt idx="228">
                  <c:v>0.30317941699500001</c:v>
                </c:pt>
                <c:pt idx="229">
                  <c:v>0.30320627422074076</c:v>
                </c:pt>
                <c:pt idx="230">
                  <c:v>0.30334061700499992</c:v>
                </c:pt>
                <c:pt idx="231">
                  <c:v>0.30307202582537024</c:v>
                </c:pt>
                <c:pt idx="232">
                  <c:v>0.30317941699500001</c:v>
                </c:pt>
                <c:pt idx="233">
                  <c:v>0.30307202582537024</c:v>
                </c:pt>
                <c:pt idx="234">
                  <c:v>0.30293787167999991</c:v>
                </c:pt>
                <c:pt idx="235">
                  <c:v>0.30296469497574069</c:v>
                </c:pt>
                <c:pt idx="236">
                  <c:v>0.30293787167999991</c:v>
                </c:pt>
                <c:pt idx="237">
                  <c:v>0.30277701091999998</c:v>
                </c:pt>
                <c:pt idx="238">
                  <c:v>0.30277701091999998</c:v>
                </c:pt>
                <c:pt idx="239">
                  <c:v>0.30285742437499996</c:v>
                </c:pt>
                <c:pt idx="240">
                  <c:v>0.30285742437499996</c:v>
                </c:pt>
                <c:pt idx="241">
                  <c:v>0.30288423638074075</c:v>
                </c:pt>
                <c:pt idx="242">
                  <c:v>0.30390589056</c:v>
                </c:pt>
                <c:pt idx="243">
                  <c:v>0.30585677183999999</c:v>
                </c:pt>
                <c:pt idx="244">
                  <c:v>0.30865508948000003</c:v>
                </c:pt>
                <c:pt idx="245">
                  <c:v>0.30920861945037037</c:v>
                </c:pt>
                <c:pt idx="246">
                  <c:v>0.30981935999999988</c:v>
                </c:pt>
                <c:pt idx="247">
                  <c:v>0.30987497875703701</c:v>
                </c:pt>
                <c:pt idx="248">
                  <c:v>0.3100697719349999</c:v>
                </c:pt>
                <c:pt idx="249">
                  <c:v>0.310404165515</c:v>
                </c:pt>
                <c:pt idx="250">
                  <c:v>0.31099076492</c:v>
                </c:pt>
                <c:pt idx="251">
                  <c:v>0.31132677395999997</c:v>
                </c:pt>
                <c:pt idx="252">
                  <c:v>0.31174761663499989</c:v>
                </c:pt>
                <c:pt idx="253">
                  <c:v>0.31180379896870364</c:v>
                </c:pt>
                <c:pt idx="254">
                  <c:v>0.31242289515500005</c:v>
                </c:pt>
                <c:pt idx="255">
                  <c:v>0.31259208748499989</c:v>
                </c:pt>
                <c:pt idx="256">
                  <c:v>0.31318543999999993</c:v>
                </c:pt>
                <c:pt idx="257">
                  <c:v>0.31324204569037045</c:v>
                </c:pt>
                <c:pt idx="258">
                  <c:v>0.31352532512000003</c:v>
                </c:pt>
                <c:pt idx="259">
                  <c:v>0.31386581375999995</c:v>
                </c:pt>
                <c:pt idx="260">
                  <c:v>0.31412157745499997</c:v>
                </c:pt>
                <c:pt idx="261">
                  <c:v>0.31437768252000003</c:v>
                </c:pt>
                <c:pt idx="262">
                  <c:v>0.314463126875</c:v>
                </c:pt>
                <c:pt idx="263">
                  <c:v>0.31477674861037042</c:v>
                </c:pt>
                <c:pt idx="264">
                  <c:v>0.31497659310499998</c:v>
                </c:pt>
                <c:pt idx="265">
                  <c:v>0.31497659310499998</c:v>
                </c:pt>
                <c:pt idx="266">
                  <c:v>0.31506230444</c:v>
                </c:pt>
                <c:pt idx="267">
                  <c:v>0.31497659310499998</c:v>
                </c:pt>
                <c:pt idx="268">
                  <c:v>0.31540553267999993</c:v>
                </c:pt>
                <c:pt idx="269">
                  <c:v>0.31549143561499993</c:v>
                </c:pt>
                <c:pt idx="270">
                  <c:v>0.315749375</c:v>
                </c:pt>
                <c:pt idx="271">
                  <c:v>0.31549143561499993</c:v>
                </c:pt>
                <c:pt idx="272">
                  <c:v>0.31549143561499993</c:v>
                </c:pt>
                <c:pt idx="273">
                  <c:v>0.31557737695999988</c:v>
                </c:pt>
                <c:pt idx="274">
                  <c:v>0.31540553267999993</c:v>
                </c:pt>
                <c:pt idx="275">
                  <c:v>0.31534828538074072</c:v>
                </c:pt>
                <c:pt idx="276">
                  <c:v>0.31549143561499993</c:v>
                </c:pt>
                <c:pt idx="277">
                  <c:v>0.31557737695999988</c:v>
                </c:pt>
                <c:pt idx="278">
                  <c:v>0.31566335674500001</c:v>
                </c:pt>
                <c:pt idx="279">
                  <c:v>0.31549143561499993</c:v>
                </c:pt>
                <c:pt idx="280">
                  <c:v>0.31557737695999988</c:v>
                </c:pt>
                <c:pt idx="281">
                  <c:v>0.31552007846074065</c:v>
                </c:pt>
                <c:pt idx="282">
                  <c:v>0.31557737695999988</c:v>
                </c:pt>
                <c:pt idx="283">
                  <c:v>0.31557737695999988</c:v>
                </c:pt>
                <c:pt idx="284">
                  <c:v>0.31566335674500001</c:v>
                </c:pt>
                <c:pt idx="285">
                  <c:v>0.31563469254370374</c:v>
                </c:pt>
                <c:pt idx="286">
                  <c:v>0.31566335674500001</c:v>
                </c:pt>
                <c:pt idx="287">
                  <c:v>0.31572069797203711</c:v>
                </c:pt>
                <c:pt idx="288">
                  <c:v>0.31592152704000004</c:v>
                </c:pt>
                <c:pt idx="289">
                  <c:v>0.31589282432870369</c:v>
                </c:pt>
                <c:pt idx="290">
                  <c:v>0.31583543175499995</c:v>
                </c:pt>
                <c:pt idx="291">
                  <c:v>0.31583543175499995</c:v>
                </c:pt>
                <c:pt idx="292">
                  <c:v>0.31592152704000004</c:v>
                </c:pt>
                <c:pt idx="293">
                  <c:v>0.31589282432870369</c:v>
                </c:pt>
                <c:pt idx="294">
                  <c:v>0.31600766088499999</c:v>
                </c:pt>
                <c:pt idx="295">
                  <c:v>0.3160363807407407</c:v>
                </c:pt>
                <c:pt idx="296">
                  <c:v>0.31600766088499999</c:v>
                </c:pt>
                <c:pt idx="297">
                  <c:v>0.31597894531703707</c:v>
                </c:pt>
                <c:pt idx="298">
                  <c:v>0.31592152704000004</c:v>
                </c:pt>
                <c:pt idx="299">
                  <c:v>0.31597894531703707</c:v>
                </c:pt>
                <c:pt idx="300">
                  <c:v>0.31600766088499999</c:v>
                </c:pt>
                <c:pt idx="301">
                  <c:v>0.3160363807407407</c:v>
                </c:pt>
                <c:pt idx="302">
                  <c:v>0.31609383331999996</c:v>
                </c:pt>
                <c:pt idx="303">
                  <c:v>0.31609383331999996</c:v>
                </c:pt>
                <c:pt idx="304">
                  <c:v>0.31618004437499997</c:v>
                </c:pt>
                <c:pt idx="305">
                  <c:v>0.31615130306370376</c:v>
                </c:pt>
                <c:pt idx="306">
                  <c:v>0.31626629407999995</c:v>
                </c:pt>
                <c:pt idx="307">
                  <c:v>0.31635258246499992</c:v>
                </c:pt>
                <c:pt idx="308">
                  <c:v>0.31661168000000001</c:v>
                </c:pt>
                <c:pt idx="309">
                  <c:v>0.31641012955870351</c:v>
                </c:pt>
                <c:pt idx="310">
                  <c:v>0.31643890956000004</c:v>
                </c:pt>
                <c:pt idx="311">
                  <c:v>0.31652527539500008</c:v>
                </c:pt>
                <c:pt idx="312">
                  <c:v>0.31661168000000001</c:v>
                </c:pt>
                <c:pt idx="313">
                  <c:v>0.31666930462370374</c:v>
                </c:pt>
                <c:pt idx="314">
                  <c:v>0.31643890956000004</c:v>
                </c:pt>
                <c:pt idx="315">
                  <c:v>0.31652527539500008</c:v>
                </c:pt>
                <c:pt idx="316">
                  <c:v>0.31661168000000001</c:v>
                </c:pt>
                <c:pt idx="317">
                  <c:v>0.31669812340499992</c:v>
                </c:pt>
                <c:pt idx="318">
                  <c:v>0.31687112673500006</c:v>
                </c:pt>
                <c:pt idx="319">
                  <c:v>0.31666930462370374</c:v>
                </c:pt>
                <c:pt idx="320">
                  <c:v>0.31678460563999988</c:v>
                </c:pt>
                <c:pt idx="321">
                  <c:v>0.31689997574074075</c:v>
                </c:pt>
                <c:pt idx="322">
                  <c:v>0.31704428562499998</c:v>
                </c:pt>
                <c:pt idx="323">
                  <c:v>0.31707316058074064</c:v>
                </c:pt>
                <c:pt idx="324">
                  <c:v>0.31687112673500006</c:v>
                </c:pt>
                <c:pt idx="325">
                  <c:v>0.318260773695</c:v>
                </c:pt>
                <c:pt idx="326">
                  <c:v>0.30610203937499997</c:v>
                </c:pt>
                <c:pt idx="327">
                  <c:v>0.30907008655500007</c:v>
                </c:pt>
                <c:pt idx="328">
                  <c:v>0.31721760031499996</c:v>
                </c:pt>
                <c:pt idx="329">
                  <c:v>0.31739107104499997</c:v>
                </c:pt>
                <c:pt idx="330">
                  <c:v>0.31782543211999997</c:v>
                </c:pt>
                <c:pt idx="331">
                  <c:v>0.31814458652537031</c:v>
                </c:pt>
                <c:pt idx="332">
                  <c:v>0.31860975543499992</c:v>
                </c:pt>
                <c:pt idx="333">
                  <c:v>0.31860975543500009</c:v>
                </c:pt>
                <c:pt idx="334">
                  <c:v>0.31887190627999989</c:v>
                </c:pt>
                <c:pt idx="335">
                  <c:v>0.31887190627999989</c:v>
                </c:pt>
                <c:pt idx="336">
                  <c:v>0.31887190627999989</c:v>
                </c:pt>
                <c:pt idx="337">
                  <c:v>0.31887190627999989</c:v>
                </c:pt>
                <c:pt idx="338">
                  <c:v>0.31887190627999989</c:v>
                </c:pt>
                <c:pt idx="339">
                  <c:v>0.31887190627999989</c:v>
                </c:pt>
                <c:pt idx="340">
                  <c:v>0.31887190627999989</c:v>
                </c:pt>
                <c:pt idx="341">
                  <c:v>0.318842760832037</c:v>
                </c:pt>
                <c:pt idx="342">
                  <c:v>0.31887190627999989</c:v>
                </c:pt>
                <c:pt idx="343">
                  <c:v>0.31887190627999989</c:v>
                </c:pt>
                <c:pt idx="344">
                  <c:v>0.31887190627999989</c:v>
                </c:pt>
                <c:pt idx="345">
                  <c:v>0.31887190627999989</c:v>
                </c:pt>
                <c:pt idx="346">
                  <c:v>0.31887190627999989</c:v>
                </c:pt>
                <c:pt idx="347">
                  <c:v>0.318842760832037</c:v>
                </c:pt>
                <c:pt idx="348">
                  <c:v>0.31887190627999989</c:v>
                </c:pt>
                <c:pt idx="349">
                  <c:v>0.31887190627999989</c:v>
                </c:pt>
                <c:pt idx="350">
                  <c:v>0.31887190627999989</c:v>
                </c:pt>
                <c:pt idx="351">
                  <c:v>0.31887190627999989</c:v>
                </c:pt>
                <c:pt idx="352">
                  <c:v>0.31922199499999993</c:v>
                </c:pt>
                <c:pt idx="353">
                  <c:v>0.31922199499999993</c:v>
                </c:pt>
                <c:pt idx="354">
                  <c:v>0.31922199499999993</c:v>
                </c:pt>
                <c:pt idx="355">
                  <c:v>0.31922199499999993</c:v>
                </c:pt>
                <c:pt idx="356">
                  <c:v>0.31913441334499992</c:v>
                </c:pt>
                <c:pt idx="357">
                  <c:v>0.31916360282074074</c:v>
                </c:pt>
                <c:pt idx="358">
                  <c:v>0.31887190627999989</c:v>
                </c:pt>
                <c:pt idx="359">
                  <c:v>0.31887190627999989</c:v>
                </c:pt>
                <c:pt idx="360">
                  <c:v>0.31887190627999989</c:v>
                </c:pt>
                <c:pt idx="361">
                  <c:v>0.31887190627999989</c:v>
                </c:pt>
                <c:pt idx="362">
                  <c:v>0.31895936901499999</c:v>
                </c:pt>
                <c:pt idx="363">
                  <c:v>0.31890105612574066</c:v>
                </c:pt>
                <c:pt idx="364">
                  <c:v>0.31887190627999989</c:v>
                </c:pt>
                <c:pt idx="365">
                  <c:v>0.31887190627999989</c:v>
                </c:pt>
                <c:pt idx="366">
                  <c:v>0.31887190627999989</c:v>
                </c:pt>
                <c:pt idx="367">
                  <c:v>0.31893021037037045</c:v>
                </c:pt>
                <c:pt idx="368">
                  <c:v>0.31895936901499999</c:v>
                </c:pt>
                <c:pt idx="369">
                  <c:v>0.31893021037037045</c:v>
                </c:pt>
                <c:pt idx="370">
                  <c:v>0.31895936901499999</c:v>
                </c:pt>
                <c:pt idx="371">
                  <c:v>0.31893021037037045</c:v>
                </c:pt>
                <c:pt idx="372">
                  <c:v>0.31895936901499999</c:v>
                </c:pt>
                <c:pt idx="373">
                  <c:v>0.31895936901499999</c:v>
                </c:pt>
                <c:pt idx="374">
                  <c:v>0.31895936901499999</c:v>
                </c:pt>
                <c:pt idx="375">
                  <c:v>0.31872622299574077</c:v>
                </c:pt>
                <c:pt idx="376">
                  <c:v>0.31869709951999997</c:v>
                </c:pt>
                <c:pt idx="377">
                  <c:v>0.31878448312500002</c:v>
                </c:pt>
                <c:pt idx="378">
                  <c:v>0.31895936901499999</c:v>
                </c:pt>
                <c:pt idx="379">
                  <c:v>0.31901769950870373</c:v>
                </c:pt>
                <c:pt idx="380">
                  <c:v>0.31895936901499999</c:v>
                </c:pt>
                <c:pt idx="381">
                  <c:v>0.31901769950870373</c:v>
                </c:pt>
                <c:pt idx="382">
                  <c:v>0.31895936901499999</c:v>
                </c:pt>
                <c:pt idx="383">
                  <c:v>0.31904687136000009</c:v>
                </c:pt>
                <c:pt idx="384">
                  <c:v>0.31904687136000009</c:v>
                </c:pt>
                <c:pt idx="385">
                  <c:v>0.31904687136000009</c:v>
                </c:pt>
                <c:pt idx="386">
                  <c:v>0.31913441334499992</c:v>
                </c:pt>
                <c:pt idx="387">
                  <c:v>0.31904687136000009</c:v>
                </c:pt>
                <c:pt idx="388">
                  <c:v>0.31904687136000009</c:v>
                </c:pt>
                <c:pt idx="389">
                  <c:v>0.31910522827703697</c:v>
                </c:pt>
                <c:pt idx="390">
                  <c:v>0.32071698171500007</c:v>
                </c:pt>
                <c:pt idx="391">
                  <c:v>0.32121788571703708</c:v>
                </c:pt>
                <c:pt idx="392">
                  <c:v>0.32169050916000003</c:v>
                </c:pt>
                <c:pt idx="393">
                  <c:v>0.32183844025537034</c:v>
                </c:pt>
                <c:pt idx="394">
                  <c:v>0.32195686630500003</c:v>
                </c:pt>
                <c:pt idx="395">
                  <c:v>0.32195686630500003</c:v>
                </c:pt>
                <c:pt idx="396">
                  <c:v>0.32195686630500003</c:v>
                </c:pt>
                <c:pt idx="397">
                  <c:v>0.32198648410074071</c:v>
                </c:pt>
                <c:pt idx="398">
                  <c:v>0.32160180456499998</c:v>
                </c:pt>
                <c:pt idx="399">
                  <c:v>0.32174966807703703</c:v>
                </c:pt>
                <c:pt idx="400">
                  <c:v>0.32160180456499998</c:v>
                </c:pt>
                <c:pt idx="401">
                  <c:v>0.32151314048000007</c:v>
                </c:pt>
                <c:pt idx="402">
                  <c:v>0.32133593371999997</c:v>
                </c:pt>
                <c:pt idx="403">
                  <c:v>0.32127690074074078</c:v>
                </c:pt>
                <c:pt idx="404">
                  <c:v>0.32107042665500002</c:v>
                </c:pt>
                <c:pt idx="405">
                  <c:v>0.32104094829037022</c:v>
                </c:pt>
                <c:pt idx="406">
                  <c:v>0.32107042665500002</c:v>
                </c:pt>
                <c:pt idx="407">
                  <c:v>0.3208052825599999</c:v>
                </c:pt>
                <c:pt idx="408">
                  <c:v>0.32062872108000007</c:v>
                </c:pt>
                <c:pt idx="409">
                  <c:v>0.32059930979870366</c:v>
                </c:pt>
                <c:pt idx="410">
                  <c:v>0.3203641801349999</c:v>
                </c:pt>
                <c:pt idx="411">
                  <c:v>0.3203641801349999</c:v>
                </c:pt>
                <c:pt idx="412">
                  <c:v>0.3203641801349999</c:v>
                </c:pt>
                <c:pt idx="413">
                  <c:v>0.32018802000499991</c:v>
                </c:pt>
                <c:pt idx="414">
                  <c:v>0.32018802000499991</c:v>
                </c:pt>
                <c:pt idx="415">
                  <c:v>0.31998270221037023</c:v>
                </c:pt>
                <c:pt idx="416">
                  <c:v>0.32001201999500001</c:v>
                </c:pt>
                <c:pt idx="417">
                  <c:v>0.31980688870370366</c:v>
                </c:pt>
                <c:pt idx="418">
                  <c:v>0.31974831967999989</c:v>
                </c:pt>
                <c:pt idx="419">
                  <c:v>0.3196897683807407</c:v>
                </c:pt>
                <c:pt idx="420">
                  <c:v>0.31948497828499994</c:v>
                </c:pt>
                <c:pt idx="421">
                  <c:v>0.31951422074074082</c:v>
                </c:pt>
                <c:pt idx="422">
                  <c:v>0.31957271891999989</c:v>
                </c:pt>
                <c:pt idx="423">
                  <c:v>0.31925119770574067</c:v>
                </c:pt>
                <c:pt idx="424">
                  <c:v>0.31930961635499988</c:v>
                </c:pt>
                <c:pt idx="425">
                  <c:v>0.31925119770574067</c:v>
                </c:pt>
                <c:pt idx="426">
                  <c:v>0.31904687136000009</c:v>
                </c:pt>
                <c:pt idx="427">
                  <c:v>0.31907604761574071</c:v>
                </c:pt>
                <c:pt idx="428">
                  <c:v>0.31878448312500002</c:v>
                </c:pt>
                <c:pt idx="429">
                  <c:v>0.31898853206074068</c:v>
                </c:pt>
                <c:pt idx="430">
                  <c:v>0.31957271891999989</c:v>
                </c:pt>
                <c:pt idx="431">
                  <c:v>0.31986547546074073</c:v>
                </c:pt>
                <c:pt idx="432">
                  <c:v>0.32018802000499991</c:v>
                </c:pt>
                <c:pt idx="433">
                  <c:v>0.3202173689007406</c:v>
                </c:pt>
                <c:pt idx="434">
                  <c:v>0.3203641801349999</c:v>
                </c:pt>
                <c:pt idx="435">
                  <c:v>0.32077584447537039</c:v>
                </c:pt>
                <c:pt idx="436">
                  <c:v>0.32124739098500005</c:v>
                </c:pt>
                <c:pt idx="437">
                  <c:v>0.32121788571703708</c:v>
                </c:pt>
                <c:pt idx="438">
                  <c:v>0.3209820049999999</c:v>
                </c:pt>
                <c:pt idx="439">
                  <c:v>0.320952540072037</c:v>
                </c:pt>
                <c:pt idx="440">
                  <c:v>0.3209820049999999</c:v>
                </c:pt>
                <c:pt idx="441">
                  <c:v>0.3209820049999999</c:v>
                </c:pt>
                <c:pt idx="442">
                  <c:v>0.3209820049999999</c:v>
                </c:pt>
                <c:pt idx="443">
                  <c:v>0.32074641086074074</c:v>
                </c:pt>
                <c:pt idx="444">
                  <c:v>0.32071698171500007</c:v>
                </c:pt>
                <c:pt idx="445">
                  <c:v>0.32074641086074074</c:v>
                </c:pt>
                <c:pt idx="446">
                  <c:v>0.32107042665500002</c:v>
                </c:pt>
                <c:pt idx="447">
                  <c:v>0.3209820049999999</c:v>
                </c:pt>
                <c:pt idx="448">
                  <c:v>0.32107042665500002</c:v>
                </c:pt>
                <c:pt idx="449">
                  <c:v>0.32109990950074074</c:v>
                </c:pt>
                <c:pt idx="450">
                  <c:v>0.32107042665500002</c:v>
                </c:pt>
                <c:pt idx="451">
                  <c:v>0.32107042665500002</c:v>
                </c:pt>
                <c:pt idx="452">
                  <c:v>0.3209820049999999</c:v>
                </c:pt>
                <c:pt idx="453">
                  <c:v>0.32109990950074074</c:v>
                </c:pt>
                <c:pt idx="454">
                  <c:v>0.32107042665500002</c:v>
                </c:pt>
                <c:pt idx="455">
                  <c:v>0.32109990950074074</c:v>
                </c:pt>
                <c:pt idx="456">
                  <c:v>0.32115888863999997</c:v>
                </c:pt>
                <c:pt idx="457">
                  <c:v>0.32115888863999997</c:v>
                </c:pt>
                <c:pt idx="458">
                  <c:v>0.3208052825599999</c:v>
                </c:pt>
                <c:pt idx="459">
                  <c:v>0.32077584447537033</c:v>
                </c:pt>
                <c:pt idx="460">
                  <c:v>0.32054050062499989</c:v>
                </c:pt>
                <c:pt idx="461">
                  <c:v>0.32059930979870366</c:v>
                </c:pt>
                <c:pt idx="462">
                  <c:v>0.32018802000499991</c:v>
                </c:pt>
                <c:pt idx="463">
                  <c:v>0.32015867555703686</c:v>
                </c:pt>
                <c:pt idx="464">
                  <c:v>0.32027608004000002</c:v>
                </c:pt>
                <c:pt idx="465">
                  <c:v>0.32027608004000002</c:v>
                </c:pt>
                <c:pt idx="466">
                  <c:v>0.32001201999500001</c:v>
                </c:pt>
                <c:pt idx="467">
                  <c:v>0.32007066888870367</c:v>
                </c:pt>
                <c:pt idx="468">
                  <c:v>0.31983617986500001</c:v>
                </c:pt>
                <c:pt idx="469">
                  <c:v>0.31974831967999989</c:v>
                </c:pt>
                <c:pt idx="470">
                  <c:v>0.31974831967999989</c:v>
                </c:pt>
                <c:pt idx="471">
                  <c:v>0.3196897683807407</c:v>
                </c:pt>
                <c:pt idx="472">
                  <c:v>0.31948497828499994</c:v>
                </c:pt>
                <c:pt idx="473">
                  <c:v>0.31945574025037032</c:v>
                </c:pt>
                <c:pt idx="474">
                  <c:v>0.31930961635499988</c:v>
                </c:pt>
                <c:pt idx="475">
                  <c:v>0.31913441334499992</c:v>
                </c:pt>
                <c:pt idx="476">
                  <c:v>0.31887190627999989</c:v>
                </c:pt>
                <c:pt idx="477">
                  <c:v>0.31872622299574077</c:v>
                </c:pt>
                <c:pt idx="478">
                  <c:v>0.31878448312500002</c:v>
                </c:pt>
                <c:pt idx="479">
                  <c:v>0.31852245084000008</c:v>
                </c:pt>
                <c:pt idx="480">
                  <c:v>0.31817362676000005</c:v>
                </c:pt>
                <c:pt idx="481">
                  <c:v>0.31820267136574065</c:v>
                </c:pt>
                <c:pt idx="482">
                  <c:v>0.31799945087999992</c:v>
                </c:pt>
                <c:pt idx="483">
                  <c:v>0.31791242187499991</c:v>
                </c:pt>
                <c:pt idx="484">
                  <c:v>0.31782543211999997</c:v>
                </c:pt>
                <c:pt idx="485">
                  <c:v>0.31773848158500001</c:v>
                </c:pt>
                <c:pt idx="486">
                  <c:v>0.31756469805499998</c:v>
                </c:pt>
                <c:pt idx="487">
                  <c:v>0.31762260849537027</c:v>
                </c:pt>
                <c:pt idx="488">
                  <c:v>0.31765157023999985</c:v>
                </c:pt>
                <c:pt idx="489">
                  <c:v>0.31779644425203701</c:v>
                </c:pt>
                <c:pt idx="490">
                  <c:v>0.318260773695</c:v>
                </c:pt>
                <c:pt idx="491">
                  <c:v>0.31837703085574071</c:v>
                </c:pt>
                <c:pt idx="492">
                  <c:v>0.31895936901499999</c:v>
                </c:pt>
                <c:pt idx="493">
                  <c:v>0.31904687136000009</c:v>
                </c:pt>
                <c:pt idx="494">
                  <c:v>0.31878448312500002</c:v>
                </c:pt>
                <c:pt idx="495">
                  <c:v>0.318842760832037</c:v>
                </c:pt>
                <c:pt idx="496">
                  <c:v>0.31887190627999989</c:v>
                </c:pt>
                <c:pt idx="497">
                  <c:v>0.31887190627999989</c:v>
                </c:pt>
                <c:pt idx="498">
                  <c:v>0.31878448312500002</c:v>
                </c:pt>
                <c:pt idx="499">
                  <c:v>0.31869709951999997</c:v>
                </c:pt>
                <c:pt idx="500">
                  <c:v>0.31878448312500002</c:v>
                </c:pt>
                <c:pt idx="501">
                  <c:v>0.31881361978074069</c:v>
                </c:pt>
                <c:pt idx="502">
                  <c:v>0.31843518570499996</c:v>
                </c:pt>
                <c:pt idx="503">
                  <c:v>0.31852245084000008</c:v>
                </c:pt>
                <c:pt idx="504">
                  <c:v>0.318260773695</c:v>
                </c:pt>
                <c:pt idx="505">
                  <c:v>0.31828983142074069</c:v>
                </c:pt>
                <c:pt idx="506">
                  <c:v>0.31791242187499991</c:v>
                </c:pt>
                <c:pt idx="507">
                  <c:v>0.31802846927574058</c:v>
                </c:pt>
                <c:pt idx="508">
                  <c:v>0.31773848158500001</c:v>
                </c:pt>
                <c:pt idx="509">
                  <c:v>0.31788342093037036</c:v>
                </c:pt>
                <c:pt idx="510">
                  <c:v>0.31765157023999985</c:v>
                </c:pt>
                <c:pt idx="511">
                  <c:v>0.31779644425203707</c:v>
                </c:pt>
                <c:pt idx="512">
                  <c:v>0.31756469805499998</c:v>
                </c:pt>
                <c:pt idx="513">
                  <c:v>0.31765157023999985</c:v>
                </c:pt>
                <c:pt idx="514">
                  <c:v>0.31747786499999997</c:v>
                </c:pt>
                <c:pt idx="515">
                  <c:v>0.31741999802074067</c:v>
                </c:pt>
                <c:pt idx="516">
                  <c:v>0.31730431615999999</c:v>
                </c:pt>
                <c:pt idx="517">
                  <c:v>0.31721760031499996</c:v>
                </c:pt>
                <c:pt idx="518">
                  <c:v>0.31704428562499998</c:v>
                </c:pt>
                <c:pt idx="519">
                  <c:v>0.31695768671999996</c:v>
                </c:pt>
                <c:pt idx="520">
                  <c:v>0.31678460563999988</c:v>
                </c:pt>
                <c:pt idx="521">
                  <c:v>0.31678460563999988</c:v>
                </c:pt>
                <c:pt idx="522">
                  <c:v>0.31652527539500008</c:v>
                </c:pt>
                <c:pt idx="523">
                  <c:v>0.3165828741553704</c:v>
                </c:pt>
                <c:pt idx="524">
                  <c:v>0.31635258246499992</c:v>
                </c:pt>
                <c:pt idx="525">
                  <c:v>0.31638135386074062</c:v>
                </c:pt>
                <c:pt idx="526">
                  <c:v>0.31643890956000004</c:v>
                </c:pt>
                <c:pt idx="527">
                  <c:v>0.3162662940799999</c:v>
                </c:pt>
                <c:pt idx="528">
                  <c:v>0.31618004437499997</c:v>
                </c:pt>
                <c:pt idx="529">
                  <c:v>0.31618004437499997</c:v>
                </c:pt>
                <c:pt idx="530">
                  <c:v>0.31618004437499997</c:v>
                </c:pt>
                <c:pt idx="531">
                  <c:v>0.31606510488537032</c:v>
                </c:pt>
                <c:pt idx="532">
                  <c:v>0.31600766088499999</c:v>
                </c:pt>
                <c:pt idx="533">
                  <c:v>0.31597894531703707</c:v>
                </c:pt>
                <c:pt idx="534">
                  <c:v>0.31583543175499995</c:v>
                </c:pt>
                <c:pt idx="535">
                  <c:v>0.31572069797203711</c:v>
                </c:pt>
                <c:pt idx="536">
                  <c:v>0.315749375</c:v>
                </c:pt>
                <c:pt idx="537">
                  <c:v>0.31549143561499993</c:v>
                </c:pt>
                <c:pt idx="538">
                  <c:v>0.31557737695999988</c:v>
                </c:pt>
                <c:pt idx="539">
                  <c:v>0.315462797037037</c:v>
                </c:pt>
                <c:pt idx="540">
                  <c:v>0.31540553267999993</c:v>
                </c:pt>
                <c:pt idx="541">
                  <c:v>0.31531966812499995</c:v>
                </c:pt>
                <c:pt idx="542">
                  <c:v>0.31523384192000004</c:v>
                </c:pt>
                <c:pt idx="543">
                  <c:v>0.31517664574074078</c:v>
                </c:pt>
                <c:pt idx="544">
                  <c:v>0.31523384192000004</c:v>
                </c:pt>
                <c:pt idx="545">
                  <c:v>0.31520524170203712</c:v>
                </c:pt>
                <c:pt idx="546">
                  <c:v>0.31497659310499998</c:v>
                </c:pt>
                <c:pt idx="547">
                  <c:v>0.31506230444</c:v>
                </c:pt>
                <c:pt idx="548">
                  <c:v>0.31506230444</c:v>
                </c:pt>
                <c:pt idx="549">
                  <c:v>0.31491947345574073</c:v>
                </c:pt>
                <c:pt idx="550">
                  <c:v>0.31489092000000002</c:v>
                </c:pt>
                <c:pt idx="551">
                  <c:v>0.31491947345574073</c:v>
                </c:pt>
                <c:pt idx="552">
                  <c:v>0.314805285095</c:v>
                </c:pt>
                <c:pt idx="553">
                  <c:v>0.31471968835999992</c:v>
                </c:pt>
                <c:pt idx="554">
                  <c:v>0.314805285095</c:v>
                </c:pt>
                <c:pt idx="555">
                  <c:v>0.3147482163657408</c:v>
                </c:pt>
                <c:pt idx="556">
                  <c:v>0.31454860927999995</c:v>
                </c:pt>
                <c:pt idx="557">
                  <c:v>0.31454860927999995</c:v>
                </c:pt>
                <c:pt idx="558">
                  <c:v>0.31454860927999995</c:v>
                </c:pt>
                <c:pt idx="559">
                  <c:v>0.31457711187574072</c:v>
                </c:pt>
                <c:pt idx="560">
                  <c:v>0.31437768251999998</c:v>
                </c:pt>
                <c:pt idx="561">
                  <c:v>0.31437768251999998</c:v>
                </c:pt>
                <c:pt idx="562">
                  <c:v>0.31429227618499994</c:v>
                </c:pt>
                <c:pt idx="563">
                  <c:v>0.31415001670074072</c:v>
                </c:pt>
                <c:pt idx="564">
                  <c:v>0.31420690783999994</c:v>
                </c:pt>
                <c:pt idx="565">
                  <c:v>0.31412157745499997</c:v>
                </c:pt>
                <c:pt idx="566">
                  <c:v>0.313951030445</c:v>
                </c:pt>
                <c:pt idx="567">
                  <c:v>0.31392262067703713</c:v>
                </c:pt>
                <c:pt idx="568">
                  <c:v>0.31361039062500001</c:v>
                </c:pt>
                <c:pt idx="569">
                  <c:v>0.31355367609574081</c:v>
                </c:pt>
                <c:pt idx="570">
                  <c:v>0.31352532512000003</c:v>
                </c:pt>
                <c:pt idx="571">
                  <c:v>0.31378063491499997</c:v>
                </c:pt>
                <c:pt idx="572">
                  <c:v>0.315749375</c:v>
                </c:pt>
                <c:pt idx="573">
                  <c:v>0.315749375</c:v>
                </c:pt>
                <c:pt idx="574">
                  <c:v>0.31583543175499995</c:v>
                </c:pt>
                <c:pt idx="575">
                  <c:v>0.31577805630574074</c:v>
                </c:pt>
                <c:pt idx="576">
                  <c:v>0.31592152704000004</c:v>
                </c:pt>
                <c:pt idx="577">
                  <c:v>0.31569202522074069</c:v>
                </c:pt>
                <c:pt idx="578">
                  <c:v>0.31566335674500001</c:v>
                </c:pt>
                <c:pt idx="579">
                  <c:v>0.31549143561499993</c:v>
                </c:pt>
                <c:pt idx="580">
                  <c:v>0.31523384192000004</c:v>
                </c:pt>
                <c:pt idx="581">
                  <c:v>0.31520524170203712</c:v>
                </c:pt>
                <c:pt idx="582">
                  <c:v>0.31506230444</c:v>
                </c:pt>
                <c:pt idx="583">
                  <c:v>0.31494803115703707</c:v>
                </c:pt>
                <c:pt idx="584">
                  <c:v>0.314805285095</c:v>
                </c:pt>
                <c:pt idx="585">
                  <c:v>0.314691164592037</c:v>
                </c:pt>
                <c:pt idx="586">
                  <c:v>0.31463412976499988</c:v>
                </c:pt>
                <c:pt idx="587">
                  <c:v>0.31449161678074072</c:v>
                </c:pt>
                <c:pt idx="588">
                  <c:v>0.31437768251999998</c:v>
                </c:pt>
                <c:pt idx="589">
                  <c:v>0.31437768252000003</c:v>
                </c:pt>
                <c:pt idx="590">
                  <c:v>0.31420690783999994</c:v>
                </c:pt>
                <c:pt idx="591">
                  <c:v>0.31412157745499997</c:v>
                </c:pt>
                <c:pt idx="592">
                  <c:v>0.313951030445</c:v>
                </c:pt>
                <c:pt idx="593">
                  <c:v>0.313951030445</c:v>
                </c:pt>
                <c:pt idx="594">
                  <c:v>0.31369549388000001</c:v>
                </c:pt>
                <c:pt idx="595">
                  <c:v>0.31375225037037041</c:v>
                </c:pt>
                <c:pt idx="596">
                  <c:v>0.31369549388000001</c:v>
                </c:pt>
                <c:pt idx="597">
                  <c:v>0.31369549388000001</c:v>
                </c:pt>
                <c:pt idx="598">
                  <c:v>0.31344029733499984</c:v>
                </c:pt>
                <c:pt idx="599">
                  <c:v>0.31352532512000003</c:v>
                </c:pt>
                <c:pt idx="600">
                  <c:v>0.31344029733499984</c:v>
                </c:pt>
                <c:pt idx="601">
                  <c:v>0.31327035480499998</c:v>
                </c:pt>
                <c:pt idx="602">
                  <c:v>0.31327035480499998</c:v>
                </c:pt>
                <c:pt idx="603">
                  <c:v>0.31327035480499998</c:v>
                </c:pt>
                <c:pt idx="604">
                  <c:v>0.31301572315999993</c:v>
                </c:pt>
                <c:pt idx="605">
                  <c:v>0.31304399886574064</c:v>
                </c:pt>
                <c:pt idx="606">
                  <c:v>0.31310056279499993</c:v>
                </c:pt>
                <c:pt idx="607">
                  <c:v>0.31310056279499993</c:v>
                </c:pt>
                <c:pt idx="608">
                  <c:v>0.31310056279499993</c:v>
                </c:pt>
                <c:pt idx="609">
                  <c:v>0.31307227874370358</c:v>
                </c:pt>
                <c:pt idx="610">
                  <c:v>0.31310056279499993</c:v>
                </c:pt>
                <c:pt idx="611">
                  <c:v>0.31295918426074065</c:v>
                </c:pt>
                <c:pt idx="612">
                  <c:v>0.31284615647999997</c:v>
                </c:pt>
                <c:pt idx="613">
                  <c:v>0.31284615647999997</c:v>
                </c:pt>
                <c:pt idx="614">
                  <c:v>0.31284615647999997</c:v>
                </c:pt>
                <c:pt idx="615">
                  <c:v>0.31290266203703693</c:v>
                </c:pt>
                <c:pt idx="616">
                  <c:v>0.31259208748499995</c:v>
                </c:pt>
                <c:pt idx="617">
                  <c:v>0.31264851815203698</c:v>
                </c:pt>
                <c:pt idx="618">
                  <c:v>0.31267673971999993</c:v>
                </c:pt>
                <c:pt idx="619">
                  <c:v>0.31267673971999993</c:v>
                </c:pt>
                <c:pt idx="620">
                  <c:v>0.31284615647999997</c:v>
                </c:pt>
                <c:pt idx="621">
                  <c:v>0.31392262067703713</c:v>
                </c:pt>
                <c:pt idx="622">
                  <c:v>0.314463126875</c:v>
                </c:pt>
                <c:pt idx="623">
                  <c:v>0.31449161678074072</c:v>
                </c:pt>
                <c:pt idx="624">
                  <c:v>0.31463412976499988</c:v>
                </c:pt>
                <c:pt idx="625">
                  <c:v>0.31437768251999998</c:v>
                </c:pt>
                <c:pt idx="626">
                  <c:v>0.314463126875</c:v>
                </c:pt>
                <c:pt idx="627">
                  <c:v>0.31440615974574082</c:v>
                </c:pt>
                <c:pt idx="628">
                  <c:v>0.31429227618499994</c:v>
                </c:pt>
                <c:pt idx="629">
                  <c:v>0.31420690783999994</c:v>
                </c:pt>
                <c:pt idx="630">
                  <c:v>0.31420690783999994</c:v>
                </c:pt>
                <c:pt idx="631">
                  <c:v>0.31403628500000003</c:v>
                </c:pt>
                <c:pt idx="632">
                  <c:v>0.31403628500000003</c:v>
                </c:pt>
                <c:pt idx="633">
                  <c:v>0.31400786260537034</c:v>
                </c:pt>
                <c:pt idx="634">
                  <c:v>0.31403628500000003</c:v>
                </c:pt>
                <c:pt idx="635">
                  <c:v>0.31403628500000003</c:v>
                </c:pt>
                <c:pt idx="636">
                  <c:v>0.31386581375999995</c:v>
                </c:pt>
                <c:pt idx="637">
                  <c:v>0.31392262067703686</c:v>
                </c:pt>
                <c:pt idx="638">
                  <c:v>0.31412157745499997</c:v>
                </c:pt>
                <c:pt idx="639">
                  <c:v>0.31375225037037041</c:v>
                </c:pt>
                <c:pt idx="640">
                  <c:v>0.31369549388000001</c:v>
                </c:pt>
                <c:pt idx="641">
                  <c:v>0.3138090236607407</c:v>
                </c:pt>
                <c:pt idx="642">
                  <c:v>0.31369549388000001</c:v>
                </c:pt>
                <c:pt idx="643">
                  <c:v>0.31352532512000003</c:v>
                </c:pt>
                <c:pt idx="644">
                  <c:v>0.31352532512000003</c:v>
                </c:pt>
                <c:pt idx="645">
                  <c:v>0.31352532512000003</c:v>
                </c:pt>
                <c:pt idx="646">
                  <c:v>0.31352532512000003</c:v>
                </c:pt>
                <c:pt idx="647">
                  <c:v>0.31344029733499984</c:v>
                </c:pt>
                <c:pt idx="648">
                  <c:v>0.31318543999999993</c:v>
                </c:pt>
                <c:pt idx="649">
                  <c:v>0.31324204569037045</c:v>
                </c:pt>
                <c:pt idx="650">
                  <c:v>0.31327035480499998</c:v>
                </c:pt>
                <c:pt idx="651">
                  <c:v>0.31327035480499998</c:v>
                </c:pt>
                <c:pt idx="652">
                  <c:v>0.31327035480499998</c:v>
                </c:pt>
                <c:pt idx="653">
                  <c:v>0.31318543999999998</c:v>
                </c:pt>
                <c:pt idx="654">
                  <c:v>0.31310056279499993</c:v>
                </c:pt>
                <c:pt idx="655">
                  <c:v>0.31307227874370358</c:v>
                </c:pt>
                <c:pt idx="656">
                  <c:v>0.31301572315999993</c:v>
                </c:pt>
                <c:pt idx="657">
                  <c:v>0.31301572315999993</c:v>
                </c:pt>
                <c:pt idx="658">
                  <c:v>0.31301572315999993</c:v>
                </c:pt>
                <c:pt idx="659">
                  <c:v>0.31307227874370358</c:v>
                </c:pt>
                <c:pt idx="660">
                  <c:v>0.31301572315999993</c:v>
                </c:pt>
                <c:pt idx="661">
                  <c:v>0.31301572315999993</c:v>
                </c:pt>
                <c:pt idx="662">
                  <c:v>0.31301572315999993</c:v>
                </c:pt>
                <c:pt idx="663">
                  <c:v>0.31293092106499998</c:v>
                </c:pt>
                <c:pt idx="664">
                  <c:v>0.31284615647999997</c:v>
                </c:pt>
                <c:pt idx="665">
                  <c:v>0.31278966758074067</c:v>
                </c:pt>
                <c:pt idx="666">
                  <c:v>0.31276142937499996</c:v>
                </c:pt>
                <c:pt idx="667">
                  <c:v>0.31262030074074071</c:v>
                </c:pt>
                <c:pt idx="668">
                  <c:v>0.31259208748499995</c:v>
                </c:pt>
                <c:pt idx="669">
                  <c:v>0.31259208748499995</c:v>
                </c:pt>
                <c:pt idx="670">
                  <c:v>0.31267673971999993</c:v>
                </c:pt>
                <c:pt idx="671">
                  <c:v>0.31287440717574067</c:v>
                </c:pt>
                <c:pt idx="672">
                  <c:v>0.31327035480499998</c:v>
                </c:pt>
                <c:pt idx="673">
                  <c:v>0.31344029733499984</c:v>
                </c:pt>
                <c:pt idx="674">
                  <c:v>0.31369549388000001</c:v>
                </c:pt>
                <c:pt idx="675">
                  <c:v>0.31386581375999995</c:v>
                </c:pt>
                <c:pt idx="676">
                  <c:v>0.31386581375999995</c:v>
                </c:pt>
                <c:pt idx="677">
                  <c:v>0.31386581375999995</c:v>
                </c:pt>
                <c:pt idx="678">
                  <c:v>0.31386581375999995</c:v>
                </c:pt>
                <c:pt idx="679">
                  <c:v>0.31389421511574067</c:v>
                </c:pt>
                <c:pt idx="680">
                  <c:v>0.31386581375999995</c:v>
                </c:pt>
                <c:pt idx="681">
                  <c:v>0.31366712193203694</c:v>
                </c:pt>
                <c:pt idx="682">
                  <c:v>0.31361039062500001</c:v>
                </c:pt>
                <c:pt idx="683">
                  <c:v>0.31352532512000003</c:v>
                </c:pt>
                <c:pt idx="684">
                  <c:v>0.31344029733499984</c:v>
                </c:pt>
                <c:pt idx="685">
                  <c:v>0.31338363308574063</c:v>
                </c:pt>
                <c:pt idx="686">
                  <c:v>0.31318543999999993</c:v>
                </c:pt>
                <c:pt idx="687">
                  <c:v>0.31318543999999998</c:v>
                </c:pt>
                <c:pt idx="688">
                  <c:v>0.31301572315999993</c:v>
                </c:pt>
                <c:pt idx="689">
                  <c:v>0.31301572315999993</c:v>
                </c:pt>
                <c:pt idx="690">
                  <c:v>0.31301572315999993</c:v>
                </c:pt>
                <c:pt idx="691">
                  <c:v>0.31281790994870368</c:v>
                </c:pt>
                <c:pt idx="692">
                  <c:v>0.31284615647999997</c:v>
                </c:pt>
                <c:pt idx="693">
                  <c:v>0.31273319533037036</c:v>
                </c:pt>
                <c:pt idx="694">
                  <c:v>0.31267673971999993</c:v>
                </c:pt>
                <c:pt idx="695">
                  <c:v>0.31242289515499999</c:v>
                </c:pt>
                <c:pt idx="696">
                  <c:v>0.31250747264000001</c:v>
                </c:pt>
                <c:pt idx="697">
                  <c:v>0.31236653090574068</c:v>
                </c:pt>
                <c:pt idx="698">
                  <c:v>0.31259208748499995</c:v>
                </c:pt>
                <c:pt idx="699">
                  <c:v>0.31276142937499996</c:v>
                </c:pt>
                <c:pt idx="700">
                  <c:v>0.31301572315999993</c:v>
                </c:pt>
                <c:pt idx="701">
                  <c:v>0.31318543999999993</c:v>
                </c:pt>
                <c:pt idx="702">
                  <c:v>0.31318543999999993</c:v>
                </c:pt>
                <c:pt idx="703">
                  <c:v>0.31321374075574071</c:v>
                </c:pt>
                <c:pt idx="704">
                  <c:v>0.31301572315999993</c:v>
                </c:pt>
                <c:pt idx="705">
                  <c:v>0.31304399886574064</c:v>
                </c:pt>
                <c:pt idx="706">
                  <c:v>0.31301572315999993</c:v>
                </c:pt>
                <c:pt idx="707">
                  <c:v>0.31284615647999997</c:v>
                </c:pt>
                <c:pt idx="708">
                  <c:v>0.31276142937499996</c:v>
                </c:pt>
                <c:pt idx="709">
                  <c:v>0.31262030074074071</c:v>
                </c:pt>
                <c:pt idx="710">
                  <c:v>0.31259208748499995</c:v>
                </c:pt>
                <c:pt idx="711">
                  <c:v>0.31253567343574068</c:v>
                </c:pt>
                <c:pt idx="712">
                  <c:v>0.31250747264000001</c:v>
                </c:pt>
                <c:pt idx="713">
                  <c:v>0.31259208748499995</c:v>
                </c:pt>
                <c:pt idx="714">
                  <c:v>0.31259208748499995</c:v>
                </c:pt>
                <c:pt idx="715">
                  <c:v>0.31239471095703708</c:v>
                </c:pt>
                <c:pt idx="716">
                  <c:v>0.31242289515500005</c:v>
                </c:pt>
                <c:pt idx="717">
                  <c:v>0.31239471095703703</c:v>
                </c:pt>
                <c:pt idx="718">
                  <c:v>0.31225385214499995</c:v>
                </c:pt>
                <c:pt idx="719">
                  <c:v>0.31214123964203688</c:v>
                </c:pt>
                <c:pt idx="720">
                  <c:v>0.31216938655999987</c:v>
                </c:pt>
                <c:pt idx="721">
                  <c:v>0.31214123964203705</c:v>
                </c:pt>
                <c:pt idx="722">
                  <c:v>0.31208495821500004</c:v>
                </c:pt>
                <c:pt idx="723">
                  <c:v>0.31216938655999987</c:v>
                </c:pt>
                <c:pt idx="724">
                  <c:v>0.31216938655999987</c:v>
                </c:pt>
                <c:pt idx="725">
                  <c:v>0.31216938655999987</c:v>
                </c:pt>
                <c:pt idx="726">
                  <c:v>0.31216938655999987</c:v>
                </c:pt>
                <c:pt idx="727">
                  <c:v>0.31200056707999996</c:v>
                </c:pt>
                <c:pt idx="728">
                  <c:v>0.31191621312500006</c:v>
                </c:pt>
                <c:pt idx="729">
                  <c:v>0.31191621312500006</c:v>
                </c:pt>
                <c:pt idx="730">
                  <c:v>0.31174761663499989</c:v>
                </c:pt>
                <c:pt idx="731">
                  <c:v>0.31177570574074071</c:v>
                </c:pt>
                <c:pt idx="732">
                  <c:v>0.31174761663499989</c:v>
                </c:pt>
                <c:pt idx="733">
                  <c:v>0.31174761663499989</c:v>
                </c:pt>
                <c:pt idx="734">
                  <c:v>0.31174761663499989</c:v>
                </c:pt>
                <c:pt idx="735">
                  <c:v>0.31152305205574082</c:v>
                </c:pt>
                <c:pt idx="736">
                  <c:v>0.31149499999999997</c:v>
                </c:pt>
                <c:pt idx="737">
                  <c:v>0.31149499999999997</c:v>
                </c:pt>
                <c:pt idx="738">
                  <c:v>0.31157916850499995</c:v>
                </c:pt>
                <c:pt idx="739">
                  <c:v>0.31152305205574082</c:v>
                </c:pt>
                <c:pt idx="740">
                  <c:v>0.31149499999999997</c:v>
                </c:pt>
                <c:pt idx="741">
                  <c:v>0.31149499999999997</c:v>
                </c:pt>
                <c:pt idx="742">
                  <c:v>0.31141086849499988</c:v>
                </c:pt>
                <c:pt idx="743">
                  <c:v>0.31132677395999997</c:v>
                </c:pt>
                <c:pt idx="744">
                  <c:v>0.31141086849499988</c:v>
                </c:pt>
                <c:pt idx="745">
                  <c:v>0.3111306969820371</c:v>
                </c:pt>
                <c:pt idx="746">
                  <c:v>0.31115869567999999</c:v>
                </c:pt>
                <c:pt idx="747">
                  <c:v>0.31118669847574065</c:v>
                </c:pt>
                <c:pt idx="748">
                  <c:v>0.31124271636500001</c:v>
                </c:pt>
                <c:pt idx="749">
                  <c:v>0.31115869567999999</c:v>
                </c:pt>
                <c:pt idx="750">
                  <c:v>0.31107471187500008</c:v>
                </c:pt>
                <c:pt idx="751">
                  <c:v>0.31093482074074064</c:v>
                </c:pt>
                <c:pt idx="752">
                  <c:v>0.31099076492</c:v>
                </c:pt>
                <c:pt idx="753">
                  <c:v>0.31099076492</c:v>
                </c:pt>
                <c:pt idx="754">
                  <c:v>0.31082298143999998</c:v>
                </c:pt>
                <c:pt idx="755">
                  <c:v>0.31079503182870366</c:v>
                </c:pt>
                <c:pt idx="756">
                  <c:v>0.31082298143999998</c:v>
                </c:pt>
                <c:pt idx="757">
                  <c:v>0.31076708630074074</c:v>
                </c:pt>
                <c:pt idx="758">
                  <c:v>0.31082298143999998</c:v>
                </c:pt>
                <c:pt idx="759">
                  <c:v>0.31079503182870366</c:v>
                </c:pt>
                <c:pt idx="760">
                  <c:v>0.31082298143999998</c:v>
                </c:pt>
                <c:pt idx="761">
                  <c:v>0.31082298143999998</c:v>
                </c:pt>
                <c:pt idx="762">
                  <c:v>0.31090685478500002</c:v>
                </c:pt>
                <c:pt idx="763">
                  <c:v>0.31085093513574064</c:v>
                </c:pt>
                <c:pt idx="764">
                  <c:v>0.31090685478500002</c:v>
                </c:pt>
                <c:pt idx="765">
                  <c:v>0.31090685478500002</c:v>
                </c:pt>
                <c:pt idx="766">
                  <c:v>0.31090685478500002</c:v>
                </c:pt>
                <c:pt idx="767">
                  <c:v>0.31076708630074074</c:v>
                </c:pt>
                <c:pt idx="768">
                  <c:v>0.31065534500000003</c:v>
                </c:pt>
                <c:pt idx="769">
                  <c:v>0.3107112074903704</c:v>
                </c:pt>
                <c:pt idx="770">
                  <c:v>0.31073914485499993</c:v>
                </c:pt>
                <c:pt idx="771">
                  <c:v>0.31073914485499993</c:v>
                </c:pt>
                <c:pt idx="772">
                  <c:v>0.31048785536000001</c:v>
                </c:pt>
                <c:pt idx="773">
                  <c:v>0.31054366894370361</c:v>
                </c:pt>
                <c:pt idx="774">
                  <c:v>0.31065534500000003</c:v>
                </c:pt>
                <c:pt idx="775">
                  <c:v>0.31057158184499989</c:v>
                </c:pt>
                <c:pt idx="776">
                  <c:v>0.31057158184499989</c:v>
                </c:pt>
                <c:pt idx="777">
                  <c:v>0.31057158184499989</c:v>
                </c:pt>
                <c:pt idx="778">
                  <c:v>0.31057158184499989</c:v>
                </c:pt>
                <c:pt idx="779">
                  <c:v>0.31057158184499989</c:v>
                </c:pt>
                <c:pt idx="780">
                  <c:v>0.31048785536000001</c:v>
                </c:pt>
                <c:pt idx="781">
                  <c:v>0.31054366894370367</c:v>
                </c:pt>
                <c:pt idx="782">
                  <c:v>0.31057158184499989</c:v>
                </c:pt>
                <c:pt idx="783">
                  <c:v>0.31037627703703702</c:v>
                </c:pt>
                <c:pt idx="784">
                  <c:v>0.31040416551500005</c:v>
                </c:pt>
                <c:pt idx="785">
                  <c:v>0.31040416551500005</c:v>
                </c:pt>
                <c:pt idx="786">
                  <c:v>0.31040416551500005</c:v>
                </c:pt>
                <c:pt idx="787">
                  <c:v>0.31026476378074075</c:v>
                </c:pt>
                <c:pt idx="788">
                  <c:v>0.31015331551999992</c:v>
                </c:pt>
                <c:pt idx="789">
                  <c:v>0.31015331551999992</c:v>
                </c:pt>
                <c:pt idx="790">
                  <c:v>0.30990279420500005</c:v>
                </c:pt>
                <c:pt idx="791">
                  <c:v>0.30995843724537031</c:v>
                </c:pt>
                <c:pt idx="792">
                  <c:v>0.30998626483999997</c:v>
                </c:pt>
                <c:pt idx="793">
                  <c:v>0.30998626483999997</c:v>
                </c:pt>
                <c:pt idx="794">
                  <c:v>0.30998626483999997</c:v>
                </c:pt>
                <c:pt idx="795">
                  <c:v>0.30998626483999997</c:v>
                </c:pt>
                <c:pt idx="796">
                  <c:v>0.30998626483999997</c:v>
                </c:pt>
                <c:pt idx="797">
                  <c:v>0.30998626483999997</c:v>
                </c:pt>
                <c:pt idx="798">
                  <c:v>0.30998626483999997</c:v>
                </c:pt>
                <c:pt idx="799">
                  <c:v>0.30998626483999997</c:v>
                </c:pt>
                <c:pt idx="800">
                  <c:v>0.30998626483999997</c:v>
                </c:pt>
                <c:pt idx="801">
                  <c:v>0.30998626483999997</c:v>
                </c:pt>
                <c:pt idx="802">
                  <c:v>0.3100697719349999</c:v>
                </c:pt>
                <c:pt idx="803">
                  <c:v>0.3101811714957407</c:v>
                </c:pt>
                <c:pt idx="804">
                  <c:v>0.31023689562500006</c:v>
                </c:pt>
                <c:pt idx="805">
                  <c:v>0.31020903153037033</c:v>
                </c:pt>
                <c:pt idx="806">
                  <c:v>0.31032051228000002</c:v>
                </c:pt>
                <c:pt idx="807">
                  <c:v>0.31026476378074075</c:v>
                </c:pt>
                <c:pt idx="808">
                  <c:v>0.31023689562500006</c:v>
                </c:pt>
                <c:pt idx="809">
                  <c:v>0.31026476378074075</c:v>
                </c:pt>
                <c:pt idx="810">
                  <c:v>0.31023689562500006</c:v>
                </c:pt>
                <c:pt idx="811">
                  <c:v>0.31032051228000002</c:v>
                </c:pt>
                <c:pt idx="812">
                  <c:v>0.31032051228000002</c:v>
                </c:pt>
                <c:pt idx="813">
                  <c:v>0.31032051228000002</c:v>
                </c:pt>
                <c:pt idx="814">
                  <c:v>0.31032051228000002</c:v>
                </c:pt>
                <c:pt idx="815">
                  <c:v>0.31029263599870371</c:v>
                </c:pt>
                <c:pt idx="816">
                  <c:v>0.31032051228000002</c:v>
                </c:pt>
                <c:pt idx="817">
                  <c:v>0.31032051228000002</c:v>
                </c:pt>
                <c:pt idx="818">
                  <c:v>0.31032051228000002</c:v>
                </c:pt>
                <c:pt idx="819">
                  <c:v>0.31032051228000002</c:v>
                </c:pt>
                <c:pt idx="820">
                  <c:v>0.31032051228000002</c:v>
                </c:pt>
                <c:pt idx="821">
                  <c:v>0.31032051228000002</c:v>
                </c:pt>
                <c:pt idx="822">
                  <c:v>0.31032051228000002</c:v>
                </c:pt>
                <c:pt idx="823">
                  <c:v>0.31032051228000002</c:v>
                </c:pt>
                <c:pt idx="824">
                  <c:v>0.31040416551500005</c:v>
                </c:pt>
                <c:pt idx="825">
                  <c:v>0.31023689562500006</c:v>
                </c:pt>
                <c:pt idx="826">
                  <c:v>0.3100697719349999</c:v>
                </c:pt>
                <c:pt idx="827">
                  <c:v>0.31015331551999992</c:v>
                </c:pt>
                <c:pt idx="828">
                  <c:v>0.31015331551999992</c:v>
                </c:pt>
                <c:pt idx="829">
                  <c:v>0.31012546360203708</c:v>
                </c:pt>
                <c:pt idx="830">
                  <c:v>0.30990279420500005</c:v>
                </c:pt>
                <c:pt idx="831">
                  <c:v>0.30990279420500005</c:v>
                </c:pt>
                <c:pt idx="832">
                  <c:v>0.30990279420500005</c:v>
                </c:pt>
                <c:pt idx="833">
                  <c:v>0.30990279420500005</c:v>
                </c:pt>
                <c:pt idx="834">
                  <c:v>0.30990279420500005</c:v>
                </c:pt>
                <c:pt idx="835">
                  <c:v>0.30993061370074071</c:v>
                </c:pt>
                <c:pt idx="836">
                  <c:v>0.30973596219499994</c:v>
                </c:pt>
                <c:pt idx="837">
                  <c:v>0.3101811714957407</c:v>
                </c:pt>
                <c:pt idx="838">
                  <c:v>0.31166337404</c:v>
                </c:pt>
                <c:pt idx="839">
                  <c:v>0.31169145078574073</c:v>
                </c:pt>
                <c:pt idx="840">
                  <c:v>0.31191621312500006</c:v>
                </c:pt>
                <c:pt idx="841">
                  <c:v>0.31191621312500006</c:v>
                </c:pt>
                <c:pt idx="842">
                  <c:v>0.31191621312500006</c:v>
                </c:pt>
                <c:pt idx="843">
                  <c:v>0.31197244496537035</c:v>
                </c:pt>
                <c:pt idx="844">
                  <c:v>0.31174761663499989</c:v>
                </c:pt>
                <c:pt idx="845">
                  <c:v>0.31174761663499989</c:v>
                </c:pt>
                <c:pt idx="846">
                  <c:v>0.31149499999999997</c:v>
                </c:pt>
                <c:pt idx="847">
                  <c:v>0.31143890822074066</c:v>
                </c:pt>
                <c:pt idx="848">
                  <c:v>0.31124271636500001</c:v>
                </c:pt>
                <c:pt idx="849">
                  <c:v>0.31121470537037038</c:v>
                </c:pt>
                <c:pt idx="850">
                  <c:v>0.31107471187500008</c:v>
                </c:pt>
                <c:pt idx="851">
                  <c:v>0.3110467254637036</c:v>
                </c:pt>
                <c:pt idx="852">
                  <c:v>0.31090685478500002</c:v>
                </c:pt>
                <c:pt idx="853">
                  <c:v>0.31079503182870366</c:v>
                </c:pt>
                <c:pt idx="854">
                  <c:v>0.31065534500000003</c:v>
                </c:pt>
                <c:pt idx="855">
                  <c:v>0.31065534500000003</c:v>
                </c:pt>
                <c:pt idx="856">
                  <c:v>0.31040416551500005</c:v>
                </c:pt>
                <c:pt idx="857">
                  <c:v>0.31045995467537035</c:v>
                </c:pt>
                <c:pt idx="858">
                  <c:v>0.31048785536000001</c:v>
                </c:pt>
                <c:pt idx="859">
                  <c:v>0.31032051228000002</c:v>
                </c:pt>
                <c:pt idx="860">
                  <c:v>0.31023689562500006</c:v>
                </c:pt>
                <c:pt idx="861">
                  <c:v>0.31023689562500006</c:v>
                </c:pt>
                <c:pt idx="862">
                  <c:v>0.30998626483999997</c:v>
                </c:pt>
                <c:pt idx="863">
                  <c:v>0.31001409648574069</c:v>
                </c:pt>
                <c:pt idx="864">
                  <c:v>0.30981935999999988</c:v>
                </c:pt>
                <c:pt idx="865">
                  <c:v>0.30979155668870367</c:v>
                </c:pt>
                <c:pt idx="866">
                  <c:v>0.30981935999999988</c:v>
                </c:pt>
                <c:pt idx="867">
                  <c:v>0.30968038386574065</c:v>
                </c:pt>
                <c:pt idx="868">
                  <c:v>0.30956927566499998</c:v>
                </c:pt>
                <c:pt idx="869">
                  <c:v>0.30956927566499998</c:v>
                </c:pt>
                <c:pt idx="870">
                  <c:v>0.30956927566499998</c:v>
                </c:pt>
                <c:pt idx="871">
                  <c:v>0.30956927566499998</c:v>
                </c:pt>
                <c:pt idx="872">
                  <c:v>0.30956927566499998</c:v>
                </c:pt>
                <c:pt idx="873">
                  <c:v>0.30965260075999995</c:v>
                </c:pt>
                <c:pt idx="874">
                  <c:v>0.30940273437499988</c:v>
                </c:pt>
                <c:pt idx="875">
                  <c:v>0.30934725284574077</c:v>
                </c:pt>
                <c:pt idx="876">
                  <c:v>0.30940273437499988</c:v>
                </c:pt>
                <c:pt idx="877">
                  <c:v>0.30931951812000003</c:v>
                </c:pt>
                <c:pt idx="878">
                  <c:v>0.30915319423999998</c:v>
                </c:pt>
                <c:pt idx="879">
                  <c:v>0.30915319423999998</c:v>
                </c:pt>
                <c:pt idx="880">
                  <c:v>0.30898701499999992</c:v>
                </c:pt>
                <c:pt idx="881">
                  <c:v>0.30893165402074069</c:v>
                </c:pt>
                <c:pt idx="882">
                  <c:v>0.30898701499999992</c:v>
                </c:pt>
                <c:pt idx="883">
                  <c:v>0.30898701499999992</c:v>
                </c:pt>
                <c:pt idx="884">
                  <c:v>0.30956927566499998</c:v>
                </c:pt>
                <c:pt idx="885">
                  <c:v>0.30990279420500005</c:v>
                </c:pt>
                <c:pt idx="886">
                  <c:v>0.31023689562500006</c:v>
                </c:pt>
                <c:pt idx="887">
                  <c:v>0.31032051228000002</c:v>
                </c:pt>
                <c:pt idx="888">
                  <c:v>0.31048785536000001</c:v>
                </c:pt>
                <c:pt idx="889">
                  <c:v>0.31048785536000001</c:v>
                </c:pt>
                <c:pt idx="890">
                  <c:v>0.31048785536000001</c:v>
                </c:pt>
                <c:pt idx="891">
                  <c:v>0.31034839262574077</c:v>
                </c:pt>
                <c:pt idx="892">
                  <c:v>0.31032051228000002</c:v>
                </c:pt>
                <c:pt idx="893">
                  <c:v>0.31020903153037033</c:v>
                </c:pt>
                <c:pt idx="894">
                  <c:v>0.3100697719349999</c:v>
                </c:pt>
                <c:pt idx="895">
                  <c:v>0.31015331551999992</c:v>
                </c:pt>
                <c:pt idx="896">
                  <c:v>0.30990279420500005</c:v>
                </c:pt>
                <c:pt idx="897">
                  <c:v>0.30990279420500005</c:v>
                </c:pt>
                <c:pt idx="898">
                  <c:v>0.30965260075999995</c:v>
                </c:pt>
                <c:pt idx="899">
                  <c:v>0.3097081710103704</c:v>
                </c:pt>
                <c:pt idx="900">
                  <c:v>0.30948598688000001</c:v>
                </c:pt>
                <c:pt idx="901">
                  <c:v>0.3095137457757407</c:v>
                </c:pt>
                <c:pt idx="902">
                  <c:v>0.30923633808499995</c:v>
                </c:pt>
                <c:pt idx="903">
                  <c:v>0.30926406074074064</c:v>
                </c:pt>
                <c:pt idx="904">
                  <c:v>0.30923633808499995</c:v>
                </c:pt>
                <c:pt idx="905">
                  <c:v>0.30907008655500007</c:v>
                </c:pt>
                <c:pt idx="906">
                  <c:v>0.30907008655500007</c:v>
                </c:pt>
                <c:pt idx="907">
                  <c:v>0.308876309077037</c:v>
                </c:pt>
                <c:pt idx="908">
                  <c:v>0.30882098015999992</c:v>
                </c:pt>
                <c:pt idx="909">
                  <c:v>0.30990279420500005</c:v>
                </c:pt>
                <c:pt idx="910">
                  <c:v>0.31040416551500005</c:v>
                </c:pt>
                <c:pt idx="911">
                  <c:v>0.31023689562500006</c:v>
                </c:pt>
                <c:pt idx="912">
                  <c:v>0.31015331551999992</c:v>
                </c:pt>
                <c:pt idx="913">
                  <c:v>0.31015331551999992</c:v>
                </c:pt>
                <c:pt idx="914">
                  <c:v>0.31015331551999992</c:v>
                </c:pt>
                <c:pt idx="915">
                  <c:v>0.31015331551999992</c:v>
                </c:pt>
                <c:pt idx="916">
                  <c:v>0.31015331551999992</c:v>
                </c:pt>
                <c:pt idx="917">
                  <c:v>0.31020903153037033</c:v>
                </c:pt>
                <c:pt idx="918">
                  <c:v>0.31023689562500006</c:v>
                </c:pt>
                <c:pt idx="919">
                  <c:v>0.31026476378074075</c:v>
                </c:pt>
                <c:pt idx="920">
                  <c:v>0.31032051228000002</c:v>
                </c:pt>
                <c:pt idx="921">
                  <c:v>0.31004193218370374</c:v>
                </c:pt>
                <c:pt idx="922">
                  <c:v>0.30981935999999988</c:v>
                </c:pt>
                <c:pt idx="923">
                  <c:v>0.30981935999999988</c:v>
                </c:pt>
                <c:pt idx="924">
                  <c:v>0.30956927566499998</c:v>
                </c:pt>
                <c:pt idx="925">
                  <c:v>0.30962482169203703</c:v>
                </c:pt>
                <c:pt idx="926">
                  <c:v>0.30940273437499988</c:v>
                </c:pt>
                <c:pt idx="927">
                  <c:v>0.30940273437499988</c:v>
                </c:pt>
                <c:pt idx="928">
                  <c:v>0.30948598688000001</c:v>
                </c:pt>
                <c:pt idx="929">
                  <c:v>0.30940273437499988</c:v>
                </c:pt>
                <c:pt idx="930">
                  <c:v>0.30923633808499995</c:v>
                </c:pt>
                <c:pt idx="931">
                  <c:v>0.3090423920237037</c:v>
                </c:pt>
                <c:pt idx="932">
                  <c:v>0.30890397954499987</c:v>
                </c:pt>
                <c:pt idx="933">
                  <c:v>0.30879332170870377</c:v>
                </c:pt>
                <c:pt idx="934">
                  <c:v>0.30865508948000003</c:v>
                </c:pt>
                <c:pt idx="935">
                  <c:v>0.30857219812499992</c:v>
                </c:pt>
                <c:pt idx="936">
                  <c:v>0.30857219812499992</c:v>
                </c:pt>
                <c:pt idx="937">
                  <c:v>0.30854457566370364</c:v>
                </c:pt>
                <c:pt idx="938">
                  <c:v>0.30840652323500006</c:v>
                </c:pt>
                <c:pt idx="939">
                  <c:v>0.30840652323500006</c:v>
                </c:pt>
                <c:pt idx="940">
                  <c:v>0.30815827999999995</c:v>
                </c:pt>
                <c:pt idx="941">
                  <c:v>0.30815827999999995</c:v>
                </c:pt>
                <c:pt idx="942">
                  <c:v>0.30799296355999994</c:v>
                </c:pt>
                <c:pt idx="943">
                  <c:v>0.30791035896500007</c:v>
                </c:pt>
                <c:pt idx="944">
                  <c:v>0.30799296355999994</c:v>
                </c:pt>
                <c:pt idx="945">
                  <c:v>0.30782779007999994</c:v>
                </c:pt>
                <c:pt idx="946">
                  <c:v>0.30774525687499998</c:v>
                </c:pt>
                <c:pt idx="947">
                  <c:v>0.30774525687499998</c:v>
                </c:pt>
                <c:pt idx="948">
                  <c:v>0.30774525687499998</c:v>
                </c:pt>
                <c:pt idx="949">
                  <c:v>0.30774525687499998</c:v>
                </c:pt>
                <c:pt idx="950">
                  <c:v>0.30774525687499998</c:v>
                </c:pt>
                <c:pt idx="951">
                  <c:v>0.30749787103999998</c:v>
                </c:pt>
                <c:pt idx="952">
                  <c:v>0.30749787103999998</c:v>
                </c:pt>
                <c:pt idx="953">
                  <c:v>0.30749787103999998</c:v>
                </c:pt>
                <c:pt idx="954">
                  <c:v>0.30749787103999998</c:v>
                </c:pt>
                <c:pt idx="955">
                  <c:v>0.30752534253574082</c:v>
                </c:pt>
                <c:pt idx="956">
                  <c:v>0.30749787103999998</c:v>
                </c:pt>
                <c:pt idx="957">
                  <c:v>0.30755281798370371</c:v>
                </c:pt>
                <c:pt idx="958">
                  <c:v>0.30749787103999998</c:v>
                </c:pt>
                <c:pt idx="959">
                  <c:v>0.30752534253574082</c:v>
                </c:pt>
                <c:pt idx="960">
                  <c:v>0.30758029738500003</c:v>
                </c:pt>
                <c:pt idx="961">
                  <c:v>0.30755281798370371</c:v>
                </c:pt>
                <c:pt idx="962">
                  <c:v>0.30749787103999998</c:v>
                </c:pt>
                <c:pt idx="963">
                  <c:v>0.30755281798370371</c:v>
                </c:pt>
                <c:pt idx="964">
                  <c:v>0.30758029738500003</c:v>
                </c:pt>
                <c:pt idx="965">
                  <c:v>0.30758029738500003</c:v>
                </c:pt>
                <c:pt idx="966">
                  <c:v>0.30758029738500003</c:v>
                </c:pt>
                <c:pt idx="967">
                  <c:v>0.30755281798370371</c:v>
                </c:pt>
                <c:pt idx="968">
                  <c:v>0.30758029738500003</c:v>
                </c:pt>
                <c:pt idx="969">
                  <c:v>0.30755281798370371</c:v>
                </c:pt>
                <c:pt idx="970">
                  <c:v>0.30749787103999998</c:v>
                </c:pt>
                <c:pt idx="971">
                  <c:v>0.30758029738500003</c:v>
                </c:pt>
                <c:pt idx="972">
                  <c:v>0.30758029738500003</c:v>
                </c:pt>
                <c:pt idx="973">
                  <c:v>0.30752534253574082</c:v>
                </c:pt>
                <c:pt idx="974">
                  <c:v>0.30749787103999998</c:v>
                </c:pt>
                <c:pt idx="975">
                  <c:v>0.30752534253574082</c:v>
                </c:pt>
                <c:pt idx="976">
                  <c:v>0.30749787103999998</c:v>
                </c:pt>
                <c:pt idx="977">
                  <c:v>0.30749787103999998</c:v>
                </c:pt>
                <c:pt idx="978">
                  <c:v>0.30749787103999998</c:v>
                </c:pt>
                <c:pt idx="979">
                  <c:v>0.30749787103999998</c:v>
                </c:pt>
                <c:pt idx="980">
                  <c:v>0.30749787103999998</c:v>
                </c:pt>
                <c:pt idx="981">
                  <c:v>0.30749787103999998</c:v>
                </c:pt>
                <c:pt idx="982">
                  <c:v>0.30749787103999998</c:v>
                </c:pt>
                <c:pt idx="983">
                  <c:v>0.30744293990074062</c:v>
                </c:pt>
                <c:pt idx="984">
                  <c:v>0.30741548025499982</c:v>
                </c:pt>
                <c:pt idx="985">
                  <c:v>0.30769025454574067</c:v>
                </c:pt>
                <c:pt idx="986">
                  <c:v>0.30766275931999998</c:v>
                </c:pt>
                <c:pt idx="987">
                  <c:v>0.30766275931999998</c:v>
                </c:pt>
                <c:pt idx="988">
                  <c:v>0.30766275931999998</c:v>
                </c:pt>
                <c:pt idx="989">
                  <c:v>0.30782779008000005</c:v>
                </c:pt>
                <c:pt idx="990">
                  <c:v>0.30782779008000005</c:v>
                </c:pt>
                <c:pt idx="991">
                  <c:v>0.30791035896500007</c:v>
                </c:pt>
                <c:pt idx="992">
                  <c:v>0.30782779008000005</c:v>
                </c:pt>
                <c:pt idx="993">
                  <c:v>0.30788283203703709</c:v>
                </c:pt>
                <c:pt idx="994">
                  <c:v>0.30807560389499999</c:v>
                </c:pt>
                <c:pt idx="995">
                  <c:v>0.30807560389499999</c:v>
                </c:pt>
                <c:pt idx="996">
                  <c:v>0.30807560389499999</c:v>
                </c:pt>
                <c:pt idx="997">
                  <c:v>0.30807560389499999</c:v>
                </c:pt>
                <c:pt idx="998">
                  <c:v>0.30807560389499999</c:v>
                </c:pt>
                <c:pt idx="999">
                  <c:v>0.3080480531437037</c:v>
                </c:pt>
                <c:pt idx="1000">
                  <c:v>0.30799296355999994</c:v>
                </c:pt>
                <c:pt idx="1001">
                  <c:v>0.30802050636574069</c:v>
                </c:pt>
                <c:pt idx="1002">
                  <c:v>0.30799296355999994</c:v>
                </c:pt>
                <c:pt idx="1003">
                  <c:v>0.30799296355999994</c:v>
                </c:pt>
                <c:pt idx="1004">
                  <c:v>0.30799296355999994</c:v>
                </c:pt>
                <c:pt idx="1005">
                  <c:v>0.30799296355999994</c:v>
                </c:pt>
                <c:pt idx="1006">
                  <c:v>0.30799296355999994</c:v>
                </c:pt>
                <c:pt idx="1007">
                  <c:v>0.30799296355999994</c:v>
                </c:pt>
                <c:pt idx="1008">
                  <c:v>0.30824099190499998</c:v>
                </c:pt>
                <c:pt idx="1009">
                  <c:v>0.30824099190499998</c:v>
                </c:pt>
                <c:pt idx="1010">
                  <c:v>0.30824099190499998</c:v>
                </c:pt>
                <c:pt idx="1011">
                  <c:v>0.30824099190499998</c:v>
                </c:pt>
                <c:pt idx="1012">
                  <c:v>0.30815827999999995</c:v>
                </c:pt>
                <c:pt idx="1013">
                  <c:v>0.30824099190499998</c:v>
                </c:pt>
                <c:pt idx="1014">
                  <c:v>0.30815827999999995</c:v>
                </c:pt>
                <c:pt idx="1015">
                  <c:v>0.30815827999999995</c:v>
                </c:pt>
                <c:pt idx="1016">
                  <c:v>0.30815827999999995</c:v>
                </c:pt>
                <c:pt idx="1017">
                  <c:v>0.30818584665574061</c:v>
                </c:pt>
                <c:pt idx="1018">
                  <c:v>0.30815827999999995</c:v>
                </c:pt>
                <c:pt idx="1019">
                  <c:v>0.30815827999999995</c:v>
                </c:pt>
                <c:pt idx="1020">
                  <c:v>0.30815827999999995</c:v>
                </c:pt>
                <c:pt idx="1021">
                  <c:v>0.30815827999999995</c:v>
                </c:pt>
                <c:pt idx="1022">
                  <c:v>0.30815827999999995</c:v>
                </c:pt>
                <c:pt idx="1023">
                  <c:v>0.30815827999999995</c:v>
                </c:pt>
                <c:pt idx="1024">
                  <c:v>0.30815827999999995</c:v>
                </c:pt>
                <c:pt idx="1025">
                  <c:v>0.30815827999999995</c:v>
                </c:pt>
                <c:pt idx="1026">
                  <c:v>0.30824099190499998</c:v>
                </c:pt>
                <c:pt idx="1027">
                  <c:v>0.30821341729037027</c:v>
                </c:pt>
                <c:pt idx="1028">
                  <c:v>0.30815827999999995</c:v>
                </c:pt>
                <c:pt idx="1029">
                  <c:v>0.30818584665574061</c:v>
                </c:pt>
                <c:pt idx="1030">
                  <c:v>0.30815827999999995</c:v>
                </c:pt>
                <c:pt idx="1031">
                  <c:v>0.30810315862074067</c:v>
                </c:pt>
                <c:pt idx="1032">
                  <c:v>0.30791035896500007</c:v>
                </c:pt>
                <c:pt idx="1033">
                  <c:v>0.30793788986074072</c:v>
                </c:pt>
                <c:pt idx="1034">
                  <c:v>0.30791035896500007</c:v>
                </c:pt>
                <c:pt idx="1035">
                  <c:v>0.30791035896500007</c:v>
                </c:pt>
                <c:pt idx="1036">
                  <c:v>0.30791035896500007</c:v>
                </c:pt>
                <c:pt idx="1037">
                  <c:v>0.30810315862074067</c:v>
                </c:pt>
                <c:pt idx="1038">
                  <c:v>0.30824099190499998</c:v>
                </c:pt>
                <c:pt idx="1039">
                  <c:v>0.30818584665574061</c:v>
                </c:pt>
                <c:pt idx="1040">
                  <c:v>0.30824099190499998</c:v>
                </c:pt>
                <c:pt idx="1041">
                  <c:v>0.30818584665574061</c:v>
                </c:pt>
                <c:pt idx="1042">
                  <c:v>0.30815827999999995</c:v>
                </c:pt>
                <c:pt idx="1043">
                  <c:v>0.30818584665574061</c:v>
                </c:pt>
                <c:pt idx="1044">
                  <c:v>0.30815827999999995</c:v>
                </c:pt>
                <c:pt idx="1045">
                  <c:v>0.30821341729037027</c:v>
                </c:pt>
                <c:pt idx="1046">
                  <c:v>0.30824099190499998</c:v>
                </c:pt>
                <c:pt idx="1047">
                  <c:v>0.30824099190499998</c:v>
                </c:pt>
                <c:pt idx="1048">
                  <c:v>0.30815827999999995</c:v>
                </c:pt>
                <c:pt idx="1049">
                  <c:v>0.30802050636574069</c:v>
                </c:pt>
                <c:pt idx="1050">
                  <c:v>0.30799296355999994</c:v>
                </c:pt>
                <c:pt idx="1051">
                  <c:v>0.30796542472537036</c:v>
                </c:pt>
                <c:pt idx="1052">
                  <c:v>0.30799296355999994</c:v>
                </c:pt>
                <c:pt idx="1053">
                  <c:v>0.30799296355999994</c:v>
                </c:pt>
                <c:pt idx="1054">
                  <c:v>0.30799296355999994</c:v>
                </c:pt>
                <c:pt idx="1055">
                  <c:v>0.3080480531437037</c:v>
                </c:pt>
                <c:pt idx="1056">
                  <c:v>0.30791035896500007</c:v>
                </c:pt>
                <c:pt idx="1057">
                  <c:v>0.30777276398074066</c:v>
                </c:pt>
                <c:pt idx="1058">
                  <c:v>0.30774525687499998</c:v>
                </c:pt>
                <c:pt idx="1059">
                  <c:v>0.30780027504870366</c:v>
                </c:pt>
                <c:pt idx="1060">
                  <c:v>0.30782779008000005</c:v>
                </c:pt>
                <c:pt idx="1061">
                  <c:v>0.30782779008000005</c:v>
                </c:pt>
                <c:pt idx="1062">
                  <c:v>0.30782779008000005</c:v>
                </c:pt>
                <c:pt idx="1063">
                  <c:v>0.3077177537303703</c:v>
                </c:pt>
                <c:pt idx="1064">
                  <c:v>0.30758029738500003</c:v>
                </c:pt>
                <c:pt idx="1065">
                  <c:v>0.30782779008000005</c:v>
                </c:pt>
                <c:pt idx="1066">
                  <c:v>0.30782779008000005</c:v>
                </c:pt>
                <c:pt idx="1067">
                  <c:v>0.30785530907574082</c:v>
                </c:pt>
                <c:pt idx="1068">
                  <c:v>0.30782779008000005</c:v>
                </c:pt>
                <c:pt idx="1069">
                  <c:v>0.30777276398074066</c:v>
                </c:pt>
                <c:pt idx="1070">
                  <c:v>0.30758029738500003</c:v>
                </c:pt>
                <c:pt idx="1071">
                  <c:v>0.30763526805203706</c:v>
                </c:pt>
                <c:pt idx="1072">
                  <c:v>0.30758029738500003</c:v>
                </c:pt>
                <c:pt idx="1073">
                  <c:v>0.30766275931999998</c:v>
                </c:pt>
                <c:pt idx="1074">
                  <c:v>0.30766275931999998</c:v>
                </c:pt>
                <c:pt idx="1075">
                  <c:v>0.30766275931999998</c:v>
                </c:pt>
                <c:pt idx="1076">
                  <c:v>0.30766275931999998</c:v>
                </c:pt>
                <c:pt idx="1077">
                  <c:v>0.30766275931999998</c:v>
                </c:pt>
                <c:pt idx="1078">
                  <c:v>0.30766275931999998</c:v>
                </c:pt>
                <c:pt idx="1079">
                  <c:v>0.30766275931999998</c:v>
                </c:pt>
                <c:pt idx="1080">
                  <c:v>0.30791035896500007</c:v>
                </c:pt>
                <c:pt idx="1081">
                  <c:v>0.30791035896500007</c:v>
                </c:pt>
                <c:pt idx="1082">
                  <c:v>0.30791035896500007</c:v>
                </c:pt>
                <c:pt idx="1083">
                  <c:v>0.30796542472537036</c:v>
                </c:pt>
                <c:pt idx="1084">
                  <c:v>0.30799296355999994</c:v>
                </c:pt>
                <c:pt idx="1085">
                  <c:v>0.30799296355999994</c:v>
                </c:pt>
                <c:pt idx="1086">
                  <c:v>0.30799296355999994</c:v>
                </c:pt>
                <c:pt idx="1087">
                  <c:v>0.30782779008000005</c:v>
                </c:pt>
                <c:pt idx="1088">
                  <c:v>0.30774525687499998</c:v>
                </c:pt>
                <c:pt idx="1089">
                  <c:v>0.30774525687499998</c:v>
                </c:pt>
                <c:pt idx="1090">
                  <c:v>0.30774525687499998</c:v>
                </c:pt>
                <c:pt idx="1091">
                  <c:v>0.30777276398074066</c:v>
                </c:pt>
                <c:pt idx="1092">
                  <c:v>0.30766275931999998</c:v>
                </c:pt>
                <c:pt idx="1093">
                  <c:v>0.30749787103999998</c:v>
                </c:pt>
                <c:pt idx="1094">
                  <c:v>0.30758029738500003</c:v>
                </c:pt>
                <c:pt idx="1095">
                  <c:v>0.30749787103999998</c:v>
                </c:pt>
                <c:pt idx="1096">
                  <c:v>0.30758029738500003</c:v>
                </c:pt>
                <c:pt idx="1097">
                  <c:v>0.30758029738500003</c:v>
                </c:pt>
                <c:pt idx="1098">
                  <c:v>0.30758029738500003</c:v>
                </c:pt>
                <c:pt idx="1099">
                  <c:v>0.30758029738500003</c:v>
                </c:pt>
                <c:pt idx="1100">
                  <c:v>0.30758029738500003</c:v>
                </c:pt>
                <c:pt idx="1101">
                  <c:v>0.30760778074074069</c:v>
                </c:pt>
                <c:pt idx="1102">
                  <c:v>0.30758029738500003</c:v>
                </c:pt>
                <c:pt idx="1103">
                  <c:v>0.30758029738500003</c:v>
                </c:pt>
                <c:pt idx="1104">
                  <c:v>0.30733312499999998</c:v>
                </c:pt>
                <c:pt idx="1105">
                  <c:v>0.30747040349537041</c:v>
                </c:pt>
                <c:pt idx="1106">
                  <c:v>0.30766275931999998</c:v>
                </c:pt>
                <c:pt idx="1107">
                  <c:v>0.30763526805203689</c:v>
                </c:pt>
                <c:pt idx="1108">
                  <c:v>0.30758029738500003</c:v>
                </c:pt>
                <c:pt idx="1109">
                  <c:v>0.30763526805203706</c:v>
                </c:pt>
                <c:pt idx="1110">
                  <c:v>0.30766275931999998</c:v>
                </c:pt>
                <c:pt idx="1111">
                  <c:v>0.30763526805203706</c:v>
                </c:pt>
                <c:pt idx="1112">
                  <c:v>0.30733312499999998</c:v>
                </c:pt>
                <c:pt idx="1113">
                  <c:v>0.30741548025499982</c:v>
                </c:pt>
                <c:pt idx="1114">
                  <c:v>0.30733312499999998</c:v>
                </c:pt>
                <c:pt idx="1115">
                  <c:v>0.30741548025499982</c:v>
                </c:pt>
                <c:pt idx="1116">
                  <c:v>0.30716852095999991</c:v>
                </c:pt>
                <c:pt idx="1117">
                  <c:v>0.30716852095999991</c:v>
                </c:pt>
                <c:pt idx="1118">
                  <c:v>0.30716852095999991</c:v>
                </c:pt>
                <c:pt idx="1119">
                  <c:v>0.30716852095999991</c:v>
                </c:pt>
                <c:pt idx="1120">
                  <c:v>0.30716852095999991</c:v>
                </c:pt>
                <c:pt idx="1121">
                  <c:v>0.30716852095999991</c:v>
                </c:pt>
                <c:pt idx="1122">
                  <c:v>0.30716852095999991</c:v>
                </c:pt>
                <c:pt idx="1123">
                  <c:v>0.30716852095999991</c:v>
                </c:pt>
                <c:pt idx="1124">
                  <c:v>0.30716852095999991</c:v>
                </c:pt>
                <c:pt idx="1125">
                  <c:v>0.30714110074203699</c:v>
                </c:pt>
                <c:pt idx="1126">
                  <c:v>0.30692188062499992</c:v>
                </c:pt>
                <c:pt idx="1127">
                  <c:v>0.30692188062499992</c:v>
                </c:pt>
                <c:pt idx="1128">
                  <c:v>0.30700405867999991</c:v>
                </c:pt>
                <c:pt idx="1129">
                  <c:v>0.30700405867999991</c:v>
                </c:pt>
                <c:pt idx="1130">
                  <c:v>0.30700405867999991</c:v>
                </c:pt>
                <c:pt idx="1131">
                  <c:v>0.30700405867999991</c:v>
                </c:pt>
                <c:pt idx="1132">
                  <c:v>0.30700405867999991</c:v>
                </c:pt>
                <c:pt idx="1133">
                  <c:v>0.30700405867999991</c:v>
                </c:pt>
                <c:pt idx="1134">
                  <c:v>0.30700405867999991</c:v>
                </c:pt>
                <c:pt idx="1135">
                  <c:v>0.30694926938074063</c:v>
                </c:pt>
                <c:pt idx="1136">
                  <c:v>0.30675763053499999</c:v>
                </c:pt>
                <c:pt idx="1137">
                  <c:v>0.30675763053499999</c:v>
                </c:pt>
                <c:pt idx="1138">
                  <c:v>0.30675763053499999</c:v>
                </c:pt>
                <c:pt idx="1139">
                  <c:v>0.30675763053499999</c:v>
                </c:pt>
                <c:pt idx="1140">
                  <c:v>0.30675763053499999</c:v>
                </c:pt>
                <c:pt idx="1141">
                  <c:v>0.30675763053499999</c:v>
                </c:pt>
                <c:pt idx="1142">
                  <c:v>0.30675763053499999</c:v>
                </c:pt>
                <c:pt idx="1143">
                  <c:v>0.3069492693807408</c:v>
                </c:pt>
                <c:pt idx="1144">
                  <c:v>0.30700405867999991</c:v>
                </c:pt>
                <c:pt idx="1145">
                  <c:v>0.30700405867999991</c:v>
                </c:pt>
                <c:pt idx="1146">
                  <c:v>0.30692188062499992</c:v>
                </c:pt>
                <c:pt idx="1147">
                  <c:v>0.30700405867999991</c:v>
                </c:pt>
                <c:pt idx="1148">
                  <c:v>0.30700405867999991</c:v>
                </c:pt>
                <c:pt idx="1149">
                  <c:v>0.30714110074203699</c:v>
                </c:pt>
                <c:pt idx="1150">
                  <c:v>0.30725080524499998</c:v>
                </c:pt>
                <c:pt idx="1151">
                  <c:v>0.30719594511574067</c:v>
                </c:pt>
                <c:pt idx="1152">
                  <c:v>0.30716852095999991</c:v>
                </c:pt>
                <c:pt idx="1153">
                  <c:v>0.30716852095999991</c:v>
                </c:pt>
                <c:pt idx="1154">
                  <c:v>0.30741548025499982</c:v>
                </c:pt>
                <c:pt idx="1155">
                  <c:v>0.30741548025499982</c:v>
                </c:pt>
                <c:pt idx="1156">
                  <c:v>0.30741548025499982</c:v>
                </c:pt>
                <c:pt idx="1157">
                  <c:v>0.30741548025499982</c:v>
                </c:pt>
                <c:pt idx="1158">
                  <c:v>0.30741548025499982</c:v>
                </c:pt>
                <c:pt idx="1159">
                  <c:v>0.30738802455703695</c:v>
                </c:pt>
                <c:pt idx="1160">
                  <c:v>0.30741548025499982</c:v>
                </c:pt>
                <c:pt idx="1161">
                  <c:v>0.30741548025499982</c:v>
                </c:pt>
                <c:pt idx="1162">
                  <c:v>0.30741548025499982</c:v>
                </c:pt>
                <c:pt idx="1163">
                  <c:v>0.30736057280574064</c:v>
                </c:pt>
                <c:pt idx="1164">
                  <c:v>0.30733312499999998</c:v>
                </c:pt>
                <c:pt idx="1165">
                  <c:v>0.30738802455703695</c:v>
                </c:pt>
                <c:pt idx="1166">
                  <c:v>0.30733312499999998</c:v>
                </c:pt>
                <c:pt idx="1167">
                  <c:v>0.30736057280574064</c:v>
                </c:pt>
                <c:pt idx="1168">
                  <c:v>0.30733312499999998</c:v>
                </c:pt>
                <c:pt idx="1169">
                  <c:v>0.30741548025499982</c:v>
                </c:pt>
                <c:pt idx="1170">
                  <c:v>0.30766275931999998</c:v>
                </c:pt>
                <c:pt idx="1171">
                  <c:v>0.30763526805203689</c:v>
                </c:pt>
                <c:pt idx="1172">
                  <c:v>0.30766275931999998</c:v>
                </c:pt>
                <c:pt idx="1173">
                  <c:v>0.30758029738500003</c:v>
                </c:pt>
                <c:pt idx="1174">
                  <c:v>0.30758029738500003</c:v>
                </c:pt>
                <c:pt idx="1175">
                  <c:v>0.30736057280574064</c:v>
                </c:pt>
                <c:pt idx="1176">
                  <c:v>0.30741548025499982</c:v>
                </c:pt>
                <c:pt idx="1177">
                  <c:v>0.30736057280574064</c:v>
                </c:pt>
                <c:pt idx="1178">
                  <c:v>0.30741548025499982</c:v>
                </c:pt>
                <c:pt idx="1179">
                  <c:v>0.30725080524499998</c:v>
                </c:pt>
                <c:pt idx="1180">
                  <c:v>0.30716852095999991</c:v>
                </c:pt>
                <c:pt idx="1181">
                  <c:v>0.30716852095999991</c:v>
                </c:pt>
                <c:pt idx="1182">
                  <c:v>0.30716852095999991</c:v>
                </c:pt>
                <c:pt idx="1183">
                  <c:v>0.30716852095999991</c:v>
                </c:pt>
                <c:pt idx="1184">
                  <c:v>0.30700405867999991</c:v>
                </c:pt>
                <c:pt idx="1185">
                  <c:v>0.30716852095999991</c:v>
                </c:pt>
                <c:pt idx="1186">
                  <c:v>0.30716852095999991</c:v>
                </c:pt>
                <c:pt idx="1187">
                  <c:v>0.30716852095999991</c:v>
                </c:pt>
                <c:pt idx="1188">
                  <c:v>0.30716852095999991</c:v>
                </c:pt>
                <c:pt idx="1189">
                  <c:v>0.30716852095999991</c:v>
                </c:pt>
                <c:pt idx="1190">
                  <c:v>0.30716852095999991</c:v>
                </c:pt>
                <c:pt idx="1191">
                  <c:v>0.30716852095999991</c:v>
                </c:pt>
                <c:pt idx="1192">
                  <c:v>0.30716852095999991</c:v>
                </c:pt>
                <c:pt idx="1193">
                  <c:v>0.30714110074203699</c:v>
                </c:pt>
                <c:pt idx="1194">
                  <c:v>0.307086272115</c:v>
                </c:pt>
                <c:pt idx="1195">
                  <c:v>0.30716852095999991</c:v>
                </c:pt>
                <c:pt idx="1196">
                  <c:v>0.30716852095999991</c:v>
                </c:pt>
                <c:pt idx="1197">
                  <c:v>0.30716852095999991</c:v>
                </c:pt>
                <c:pt idx="1198">
                  <c:v>0.30716852095999991</c:v>
                </c:pt>
                <c:pt idx="1199">
                  <c:v>0.3070314592257406</c:v>
                </c:pt>
                <c:pt idx="1200">
                  <c:v>0.30692188062499992</c:v>
                </c:pt>
                <c:pt idx="1201">
                  <c:v>0.3070314592257406</c:v>
                </c:pt>
                <c:pt idx="1202">
                  <c:v>0.30716852095999991</c:v>
                </c:pt>
                <c:pt idx="1203">
                  <c:v>0.307086272115</c:v>
                </c:pt>
                <c:pt idx="1204">
                  <c:v>0.30733312499999998</c:v>
                </c:pt>
                <c:pt idx="1205">
                  <c:v>0.30733312499999998</c:v>
                </c:pt>
                <c:pt idx="1206">
                  <c:v>0.30733312499999998</c:v>
                </c:pt>
                <c:pt idx="1207">
                  <c:v>0.30730568113870371</c:v>
                </c:pt>
                <c:pt idx="1208">
                  <c:v>0.30733312499999998</c:v>
                </c:pt>
                <c:pt idx="1209">
                  <c:v>0.30727824122074066</c:v>
                </c:pt>
                <c:pt idx="1210">
                  <c:v>0.30749787103999998</c:v>
                </c:pt>
                <c:pt idx="1211">
                  <c:v>0.30749787103999998</c:v>
                </c:pt>
                <c:pt idx="1212">
                  <c:v>0.30758029738500003</c:v>
                </c:pt>
                <c:pt idx="1213">
                  <c:v>0.30749787103999998</c:v>
                </c:pt>
                <c:pt idx="1214">
                  <c:v>0.30749787103999998</c:v>
                </c:pt>
                <c:pt idx="1215">
                  <c:v>0.30752534253574065</c:v>
                </c:pt>
                <c:pt idx="1216">
                  <c:v>0.30741548025499982</c:v>
                </c:pt>
                <c:pt idx="1217">
                  <c:v>0.30749787103999998</c:v>
                </c:pt>
                <c:pt idx="1218">
                  <c:v>0.30774525687499998</c:v>
                </c:pt>
                <c:pt idx="1219">
                  <c:v>0.30771775373037025</c:v>
                </c:pt>
                <c:pt idx="1220">
                  <c:v>0.30766275931999998</c:v>
                </c:pt>
                <c:pt idx="1221">
                  <c:v>0.30785530907574082</c:v>
                </c:pt>
                <c:pt idx="1222">
                  <c:v>0.30791035896500007</c:v>
                </c:pt>
                <c:pt idx="1223">
                  <c:v>0.30785530907574082</c:v>
                </c:pt>
                <c:pt idx="1224">
                  <c:v>0.30791035896500007</c:v>
                </c:pt>
                <c:pt idx="1225">
                  <c:v>0.30810315862074067</c:v>
                </c:pt>
                <c:pt idx="1226">
                  <c:v>0.30807560389499999</c:v>
                </c:pt>
                <c:pt idx="1227">
                  <c:v>0.30807560389499999</c:v>
                </c:pt>
                <c:pt idx="1228">
                  <c:v>0.30807560389499999</c:v>
                </c:pt>
                <c:pt idx="1229">
                  <c:v>0.30807560389499999</c:v>
                </c:pt>
                <c:pt idx="1230">
                  <c:v>0.30807560389499999</c:v>
                </c:pt>
                <c:pt idx="1231">
                  <c:v>0.30807560389499999</c:v>
                </c:pt>
                <c:pt idx="1232">
                  <c:v>0.30807560389499999</c:v>
                </c:pt>
                <c:pt idx="1233">
                  <c:v>0.30807560389499999</c:v>
                </c:pt>
                <c:pt idx="1234">
                  <c:v>0.30807560389499999</c:v>
                </c:pt>
                <c:pt idx="1235">
                  <c:v>0.30807560389499999</c:v>
                </c:pt>
                <c:pt idx="1236">
                  <c:v>0.30807560389499999</c:v>
                </c:pt>
                <c:pt idx="1237">
                  <c:v>0.30807560389499999</c:v>
                </c:pt>
                <c:pt idx="1238">
                  <c:v>0.30807560389499999</c:v>
                </c:pt>
                <c:pt idx="1239">
                  <c:v>0.30807560389499999</c:v>
                </c:pt>
                <c:pt idx="1240">
                  <c:v>0.30807560389499999</c:v>
                </c:pt>
                <c:pt idx="1241">
                  <c:v>0.30807560389499999</c:v>
                </c:pt>
                <c:pt idx="1242">
                  <c:v>0.30807560389499999</c:v>
                </c:pt>
                <c:pt idx="1243">
                  <c:v>0.30791035896500007</c:v>
                </c:pt>
                <c:pt idx="1244">
                  <c:v>0.30782779008000005</c:v>
                </c:pt>
                <c:pt idx="1245">
                  <c:v>0.30782779008000005</c:v>
                </c:pt>
                <c:pt idx="1246">
                  <c:v>0.30782779008000005</c:v>
                </c:pt>
                <c:pt idx="1247">
                  <c:v>0.30799296356000005</c:v>
                </c:pt>
                <c:pt idx="1248">
                  <c:v>0.30832373963999998</c:v>
                </c:pt>
                <c:pt idx="1249">
                  <c:v>0.30837892471703704</c:v>
                </c:pt>
                <c:pt idx="1250">
                  <c:v>0.30848934271999995</c:v>
                </c:pt>
                <c:pt idx="1251">
                  <c:v>0.30848934271999995</c:v>
                </c:pt>
                <c:pt idx="1252">
                  <c:v>0.30882098015999992</c:v>
                </c:pt>
                <c:pt idx="1253">
                  <c:v>0.30873801681499996</c:v>
                </c:pt>
                <c:pt idx="1254">
                  <c:v>0.30873801681499996</c:v>
                </c:pt>
                <c:pt idx="1255">
                  <c:v>0.30873801681499996</c:v>
                </c:pt>
                <c:pt idx="1256">
                  <c:v>0.30873801681499996</c:v>
                </c:pt>
                <c:pt idx="1257">
                  <c:v>0.30873801681499996</c:v>
                </c:pt>
                <c:pt idx="1258">
                  <c:v>0.30873801681499996</c:v>
                </c:pt>
                <c:pt idx="1259">
                  <c:v>0.30865508948000003</c:v>
                </c:pt>
                <c:pt idx="1260">
                  <c:v>0.30865508948000003</c:v>
                </c:pt>
                <c:pt idx="1261">
                  <c:v>0.30873801681500002</c:v>
                </c:pt>
                <c:pt idx="1262">
                  <c:v>0.30890397954499987</c:v>
                </c:pt>
                <c:pt idx="1263">
                  <c:v>0.30895933250537028</c:v>
                </c:pt>
                <c:pt idx="1264">
                  <c:v>0.30890397954499987</c:v>
                </c:pt>
                <c:pt idx="1265">
                  <c:v>0.30876566726074078</c:v>
                </c:pt>
                <c:pt idx="1266">
                  <c:v>0.30890397954499987</c:v>
                </c:pt>
                <c:pt idx="1267">
                  <c:v>0.30890397954499987</c:v>
                </c:pt>
                <c:pt idx="1268">
                  <c:v>0.30890397954499987</c:v>
                </c:pt>
                <c:pt idx="1269">
                  <c:v>0.30890397954499987</c:v>
                </c:pt>
                <c:pt idx="1270">
                  <c:v>0.30890397954499987</c:v>
                </c:pt>
                <c:pt idx="1271">
                  <c:v>0.30890397954499987</c:v>
                </c:pt>
                <c:pt idx="1272">
                  <c:v>0.30890397954499987</c:v>
                </c:pt>
                <c:pt idx="1273">
                  <c:v>0.30890397954499987</c:v>
                </c:pt>
                <c:pt idx="1274">
                  <c:v>0.30890397954499987</c:v>
                </c:pt>
                <c:pt idx="1275">
                  <c:v>0.308876309077037</c:v>
                </c:pt>
                <c:pt idx="1276">
                  <c:v>0.30890397954499987</c:v>
                </c:pt>
                <c:pt idx="1277">
                  <c:v>0.308876309077037</c:v>
                </c:pt>
                <c:pt idx="1278">
                  <c:v>0.30873801681499996</c:v>
                </c:pt>
                <c:pt idx="1279">
                  <c:v>0.30859982458074064</c:v>
                </c:pt>
                <c:pt idx="1280">
                  <c:v>0.30865508948000003</c:v>
                </c:pt>
                <c:pt idx="1281">
                  <c:v>0.30859982458074064</c:v>
                </c:pt>
                <c:pt idx="1282">
                  <c:v>0.30857219812499992</c:v>
                </c:pt>
                <c:pt idx="1283">
                  <c:v>0.30857219812499992</c:v>
                </c:pt>
                <c:pt idx="1284">
                  <c:v>0.30882098015999992</c:v>
                </c:pt>
                <c:pt idx="1285">
                  <c:v>0.3088486426157408</c:v>
                </c:pt>
                <c:pt idx="1286">
                  <c:v>0.30882098015999992</c:v>
                </c:pt>
                <c:pt idx="1287">
                  <c:v>0.30882098015999992</c:v>
                </c:pt>
                <c:pt idx="1288">
                  <c:v>0.30882098015999992</c:v>
                </c:pt>
                <c:pt idx="1289">
                  <c:v>0.30882098015999992</c:v>
                </c:pt>
                <c:pt idx="1290">
                  <c:v>0.30873801681499996</c:v>
                </c:pt>
                <c:pt idx="1291">
                  <c:v>0.30876566726074078</c:v>
                </c:pt>
                <c:pt idx="1292">
                  <c:v>0.30873801681499996</c:v>
                </c:pt>
                <c:pt idx="1293">
                  <c:v>0.30876566726074078</c:v>
                </c:pt>
                <c:pt idx="1294">
                  <c:v>0.30898701499999992</c:v>
                </c:pt>
                <c:pt idx="1295">
                  <c:v>0.30901470150574062</c:v>
                </c:pt>
                <c:pt idx="1296">
                  <c:v>0.30898701499999992</c:v>
                </c:pt>
                <c:pt idx="1297">
                  <c:v>0.30898701499999992</c:v>
                </c:pt>
                <c:pt idx="1298">
                  <c:v>0.30898701499999992</c:v>
                </c:pt>
                <c:pt idx="1299">
                  <c:v>0.30893165402074069</c:v>
                </c:pt>
                <c:pt idx="1300">
                  <c:v>0.30890397954499987</c:v>
                </c:pt>
                <c:pt idx="1301">
                  <c:v>0.30909778510074065</c:v>
                </c:pt>
                <c:pt idx="1302">
                  <c:v>0.30915319423999998</c:v>
                </c:pt>
                <c:pt idx="1303">
                  <c:v>0.30912548766203707</c:v>
                </c:pt>
                <c:pt idx="1304">
                  <c:v>0.30907008655500007</c:v>
                </c:pt>
                <c:pt idx="1305">
                  <c:v>0.30915319423999998</c:v>
                </c:pt>
                <c:pt idx="1306">
                  <c:v>0.30931951812000003</c:v>
                </c:pt>
                <c:pt idx="1307">
                  <c:v>0.30923633808499995</c:v>
                </c:pt>
                <c:pt idx="1308">
                  <c:v>0.30923633808499995</c:v>
                </c:pt>
                <c:pt idx="1309">
                  <c:v>0.30948598688000001</c:v>
                </c:pt>
                <c:pt idx="1310">
                  <c:v>0.30940273437499988</c:v>
                </c:pt>
                <c:pt idx="1311">
                  <c:v>0.30940273437499988</c:v>
                </c:pt>
                <c:pt idx="1312">
                  <c:v>0.30965260075999995</c:v>
                </c:pt>
                <c:pt idx="1313">
                  <c:v>0.30965260075999995</c:v>
                </c:pt>
                <c:pt idx="1314">
                  <c:v>0.30973596219499994</c:v>
                </c:pt>
                <c:pt idx="1315">
                  <c:v>0.30984716735574069</c:v>
                </c:pt>
                <c:pt idx="1316">
                  <c:v>0.30981935999999988</c:v>
                </c:pt>
                <c:pt idx="1317">
                  <c:v>0.30984716735574069</c:v>
                </c:pt>
                <c:pt idx="1318">
                  <c:v>0.30998626483999997</c:v>
                </c:pt>
                <c:pt idx="1319">
                  <c:v>0.30998626483999997</c:v>
                </c:pt>
                <c:pt idx="1320">
                  <c:v>0.31015331551999992</c:v>
                </c:pt>
                <c:pt idx="1321">
                  <c:v>0.31015331551999992</c:v>
                </c:pt>
                <c:pt idx="1322">
                  <c:v>0.3100697719349999</c:v>
                </c:pt>
                <c:pt idx="1323">
                  <c:v>0.31029263599870366</c:v>
                </c:pt>
                <c:pt idx="1324">
                  <c:v>0.31032051228000002</c:v>
                </c:pt>
                <c:pt idx="1325">
                  <c:v>0.31037627703703702</c:v>
                </c:pt>
                <c:pt idx="1326">
                  <c:v>0.31048785536000001</c:v>
                </c:pt>
                <c:pt idx="1327">
                  <c:v>0.31048785536000001</c:v>
                </c:pt>
                <c:pt idx="1328">
                  <c:v>0.31065534500000003</c:v>
                </c:pt>
                <c:pt idx="1329">
                  <c:v>0.31065534500000003</c:v>
                </c:pt>
                <c:pt idx="1330">
                  <c:v>0.31065534500000003</c:v>
                </c:pt>
                <c:pt idx="1331">
                  <c:v>0.31082298143999998</c:v>
                </c:pt>
                <c:pt idx="1332">
                  <c:v>0.31082298143999998</c:v>
                </c:pt>
                <c:pt idx="1333">
                  <c:v>0.31087889291703702</c:v>
                </c:pt>
                <c:pt idx="1334">
                  <c:v>0.31099076492</c:v>
                </c:pt>
                <c:pt idx="1335">
                  <c:v>0.31093482074074064</c:v>
                </c:pt>
                <c:pt idx="1336">
                  <c:v>0.31099076492</c:v>
                </c:pt>
                <c:pt idx="1337">
                  <c:v>0.31096279078537031</c:v>
                </c:pt>
                <c:pt idx="1338">
                  <c:v>0.31107471187500008</c:v>
                </c:pt>
                <c:pt idx="1339">
                  <c:v>0.31107471187500008</c:v>
                </c:pt>
                <c:pt idx="1340">
                  <c:v>0.31132677395999997</c:v>
                </c:pt>
                <c:pt idx="1341">
                  <c:v>0.31124271636500001</c:v>
                </c:pt>
                <c:pt idx="1342">
                  <c:v>0.31149499999999997</c:v>
                </c:pt>
                <c:pt idx="1343">
                  <c:v>0.31143890822074083</c:v>
                </c:pt>
                <c:pt idx="1344">
                  <c:v>0.31141086849499988</c:v>
                </c:pt>
                <c:pt idx="1345">
                  <c:v>0.31160723290074077</c:v>
                </c:pt>
                <c:pt idx="1346">
                  <c:v>0.31157916850499995</c:v>
                </c:pt>
                <c:pt idx="1347">
                  <c:v>0.31177570574074071</c:v>
                </c:pt>
                <c:pt idx="1348">
                  <c:v>0.31174761663499989</c:v>
                </c:pt>
                <c:pt idx="1349">
                  <c:v>0.31191621312500001</c:v>
                </c:pt>
                <c:pt idx="1350">
                  <c:v>0.31191621312500006</c:v>
                </c:pt>
                <c:pt idx="1351">
                  <c:v>0.31202869332574068</c:v>
                </c:pt>
                <c:pt idx="1352">
                  <c:v>0.31216938655999987</c:v>
                </c:pt>
                <c:pt idx="1353">
                  <c:v>0.31211309686074068</c:v>
                </c:pt>
                <c:pt idx="1354">
                  <c:v>0.31233835500000007</c:v>
                </c:pt>
                <c:pt idx="1355">
                  <c:v>0.31233835500000007</c:v>
                </c:pt>
                <c:pt idx="1356">
                  <c:v>0.31250747264000001</c:v>
                </c:pt>
                <c:pt idx="1357">
                  <c:v>0.31247927599537029</c:v>
                </c:pt>
                <c:pt idx="1358">
                  <c:v>0.31267673971999993</c:v>
                </c:pt>
                <c:pt idx="1359">
                  <c:v>0.31264851815203698</c:v>
                </c:pt>
                <c:pt idx="1360">
                  <c:v>0.31259208748499995</c:v>
                </c:pt>
                <c:pt idx="1361">
                  <c:v>0.31284615647999997</c:v>
                </c:pt>
                <c:pt idx="1362">
                  <c:v>0.31276142937499996</c:v>
                </c:pt>
                <c:pt idx="1363">
                  <c:v>0.31295918426074076</c:v>
                </c:pt>
                <c:pt idx="1364">
                  <c:v>0.31301572315999993</c:v>
                </c:pt>
                <c:pt idx="1365">
                  <c:v>0.31304399886574064</c:v>
                </c:pt>
                <c:pt idx="1366">
                  <c:v>0.31318543999999993</c:v>
                </c:pt>
                <c:pt idx="1367">
                  <c:v>0.31312885102074084</c:v>
                </c:pt>
                <c:pt idx="1368">
                  <c:v>0.31310056279499993</c:v>
                </c:pt>
                <c:pt idx="1369">
                  <c:v>0.31324204569037045</c:v>
                </c:pt>
                <c:pt idx="1370">
                  <c:v>0.31327035480499998</c:v>
                </c:pt>
                <c:pt idx="1371">
                  <c:v>0.31352532512000003</c:v>
                </c:pt>
                <c:pt idx="1372">
                  <c:v>0.31378063491499997</c:v>
                </c:pt>
                <c:pt idx="1373">
                  <c:v>0.313951030445</c:v>
                </c:pt>
                <c:pt idx="1374">
                  <c:v>0.31412157745499997</c:v>
                </c:pt>
                <c:pt idx="1375">
                  <c:v>0.31417846016203699</c:v>
                </c:pt>
                <c:pt idx="1376">
                  <c:v>0.31429227618499994</c:v>
                </c:pt>
                <c:pt idx="1377">
                  <c:v>0.31432074074074084</c:v>
                </c:pt>
                <c:pt idx="1378">
                  <c:v>0.314463126875</c:v>
                </c:pt>
                <c:pt idx="1379">
                  <c:v>0.314463126875</c:v>
                </c:pt>
                <c:pt idx="1380">
                  <c:v>0.31463412976499988</c:v>
                </c:pt>
                <c:pt idx="1381">
                  <c:v>0.31463412976499988</c:v>
                </c:pt>
                <c:pt idx="1382">
                  <c:v>0.314805285095</c:v>
                </c:pt>
                <c:pt idx="1383">
                  <c:v>0.31486237078870366</c:v>
                </c:pt>
                <c:pt idx="1384">
                  <c:v>0.31471968835999992</c:v>
                </c:pt>
                <c:pt idx="1385">
                  <c:v>0.31503372974537031</c:v>
                </c:pt>
                <c:pt idx="1386">
                  <c:v>0.31497659310499998</c:v>
                </c:pt>
                <c:pt idx="1387">
                  <c:v>0.3151194665837036</c:v>
                </c:pt>
                <c:pt idx="1388">
                  <c:v>0.31523384192000004</c:v>
                </c:pt>
                <c:pt idx="1389">
                  <c:v>0.31534828538074072</c:v>
                </c:pt>
                <c:pt idx="1390">
                  <c:v>0.31531966812500006</c:v>
                </c:pt>
                <c:pt idx="1391">
                  <c:v>0.31554872557537017</c:v>
                </c:pt>
                <c:pt idx="1392">
                  <c:v>0.31557737695999988</c:v>
                </c:pt>
                <c:pt idx="1393">
                  <c:v>0.31557737695999988</c:v>
                </c:pt>
                <c:pt idx="1394">
                  <c:v>0.315749375</c:v>
                </c:pt>
                <c:pt idx="1395">
                  <c:v>0.31572069797203711</c:v>
                </c:pt>
                <c:pt idx="1396">
                  <c:v>0.31566335674500001</c:v>
                </c:pt>
                <c:pt idx="1397">
                  <c:v>0.31566335674500001</c:v>
                </c:pt>
                <c:pt idx="1398">
                  <c:v>0.31600766088499999</c:v>
                </c:pt>
                <c:pt idx="1399">
                  <c:v>0.31589282432870369</c:v>
                </c:pt>
                <c:pt idx="1400">
                  <c:v>0.31592152704000004</c:v>
                </c:pt>
                <c:pt idx="1401">
                  <c:v>0.31592152704000004</c:v>
                </c:pt>
                <c:pt idx="1402">
                  <c:v>0.31583543175499995</c:v>
                </c:pt>
                <c:pt idx="1403">
                  <c:v>0.31583543175499995</c:v>
                </c:pt>
                <c:pt idx="1404">
                  <c:v>0.31583543175499995</c:v>
                </c:pt>
                <c:pt idx="1405">
                  <c:v>0.31580674189037033</c:v>
                </c:pt>
                <c:pt idx="1406">
                  <c:v>0.31592152704000004</c:v>
                </c:pt>
                <c:pt idx="1407">
                  <c:v>0.3160363807407407</c:v>
                </c:pt>
                <c:pt idx="1408">
                  <c:v>0.31600766088499999</c:v>
                </c:pt>
                <c:pt idx="1409">
                  <c:v>0.31597894531703707</c:v>
                </c:pt>
                <c:pt idx="1410">
                  <c:v>0.315749375</c:v>
                </c:pt>
                <c:pt idx="1411">
                  <c:v>0.31595023403574068</c:v>
                </c:pt>
                <c:pt idx="1412">
                  <c:v>0.31600766088499999</c:v>
                </c:pt>
                <c:pt idx="1413">
                  <c:v>0.31595023403574068</c:v>
                </c:pt>
                <c:pt idx="1414">
                  <c:v>0.31592152704000004</c:v>
                </c:pt>
                <c:pt idx="1415">
                  <c:v>0.31597894531703707</c:v>
                </c:pt>
                <c:pt idx="1416">
                  <c:v>0.31592152704000004</c:v>
                </c:pt>
                <c:pt idx="1417">
                  <c:v>0.31592152704000004</c:v>
                </c:pt>
                <c:pt idx="1418">
                  <c:v>0.31600766088499999</c:v>
                </c:pt>
                <c:pt idx="1419">
                  <c:v>0.31609383331999996</c:v>
                </c:pt>
                <c:pt idx="1420">
                  <c:v>0.31609383331999996</c:v>
                </c:pt>
                <c:pt idx="1421">
                  <c:v>0.31609383331999996</c:v>
                </c:pt>
                <c:pt idx="1422">
                  <c:v>0.31583543175499995</c:v>
                </c:pt>
                <c:pt idx="1423">
                  <c:v>0.31586412590074064</c:v>
                </c:pt>
                <c:pt idx="1424">
                  <c:v>0.31583543175499995</c:v>
                </c:pt>
                <c:pt idx="1425">
                  <c:v>0.31589282432870369</c:v>
                </c:pt>
                <c:pt idx="1426">
                  <c:v>0.31609383331999996</c:v>
                </c:pt>
                <c:pt idx="1427">
                  <c:v>0.3160363807407407</c:v>
                </c:pt>
                <c:pt idx="1428">
                  <c:v>0.31600766088499999</c:v>
                </c:pt>
                <c:pt idx="1429">
                  <c:v>0.31612256604574068</c:v>
                </c:pt>
                <c:pt idx="1430">
                  <c:v>0.31626629407999995</c:v>
                </c:pt>
                <c:pt idx="1431">
                  <c:v>0.31623753988203701</c:v>
                </c:pt>
                <c:pt idx="1432">
                  <c:v>0.31626629407999995</c:v>
                </c:pt>
                <c:pt idx="1433">
                  <c:v>0.31623753988203701</c:v>
                </c:pt>
                <c:pt idx="1434">
                  <c:v>0.31635258246499992</c:v>
                </c:pt>
                <c:pt idx="1435">
                  <c:v>0.3162662940799999</c:v>
                </c:pt>
                <c:pt idx="1436">
                  <c:v>0.31626629407999995</c:v>
                </c:pt>
                <c:pt idx="1437">
                  <c:v>0.3162662940799999</c:v>
                </c:pt>
                <c:pt idx="1438">
                  <c:v>0.31626629407999995</c:v>
                </c:pt>
                <c:pt idx="1439">
                  <c:v>0.3162662940799999</c:v>
                </c:pt>
                <c:pt idx="1440">
                  <c:v>0.31626629407999995</c:v>
                </c:pt>
                <c:pt idx="1441">
                  <c:v>0.3162087899807407</c:v>
                </c:pt>
                <c:pt idx="1442">
                  <c:v>0.31609383331999996</c:v>
                </c:pt>
                <c:pt idx="1443">
                  <c:v>0.31618004437500002</c:v>
                </c:pt>
                <c:pt idx="1444">
                  <c:v>0.31643890956000004</c:v>
                </c:pt>
                <c:pt idx="1445">
                  <c:v>0.31646769386574075</c:v>
                </c:pt>
                <c:pt idx="1446">
                  <c:v>0.31652527539500008</c:v>
                </c:pt>
                <c:pt idx="1447">
                  <c:v>0.31661168000000001</c:v>
                </c:pt>
                <c:pt idx="1448">
                  <c:v>0.31661168000000001</c:v>
                </c:pt>
                <c:pt idx="1449">
                  <c:v>0.3165828741553704</c:v>
                </c:pt>
                <c:pt idx="1450">
                  <c:v>0.31669812340499992</c:v>
                </c:pt>
                <c:pt idx="1451">
                  <c:v>0.31666930462370374</c:v>
                </c:pt>
                <c:pt idx="1452">
                  <c:v>0.31678460563999988</c:v>
                </c:pt>
                <c:pt idx="1453">
                  <c:v>0.31672694650074074</c:v>
                </c:pt>
                <c:pt idx="1454">
                  <c:v>0.31678460563999988</c:v>
                </c:pt>
                <c:pt idx="1455">
                  <c:v>0.31678460563999988</c:v>
                </c:pt>
                <c:pt idx="1456">
                  <c:v>0.31678460563999988</c:v>
                </c:pt>
                <c:pt idx="1457">
                  <c:v>0.31678460563999988</c:v>
                </c:pt>
                <c:pt idx="1458">
                  <c:v>0.31678460563999988</c:v>
                </c:pt>
                <c:pt idx="1459">
                  <c:v>0.31675577391203696</c:v>
                </c:pt>
                <c:pt idx="1460">
                  <c:v>0.31669812340499992</c:v>
                </c:pt>
                <c:pt idx="1461">
                  <c:v>0.31669812340499992</c:v>
                </c:pt>
                <c:pt idx="1462">
                  <c:v>0.31687112673500006</c:v>
                </c:pt>
                <c:pt idx="1463">
                  <c:v>0.31678460563999988</c:v>
                </c:pt>
                <c:pt idx="1464">
                  <c:v>0.31687112673500006</c:v>
                </c:pt>
                <c:pt idx="1465">
                  <c:v>0.31687112673500006</c:v>
                </c:pt>
                <c:pt idx="1466">
                  <c:v>0.31687112673500006</c:v>
                </c:pt>
                <c:pt idx="1467">
                  <c:v>0.31687112673500006</c:v>
                </c:pt>
                <c:pt idx="1468">
                  <c:v>0.31687112673500006</c:v>
                </c:pt>
                <c:pt idx="1469">
                  <c:v>0.31710203986537039</c:v>
                </c:pt>
                <c:pt idx="1470">
                  <c:v>0.31713092347999988</c:v>
                </c:pt>
                <c:pt idx="1471">
                  <c:v>0.31713092347999988</c:v>
                </c:pt>
                <c:pt idx="1472">
                  <c:v>0.31713092347999988</c:v>
                </c:pt>
                <c:pt idx="1473">
                  <c:v>0.31710203986537039</c:v>
                </c:pt>
                <c:pt idx="1474">
                  <c:v>0.31730431615999999</c:v>
                </c:pt>
                <c:pt idx="1475">
                  <c:v>0.31733323011574077</c:v>
                </c:pt>
                <c:pt idx="1476">
                  <c:v>0.31730431615999999</c:v>
                </c:pt>
                <c:pt idx="1477">
                  <c:v>0.31744892933870367</c:v>
                </c:pt>
                <c:pt idx="1478">
                  <c:v>0.31756469805499998</c:v>
                </c:pt>
                <c:pt idx="1479">
                  <c:v>0.31747786499999997</c:v>
                </c:pt>
                <c:pt idx="1480">
                  <c:v>0.31756469805499998</c:v>
                </c:pt>
                <c:pt idx="1481">
                  <c:v>0.31759365110074067</c:v>
                </c:pt>
                <c:pt idx="1482">
                  <c:v>0.31773848158500001</c:v>
                </c:pt>
                <c:pt idx="1483">
                  <c:v>0.31770950678370363</c:v>
                </c:pt>
                <c:pt idx="1484">
                  <c:v>0.31765157023999985</c:v>
                </c:pt>
                <c:pt idx="1485">
                  <c:v>0.3179414271807407</c:v>
                </c:pt>
                <c:pt idx="1486">
                  <c:v>0.31791242187499991</c:v>
                </c:pt>
                <c:pt idx="1487">
                  <c:v>0.31797043684870357</c:v>
                </c:pt>
                <c:pt idx="1488">
                  <c:v>0.31791242187499991</c:v>
                </c:pt>
                <c:pt idx="1489">
                  <c:v>0.31791242187499991</c:v>
                </c:pt>
                <c:pt idx="1490">
                  <c:v>0.31791242187499991</c:v>
                </c:pt>
                <c:pt idx="1491">
                  <c:v>0.31791242187499991</c:v>
                </c:pt>
                <c:pt idx="1492">
                  <c:v>0.31791242187499991</c:v>
                </c:pt>
                <c:pt idx="1493">
                  <c:v>0.31785442434574074</c:v>
                </c:pt>
                <c:pt idx="1494">
                  <c:v>0.31782543211999997</c:v>
                </c:pt>
                <c:pt idx="1495">
                  <c:v>0.31799945087999992</c:v>
                </c:pt>
                <c:pt idx="1496">
                  <c:v>0.31782543211999997</c:v>
                </c:pt>
                <c:pt idx="1497">
                  <c:v>0.31782543211999997</c:v>
                </c:pt>
                <c:pt idx="1498">
                  <c:v>0.31782543211999997</c:v>
                </c:pt>
                <c:pt idx="1499">
                  <c:v>0.31782543211999997</c:v>
                </c:pt>
                <c:pt idx="1500">
                  <c:v>0.31782543211999997</c:v>
                </c:pt>
                <c:pt idx="1501">
                  <c:v>0.31782543211999997</c:v>
                </c:pt>
                <c:pt idx="1502">
                  <c:v>0.31782543211999997</c:v>
                </c:pt>
                <c:pt idx="1503">
                  <c:v>0.31782543211999997</c:v>
                </c:pt>
                <c:pt idx="1504">
                  <c:v>0.31782543211999997</c:v>
                </c:pt>
                <c:pt idx="1505">
                  <c:v>0.31782543211999997</c:v>
                </c:pt>
                <c:pt idx="1506">
                  <c:v>0.31782543211999997</c:v>
                </c:pt>
                <c:pt idx="1507">
                  <c:v>0.31779644425203707</c:v>
                </c:pt>
                <c:pt idx="1508">
                  <c:v>0.31782543211999997</c:v>
                </c:pt>
                <c:pt idx="1509">
                  <c:v>0.31782543211999997</c:v>
                </c:pt>
                <c:pt idx="1510">
                  <c:v>0.31782543211999997</c:v>
                </c:pt>
                <c:pt idx="1511">
                  <c:v>0.31779644425203707</c:v>
                </c:pt>
                <c:pt idx="1512">
                  <c:v>0.31782543211999997</c:v>
                </c:pt>
                <c:pt idx="1513">
                  <c:v>0.31791242187499991</c:v>
                </c:pt>
                <c:pt idx="1514">
                  <c:v>0.31782543211999997</c:v>
                </c:pt>
                <c:pt idx="1515">
                  <c:v>0.31791242187499991</c:v>
                </c:pt>
                <c:pt idx="1516">
                  <c:v>0.31808651916500003</c:v>
                </c:pt>
                <c:pt idx="1517">
                  <c:v>0.31802846927574058</c:v>
                </c:pt>
                <c:pt idx="1518">
                  <c:v>0.31799945087999992</c:v>
                </c:pt>
                <c:pt idx="1519">
                  <c:v>0.31799945087999992</c:v>
                </c:pt>
                <c:pt idx="1520">
                  <c:v>0.31791242187499991</c:v>
                </c:pt>
                <c:pt idx="1521">
                  <c:v>0.31808651916500003</c:v>
                </c:pt>
                <c:pt idx="1522">
                  <c:v>0.31817362676000005</c:v>
                </c:pt>
                <c:pt idx="1523">
                  <c:v>0.31811555066074076</c:v>
                </c:pt>
                <c:pt idx="1524">
                  <c:v>0.31808651916500003</c:v>
                </c:pt>
                <c:pt idx="1525">
                  <c:v>0.31823172034370378</c:v>
                </c:pt>
                <c:pt idx="1526">
                  <c:v>0.31817362676000005</c:v>
                </c:pt>
                <c:pt idx="1527">
                  <c:v>0.31820267136574065</c:v>
                </c:pt>
                <c:pt idx="1528">
                  <c:v>0.31817362676000005</c:v>
                </c:pt>
                <c:pt idx="1529">
                  <c:v>0.31817362676000005</c:v>
                </c:pt>
                <c:pt idx="1530">
                  <c:v>0.31808651916500003</c:v>
                </c:pt>
                <c:pt idx="1531">
                  <c:v>0.31808651916500003</c:v>
                </c:pt>
                <c:pt idx="1532">
                  <c:v>0.318260773695</c:v>
                </c:pt>
                <c:pt idx="1533">
                  <c:v>0.31823172034370362</c:v>
                </c:pt>
                <c:pt idx="1534">
                  <c:v>0.318260773695</c:v>
                </c:pt>
                <c:pt idx="1535">
                  <c:v>0.31820267136574065</c:v>
                </c:pt>
                <c:pt idx="1536">
                  <c:v>0.31799945087999992</c:v>
                </c:pt>
                <c:pt idx="1537">
                  <c:v>0.31797043684870357</c:v>
                </c:pt>
                <c:pt idx="1538">
                  <c:v>0.31799945087999992</c:v>
                </c:pt>
                <c:pt idx="1539">
                  <c:v>0.31797043684870363</c:v>
                </c:pt>
                <c:pt idx="1540">
                  <c:v>0.31799945087999992</c:v>
                </c:pt>
                <c:pt idx="1541">
                  <c:v>0.31797043684870363</c:v>
                </c:pt>
                <c:pt idx="1542">
                  <c:v>0.31799945087999992</c:v>
                </c:pt>
                <c:pt idx="1543">
                  <c:v>0.31799945087999992</c:v>
                </c:pt>
                <c:pt idx="1544">
                  <c:v>0.31808651916500003</c:v>
                </c:pt>
                <c:pt idx="1545">
                  <c:v>0.31814458652537042</c:v>
                </c:pt>
                <c:pt idx="1546">
                  <c:v>0.318260773695</c:v>
                </c:pt>
                <c:pt idx="1547">
                  <c:v>0.31831889352203696</c:v>
                </c:pt>
                <c:pt idx="1548">
                  <c:v>0.31843518570499996</c:v>
                </c:pt>
                <c:pt idx="1549">
                  <c:v>0.31831889352203702</c:v>
                </c:pt>
                <c:pt idx="1550">
                  <c:v>0.31834795999999993</c:v>
                </c:pt>
                <c:pt idx="1551">
                  <c:v>0.31834795999999999</c:v>
                </c:pt>
                <c:pt idx="1552">
                  <c:v>0.318260773695</c:v>
                </c:pt>
                <c:pt idx="1553">
                  <c:v>0.31831889352203702</c:v>
                </c:pt>
                <c:pt idx="1554">
                  <c:v>0.31843518570499996</c:v>
                </c:pt>
                <c:pt idx="1555">
                  <c:v>0.31831889352203702</c:v>
                </c:pt>
                <c:pt idx="1556">
                  <c:v>0.31817362676000005</c:v>
                </c:pt>
                <c:pt idx="1557">
                  <c:v>0.318260773695</c:v>
                </c:pt>
                <c:pt idx="1558">
                  <c:v>0.318260773695</c:v>
                </c:pt>
                <c:pt idx="1559">
                  <c:v>0.31828983142074069</c:v>
                </c:pt>
                <c:pt idx="1560">
                  <c:v>0.31834795999999993</c:v>
                </c:pt>
                <c:pt idx="1561">
                  <c:v>0.31831889352203702</c:v>
                </c:pt>
                <c:pt idx="1562">
                  <c:v>0.31843518570499996</c:v>
                </c:pt>
                <c:pt idx="1563">
                  <c:v>0.31843518570499996</c:v>
                </c:pt>
                <c:pt idx="1564">
                  <c:v>0.31843518570499996</c:v>
                </c:pt>
                <c:pt idx="1565">
                  <c:v>0.31858064951703702</c:v>
                </c:pt>
                <c:pt idx="1566">
                  <c:v>0.31843518570499996</c:v>
                </c:pt>
                <c:pt idx="1567">
                  <c:v>0.31846426970074065</c:v>
                </c:pt>
                <c:pt idx="1568">
                  <c:v>0.31843518570499996</c:v>
                </c:pt>
                <c:pt idx="1569">
                  <c:v>0.31846426970074065</c:v>
                </c:pt>
                <c:pt idx="1570">
                  <c:v>0.31860975543499992</c:v>
                </c:pt>
                <c:pt idx="1571">
                  <c:v>0.3184933580787036</c:v>
                </c:pt>
                <c:pt idx="1572">
                  <c:v>0.31834795999999993</c:v>
                </c:pt>
                <c:pt idx="1573">
                  <c:v>0.31840610609037034</c:v>
                </c:pt>
                <c:pt idx="1574">
                  <c:v>0.31843518570499996</c:v>
                </c:pt>
                <c:pt idx="1575">
                  <c:v>0.31837703085574071</c:v>
                </c:pt>
                <c:pt idx="1576">
                  <c:v>0.31852245084000008</c:v>
                </c:pt>
                <c:pt idx="1577">
                  <c:v>0.31837703085574071</c:v>
                </c:pt>
                <c:pt idx="1578">
                  <c:v>0.31852245084000008</c:v>
                </c:pt>
                <c:pt idx="1579">
                  <c:v>0.31852245084000008</c:v>
                </c:pt>
                <c:pt idx="1580">
                  <c:v>0.31860975543499992</c:v>
                </c:pt>
                <c:pt idx="1581">
                  <c:v>0.31860975543499992</c:v>
                </c:pt>
                <c:pt idx="1582">
                  <c:v>0.31860975543499992</c:v>
                </c:pt>
                <c:pt idx="1583">
                  <c:v>0.31858064951703702</c:v>
                </c:pt>
                <c:pt idx="1584">
                  <c:v>0.31860975543499992</c:v>
                </c:pt>
                <c:pt idx="1585">
                  <c:v>0.31858064951703702</c:v>
                </c:pt>
                <c:pt idx="1586">
                  <c:v>0.31852245084000008</c:v>
                </c:pt>
                <c:pt idx="1587">
                  <c:v>0.31852245084000008</c:v>
                </c:pt>
                <c:pt idx="1588">
                  <c:v>0.31852245084000008</c:v>
                </c:pt>
                <c:pt idx="1589">
                  <c:v>0.31855154798574081</c:v>
                </c:pt>
                <c:pt idx="1590">
                  <c:v>0.31852245084000008</c:v>
                </c:pt>
                <c:pt idx="1591">
                  <c:v>0.3184933580787036</c:v>
                </c:pt>
                <c:pt idx="1592">
                  <c:v>0.31834795999999993</c:v>
                </c:pt>
                <c:pt idx="1593">
                  <c:v>0.31843518570499996</c:v>
                </c:pt>
                <c:pt idx="1594">
                  <c:v>0.31852245084000008</c:v>
                </c:pt>
                <c:pt idx="1595">
                  <c:v>0.31846426970074065</c:v>
                </c:pt>
                <c:pt idx="1596">
                  <c:v>0.31852245084000008</c:v>
                </c:pt>
                <c:pt idx="1597">
                  <c:v>0.31855154798574081</c:v>
                </c:pt>
                <c:pt idx="1598">
                  <c:v>0.31860975543499992</c:v>
                </c:pt>
                <c:pt idx="1599">
                  <c:v>0.31866798043537031</c:v>
                </c:pt>
                <c:pt idx="1600">
                  <c:v>0.31860975543499992</c:v>
                </c:pt>
                <c:pt idx="1601">
                  <c:v>0.31860975543500009</c:v>
                </c:pt>
                <c:pt idx="1602">
                  <c:v>0.31878448312500002</c:v>
                </c:pt>
                <c:pt idx="1603">
                  <c:v>0.31875535086370371</c:v>
                </c:pt>
                <c:pt idx="1604">
                  <c:v>0.31869709951999997</c:v>
                </c:pt>
                <c:pt idx="1605">
                  <c:v>0.31875535086370366</c:v>
                </c:pt>
                <c:pt idx="1606">
                  <c:v>0.31878448312500002</c:v>
                </c:pt>
                <c:pt idx="1607">
                  <c:v>0.31878448312500002</c:v>
                </c:pt>
                <c:pt idx="1608">
                  <c:v>0.31878448312500002</c:v>
                </c:pt>
                <c:pt idx="1609">
                  <c:v>0.31872622299574077</c:v>
                </c:pt>
                <c:pt idx="1610">
                  <c:v>0.31878448312500002</c:v>
                </c:pt>
                <c:pt idx="1611">
                  <c:v>0.31869709951999997</c:v>
                </c:pt>
                <c:pt idx="1612">
                  <c:v>0.31860975543499992</c:v>
                </c:pt>
                <c:pt idx="1613">
                  <c:v>0.31869709951999992</c:v>
                </c:pt>
                <c:pt idx="1614">
                  <c:v>0.31860975543499992</c:v>
                </c:pt>
                <c:pt idx="1615">
                  <c:v>0.31893021037037045</c:v>
                </c:pt>
                <c:pt idx="1616">
                  <c:v>0.31895936901499999</c:v>
                </c:pt>
                <c:pt idx="1617">
                  <c:v>0.31893021037037045</c:v>
                </c:pt>
                <c:pt idx="1618">
                  <c:v>0.31887190627999989</c:v>
                </c:pt>
                <c:pt idx="1619">
                  <c:v>0.31893021037037045</c:v>
                </c:pt>
                <c:pt idx="1620">
                  <c:v>0.31887190627999989</c:v>
                </c:pt>
                <c:pt idx="1621">
                  <c:v>0.31887190627999989</c:v>
                </c:pt>
                <c:pt idx="1622">
                  <c:v>0.31887190627999989</c:v>
                </c:pt>
                <c:pt idx="1623">
                  <c:v>0.31887190627999989</c:v>
                </c:pt>
                <c:pt idx="1624">
                  <c:v>0.31887190627999989</c:v>
                </c:pt>
                <c:pt idx="1625">
                  <c:v>0.31890105612574071</c:v>
                </c:pt>
                <c:pt idx="1626">
                  <c:v>0.31878448312500002</c:v>
                </c:pt>
                <c:pt idx="1627">
                  <c:v>0.31881361978074069</c:v>
                </c:pt>
                <c:pt idx="1628">
                  <c:v>0.31887190627999989</c:v>
                </c:pt>
                <c:pt idx="1629">
                  <c:v>0.318842760832037</c:v>
                </c:pt>
                <c:pt idx="1630">
                  <c:v>0.31887190627999989</c:v>
                </c:pt>
                <c:pt idx="1631">
                  <c:v>0.31895936901499999</c:v>
                </c:pt>
                <c:pt idx="1632">
                  <c:v>0.31887190627999989</c:v>
                </c:pt>
                <c:pt idx="1633">
                  <c:v>0.31887190627999989</c:v>
                </c:pt>
                <c:pt idx="1634">
                  <c:v>0.31930961635499988</c:v>
                </c:pt>
                <c:pt idx="1635">
                  <c:v>0.31939727743999996</c:v>
                </c:pt>
                <c:pt idx="1636">
                  <c:v>0.31966049937500002</c:v>
                </c:pt>
                <c:pt idx="1637">
                  <c:v>0.31960197464574075</c:v>
                </c:pt>
                <c:pt idx="1638">
                  <c:v>0.31957271891999989</c:v>
                </c:pt>
                <c:pt idx="1639">
                  <c:v>0.31977760197574062</c:v>
                </c:pt>
                <c:pt idx="1640">
                  <c:v>0.31983617986500001</c:v>
                </c:pt>
                <c:pt idx="1641">
                  <c:v>0.31983617986500001</c:v>
                </c:pt>
                <c:pt idx="1642">
                  <c:v>0.31983617986500001</c:v>
                </c:pt>
                <c:pt idx="1643">
                  <c:v>0.31983617986500001</c:v>
                </c:pt>
                <c:pt idx="1644">
                  <c:v>0.31983617986500001</c:v>
                </c:pt>
                <c:pt idx="1645">
                  <c:v>0.31983617986500001</c:v>
                </c:pt>
                <c:pt idx="1646">
                  <c:v>0.31992407995999994</c:v>
                </c:pt>
                <c:pt idx="1647">
                  <c:v>0.31983617986500001</c:v>
                </c:pt>
                <c:pt idx="1648">
                  <c:v>0.31983617986500001</c:v>
                </c:pt>
                <c:pt idx="1649">
                  <c:v>0.31980688870370366</c:v>
                </c:pt>
                <c:pt idx="1650">
                  <c:v>0.31983617986500001</c:v>
                </c:pt>
                <c:pt idx="1651">
                  <c:v>0.31980688870370366</c:v>
                </c:pt>
                <c:pt idx="1652">
                  <c:v>0.31974831967999989</c:v>
                </c:pt>
                <c:pt idx="1653">
                  <c:v>0.31980688870370366</c:v>
                </c:pt>
                <c:pt idx="1654">
                  <c:v>0.31983617986500001</c:v>
                </c:pt>
                <c:pt idx="1655">
                  <c:v>0.31983617986500001</c:v>
                </c:pt>
                <c:pt idx="1656">
                  <c:v>0.31983617986500001</c:v>
                </c:pt>
                <c:pt idx="1657">
                  <c:v>0.31974831967999989</c:v>
                </c:pt>
                <c:pt idx="1658">
                  <c:v>0.31983617986500001</c:v>
                </c:pt>
                <c:pt idx="1659">
                  <c:v>0.31980688870370366</c:v>
                </c:pt>
                <c:pt idx="1660">
                  <c:v>0.32009999999999994</c:v>
                </c:pt>
                <c:pt idx="1661">
                  <c:v>0.32001201999500001</c:v>
                </c:pt>
                <c:pt idx="1662">
                  <c:v>0.32001201999500001</c:v>
                </c:pt>
                <c:pt idx="1663">
                  <c:v>0.32001201999500001</c:v>
                </c:pt>
                <c:pt idx="1664">
                  <c:v>0.32001201999500001</c:v>
                </c:pt>
                <c:pt idx="1665">
                  <c:v>0.3199827022103704</c:v>
                </c:pt>
                <c:pt idx="1666">
                  <c:v>0.32001201999500001</c:v>
                </c:pt>
                <c:pt idx="1667">
                  <c:v>0.32001201999500001</c:v>
                </c:pt>
                <c:pt idx="1668">
                  <c:v>0.31983617986500001</c:v>
                </c:pt>
                <c:pt idx="1669">
                  <c:v>0.32004134222074071</c:v>
                </c:pt>
                <c:pt idx="1670">
                  <c:v>0.31974831967999989</c:v>
                </c:pt>
                <c:pt idx="1671">
                  <c:v>0.31980688870370366</c:v>
                </c:pt>
                <c:pt idx="1672">
                  <c:v>0.31974831967999989</c:v>
                </c:pt>
                <c:pt idx="1673">
                  <c:v>0.31974831967999989</c:v>
                </c:pt>
                <c:pt idx="1674">
                  <c:v>0.32001201999500001</c:v>
                </c:pt>
                <c:pt idx="1675">
                  <c:v>0.32001201999500001</c:v>
                </c:pt>
                <c:pt idx="1676">
                  <c:v>0.31992407995999994</c:v>
                </c:pt>
                <c:pt idx="1677">
                  <c:v>0.31995338886574071</c:v>
                </c:pt>
                <c:pt idx="1678">
                  <c:v>0.31992407995999994</c:v>
                </c:pt>
                <c:pt idx="1679">
                  <c:v>0.31992407995999994</c:v>
                </c:pt>
                <c:pt idx="1680">
                  <c:v>0.31992407995999994</c:v>
                </c:pt>
                <c:pt idx="1681">
                  <c:v>0.31995338886574071</c:v>
                </c:pt>
                <c:pt idx="1682">
                  <c:v>0.32124739098500005</c:v>
                </c:pt>
                <c:pt idx="1683">
                  <c:v>0.32136545694574065</c:v>
                </c:pt>
                <c:pt idx="1684">
                  <c:v>0.32169050916000003</c:v>
                </c:pt>
                <c:pt idx="1685">
                  <c:v>0.32157224537037038</c:v>
                </c:pt>
                <c:pt idx="1686">
                  <c:v>0.32160180456499998</c:v>
                </c:pt>
                <c:pt idx="1687">
                  <c:v>0.32151314048000001</c:v>
                </c:pt>
                <c:pt idx="1688">
                  <c:v>0.32133593371999997</c:v>
                </c:pt>
                <c:pt idx="1689">
                  <c:v>0.32127690074074078</c:v>
                </c:pt>
                <c:pt idx="1690">
                  <c:v>0.32124739098500005</c:v>
                </c:pt>
                <c:pt idx="1691">
                  <c:v>0.32115888863999997</c:v>
                </c:pt>
                <c:pt idx="1692">
                  <c:v>0.3209820049999999</c:v>
                </c:pt>
                <c:pt idx="1693">
                  <c:v>0.3209820049999999</c:v>
                </c:pt>
                <c:pt idx="1694">
                  <c:v>0.3209820049999999</c:v>
                </c:pt>
                <c:pt idx="1695">
                  <c:v>0.32092307962074068</c:v>
                </c:pt>
                <c:pt idx="1696">
                  <c:v>0.3208052825599999</c:v>
                </c:pt>
                <c:pt idx="1697">
                  <c:v>0.3208936236449999</c:v>
                </c:pt>
                <c:pt idx="1698">
                  <c:v>0.3208936236449999</c:v>
                </c:pt>
                <c:pt idx="1699">
                  <c:v>0.32083472511574079</c:v>
                </c:pt>
                <c:pt idx="1700">
                  <c:v>0.3208936236449999</c:v>
                </c:pt>
                <c:pt idx="1701">
                  <c:v>0.32086417214370366</c:v>
                </c:pt>
                <c:pt idx="1702">
                  <c:v>0.3208936236449999</c:v>
                </c:pt>
                <c:pt idx="1703">
                  <c:v>0.32077584447537033</c:v>
                </c:pt>
                <c:pt idx="1704">
                  <c:v>0.3208052825599999</c:v>
                </c:pt>
                <c:pt idx="1705">
                  <c:v>0.32077584447537033</c:v>
                </c:pt>
                <c:pt idx="1706">
                  <c:v>0.32107042665500002</c:v>
                </c:pt>
                <c:pt idx="1707">
                  <c:v>0.32101147440574068</c:v>
                </c:pt>
                <c:pt idx="1708">
                  <c:v>0.32107042665500002</c:v>
                </c:pt>
                <c:pt idx="1709">
                  <c:v>0.32101147440574068</c:v>
                </c:pt>
                <c:pt idx="1710">
                  <c:v>0.32115888863999997</c:v>
                </c:pt>
                <c:pt idx="1711">
                  <c:v>0.32112939682870362</c:v>
                </c:pt>
                <c:pt idx="1712">
                  <c:v>0.32115888863999997</c:v>
                </c:pt>
                <c:pt idx="1713">
                  <c:v>0.32112939682870362</c:v>
                </c:pt>
                <c:pt idx="1714">
                  <c:v>0.32133593371999997</c:v>
                </c:pt>
                <c:pt idx="1715">
                  <c:v>0.32130641498537038</c:v>
                </c:pt>
                <c:pt idx="1716">
                  <c:v>0.32133593371999997</c:v>
                </c:pt>
                <c:pt idx="1717">
                  <c:v>0.32148359478203686</c:v>
                </c:pt>
                <c:pt idx="1718">
                  <c:v>0.3214245168749999</c:v>
                </c:pt>
                <c:pt idx="1719">
                  <c:v>0.32151314048000007</c:v>
                </c:pt>
                <c:pt idx="1720">
                  <c:v>0.32151314048000007</c:v>
                </c:pt>
                <c:pt idx="1721">
                  <c:v>0.32145405358074075</c:v>
                </c:pt>
                <c:pt idx="1722">
                  <c:v>0.32160180456499998</c:v>
                </c:pt>
                <c:pt idx="1723">
                  <c:v>0.32169050916000003</c:v>
                </c:pt>
                <c:pt idx="1724">
                  <c:v>0.32160180456499998</c:v>
                </c:pt>
                <c:pt idx="1725">
                  <c:v>0.32172008636574073</c:v>
                </c:pt>
                <c:pt idx="1726">
                  <c:v>0.32186803999999997</c:v>
                </c:pt>
                <c:pt idx="1727">
                  <c:v>0.32183844025537034</c:v>
                </c:pt>
                <c:pt idx="1728">
                  <c:v>0.32177925429499993</c:v>
                </c:pt>
                <c:pt idx="1729">
                  <c:v>0.32198648410074071</c:v>
                </c:pt>
                <c:pt idx="1730">
                  <c:v>0.32213464083499999</c:v>
                </c:pt>
                <c:pt idx="1731">
                  <c:v>0.32228291059703701</c:v>
                </c:pt>
                <c:pt idx="1732">
                  <c:v>0.3226689419449999</c:v>
                </c:pt>
                <c:pt idx="1733">
                  <c:v>0.3228771227007407</c:v>
                </c:pt>
                <c:pt idx="1734">
                  <c:v>0.32275813499999995</c:v>
                </c:pt>
                <c:pt idx="1735">
                  <c:v>0.32275813499999995</c:v>
                </c:pt>
                <c:pt idx="1736">
                  <c:v>0.32302595968499997</c:v>
                </c:pt>
                <c:pt idx="1737">
                  <c:v>0.3229961831837036</c:v>
                </c:pt>
                <c:pt idx="1738">
                  <c:v>0.32293664383999993</c:v>
                </c:pt>
                <c:pt idx="1739">
                  <c:v>0.32305574074074067</c:v>
                </c:pt>
                <c:pt idx="1740">
                  <c:v>0.32320471437499992</c:v>
                </c:pt>
                <c:pt idx="1741">
                  <c:v>0.32314511124574069</c:v>
                </c:pt>
                <c:pt idx="1742">
                  <c:v>0.32311531651999992</c:v>
                </c:pt>
                <c:pt idx="1743">
                  <c:v>0.32308552635203691</c:v>
                </c:pt>
                <c:pt idx="1744">
                  <c:v>0.32329415328</c:v>
                </c:pt>
                <c:pt idx="1745">
                  <c:v>0.3233239753757407</c:v>
                </c:pt>
                <c:pt idx="1746">
                  <c:v>0.32329415328</c:v>
                </c:pt>
                <c:pt idx="1747">
                  <c:v>0.32323452278074072</c:v>
                </c:pt>
                <c:pt idx="1748">
                  <c:v>0.32356271659499997</c:v>
                </c:pt>
                <c:pt idx="1749">
                  <c:v>0.32347315436000001</c:v>
                </c:pt>
                <c:pt idx="1750">
                  <c:v>0.32365231999999988</c:v>
                </c:pt>
                <c:pt idx="1751">
                  <c:v>0.3236821969557408</c:v>
                </c:pt>
                <c:pt idx="1752">
                  <c:v>0.32365231999999988</c:v>
                </c:pt>
                <c:pt idx="1753">
                  <c:v>0.32362244762203696</c:v>
                </c:pt>
                <c:pt idx="1754">
                  <c:v>0.32365231999999988</c:v>
                </c:pt>
                <c:pt idx="1755">
                  <c:v>0.3238615548857407</c:v>
                </c:pt>
                <c:pt idx="1756">
                  <c:v>0.32383165044000001</c:v>
                </c:pt>
                <c:pt idx="1757">
                  <c:v>0.32377185530074071</c:v>
                </c:pt>
                <c:pt idx="1758">
                  <c:v>0.32401114591999985</c:v>
                </c:pt>
                <c:pt idx="1759">
                  <c:v>0.32401114591999985</c:v>
                </c:pt>
                <c:pt idx="1760">
                  <c:v>0.32401114591999985</c:v>
                </c:pt>
                <c:pt idx="1761">
                  <c:v>0.32398121853537037</c:v>
                </c:pt>
                <c:pt idx="1762">
                  <c:v>0.32401114591999985</c:v>
                </c:pt>
                <c:pt idx="1763">
                  <c:v>0.32416085173203701</c:v>
                </c:pt>
                <c:pt idx="1764">
                  <c:v>0.32419080668</c:v>
                </c:pt>
                <c:pt idx="1765">
                  <c:v>0.32419080668</c:v>
                </c:pt>
                <c:pt idx="1766">
                  <c:v>0.32410095562500002</c:v>
                </c:pt>
                <c:pt idx="1767">
                  <c:v>0.32410095562500002</c:v>
                </c:pt>
                <c:pt idx="1768">
                  <c:v>0.32419080668</c:v>
                </c:pt>
                <c:pt idx="1769">
                  <c:v>0.3241309013807408</c:v>
                </c:pt>
                <c:pt idx="1770">
                  <c:v>0.32410095562500002</c:v>
                </c:pt>
                <c:pt idx="1771">
                  <c:v>0.3243706329599999</c:v>
                </c:pt>
                <c:pt idx="1772">
                  <c:v>0.3243706329599999</c:v>
                </c:pt>
                <c:pt idx="1773">
                  <c:v>0.3243706329599999</c:v>
                </c:pt>
                <c:pt idx="1774">
                  <c:v>0.3243706329599999</c:v>
                </c:pt>
                <c:pt idx="1775">
                  <c:v>0.32434065040870363</c:v>
                </c:pt>
                <c:pt idx="1776">
                  <c:v>0.32428069911500002</c:v>
                </c:pt>
                <c:pt idx="1777">
                  <c:v>0.32431067246074063</c:v>
                </c:pt>
                <c:pt idx="1778">
                  <c:v>0.32428069911500002</c:v>
                </c:pt>
                <c:pt idx="1779">
                  <c:v>0.32428069911500002</c:v>
                </c:pt>
                <c:pt idx="1780">
                  <c:v>0.32428069911500002</c:v>
                </c:pt>
                <c:pt idx="1781">
                  <c:v>0.32425073037037028</c:v>
                </c:pt>
                <c:pt idx="1782">
                  <c:v>0.32428069911500002</c:v>
                </c:pt>
                <c:pt idx="1783">
                  <c:v>0.32425073037037028</c:v>
                </c:pt>
                <c:pt idx="1784">
                  <c:v>0.32428069911500002</c:v>
                </c:pt>
                <c:pt idx="1785">
                  <c:v>0.32428069911500002</c:v>
                </c:pt>
                <c:pt idx="1786">
                  <c:v>0.3243706329599999</c:v>
                </c:pt>
                <c:pt idx="1787">
                  <c:v>0.32443061187703698</c:v>
                </c:pt>
                <c:pt idx="1788">
                  <c:v>0.32455062500000004</c:v>
                </c:pt>
                <c:pt idx="1789">
                  <c:v>0.32446060824499995</c:v>
                </c:pt>
                <c:pt idx="1790">
                  <c:v>0.32446060824499995</c:v>
                </c:pt>
                <c:pt idx="1791">
                  <c:v>0.32446060824499995</c:v>
                </c:pt>
                <c:pt idx="1792">
                  <c:v>0.32455062500000004</c:v>
                </c:pt>
                <c:pt idx="1793">
                  <c:v>0.32446060824499995</c:v>
                </c:pt>
                <c:pt idx="1794">
                  <c:v>0.32446060824499995</c:v>
                </c:pt>
                <c:pt idx="1795">
                  <c:v>0.32443061187703698</c:v>
                </c:pt>
                <c:pt idx="1796">
                  <c:v>0.3243706329599999</c:v>
                </c:pt>
                <c:pt idx="1797">
                  <c:v>0.32440062011574056</c:v>
                </c:pt>
                <c:pt idx="1798">
                  <c:v>0.32428069911500002</c:v>
                </c:pt>
                <c:pt idx="1799">
                  <c:v>0.32434065040870363</c:v>
                </c:pt>
                <c:pt idx="1800">
                  <c:v>0.32455062500000004</c:v>
                </c:pt>
                <c:pt idx="1801">
                  <c:v>0.32464068325499995</c:v>
                </c:pt>
                <c:pt idx="1802">
                  <c:v>0.32464068325499995</c:v>
                </c:pt>
                <c:pt idx="1803">
                  <c:v>0.32455062500000004</c:v>
                </c:pt>
                <c:pt idx="1804">
                  <c:v>0.32455062500000004</c:v>
                </c:pt>
                <c:pt idx="1805">
                  <c:v>0.32476082553574076</c:v>
                </c:pt>
                <c:pt idx="1806">
                  <c:v>0.32482092438499999</c:v>
                </c:pt>
                <c:pt idx="1807">
                  <c:v>0.32479087265037043</c:v>
                </c:pt>
                <c:pt idx="1808">
                  <c:v>0.32473078304000003</c:v>
                </c:pt>
                <c:pt idx="1809">
                  <c:v>0.32473078304000003</c:v>
                </c:pt>
                <c:pt idx="1810">
                  <c:v>0.32473078304000003</c:v>
                </c:pt>
                <c:pt idx="1811">
                  <c:v>0.32473078304000003</c:v>
                </c:pt>
                <c:pt idx="1812">
                  <c:v>0.32500133187500008</c:v>
                </c:pt>
                <c:pt idx="1813">
                  <c:v>0.32497125239703689</c:v>
                </c:pt>
                <c:pt idx="1814">
                  <c:v>0.32491110731999989</c:v>
                </c:pt>
                <c:pt idx="1815">
                  <c:v>0.32491110731999989</c:v>
                </c:pt>
                <c:pt idx="1816">
                  <c:v>0.32491110731999989</c:v>
                </c:pt>
                <c:pt idx="1817">
                  <c:v>0.32485098074074065</c:v>
                </c:pt>
                <c:pt idx="1818">
                  <c:v>0.32518190596499996</c:v>
                </c:pt>
                <c:pt idx="1819">
                  <c:v>0.32512169607574071</c:v>
                </c:pt>
                <c:pt idx="1820">
                  <c:v>0.32509159807999999</c:v>
                </c:pt>
                <c:pt idx="1821">
                  <c:v>0.32506150471537038</c:v>
                </c:pt>
                <c:pt idx="1822">
                  <c:v>0.325362646895</c:v>
                </c:pt>
                <c:pt idx="1823">
                  <c:v>0.325362646895</c:v>
                </c:pt>
                <c:pt idx="1824">
                  <c:v>0.32527225555999995</c:v>
                </c:pt>
                <c:pt idx="1825">
                  <c:v>0.32533251181037026</c:v>
                </c:pt>
                <c:pt idx="1826">
                  <c:v>0.325362646895</c:v>
                </c:pt>
                <c:pt idx="1827">
                  <c:v>0.32530238136574069</c:v>
                </c:pt>
                <c:pt idx="1828">
                  <c:v>0.32554355490499998</c:v>
                </c:pt>
                <c:pt idx="1829">
                  <c:v>0.32554355490499998</c:v>
                </c:pt>
                <c:pt idx="1830">
                  <c:v>0.32545308000000006</c:v>
                </c:pt>
                <c:pt idx="1831">
                  <c:v>0.32566425318574077</c:v>
                </c:pt>
                <c:pt idx="1832">
                  <c:v>0.32563407163999991</c:v>
                </c:pt>
                <c:pt idx="1833">
                  <c:v>0.32566425318574077</c:v>
                </c:pt>
                <c:pt idx="1834">
                  <c:v>0.32554355490499998</c:v>
                </c:pt>
                <c:pt idx="1835">
                  <c:v>0.32590587312499991</c:v>
                </c:pt>
                <c:pt idx="1836">
                  <c:v>0.32590587312499991</c:v>
                </c:pt>
                <c:pt idx="1837">
                  <c:v>0.32590587312499991</c:v>
                </c:pt>
                <c:pt idx="1838">
                  <c:v>0.32581523071999996</c:v>
                </c:pt>
                <c:pt idx="1839">
                  <c:v>0.3258454401957408</c:v>
                </c:pt>
                <c:pt idx="1840">
                  <c:v>0.32581523071999996</c:v>
                </c:pt>
                <c:pt idx="1841">
                  <c:v>0.32578502590203701</c:v>
                </c:pt>
                <c:pt idx="1842">
                  <c:v>0.32572463023499998</c:v>
                </c:pt>
                <c:pt idx="1843">
                  <c:v>0.32590587312499991</c:v>
                </c:pt>
                <c:pt idx="1844">
                  <c:v>0.32599655747999995</c:v>
                </c:pt>
                <c:pt idx="1845">
                  <c:v>0.3259360965807408</c:v>
                </c:pt>
                <c:pt idx="1846">
                  <c:v>0.32590587312499991</c:v>
                </c:pt>
                <c:pt idx="1847">
                  <c:v>0.32599655748</c:v>
                </c:pt>
                <c:pt idx="1848">
                  <c:v>0.32590587312499991</c:v>
                </c:pt>
                <c:pt idx="1849">
                  <c:v>0.32581523071999996</c:v>
                </c:pt>
                <c:pt idx="1850">
                  <c:v>0.3261780521599999</c:v>
                </c:pt>
                <c:pt idx="1851">
                  <c:v>0.32614779137537037</c:v>
                </c:pt>
                <c:pt idx="1852">
                  <c:v>0.32608728381499996</c:v>
                </c:pt>
                <c:pt idx="1853">
                  <c:v>0.32605703703703703</c:v>
                </c:pt>
                <c:pt idx="1854">
                  <c:v>0.32635971500000005</c:v>
                </c:pt>
                <c:pt idx="1855">
                  <c:v>0.32629914202074073</c:v>
                </c:pt>
                <c:pt idx="1856">
                  <c:v>0.32635971500000005</c:v>
                </c:pt>
                <c:pt idx="1857">
                  <c:v>0.32626886254499987</c:v>
                </c:pt>
                <c:pt idx="1858">
                  <c:v>0.32626886254499987</c:v>
                </c:pt>
                <c:pt idx="1859">
                  <c:v>0.32620831761574071</c:v>
                </c:pt>
                <c:pt idx="1860">
                  <c:v>0.32645060955499994</c:v>
                </c:pt>
                <c:pt idx="1861">
                  <c:v>0.32648091710074068</c:v>
                </c:pt>
                <c:pt idx="1862">
                  <c:v>0.32645060955499994</c:v>
                </c:pt>
                <c:pt idx="1863">
                  <c:v>0.32642030669037037</c:v>
                </c:pt>
                <c:pt idx="1864">
                  <c:v>0.32645060955499994</c:v>
                </c:pt>
                <c:pt idx="1865">
                  <c:v>0.32645060955499994</c:v>
                </c:pt>
                <c:pt idx="1866">
                  <c:v>0.32663252508499985</c:v>
                </c:pt>
                <c:pt idx="1867">
                  <c:v>0.32663252508499985</c:v>
                </c:pt>
                <c:pt idx="1868">
                  <c:v>0.32663252508499985</c:v>
                </c:pt>
                <c:pt idx="1869">
                  <c:v>0.32690571487999998</c:v>
                </c:pt>
                <c:pt idx="1870">
                  <c:v>0.32681460937499995</c:v>
                </c:pt>
                <c:pt idx="1871">
                  <c:v>0.32678425026370378</c:v>
                </c:pt>
                <c:pt idx="1872">
                  <c:v>0.32681460937499995</c:v>
                </c:pt>
                <c:pt idx="1873">
                  <c:v>0.32702725466074067</c:v>
                </c:pt>
                <c:pt idx="1874">
                  <c:v>0.32699686266500005</c:v>
                </c:pt>
                <c:pt idx="1875">
                  <c:v>0.32699686266500005</c:v>
                </c:pt>
                <c:pt idx="1876">
                  <c:v>0.32727055999999993</c:v>
                </c:pt>
                <c:pt idx="1877">
                  <c:v>0.32727055999999993</c:v>
                </c:pt>
                <c:pt idx="1878">
                  <c:v>0.32727055999999993</c:v>
                </c:pt>
                <c:pt idx="1879">
                  <c:v>0.32742277891203703</c:v>
                </c:pt>
                <c:pt idx="1880">
                  <c:v>0.32727055999999993</c:v>
                </c:pt>
                <c:pt idx="1881">
                  <c:v>0.32739232570074067</c:v>
                </c:pt>
                <c:pt idx="1882">
                  <c:v>0.327179285195</c:v>
                </c:pt>
                <c:pt idx="1883">
                  <c:v>0.32708805275999991</c:v>
                </c:pt>
                <c:pt idx="1884">
                  <c:v>0.32708805275999991</c:v>
                </c:pt>
                <c:pt idx="1885">
                  <c:v>0.32714886967703716</c:v>
                </c:pt>
                <c:pt idx="1886">
                  <c:v>0.32727055999999993</c:v>
                </c:pt>
                <c:pt idx="1887">
                  <c:v>0.32727055999999993</c:v>
                </c:pt>
                <c:pt idx="1888">
                  <c:v>0.327179285195</c:v>
                </c:pt>
                <c:pt idx="1889">
                  <c:v>0.32727055999999993</c:v>
                </c:pt>
                <c:pt idx="1890">
                  <c:v>0.32745323683999999</c:v>
                </c:pt>
                <c:pt idx="1891">
                  <c:v>0.32745323683999999</c:v>
                </c:pt>
                <c:pt idx="1892">
                  <c:v>0.32736187720499998</c:v>
                </c:pt>
                <c:pt idx="1893">
                  <c:v>0.32739232570074067</c:v>
                </c:pt>
                <c:pt idx="1894">
                  <c:v>0.32763608352000007</c:v>
                </c:pt>
                <c:pt idx="1895">
                  <c:v>0.32763608352000007</c:v>
                </c:pt>
                <c:pt idx="1896">
                  <c:v>0.32763608352000007</c:v>
                </c:pt>
                <c:pt idx="1897">
                  <c:v>0.32757511574074066</c:v>
                </c:pt>
                <c:pt idx="1898">
                  <c:v>0.32754463893499991</c:v>
                </c:pt>
                <c:pt idx="1899">
                  <c:v>0.32751416685037027</c:v>
                </c:pt>
                <c:pt idx="1900">
                  <c:v>0.32781910027999994</c:v>
                </c:pt>
                <c:pt idx="1901">
                  <c:v>0.32769707019703703</c:v>
                </c:pt>
                <c:pt idx="1902">
                  <c:v>0.32781910027999994</c:v>
                </c:pt>
                <c:pt idx="1903">
                  <c:v>0.32806338761037035</c:v>
                </c:pt>
                <c:pt idx="1904">
                  <c:v>0.32800228736000003</c:v>
                </c:pt>
                <c:pt idx="1905">
                  <c:v>0.32809394484499999</c:v>
                </c:pt>
                <c:pt idx="1906">
                  <c:v>0.32836917344</c:v>
                </c:pt>
                <c:pt idx="1907">
                  <c:v>0.32827738785499994</c:v>
                </c:pt>
                <c:pt idx="1908">
                  <c:v>0.32855287292000002</c:v>
                </c:pt>
                <c:pt idx="1909">
                  <c:v>0.32852224445203704</c:v>
                </c:pt>
                <c:pt idx="1910">
                  <c:v>0.32846100178499993</c:v>
                </c:pt>
                <c:pt idx="1911">
                  <c:v>0.32870608664870371</c:v>
                </c:pt>
                <c:pt idx="1912">
                  <c:v>0.32864478687500004</c:v>
                </c:pt>
                <c:pt idx="1913">
                  <c:v>0.32864478687500004</c:v>
                </c:pt>
                <c:pt idx="1914">
                  <c:v>0.32892078595999991</c:v>
                </c:pt>
                <c:pt idx="1915">
                  <c:v>0.3288287433649999</c:v>
                </c:pt>
                <c:pt idx="1916">
                  <c:v>0.32873674368000005</c:v>
                </c:pt>
                <c:pt idx="1917">
                  <c:v>0.32904357622074076</c:v>
                </c:pt>
                <c:pt idx="1918">
                  <c:v>0.32901287149500008</c:v>
                </c:pt>
                <c:pt idx="1919">
                  <c:v>0.32901287149500008</c:v>
                </c:pt>
                <c:pt idx="1920">
                  <c:v>0.32901287149500008</c:v>
                </c:pt>
                <c:pt idx="1921">
                  <c:v>0.32895147636574062</c:v>
                </c:pt>
                <c:pt idx="1922">
                  <c:v>0.3288287433649999</c:v>
                </c:pt>
                <c:pt idx="1923">
                  <c:v>0.32879807203703704</c:v>
                </c:pt>
                <c:pt idx="1924">
                  <c:v>0.32892078595999991</c:v>
                </c:pt>
                <c:pt idx="1925">
                  <c:v>0.32907428572203712</c:v>
                </c:pt>
                <c:pt idx="1926">
                  <c:v>0.32901287149500008</c:v>
                </c:pt>
                <c:pt idx="1927">
                  <c:v>0.32919717150499994</c:v>
                </c:pt>
                <c:pt idx="1928">
                  <c:v>0.32928938603999997</c:v>
                </c:pt>
                <c:pt idx="1929">
                  <c:v>0.32919717150499994</c:v>
                </c:pt>
                <c:pt idx="1930">
                  <c:v>0.32947394431999993</c:v>
                </c:pt>
                <c:pt idx="1931">
                  <c:v>0.32947394431999993</c:v>
                </c:pt>
                <c:pt idx="1932">
                  <c:v>0.32947394431999993</c:v>
                </c:pt>
                <c:pt idx="1933">
                  <c:v>0.32950472079574072</c:v>
                </c:pt>
                <c:pt idx="1934">
                  <c:v>0.3297511052149999</c:v>
                </c:pt>
                <c:pt idx="1935">
                  <c:v>0.3297511052149999</c:v>
                </c:pt>
                <c:pt idx="1936">
                  <c:v>0.3297511052149999</c:v>
                </c:pt>
                <c:pt idx="1937">
                  <c:v>0.32968948032574064</c:v>
                </c:pt>
                <c:pt idx="1938">
                  <c:v>0.32965867507999996</c:v>
                </c:pt>
                <c:pt idx="1939">
                  <c:v>0.32965867507999996</c:v>
                </c:pt>
                <c:pt idx="1940">
                  <c:v>0.329566288125</c:v>
                </c:pt>
                <c:pt idx="1941">
                  <c:v>0.3297511052149999</c:v>
                </c:pt>
                <c:pt idx="1942">
                  <c:v>0.329936095145</c:v>
                </c:pt>
                <c:pt idx="1943">
                  <c:v>0.329936095145</c:v>
                </c:pt>
                <c:pt idx="1944">
                  <c:v>0.329936095145</c:v>
                </c:pt>
                <c:pt idx="1945">
                  <c:v>0.32987441261574069</c:v>
                </c:pt>
                <c:pt idx="1946">
                  <c:v>0.329936095145</c:v>
                </c:pt>
                <c:pt idx="1947">
                  <c:v>0.32972029037037026</c:v>
                </c:pt>
                <c:pt idx="1948">
                  <c:v>0.329566288125</c:v>
                </c:pt>
                <c:pt idx="1949">
                  <c:v>0.329566288125</c:v>
                </c:pt>
                <c:pt idx="1950">
                  <c:v>0.329566288125</c:v>
                </c:pt>
                <c:pt idx="1951">
                  <c:v>0.32959707898074075</c:v>
                </c:pt>
                <c:pt idx="1952">
                  <c:v>0.329566288125</c:v>
                </c:pt>
                <c:pt idx="1953">
                  <c:v>0.32953550206370363</c:v>
                </c:pt>
                <c:pt idx="1954">
                  <c:v>0.329566288125</c:v>
                </c:pt>
                <c:pt idx="1955">
                  <c:v>0.3297511052149999</c:v>
                </c:pt>
                <c:pt idx="1956">
                  <c:v>0.32984357855999996</c:v>
                </c:pt>
                <c:pt idx="1957">
                  <c:v>0.32981274930870375</c:v>
                </c:pt>
                <c:pt idx="1958">
                  <c:v>0.3297511052149999</c:v>
                </c:pt>
                <c:pt idx="1959">
                  <c:v>0.32984357855999996</c:v>
                </c:pt>
                <c:pt idx="1960">
                  <c:v>0.32984357855999996</c:v>
                </c:pt>
                <c:pt idx="1961">
                  <c:v>0.32981274930870375</c:v>
                </c:pt>
                <c:pt idx="1962">
                  <c:v>0.3297511052149999</c:v>
                </c:pt>
                <c:pt idx="1963">
                  <c:v>0.3297511052149999</c:v>
                </c:pt>
                <c:pt idx="1964">
                  <c:v>0.3297511052149999</c:v>
                </c:pt>
                <c:pt idx="1965">
                  <c:v>0.32984357856000007</c:v>
                </c:pt>
                <c:pt idx="1966">
                  <c:v>0.33012125815500004</c:v>
                </c:pt>
                <c:pt idx="1967">
                  <c:v>0.33009038562370363</c:v>
                </c:pt>
                <c:pt idx="1968">
                  <c:v>0.33012125815500004</c:v>
                </c:pt>
                <c:pt idx="1969">
                  <c:v>0.33012125815500004</c:v>
                </c:pt>
                <c:pt idx="1970">
                  <c:v>0.330028655</c:v>
                </c:pt>
                <c:pt idx="1971">
                  <c:v>0.32999779690537034</c:v>
                </c:pt>
                <c:pt idx="1972">
                  <c:v>0.329936095145</c:v>
                </c:pt>
                <c:pt idx="1973">
                  <c:v>0.32996694362074069</c:v>
                </c:pt>
                <c:pt idx="1974">
                  <c:v>0.329936095145</c:v>
                </c:pt>
                <c:pt idx="1975">
                  <c:v>0.32996694362074069</c:v>
                </c:pt>
                <c:pt idx="1976">
                  <c:v>0.330028655</c:v>
                </c:pt>
                <c:pt idx="1977">
                  <c:v>0.32996694362074069</c:v>
                </c:pt>
                <c:pt idx="1978">
                  <c:v>0.330028655</c:v>
                </c:pt>
                <c:pt idx="1979">
                  <c:v>0.33009038562370363</c:v>
                </c:pt>
                <c:pt idx="1980">
                  <c:v>0.329936095145</c:v>
                </c:pt>
                <c:pt idx="1981">
                  <c:v>0.329936095145</c:v>
                </c:pt>
                <c:pt idx="1982">
                  <c:v>0.329936095145</c:v>
                </c:pt>
                <c:pt idx="1983">
                  <c:v>0.329936095145</c:v>
                </c:pt>
                <c:pt idx="1984">
                  <c:v>0.329936095145</c:v>
                </c:pt>
                <c:pt idx="1985">
                  <c:v>0.3297511052149999</c:v>
                </c:pt>
                <c:pt idx="1986">
                  <c:v>0.329566288125</c:v>
                </c:pt>
                <c:pt idx="1987">
                  <c:v>0.329566288125</c:v>
                </c:pt>
                <c:pt idx="1988">
                  <c:v>0.329566288125</c:v>
                </c:pt>
                <c:pt idx="1989">
                  <c:v>0.32953550206370374</c:v>
                </c:pt>
                <c:pt idx="1990">
                  <c:v>0.329566288125</c:v>
                </c:pt>
                <c:pt idx="1991">
                  <c:v>0.32953550206370363</c:v>
                </c:pt>
                <c:pt idx="1992">
                  <c:v>0.329566288125</c:v>
                </c:pt>
                <c:pt idx="1993">
                  <c:v>0.32950472079574072</c:v>
                </c:pt>
                <c:pt idx="1994">
                  <c:v>0.32938164363500005</c:v>
                </c:pt>
                <c:pt idx="1995">
                  <c:v>0.32876740547574063</c:v>
                </c:pt>
                <c:pt idx="1996">
                  <c:v>0.3288287433649999</c:v>
                </c:pt>
                <c:pt idx="1997">
                  <c:v>0.32870608664870371</c:v>
                </c:pt>
                <c:pt idx="1998">
                  <c:v>0.3288287433649999</c:v>
                </c:pt>
                <c:pt idx="1999">
                  <c:v>0.32876740547574063</c:v>
                </c:pt>
                <c:pt idx="2000">
                  <c:v>0.32873674368000005</c:v>
                </c:pt>
                <c:pt idx="2001">
                  <c:v>0.3288901003253703</c:v>
                </c:pt>
                <c:pt idx="2002">
                  <c:v>0.32892078595999991</c:v>
                </c:pt>
                <c:pt idx="2003">
                  <c:v>0.3288287433649999</c:v>
                </c:pt>
                <c:pt idx="2004">
                  <c:v>0.3288287433649999</c:v>
                </c:pt>
                <c:pt idx="2005">
                  <c:v>0.3288287433649999</c:v>
                </c:pt>
                <c:pt idx="2006">
                  <c:v>0.32873674368000005</c:v>
                </c:pt>
                <c:pt idx="2007">
                  <c:v>0.32873674368000005</c:v>
                </c:pt>
                <c:pt idx="2008">
                  <c:v>0.32873674368000005</c:v>
                </c:pt>
                <c:pt idx="2009">
                  <c:v>0.32879807203703704</c:v>
                </c:pt>
                <c:pt idx="2010">
                  <c:v>0.32160180456499998</c:v>
                </c:pt>
                <c:pt idx="2011">
                  <c:v>0.32148359478203686</c:v>
                </c:pt>
                <c:pt idx="2012">
                  <c:v>0.32124739098500005</c:v>
                </c:pt>
                <c:pt idx="2013">
                  <c:v>0.32127690074074078</c:v>
                </c:pt>
                <c:pt idx="2014">
                  <c:v>0.32151314048000007</c:v>
                </c:pt>
                <c:pt idx="2015">
                  <c:v>0.32121788571703708</c:v>
                </c:pt>
                <c:pt idx="2016">
                  <c:v>0.32115888863999997</c:v>
                </c:pt>
                <c:pt idx="2017">
                  <c:v>0.3209820049999999</c:v>
                </c:pt>
                <c:pt idx="2018">
                  <c:v>0.3208936236449999</c:v>
                </c:pt>
                <c:pt idx="2019">
                  <c:v>0.3208936236449999</c:v>
                </c:pt>
                <c:pt idx="2020">
                  <c:v>0.3208052825599999</c:v>
                </c:pt>
                <c:pt idx="2021">
                  <c:v>0.3208052825599999</c:v>
                </c:pt>
                <c:pt idx="2022">
                  <c:v>0.32062872108000007</c:v>
                </c:pt>
                <c:pt idx="2023">
                  <c:v>0.32059930979870366</c:v>
                </c:pt>
                <c:pt idx="2024">
                  <c:v>0.32045232031999998</c:v>
                </c:pt>
                <c:pt idx="2025">
                  <c:v>0.3204817092957406</c:v>
                </c:pt>
                <c:pt idx="2026">
                  <c:v>0.3203641801349999</c:v>
                </c:pt>
                <c:pt idx="2027">
                  <c:v>0.32027608004000002</c:v>
                </c:pt>
                <c:pt idx="2028">
                  <c:v>0.32018802000499991</c:v>
                </c:pt>
                <c:pt idx="2029">
                  <c:v>0.32024672224537043</c:v>
                </c:pt>
                <c:pt idx="2030">
                  <c:v>0.3203641801349999</c:v>
                </c:pt>
                <c:pt idx="2031">
                  <c:v>0.3203641801349999</c:v>
                </c:pt>
                <c:pt idx="2032">
                  <c:v>0.31992407995999994</c:v>
                </c:pt>
                <c:pt idx="2033">
                  <c:v>0.31995338886574071</c:v>
                </c:pt>
                <c:pt idx="2034">
                  <c:v>0.31983617986500001</c:v>
                </c:pt>
                <c:pt idx="2035">
                  <c:v>0.32001201999500001</c:v>
                </c:pt>
                <c:pt idx="2036">
                  <c:v>0.31992407995999994</c:v>
                </c:pt>
                <c:pt idx="2037">
                  <c:v>0.31989477549203704</c:v>
                </c:pt>
                <c:pt idx="2038">
                  <c:v>0.31983617986500001</c:v>
                </c:pt>
                <c:pt idx="2039">
                  <c:v>0.31974831967999989</c:v>
                </c:pt>
                <c:pt idx="2040">
                  <c:v>0.31930961635499988</c:v>
                </c:pt>
                <c:pt idx="2041">
                  <c:v>0.31933883230074067</c:v>
                </c:pt>
                <c:pt idx="2042">
                  <c:v>0.31922199499999993</c:v>
                </c:pt>
                <c:pt idx="2043">
                  <c:v>0.31919279670537043</c:v>
                </c:pt>
                <c:pt idx="2044">
                  <c:v>0.31913441334499992</c:v>
                </c:pt>
                <c:pt idx="2045">
                  <c:v>0.31901769950870373</c:v>
                </c:pt>
                <c:pt idx="2046">
                  <c:v>0.31895936901499999</c:v>
                </c:pt>
                <c:pt idx="2047">
                  <c:v>0.31887190627999989</c:v>
                </c:pt>
                <c:pt idx="2048">
                  <c:v>0.31878448312500002</c:v>
                </c:pt>
                <c:pt idx="2049">
                  <c:v>0.31875535086370366</c:v>
                </c:pt>
                <c:pt idx="2050">
                  <c:v>0.31869709951999997</c:v>
                </c:pt>
                <c:pt idx="2051">
                  <c:v>0.31860975543499992</c:v>
                </c:pt>
                <c:pt idx="2052">
                  <c:v>0.31852245084000008</c:v>
                </c:pt>
                <c:pt idx="2053">
                  <c:v>0.31843518570499985</c:v>
                </c:pt>
                <c:pt idx="2054">
                  <c:v>0.31834795999999993</c:v>
                </c:pt>
                <c:pt idx="2055">
                  <c:v>0.31831889352203702</c:v>
                </c:pt>
                <c:pt idx="2056">
                  <c:v>0.31817362676000005</c:v>
                </c:pt>
                <c:pt idx="2057">
                  <c:v>0.31820267136574065</c:v>
                </c:pt>
                <c:pt idx="2058">
                  <c:v>0.31782543211999997</c:v>
                </c:pt>
                <c:pt idx="2059">
                  <c:v>0.31782543211999997</c:v>
                </c:pt>
                <c:pt idx="2060">
                  <c:v>0.31808651916500003</c:v>
                </c:pt>
                <c:pt idx="2061">
                  <c:v>0.3179414271807407</c:v>
                </c:pt>
                <c:pt idx="2062">
                  <c:v>0.31756469805499998</c:v>
                </c:pt>
                <c:pt idx="2063">
                  <c:v>0.31750680500574069</c:v>
                </c:pt>
                <c:pt idx="2064">
                  <c:v>0.31721760031499996</c:v>
                </c:pt>
                <c:pt idx="2065">
                  <c:v>0.31695768671999996</c:v>
                </c:pt>
                <c:pt idx="2066">
                  <c:v>0.31661168000000001</c:v>
                </c:pt>
                <c:pt idx="2067">
                  <c:v>0.31646769386574075</c:v>
                </c:pt>
                <c:pt idx="2068">
                  <c:v>0.31635258246499992</c:v>
                </c:pt>
                <c:pt idx="2069">
                  <c:v>0.31635258246499992</c:v>
                </c:pt>
                <c:pt idx="2070">
                  <c:v>0.31600766088499999</c:v>
                </c:pt>
                <c:pt idx="2071">
                  <c:v>0.31592152704000004</c:v>
                </c:pt>
                <c:pt idx="2072">
                  <c:v>0.31531966812500006</c:v>
                </c:pt>
                <c:pt idx="2073">
                  <c:v>0.31534828538074072</c:v>
                </c:pt>
                <c:pt idx="2074">
                  <c:v>0.31497659310499998</c:v>
                </c:pt>
                <c:pt idx="2075">
                  <c:v>0.31497659310499998</c:v>
                </c:pt>
                <c:pt idx="2076">
                  <c:v>0.31489092000000002</c:v>
                </c:pt>
                <c:pt idx="2077">
                  <c:v>0.31486237078870366</c:v>
                </c:pt>
                <c:pt idx="2078">
                  <c:v>0.31463412976499988</c:v>
                </c:pt>
                <c:pt idx="2079">
                  <c:v>0.31449161678074072</c:v>
                </c:pt>
                <c:pt idx="2080">
                  <c:v>0.31412157745499997</c:v>
                </c:pt>
                <c:pt idx="2081">
                  <c:v>0.31389421511574067</c:v>
                </c:pt>
                <c:pt idx="2082">
                  <c:v>0.31386581375999995</c:v>
                </c:pt>
                <c:pt idx="2083">
                  <c:v>0.31389421511574067</c:v>
                </c:pt>
                <c:pt idx="2084">
                  <c:v>0.31378063491499997</c:v>
                </c:pt>
                <c:pt idx="2085">
                  <c:v>0.31375225037037041</c:v>
                </c:pt>
                <c:pt idx="2086">
                  <c:v>0.31369549388000001</c:v>
                </c:pt>
                <c:pt idx="2087">
                  <c:v>0.31344029733499984</c:v>
                </c:pt>
                <c:pt idx="2088">
                  <c:v>0.31310056279499993</c:v>
                </c:pt>
                <c:pt idx="2089">
                  <c:v>0.31284615647999997</c:v>
                </c:pt>
                <c:pt idx="2090">
                  <c:v>0.31276142937499996</c:v>
                </c:pt>
                <c:pt idx="2091">
                  <c:v>0.31276142937499996</c:v>
                </c:pt>
                <c:pt idx="2092">
                  <c:v>0.31276142937499996</c:v>
                </c:pt>
                <c:pt idx="2093">
                  <c:v>0.31276142937499996</c:v>
                </c:pt>
                <c:pt idx="2094">
                  <c:v>0.31267673971999993</c:v>
                </c:pt>
                <c:pt idx="2095">
                  <c:v>0.31247927599537029</c:v>
                </c:pt>
                <c:pt idx="2096">
                  <c:v>0.31216938655999987</c:v>
                </c:pt>
                <c:pt idx="2097">
                  <c:v>0.31191621312500001</c:v>
                </c:pt>
                <c:pt idx="2098">
                  <c:v>0.31183189631999997</c:v>
                </c:pt>
                <c:pt idx="2099">
                  <c:v>0.31174761663499989</c:v>
                </c:pt>
                <c:pt idx="2100">
                  <c:v>0.31191621312500006</c:v>
                </c:pt>
                <c:pt idx="2101">
                  <c:v>0.3118881033970371</c:v>
                </c:pt>
                <c:pt idx="2102">
                  <c:v>0.31166337404</c:v>
                </c:pt>
                <c:pt idx="2103">
                  <c:v>0.31155110822370369</c:v>
                </c:pt>
                <c:pt idx="2104">
                  <c:v>0.31124271636500001</c:v>
                </c:pt>
                <c:pt idx="2105">
                  <c:v>0.31124271636500001</c:v>
                </c:pt>
                <c:pt idx="2106">
                  <c:v>0.31115869567999999</c:v>
                </c:pt>
                <c:pt idx="2107">
                  <c:v>0.31107471187500008</c:v>
                </c:pt>
                <c:pt idx="2108">
                  <c:v>0.31107471187500008</c:v>
                </c:pt>
                <c:pt idx="2109">
                  <c:v>0.3111306969820371</c:v>
                </c:pt>
                <c:pt idx="2110">
                  <c:v>0.31099076492</c:v>
                </c:pt>
                <c:pt idx="2111">
                  <c:v>0.31079503182870366</c:v>
                </c:pt>
                <c:pt idx="2112">
                  <c:v>0.31040416551500005</c:v>
                </c:pt>
                <c:pt idx="2113">
                  <c:v>0.3101811714957407</c:v>
                </c:pt>
                <c:pt idx="2114">
                  <c:v>0.31015331551999992</c:v>
                </c:pt>
                <c:pt idx="2115">
                  <c:v>0.3101811714957407</c:v>
                </c:pt>
                <c:pt idx="2116">
                  <c:v>0.3100697719349999</c:v>
                </c:pt>
                <c:pt idx="2117">
                  <c:v>0.3100697719349999</c:v>
                </c:pt>
                <c:pt idx="2118">
                  <c:v>0.30981935999999988</c:v>
                </c:pt>
                <c:pt idx="2119">
                  <c:v>0.30968038386574065</c:v>
                </c:pt>
                <c:pt idx="2120">
                  <c:v>0.30931951812000003</c:v>
                </c:pt>
                <c:pt idx="2121">
                  <c:v>0.30909778510074065</c:v>
                </c:pt>
                <c:pt idx="2122">
                  <c:v>0.30890397954499987</c:v>
                </c:pt>
                <c:pt idx="2123">
                  <c:v>0.30893165402074069</c:v>
                </c:pt>
                <c:pt idx="2124">
                  <c:v>0.30890397954499987</c:v>
                </c:pt>
                <c:pt idx="2125">
                  <c:v>0.30901470150574062</c:v>
                </c:pt>
                <c:pt idx="2126">
                  <c:v>0.30890397954499987</c:v>
                </c:pt>
                <c:pt idx="2127">
                  <c:v>0.30873801681500002</c:v>
                </c:pt>
                <c:pt idx="2128">
                  <c:v>0.30824099190499998</c:v>
                </c:pt>
                <c:pt idx="2129">
                  <c:v>0.30799296355999994</c:v>
                </c:pt>
                <c:pt idx="2130">
                  <c:v>0.30799296355999994</c:v>
                </c:pt>
                <c:pt idx="2131">
                  <c:v>0.30796542472537036</c:v>
                </c:pt>
                <c:pt idx="2132">
                  <c:v>0.30815827999999995</c:v>
                </c:pt>
                <c:pt idx="2133">
                  <c:v>0.30815827999999995</c:v>
                </c:pt>
                <c:pt idx="2134">
                  <c:v>0.30782779008000005</c:v>
                </c:pt>
                <c:pt idx="2135">
                  <c:v>0.30769025454574067</c:v>
                </c:pt>
                <c:pt idx="2136">
                  <c:v>0.30725080524499998</c:v>
                </c:pt>
                <c:pt idx="2137">
                  <c:v>0.30697666206537033</c:v>
                </c:pt>
                <c:pt idx="2138">
                  <c:v>0.30692188062499992</c:v>
                </c:pt>
                <c:pt idx="2139">
                  <c:v>0.30697666206537033</c:v>
                </c:pt>
                <c:pt idx="2140">
                  <c:v>0.307086272115</c:v>
                </c:pt>
                <c:pt idx="2141">
                  <c:v>0.30711368446074067</c:v>
                </c:pt>
                <c:pt idx="2142">
                  <c:v>0.30675763053499999</c:v>
                </c:pt>
                <c:pt idx="2143">
                  <c:v>0.30648419395537035</c:v>
                </c:pt>
                <c:pt idx="2144">
                  <c:v>0.30610203937499997</c:v>
                </c:pt>
                <c:pt idx="2145">
                  <c:v>0.30585677183999999</c:v>
                </c:pt>
                <c:pt idx="2146">
                  <c:v>0.30585677183999999</c:v>
                </c:pt>
                <c:pt idx="2147">
                  <c:v>0.3058295393287036</c:v>
                </c:pt>
                <c:pt idx="2148">
                  <c:v>0.30585677183999999</c:v>
                </c:pt>
                <c:pt idx="2149">
                  <c:v>0.3058295393287036</c:v>
                </c:pt>
                <c:pt idx="2150">
                  <c:v>0.30577508595499997</c:v>
                </c:pt>
                <c:pt idx="2151">
                  <c:v>0.30553023775999999</c:v>
                </c:pt>
                <c:pt idx="2152">
                  <c:v>0.30536717987999989</c:v>
                </c:pt>
                <c:pt idx="2153">
                  <c:v>0.30534001709870368</c:v>
                </c:pt>
                <c:pt idx="2154">
                  <c:v>0.30528570312499997</c:v>
                </c:pt>
                <c:pt idx="2155">
                  <c:v>0.30525855193037038</c:v>
                </c:pt>
                <c:pt idx="2156">
                  <c:v>0.30536717987999989</c:v>
                </c:pt>
                <c:pt idx="2157">
                  <c:v>0.30553023775999999</c:v>
                </c:pt>
                <c:pt idx="2158">
                  <c:v>0.30528570312499997</c:v>
                </c:pt>
                <c:pt idx="2159">
                  <c:v>0.30512285383500004</c:v>
                </c:pt>
                <c:pt idx="2160">
                  <c:v>0.30479757129499996</c:v>
                </c:pt>
                <c:pt idx="2161">
                  <c:v>0.30471633716000002</c:v>
                </c:pt>
                <c:pt idx="2162">
                  <c:v>0.30471633716000002</c:v>
                </c:pt>
                <c:pt idx="2163">
                  <c:v>0.30474341136574068</c:v>
                </c:pt>
                <c:pt idx="2164">
                  <c:v>0.30487883999999998</c:v>
                </c:pt>
                <c:pt idx="2165">
                  <c:v>0.30490593725574067</c:v>
                </c:pt>
                <c:pt idx="2166">
                  <c:v>0.30487883999999998</c:v>
                </c:pt>
                <c:pt idx="2167">
                  <c:v>0.30474341136574068</c:v>
                </c:pt>
                <c:pt idx="2168">
                  <c:v>0.30439174572</c:v>
                </c:pt>
                <c:pt idx="2169">
                  <c:v>0.30439174572</c:v>
                </c:pt>
                <c:pt idx="2170">
                  <c:v>0.30431068398500005</c:v>
                </c:pt>
                <c:pt idx="2171">
                  <c:v>0.30425666193574075</c:v>
                </c:pt>
                <c:pt idx="2172">
                  <c:v>0.30422965663999996</c:v>
                </c:pt>
                <c:pt idx="2173">
                  <c:v>0.30452692511537033</c:v>
                </c:pt>
                <c:pt idx="2174">
                  <c:v>0.30422965663999996</c:v>
                </c:pt>
                <c:pt idx="2175">
                  <c:v>0.30409468740574064</c:v>
                </c:pt>
                <c:pt idx="2176">
                  <c:v>0.30366342562499998</c:v>
                </c:pt>
                <c:pt idx="2177">
                  <c:v>0.30355576213537033</c:v>
                </c:pt>
                <c:pt idx="2178">
                  <c:v>0.30358267232000002</c:v>
                </c:pt>
                <c:pt idx="2179">
                  <c:v>0.3036095862957407</c:v>
                </c:pt>
                <c:pt idx="2180">
                  <c:v>0.30358267232000002</c:v>
                </c:pt>
                <c:pt idx="2181">
                  <c:v>0.31983617986500001</c:v>
                </c:pt>
                <c:pt idx="2182">
                  <c:v>0.31960197464574075</c:v>
                </c:pt>
                <c:pt idx="2183">
                  <c:v>0.31904687136000009</c:v>
                </c:pt>
                <c:pt idx="2184">
                  <c:v>0.31898853206074085</c:v>
                </c:pt>
                <c:pt idx="2185">
                  <c:v>0.31939727744000002</c:v>
                </c:pt>
                <c:pt idx="2186">
                  <c:v>0.31936805266203699</c:v>
                </c:pt>
                <c:pt idx="2187">
                  <c:v>0.31957271891999989</c:v>
                </c:pt>
                <c:pt idx="2188">
                  <c:v>0.31951422074074082</c:v>
                </c:pt>
                <c:pt idx="2189">
                  <c:v>0.31922199499999993</c:v>
                </c:pt>
                <c:pt idx="2190">
                  <c:v>0.31890105612574071</c:v>
                </c:pt>
                <c:pt idx="2191">
                  <c:v>0.31843518570499996</c:v>
                </c:pt>
                <c:pt idx="2192">
                  <c:v>0.31808651916500003</c:v>
                </c:pt>
                <c:pt idx="2193">
                  <c:v>0.31791242187499991</c:v>
                </c:pt>
                <c:pt idx="2194">
                  <c:v>0.31797043684870363</c:v>
                </c:pt>
                <c:pt idx="2195">
                  <c:v>0.31817362676000005</c:v>
                </c:pt>
                <c:pt idx="2196">
                  <c:v>0.31817362676000005</c:v>
                </c:pt>
                <c:pt idx="2197">
                  <c:v>0.31817362676000005</c:v>
                </c:pt>
                <c:pt idx="2198">
                  <c:v>0.31765157023999985</c:v>
                </c:pt>
                <c:pt idx="2199">
                  <c:v>0.31695768671999996</c:v>
                </c:pt>
                <c:pt idx="2200">
                  <c:v>0.31664049015574069</c:v>
                </c:pt>
                <c:pt idx="2201">
                  <c:v>0.31669812340499992</c:v>
                </c:pt>
                <c:pt idx="2202">
                  <c:v>0.3168134416857406</c:v>
                </c:pt>
                <c:pt idx="2203">
                  <c:v>0.31669812340499992</c:v>
                </c:pt>
                <c:pt idx="2204">
                  <c:v>0.31661168000000001</c:v>
                </c:pt>
                <c:pt idx="2205">
                  <c:v>0.31661168000000001</c:v>
                </c:pt>
                <c:pt idx="2206">
                  <c:v>0.31612256604574068</c:v>
                </c:pt>
                <c:pt idx="2207">
                  <c:v>0.31540553267999993</c:v>
                </c:pt>
                <c:pt idx="2208">
                  <c:v>0.31509088338574065</c:v>
                </c:pt>
                <c:pt idx="2209">
                  <c:v>0.31514805403499996</c:v>
                </c:pt>
                <c:pt idx="2210">
                  <c:v>0.31500515930074069</c:v>
                </c:pt>
                <c:pt idx="2211">
                  <c:v>0.31531966812500006</c:v>
                </c:pt>
                <c:pt idx="2212">
                  <c:v>0.31531966812500006</c:v>
                </c:pt>
                <c:pt idx="2213">
                  <c:v>0.314805285095</c:v>
                </c:pt>
                <c:pt idx="2214">
                  <c:v>0.31466264506074054</c:v>
                </c:pt>
                <c:pt idx="2215">
                  <c:v>0.31420690783999994</c:v>
                </c:pt>
                <c:pt idx="2216">
                  <c:v>0.31400786260537039</c:v>
                </c:pt>
                <c:pt idx="2217">
                  <c:v>0.313951030445</c:v>
                </c:pt>
                <c:pt idx="2218">
                  <c:v>0.31392262067703686</c:v>
                </c:pt>
                <c:pt idx="2219">
                  <c:v>0.31386581375999995</c:v>
                </c:pt>
                <c:pt idx="2220">
                  <c:v>0.31406471160574073</c:v>
                </c:pt>
                <c:pt idx="2221">
                  <c:v>0.31378063491499997</c:v>
                </c:pt>
                <c:pt idx="2222">
                  <c:v>0.31355367609574075</c:v>
                </c:pt>
                <c:pt idx="2223">
                  <c:v>0.31293092106499992</c:v>
                </c:pt>
                <c:pt idx="2224">
                  <c:v>0.31281790994870368</c:v>
                </c:pt>
                <c:pt idx="2225">
                  <c:v>0.31293092106499992</c:v>
                </c:pt>
                <c:pt idx="2226">
                  <c:v>0.31284615647999997</c:v>
                </c:pt>
                <c:pt idx="2227">
                  <c:v>0.31310056279499993</c:v>
                </c:pt>
                <c:pt idx="2228">
                  <c:v>0.31312885102074084</c:v>
                </c:pt>
                <c:pt idx="2229">
                  <c:v>0.31310056279499993</c:v>
                </c:pt>
                <c:pt idx="2230">
                  <c:v>0.31295918426074076</c:v>
                </c:pt>
                <c:pt idx="2231">
                  <c:v>0.31250747264000001</c:v>
                </c:pt>
                <c:pt idx="2232">
                  <c:v>0.31214123964203705</c:v>
                </c:pt>
                <c:pt idx="2233">
                  <c:v>0.31216938655999987</c:v>
                </c:pt>
                <c:pt idx="2234">
                  <c:v>0.3122820156207407</c:v>
                </c:pt>
                <c:pt idx="2235">
                  <c:v>0.31250747264000001</c:v>
                </c:pt>
                <c:pt idx="2236">
                  <c:v>0.31242289515500005</c:v>
                </c:pt>
                <c:pt idx="2237">
                  <c:v>0.31242289515500005</c:v>
                </c:pt>
                <c:pt idx="2238">
                  <c:v>0.31216938655999998</c:v>
                </c:pt>
                <c:pt idx="2239">
                  <c:v>0.31183189631999997</c:v>
                </c:pt>
                <c:pt idx="2240">
                  <c:v>0.31183189631999997</c:v>
                </c:pt>
                <c:pt idx="2241">
                  <c:v>0.31183189631999997</c:v>
                </c:pt>
                <c:pt idx="2242">
                  <c:v>0.31205682370370363</c:v>
                </c:pt>
                <c:pt idx="2243">
                  <c:v>0.31216938655999987</c:v>
                </c:pt>
                <c:pt idx="2244">
                  <c:v>0.31208495821500004</c:v>
                </c:pt>
                <c:pt idx="2245">
                  <c:v>0.31216938655999987</c:v>
                </c:pt>
                <c:pt idx="2246">
                  <c:v>0.31200056708000001</c:v>
                </c:pt>
                <c:pt idx="2247">
                  <c:v>0.31115869567999999</c:v>
                </c:pt>
                <c:pt idx="2248">
                  <c:v>0.31121470537037038</c:v>
                </c:pt>
                <c:pt idx="2249">
                  <c:v>0.31115869567999999</c:v>
                </c:pt>
                <c:pt idx="2250">
                  <c:v>0.31132677395999997</c:v>
                </c:pt>
                <c:pt idx="2251">
                  <c:v>0.31124271636500001</c:v>
                </c:pt>
                <c:pt idx="2252">
                  <c:v>0.31129875065870366</c:v>
                </c:pt>
                <c:pt idx="2253">
                  <c:v>0.31124271636500001</c:v>
                </c:pt>
                <c:pt idx="2254">
                  <c:v>0.31079503182870366</c:v>
                </c:pt>
                <c:pt idx="2255">
                  <c:v>0.31015331551999992</c:v>
                </c:pt>
                <c:pt idx="2256">
                  <c:v>0.31009761574074068</c:v>
                </c:pt>
                <c:pt idx="2257">
                  <c:v>0.3100697719349999</c:v>
                </c:pt>
                <c:pt idx="2258">
                  <c:v>0.3100697719349999</c:v>
                </c:pt>
                <c:pt idx="2259">
                  <c:v>0.30998626483999997</c:v>
                </c:pt>
                <c:pt idx="2260">
                  <c:v>0.31004193218370374</c:v>
                </c:pt>
                <c:pt idx="2261">
                  <c:v>0.31015331551999992</c:v>
                </c:pt>
                <c:pt idx="2262">
                  <c:v>0.30981936000000004</c:v>
                </c:pt>
                <c:pt idx="2263">
                  <c:v>0.30965260075999995</c:v>
                </c:pt>
                <c:pt idx="2264">
                  <c:v>0.30915319423999998</c:v>
                </c:pt>
                <c:pt idx="2265">
                  <c:v>0.30931951812000003</c:v>
                </c:pt>
                <c:pt idx="2266">
                  <c:v>0.3095137457757407</c:v>
                </c:pt>
                <c:pt idx="2267">
                  <c:v>0.30948598688000001</c:v>
                </c:pt>
                <c:pt idx="2268">
                  <c:v>0.30959704666074067</c:v>
                </c:pt>
                <c:pt idx="2269">
                  <c:v>0.30973596219499994</c:v>
                </c:pt>
                <c:pt idx="2270">
                  <c:v>0.30979155668870367</c:v>
                </c:pt>
                <c:pt idx="2271">
                  <c:v>0.30948598688000001</c:v>
                </c:pt>
                <c:pt idx="2272">
                  <c:v>0.30940273437499988</c:v>
                </c:pt>
                <c:pt idx="2273">
                  <c:v>0.30981935999999988</c:v>
                </c:pt>
                <c:pt idx="2274">
                  <c:v>0.30959704666074073</c:v>
                </c:pt>
                <c:pt idx="2275">
                  <c:v>0.30965260075999995</c:v>
                </c:pt>
                <c:pt idx="2276">
                  <c:v>0.30990279420500005</c:v>
                </c:pt>
                <c:pt idx="2277">
                  <c:v>0.30998626483999997</c:v>
                </c:pt>
                <c:pt idx="2278">
                  <c:v>0.30998626483999997</c:v>
                </c:pt>
                <c:pt idx="2279">
                  <c:v>0.3100697719349999</c:v>
                </c:pt>
                <c:pt idx="2280">
                  <c:v>0.3100697719349999</c:v>
                </c:pt>
                <c:pt idx="2281">
                  <c:v>0.31015331551999992</c:v>
                </c:pt>
                <c:pt idx="2282">
                  <c:v>0.31009761574074068</c:v>
                </c:pt>
                <c:pt idx="2283">
                  <c:v>0.31032051228000002</c:v>
                </c:pt>
                <c:pt idx="2284">
                  <c:v>0.31034839262574077</c:v>
                </c:pt>
                <c:pt idx="2285">
                  <c:v>0.31032051228000002</c:v>
                </c:pt>
                <c:pt idx="2286">
                  <c:v>0.3101811714957407</c:v>
                </c:pt>
                <c:pt idx="2287">
                  <c:v>0.31015331551999992</c:v>
                </c:pt>
                <c:pt idx="2288">
                  <c:v>0.30979155668870362</c:v>
                </c:pt>
                <c:pt idx="2289">
                  <c:v>0.30998626483999997</c:v>
                </c:pt>
                <c:pt idx="2290">
                  <c:v>0.31001409648574069</c:v>
                </c:pt>
                <c:pt idx="2291">
                  <c:v>0.3100697719349999</c:v>
                </c:pt>
                <c:pt idx="2292">
                  <c:v>0.31004193218370374</c:v>
                </c:pt>
                <c:pt idx="2293">
                  <c:v>0.3100697719349999</c:v>
                </c:pt>
                <c:pt idx="2294">
                  <c:v>0.30984716735574069</c:v>
                </c:pt>
                <c:pt idx="2295">
                  <c:v>0.30940273437499988</c:v>
                </c:pt>
                <c:pt idx="2296">
                  <c:v>0.30926406074074064</c:v>
                </c:pt>
                <c:pt idx="2297">
                  <c:v>0.30923633808499995</c:v>
                </c:pt>
                <c:pt idx="2298">
                  <c:v>0.30923633808499995</c:v>
                </c:pt>
                <c:pt idx="2299">
                  <c:v>0.30923633808499995</c:v>
                </c:pt>
                <c:pt idx="2300">
                  <c:v>0.30929178741870361</c:v>
                </c:pt>
                <c:pt idx="2301">
                  <c:v>0.30923633808499995</c:v>
                </c:pt>
                <c:pt idx="2302">
                  <c:v>0.30901470150574062</c:v>
                </c:pt>
                <c:pt idx="2303">
                  <c:v>0.30848934271999995</c:v>
                </c:pt>
                <c:pt idx="2304">
                  <c:v>0.30846173223537032</c:v>
                </c:pt>
                <c:pt idx="2305">
                  <c:v>0.30832373963999998</c:v>
                </c:pt>
                <c:pt idx="2306">
                  <c:v>0.30810315862074067</c:v>
                </c:pt>
                <c:pt idx="2307">
                  <c:v>0.30824099190499998</c:v>
                </c:pt>
                <c:pt idx="2308">
                  <c:v>0.30846173223537032</c:v>
                </c:pt>
                <c:pt idx="2309">
                  <c:v>0.30848934271999995</c:v>
                </c:pt>
                <c:pt idx="2310">
                  <c:v>0.30840652323499995</c:v>
                </c:pt>
                <c:pt idx="2311">
                  <c:v>0.30791035896500007</c:v>
                </c:pt>
                <c:pt idx="2312">
                  <c:v>0.30796542472537031</c:v>
                </c:pt>
                <c:pt idx="2313">
                  <c:v>0.30799296355999994</c:v>
                </c:pt>
                <c:pt idx="2314">
                  <c:v>0.30802050636574069</c:v>
                </c:pt>
                <c:pt idx="2315">
                  <c:v>0.30799296355999994</c:v>
                </c:pt>
                <c:pt idx="2316">
                  <c:v>0.3080480531437037</c:v>
                </c:pt>
                <c:pt idx="2317">
                  <c:v>0.30807560389499999</c:v>
                </c:pt>
                <c:pt idx="2318">
                  <c:v>0.3077177537303703</c:v>
                </c:pt>
                <c:pt idx="2319">
                  <c:v>0.30716852095999991</c:v>
                </c:pt>
                <c:pt idx="2320">
                  <c:v>0.30697666206537033</c:v>
                </c:pt>
                <c:pt idx="2321">
                  <c:v>0.30675763053499999</c:v>
                </c:pt>
                <c:pt idx="2322">
                  <c:v>0.30692188062499992</c:v>
                </c:pt>
                <c:pt idx="2323">
                  <c:v>0.30683973792000002</c:v>
                </c:pt>
                <c:pt idx="2324">
                  <c:v>0.30689449579703698</c:v>
                </c:pt>
                <c:pt idx="2325">
                  <c:v>0.30675763053499999</c:v>
                </c:pt>
                <c:pt idx="2326">
                  <c:v>0.30670291188574078</c:v>
                </c:pt>
                <c:pt idx="2327">
                  <c:v>0.30642955359500001</c:v>
                </c:pt>
                <c:pt idx="2328">
                  <c:v>0.30629302106074074</c:v>
                </c:pt>
                <c:pt idx="2329">
                  <c:v>0.30626572626499998</c:v>
                </c:pt>
                <c:pt idx="2330">
                  <c:v>0.30629302106074074</c:v>
                </c:pt>
                <c:pt idx="2331">
                  <c:v>0.30626572626499998</c:v>
                </c:pt>
                <c:pt idx="2332">
                  <c:v>0.3062111483757407</c:v>
                </c:pt>
                <c:pt idx="2333">
                  <c:v>0.30618386527999997</c:v>
                </c:pt>
                <c:pt idx="2334">
                  <c:v>0.30615658608203694</c:v>
                </c:pt>
                <c:pt idx="2335">
                  <c:v>0.30610203937499997</c:v>
                </c:pt>
                <c:pt idx="2336">
                  <c:v>0.30610203937499997</c:v>
                </c:pt>
                <c:pt idx="2337">
                  <c:v>0.30602024852000004</c:v>
                </c:pt>
                <c:pt idx="2338">
                  <c:v>0.30607477186370369</c:v>
                </c:pt>
                <c:pt idx="2339">
                  <c:v>0.30642955359500001</c:v>
                </c:pt>
                <c:pt idx="2340">
                  <c:v>0.3063749288657408</c:v>
                </c:pt>
                <c:pt idx="2341">
                  <c:v>0.30634762236000002</c:v>
                </c:pt>
                <c:pt idx="2342">
                  <c:v>0.30634762236000002</c:v>
                </c:pt>
                <c:pt idx="2343">
                  <c:v>0.30610203937499997</c:v>
                </c:pt>
                <c:pt idx="2344">
                  <c:v>0.30604750824574067</c:v>
                </c:pt>
                <c:pt idx="2345">
                  <c:v>0.30626572626499998</c:v>
                </c:pt>
                <c:pt idx="2346">
                  <c:v>0.30632031975870372</c:v>
                </c:pt>
                <c:pt idx="2347">
                  <c:v>0.30626572626499998</c:v>
                </c:pt>
                <c:pt idx="2348">
                  <c:v>0.30642955359499996</c:v>
                </c:pt>
                <c:pt idx="2349">
                  <c:v>0.30659352160499986</c:v>
                </c:pt>
                <c:pt idx="2350">
                  <c:v>0.30651151999999993</c:v>
                </c:pt>
                <c:pt idx="2351">
                  <c:v>0.30626572626499998</c:v>
                </c:pt>
                <c:pt idx="2352">
                  <c:v>0.30626572626499998</c:v>
                </c:pt>
                <c:pt idx="2353">
                  <c:v>0.30626572626499998</c:v>
                </c:pt>
                <c:pt idx="2354">
                  <c:v>0.30623843537037043</c:v>
                </c:pt>
                <c:pt idx="2355">
                  <c:v>0.30651151999999993</c:v>
                </c:pt>
                <c:pt idx="2356">
                  <c:v>0.30642955359500001</c:v>
                </c:pt>
                <c:pt idx="2357">
                  <c:v>0.30651151999999993</c:v>
                </c:pt>
                <c:pt idx="2358">
                  <c:v>0.306156586082037</c:v>
                </c:pt>
                <c:pt idx="2359">
                  <c:v>0.30602024852000004</c:v>
                </c:pt>
                <c:pt idx="2360">
                  <c:v>0.30593849268500001</c:v>
                </c:pt>
                <c:pt idx="2361">
                  <c:v>0.30593849268500001</c:v>
                </c:pt>
                <c:pt idx="2362">
                  <c:v>0.30591124851703705</c:v>
                </c:pt>
                <c:pt idx="2363">
                  <c:v>0.30585677183999999</c:v>
                </c:pt>
                <c:pt idx="2364">
                  <c:v>0.30591124851703705</c:v>
                </c:pt>
                <c:pt idx="2365">
                  <c:v>0.30602024852000004</c:v>
                </c:pt>
                <c:pt idx="2366">
                  <c:v>0.30593849268500001</c:v>
                </c:pt>
                <c:pt idx="2367">
                  <c:v>0.305611818945</c:v>
                </c:pt>
                <c:pt idx="2368">
                  <c:v>0.3056390204207407</c:v>
                </c:pt>
                <c:pt idx="2369">
                  <c:v>0.30569343499999996</c:v>
                </c:pt>
                <c:pt idx="2370">
                  <c:v>0.30569343499999996</c:v>
                </c:pt>
                <c:pt idx="2371">
                  <c:v>0.30569343499999996</c:v>
                </c:pt>
                <c:pt idx="2372">
                  <c:v>0.30569343499999996</c:v>
                </c:pt>
                <c:pt idx="2373">
                  <c:v>0.30577508595499997</c:v>
                </c:pt>
                <c:pt idx="2374">
                  <c:v>0.30547586966074075</c:v>
                </c:pt>
                <c:pt idx="2375">
                  <c:v>0.30520426111999999</c:v>
                </c:pt>
                <c:pt idx="2376">
                  <c:v>0.30493303835703706</c:v>
                </c:pt>
                <c:pt idx="2377">
                  <c:v>0.30487883999999998</c:v>
                </c:pt>
                <c:pt idx="2378">
                  <c:v>0.30487883999999987</c:v>
                </c:pt>
                <c:pt idx="2379">
                  <c:v>0.30487883999999998</c:v>
                </c:pt>
                <c:pt idx="2380">
                  <c:v>0.30485174658870362</c:v>
                </c:pt>
                <c:pt idx="2381">
                  <c:v>0.30487883999999998</c:v>
                </c:pt>
                <c:pt idx="2382">
                  <c:v>0.30482465702074069</c:v>
                </c:pt>
                <c:pt idx="2383">
                  <c:v>0.30447284187500001</c:v>
                </c:pt>
                <c:pt idx="2384">
                  <c:v>0.30436472131870362</c:v>
                </c:pt>
                <c:pt idx="2385">
                  <c:v>0.30439174572</c:v>
                </c:pt>
                <c:pt idx="2386">
                  <c:v>0.30436472131870379</c:v>
                </c:pt>
                <c:pt idx="2387">
                  <c:v>0.30414866365499993</c:v>
                </c:pt>
                <c:pt idx="2388">
                  <c:v>0.30404072640537039</c:v>
                </c:pt>
                <c:pt idx="2389">
                  <c:v>0.30398678064500001</c:v>
                </c:pt>
                <c:pt idx="2390">
                  <c:v>0.30385198286074067</c:v>
                </c:pt>
                <c:pt idx="2391">
                  <c:v>0.303501953135</c:v>
                </c:pt>
                <c:pt idx="2392">
                  <c:v>0.30323313522203704</c:v>
                </c:pt>
                <c:pt idx="2393">
                  <c:v>0.30326000000000003</c:v>
                </c:pt>
                <c:pt idx="2394">
                  <c:v>0.30320627422074076</c:v>
                </c:pt>
                <c:pt idx="2395">
                  <c:v>0.30326000000000003</c:v>
                </c:pt>
                <c:pt idx="2396">
                  <c:v>0.30317941699500001</c:v>
                </c:pt>
                <c:pt idx="2397">
                  <c:v>0.30309886795999991</c:v>
                </c:pt>
                <c:pt idx="2398">
                  <c:v>0.30312571386574089</c:v>
                </c:pt>
                <c:pt idx="2399">
                  <c:v>0.30285742437499996</c:v>
                </c:pt>
                <c:pt idx="2400">
                  <c:v>0.30266984558370358</c:v>
                </c:pt>
                <c:pt idx="2401">
                  <c:v>0.30245569499999997</c:v>
                </c:pt>
                <c:pt idx="2402">
                  <c:v>0.30250921015703697</c:v>
                </c:pt>
                <c:pt idx="2403">
                  <c:v>0.30253597335499993</c:v>
                </c:pt>
                <c:pt idx="2404">
                  <c:v>0.30269663128499985</c:v>
                </c:pt>
                <c:pt idx="2405">
                  <c:v>0.30293787167999991</c:v>
                </c:pt>
                <c:pt idx="2406">
                  <c:v>0.30280381164574077</c:v>
                </c:pt>
                <c:pt idx="2407">
                  <c:v>0.30285742437499996</c:v>
                </c:pt>
                <c:pt idx="2408">
                  <c:v>0.302750213952037</c:v>
                </c:pt>
                <c:pt idx="2409">
                  <c:v>0.30277701091999998</c:v>
                </c:pt>
                <c:pt idx="2410">
                  <c:v>0.30285742437499996</c:v>
                </c:pt>
                <c:pt idx="2411">
                  <c:v>0.30285742437499996</c:v>
                </c:pt>
                <c:pt idx="2412">
                  <c:v>0.30280381164574077</c:v>
                </c:pt>
                <c:pt idx="2413">
                  <c:v>0.30285742437499996</c:v>
                </c:pt>
                <c:pt idx="2414">
                  <c:v>0.30277701091999998</c:v>
                </c:pt>
                <c:pt idx="2415">
                  <c:v>0.30245569499999997</c:v>
                </c:pt>
                <c:pt idx="2416">
                  <c:v>0.30253597335500004</c:v>
                </c:pt>
                <c:pt idx="2417">
                  <c:v>0.30253597335499993</c:v>
                </c:pt>
                <c:pt idx="2418">
                  <c:v>0.30256274030074065</c:v>
                </c:pt>
                <c:pt idx="2419">
                  <c:v>0.30245569499999997</c:v>
                </c:pt>
                <c:pt idx="2420">
                  <c:v>0.30250921015703697</c:v>
                </c:pt>
                <c:pt idx="2421">
                  <c:v>0.30261628544000002</c:v>
                </c:pt>
                <c:pt idx="2422">
                  <c:v>0.30248245070574076</c:v>
                </c:pt>
                <c:pt idx="2423">
                  <c:v>0.30229523935999997</c:v>
                </c:pt>
                <c:pt idx="2424">
                  <c:v>0.30229523935999997</c:v>
                </c:pt>
                <c:pt idx="2425">
                  <c:v>0.30229523935999997</c:v>
                </c:pt>
                <c:pt idx="2426">
                  <c:v>0.30232197261574073</c:v>
                </c:pt>
                <c:pt idx="2427">
                  <c:v>0.30229523935999997</c:v>
                </c:pt>
                <c:pt idx="2428">
                  <c:v>0.30234870961037041</c:v>
                </c:pt>
                <c:pt idx="2429">
                  <c:v>0.30237545034500007</c:v>
                </c:pt>
                <c:pt idx="2430">
                  <c:v>0.30208150778074067</c:v>
                </c:pt>
                <c:pt idx="2431">
                  <c:v>0.30189468843499995</c:v>
                </c:pt>
                <c:pt idx="2432">
                  <c:v>0.30165476000000008</c:v>
                </c:pt>
                <c:pt idx="2433">
                  <c:v>0.30157485069500006</c:v>
                </c:pt>
                <c:pt idx="2434">
                  <c:v>0.30157485069500006</c:v>
                </c:pt>
                <c:pt idx="2435">
                  <c:v>0.30165475999999997</c:v>
                </c:pt>
                <c:pt idx="2436">
                  <c:v>0.30160148342074078</c:v>
                </c:pt>
                <c:pt idx="2437">
                  <c:v>0.30157485069500006</c:v>
                </c:pt>
                <c:pt idx="2438">
                  <c:v>0.30162811985537036</c:v>
                </c:pt>
                <c:pt idx="2439">
                  <c:v>0.30173470270500002</c:v>
                </c:pt>
                <c:pt idx="2440">
                  <c:v>0.30146835685870366</c:v>
                </c:pt>
                <c:pt idx="2441">
                  <c:v>0.30165475999999997</c:v>
                </c:pt>
                <c:pt idx="2442">
                  <c:v>0.30160148342074078</c:v>
                </c:pt>
                <c:pt idx="2443">
                  <c:v>0.30165475999999997</c:v>
                </c:pt>
                <c:pt idx="2444">
                  <c:v>0.30165475999999997</c:v>
                </c:pt>
                <c:pt idx="2445">
                  <c:v>0.30157485069500006</c:v>
                </c:pt>
                <c:pt idx="2446">
                  <c:v>0.3016281198553703</c:v>
                </c:pt>
                <c:pt idx="2447">
                  <c:v>0.30173470270500002</c:v>
                </c:pt>
                <c:pt idx="2448">
                  <c:v>0.30173470270500002</c:v>
                </c:pt>
                <c:pt idx="2449">
                  <c:v>0.30173470270500002</c:v>
                </c:pt>
                <c:pt idx="2450">
                  <c:v>0.30173470270500002</c:v>
                </c:pt>
                <c:pt idx="2451">
                  <c:v>0.30165475999999997</c:v>
                </c:pt>
                <c:pt idx="2452">
                  <c:v>0.30165475999999997</c:v>
                </c:pt>
                <c:pt idx="2453">
                  <c:v>0.30173470270500002</c:v>
                </c:pt>
                <c:pt idx="2454">
                  <c:v>0.30168140385574083</c:v>
                </c:pt>
                <c:pt idx="2455">
                  <c:v>0.30165475999999997</c:v>
                </c:pt>
                <c:pt idx="2456">
                  <c:v>0.30176135770074075</c:v>
                </c:pt>
                <c:pt idx="2457">
                  <c:v>0.30173470270500002</c:v>
                </c:pt>
                <c:pt idx="2458">
                  <c:v>0.30165475999999997</c:v>
                </c:pt>
                <c:pt idx="2459">
                  <c:v>0.30173470270500002</c:v>
                </c:pt>
                <c:pt idx="2460">
                  <c:v>0.30168140385574083</c:v>
                </c:pt>
                <c:pt idx="2461">
                  <c:v>0.30173470270500002</c:v>
                </c:pt>
                <c:pt idx="2462">
                  <c:v>0.30176135770074075</c:v>
                </c:pt>
                <c:pt idx="2463">
                  <c:v>0.30149497475999987</c:v>
                </c:pt>
                <c:pt idx="2464">
                  <c:v>0.30152159636574066</c:v>
                </c:pt>
                <c:pt idx="2465">
                  <c:v>0.30181467883999996</c:v>
                </c:pt>
                <c:pt idx="2466">
                  <c:v>0.3014683568587036</c:v>
                </c:pt>
                <c:pt idx="2467">
                  <c:v>0.30157485069500006</c:v>
                </c:pt>
                <c:pt idx="2468">
                  <c:v>0.30149497475999987</c:v>
                </c:pt>
                <c:pt idx="2469">
                  <c:v>0.30149497475999987</c:v>
                </c:pt>
                <c:pt idx="2470">
                  <c:v>0.30146835685870366</c:v>
                </c:pt>
                <c:pt idx="2471">
                  <c:v>0.30141513216499993</c:v>
                </c:pt>
                <c:pt idx="2472">
                  <c:v>0.301255546875</c:v>
                </c:pt>
                <c:pt idx="2473">
                  <c:v>0.30133532287999992</c:v>
                </c:pt>
                <c:pt idx="2474">
                  <c:v>0.30136192227574082</c:v>
                </c:pt>
                <c:pt idx="2475">
                  <c:v>0.30117580412000006</c:v>
                </c:pt>
                <c:pt idx="2476">
                  <c:v>0.30106953211703691</c:v>
                </c:pt>
                <c:pt idx="2477">
                  <c:v>0.30109609458499997</c:v>
                </c:pt>
                <c:pt idx="2478">
                  <c:v>0.30114923058537035</c:v>
                </c:pt>
                <c:pt idx="2479">
                  <c:v>0.30093677505500005</c:v>
                </c:pt>
                <c:pt idx="2480">
                  <c:v>0.30091023469037037</c:v>
                </c:pt>
                <c:pt idx="2481">
                  <c:v>0.30093677505500005</c:v>
                </c:pt>
                <c:pt idx="2482">
                  <c:v>0.30093677505500005</c:v>
                </c:pt>
                <c:pt idx="2483">
                  <c:v>0.30101641823999997</c:v>
                </c:pt>
                <c:pt idx="2484">
                  <c:v>0.30091023469037037</c:v>
                </c:pt>
                <c:pt idx="2485">
                  <c:v>0.30109609458499997</c:v>
                </c:pt>
                <c:pt idx="2486">
                  <c:v>0.3009633191007407</c:v>
                </c:pt>
                <c:pt idx="2487">
                  <c:v>0.30085716499999998</c:v>
                </c:pt>
                <c:pt idx="2488">
                  <c:v>0.30059203703703696</c:v>
                </c:pt>
                <c:pt idx="2489">
                  <c:v>0.30053905547999993</c:v>
                </c:pt>
                <c:pt idx="2490">
                  <c:v>0.3005125701987037</c:v>
                </c:pt>
                <c:pt idx="2491">
                  <c:v>0.30045961062499998</c:v>
                </c:pt>
                <c:pt idx="2492">
                  <c:v>0.30053905547999993</c:v>
                </c:pt>
                <c:pt idx="2493">
                  <c:v>0.30061853331500005</c:v>
                </c:pt>
                <c:pt idx="2494">
                  <c:v>0.30035373540203686</c:v>
                </c:pt>
                <c:pt idx="2495">
                  <c:v>0.30045961062499998</c:v>
                </c:pt>
                <c:pt idx="2496">
                  <c:v>0.30043313633037033</c:v>
                </c:pt>
                <c:pt idx="2497">
                  <c:v>0.30030081973499995</c:v>
                </c:pt>
                <c:pt idx="2498">
                  <c:v>0.30008930315574078</c:v>
                </c:pt>
                <c:pt idx="2499">
                  <c:v>0.30014216040500002</c:v>
                </c:pt>
                <c:pt idx="2500">
                  <c:v>0.30019503224537025</c:v>
                </c:pt>
                <c:pt idx="2501">
                  <c:v>0.30014216040500002</c:v>
                </c:pt>
                <c:pt idx="2502">
                  <c:v>0.30027436738370361</c:v>
                </c:pt>
                <c:pt idx="2503">
                  <c:v>0.29998363239500009</c:v>
                </c:pt>
                <c:pt idx="2504">
                  <c:v>0.30003646048870375</c:v>
                </c:pt>
                <c:pt idx="2505">
                  <c:v>0.30006287999999998</c:v>
                </c:pt>
                <c:pt idx="2506">
                  <c:v>0.30001004462074077</c:v>
                </c:pt>
                <c:pt idx="2507">
                  <c:v>0.30006287999999998</c:v>
                </c:pt>
                <c:pt idx="2508">
                  <c:v>0.30008930315574078</c:v>
                </c:pt>
                <c:pt idx="2509">
                  <c:v>0.30006287999999998</c:v>
                </c:pt>
                <c:pt idx="2510">
                  <c:v>0.30011572995703706</c:v>
                </c:pt>
                <c:pt idx="2511">
                  <c:v>0.30014216040500002</c:v>
                </c:pt>
                <c:pt idx="2512">
                  <c:v>0.30019503224537025</c:v>
                </c:pt>
                <c:pt idx="2513">
                  <c:v>0.29974608607999997</c:v>
                </c:pt>
                <c:pt idx="2514">
                  <c:v>0.29982523546499995</c:v>
                </c:pt>
                <c:pt idx="2515">
                  <c:v>0.29982523546499995</c:v>
                </c:pt>
                <c:pt idx="2516">
                  <c:v>0.29990441755999991</c:v>
                </c:pt>
                <c:pt idx="2517">
                  <c:v>0.30006287999999998</c:v>
                </c:pt>
                <c:pt idx="2518">
                  <c:v>0.30001004462074077</c:v>
                </c:pt>
                <c:pt idx="2519">
                  <c:v>0.30006287999999998</c:v>
                </c:pt>
                <c:pt idx="2520">
                  <c:v>0.29993081886574074</c:v>
                </c:pt>
                <c:pt idx="2521">
                  <c:v>0.29982523546499995</c:v>
                </c:pt>
                <c:pt idx="2522">
                  <c:v>0.29977246557574067</c:v>
                </c:pt>
                <c:pt idx="2523">
                  <c:v>0.29990441755999991</c:v>
                </c:pt>
                <c:pt idx="2524">
                  <c:v>0.29974608607999997</c:v>
                </c:pt>
                <c:pt idx="2525">
                  <c:v>0.29990441755999991</c:v>
                </c:pt>
                <c:pt idx="2526">
                  <c:v>0.29990441756000003</c:v>
                </c:pt>
                <c:pt idx="2527">
                  <c:v>0.30006287999999998</c:v>
                </c:pt>
                <c:pt idx="2528">
                  <c:v>0.29982523546499995</c:v>
                </c:pt>
                <c:pt idx="2529">
                  <c:v>0.29958788531999991</c:v>
                </c:pt>
                <c:pt idx="2530">
                  <c:v>0.29971971021537036</c:v>
                </c:pt>
                <c:pt idx="2531">
                  <c:v>0.29966696937499998</c:v>
                </c:pt>
                <c:pt idx="2532">
                  <c:v>0.29969333798074077</c:v>
                </c:pt>
                <c:pt idx="2533">
                  <c:v>0.29966696937499998</c:v>
                </c:pt>
                <c:pt idx="2534">
                  <c:v>0.29974608607999997</c:v>
                </c:pt>
                <c:pt idx="2535">
                  <c:v>0.29958788531999991</c:v>
                </c:pt>
                <c:pt idx="2536">
                  <c:v>0.29958788531999991</c:v>
                </c:pt>
                <c:pt idx="2537">
                  <c:v>0.29958788531999991</c:v>
                </c:pt>
                <c:pt idx="2538">
                  <c:v>0.29961424304574058</c:v>
                </c:pt>
                <c:pt idx="2539">
                  <c:v>0.29958788531999991</c:v>
                </c:pt>
                <c:pt idx="2540">
                  <c:v>0.29961424304574058</c:v>
                </c:pt>
                <c:pt idx="2541">
                  <c:v>0.29966696937499998</c:v>
                </c:pt>
                <c:pt idx="2542">
                  <c:v>0.29940348266203709</c:v>
                </c:pt>
                <c:pt idx="2543">
                  <c:v>0.29935082875499996</c:v>
                </c:pt>
                <c:pt idx="2544">
                  <c:v>0.29942981503999999</c:v>
                </c:pt>
                <c:pt idx="2545">
                  <c:v>0.29935082875499996</c:v>
                </c:pt>
                <c:pt idx="2546">
                  <c:v>0.29924556430537047</c:v>
                </c:pt>
                <c:pt idx="2547">
                  <c:v>0.29911406495999998</c:v>
                </c:pt>
                <c:pt idx="2548">
                  <c:v>0.299166653877037</c:v>
                </c:pt>
                <c:pt idx="2549">
                  <c:v>0.29927187500000002</c:v>
                </c:pt>
                <c:pt idx="2550">
                  <c:v>0.29911406495999998</c:v>
                </c:pt>
                <c:pt idx="2551">
                  <c:v>0.29927187500000002</c:v>
                </c:pt>
                <c:pt idx="2552">
                  <c:v>0.299166653877037</c:v>
                </c:pt>
                <c:pt idx="2553">
                  <c:v>0.29887759312499995</c:v>
                </c:pt>
                <c:pt idx="2554">
                  <c:v>0.29898265572574073</c:v>
                </c:pt>
                <c:pt idx="2555">
                  <c:v>0.29895638468000002</c:v>
                </c:pt>
                <c:pt idx="2556">
                  <c:v>0.29895638468000002</c:v>
                </c:pt>
                <c:pt idx="2557">
                  <c:v>0.29895638468000002</c:v>
                </c:pt>
                <c:pt idx="2558">
                  <c:v>0.29903520861499994</c:v>
                </c:pt>
                <c:pt idx="2559">
                  <c:v>0.29911406495999998</c:v>
                </c:pt>
                <c:pt idx="2560">
                  <c:v>0.29900893037037041</c:v>
                </c:pt>
                <c:pt idx="2561">
                  <c:v>0.29911406495999998</c:v>
                </c:pt>
                <c:pt idx="2562">
                  <c:v>0.29898265572574073</c:v>
                </c:pt>
                <c:pt idx="2563">
                  <c:v>0.29872010703499996</c:v>
                </c:pt>
                <c:pt idx="2564">
                  <c:v>0.29903520861499994</c:v>
                </c:pt>
                <c:pt idx="2565">
                  <c:v>0.29879883392000001</c:v>
                </c:pt>
                <c:pt idx="2566">
                  <c:v>0.29879883392000001</c:v>
                </c:pt>
                <c:pt idx="2567">
                  <c:v>0.29879883392000001</c:v>
                </c:pt>
                <c:pt idx="2568">
                  <c:v>0.29882508339574065</c:v>
                </c:pt>
                <c:pt idx="2569">
                  <c:v>0.29887759312499995</c:v>
                </c:pt>
                <c:pt idx="2570">
                  <c:v>0.29879883392000001</c:v>
                </c:pt>
                <c:pt idx="2571">
                  <c:v>0.29879883392000001</c:v>
                </c:pt>
                <c:pt idx="2572">
                  <c:v>0.29882508339574065</c:v>
                </c:pt>
                <c:pt idx="2573">
                  <c:v>0.29887759312499995</c:v>
                </c:pt>
                <c:pt idx="2574">
                  <c:v>0.2988513364637036</c:v>
                </c:pt>
                <c:pt idx="2575">
                  <c:v>0.298562750105</c:v>
                </c:pt>
                <c:pt idx="2576">
                  <c:v>0.29858896730074069</c:v>
                </c:pt>
                <c:pt idx="2577">
                  <c:v>0.298562750105</c:v>
                </c:pt>
                <c:pt idx="2578">
                  <c:v>0.29853653649037032</c:v>
                </c:pt>
                <c:pt idx="2579">
                  <c:v>0.29848412000000002</c:v>
                </c:pt>
                <c:pt idx="2580">
                  <c:v>0.29853653649037032</c:v>
                </c:pt>
                <c:pt idx="2581">
                  <c:v>0.298562750105</c:v>
                </c:pt>
                <c:pt idx="2582">
                  <c:v>0.298562750105</c:v>
                </c:pt>
                <c:pt idx="2583">
                  <c:v>0.298562750105</c:v>
                </c:pt>
                <c:pt idx="2584">
                  <c:v>0.29858896730074069</c:v>
                </c:pt>
                <c:pt idx="2585">
                  <c:v>0.298562750105</c:v>
                </c:pt>
                <c:pt idx="2586">
                  <c:v>0.29853653649037032</c:v>
                </c:pt>
                <c:pt idx="2587">
                  <c:v>0.29872010703499996</c:v>
                </c:pt>
                <c:pt idx="2588">
                  <c:v>0.29874634574074072</c:v>
                </c:pt>
                <c:pt idx="2589">
                  <c:v>0.29872010703499996</c:v>
                </c:pt>
                <c:pt idx="2590">
                  <c:v>0.29874634574074072</c:v>
                </c:pt>
                <c:pt idx="2591">
                  <c:v>0.29879883392000001</c:v>
                </c:pt>
                <c:pt idx="2592">
                  <c:v>0.29874634574074072</c:v>
                </c:pt>
                <c:pt idx="2593">
                  <c:v>0.29872010703499996</c:v>
                </c:pt>
                <c:pt idx="2594">
                  <c:v>0.29869387191703695</c:v>
                </c:pt>
                <c:pt idx="2595">
                  <c:v>0.29864141243999992</c:v>
                </c:pt>
                <c:pt idx="2596">
                  <c:v>0.29866764038574073</c:v>
                </c:pt>
                <c:pt idx="2597">
                  <c:v>0.29903520861499994</c:v>
                </c:pt>
                <c:pt idx="2598">
                  <c:v>0.29890385338074077</c:v>
                </c:pt>
                <c:pt idx="2599">
                  <c:v>0.29879883392000001</c:v>
                </c:pt>
                <c:pt idx="2600">
                  <c:v>0.29866764038574073</c:v>
                </c:pt>
                <c:pt idx="2601">
                  <c:v>0.298562750105</c:v>
                </c:pt>
                <c:pt idx="2602">
                  <c:v>0.29861518807870369</c:v>
                </c:pt>
                <c:pt idx="2603">
                  <c:v>0.298562750105</c:v>
                </c:pt>
                <c:pt idx="2604">
                  <c:v>0.29861518807870369</c:v>
                </c:pt>
                <c:pt idx="2605">
                  <c:v>0.298562750105</c:v>
                </c:pt>
                <c:pt idx="2606">
                  <c:v>0.29848412000000002</c:v>
                </c:pt>
                <c:pt idx="2607">
                  <c:v>0.29887759312499995</c:v>
                </c:pt>
                <c:pt idx="2608">
                  <c:v>0.29858896730074069</c:v>
                </c:pt>
                <c:pt idx="2609">
                  <c:v>0.29848412000000002</c:v>
                </c:pt>
                <c:pt idx="2610">
                  <c:v>0.29832695635999995</c:v>
                </c:pt>
                <c:pt idx="2611">
                  <c:v>0.29832695635999995</c:v>
                </c:pt>
                <c:pt idx="2612">
                  <c:v>0.2983531413657407</c:v>
                </c:pt>
                <c:pt idx="2613">
                  <c:v>0.29832695635999995</c:v>
                </c:pt>
                <c:pt idx="2614">
                  <c:v>0.29837932994370364</c:v>
                </c:pt>
                <c:pt idx="2615">
                  <c:v>0.29840552209499999</c:v>
                </c:pt>
                <c:pt idx="2616">
                  <c:v>0.29843171782074074</c:v>
                </c:pt>
                <c:pt idx="2617">
                  <c:v>0.29848412000000002</c:v>
                </c:pt>
                <c:pt idx="2618">
                  <c:v>0.29845791712203701</c:v>
                </c:pt>
                <c:pt idx="2619">
                  <c:v>0.29848412000000002</c:v>
                </c:pt>
                <c:pt idx="2620">
                  <c:v>0.29843171782074074</c:v>
                </c:pt>
                <c:pt idx="2621">
                  <c:v>0.29840552209499999</c:v>
                </c:pt>
                <c:pt idx="2622">
                  <c:v>0.29827459706074072</c:v>
                </c:pt>
                <c:pt idx="2623">
                  <c:v>0.29824842276499997</c:v>
                </c:pt>
                <c:pt idx="2624">
                  <c:v>0.29811760478074073</c:v>
                </c:pt>
                <c:pt idx="2625">
                  <c:v>0.29809145187499997</c:v>
                </c:pt>
                <c:pt idx="2626">
                  <c:v>0.29816992128000003</c:v>
                </c:pt>
                <c:pt idx="2627">
                  <c:v>0.29816992128000003</c:v>
                </c:pt>
                <c:pt idx="2628">
                  <c:v>0.29814376124870373</c:v>
                </c:pt>
                <c:pt idx="2629">
                  <c:v>0.29848412000000002</c:v>
                </c:pt>
                <c:pt idx="2630">
                  <c:v>0.29845791712203701</c:v>
                </c:pt>
                <c:pt idx="2631">
                  <c:v>0.29840552209499999</c:v>
                </c:pt>
                <c:pt idx="2632">
                  <c:v>0.2983531413657407</c:v>
                </c:pt>
                <c:pt idx="2633">
                  <c:v>0.29840552209499999</c:v>
                </c:pt>
                <c:pt idx="2634">
                  <c:v>0.29837932994370364</c:v>
                </c:pt>
                <c:pt idx="2635">
                  <c:v>0.29840552209499999</c:v>
                </c:pt>
                <c:pt idx="2636">
                  <c:v>0.29840552209499999</c:v>
                </c:pt>
                <c:pt idx="2637">
                  <c:v>0.29840552209499999</c:v>
                </c:pt>
                <c:pt idx="2638">
                  <c:v>0.2983531413657407</c:v>
                </c:pt>
                <c:pt idx="2639">
                  <c:v>0.29840552209499999</c:v>
                </c:pt>
                <c:pt idx="2640">
                  <c:v>0.29840552209499993</c:v>
                </c:pt>
                <c:pt idx="2641">
                  <c:v>0.29832695635999995</c:v>
                </c:pt>
                <c:pt idx="2642">
                  <c:v>0.2983531413657407</c:v>
                </c:pt>
                <c:pt idx="2643">
                  <c:v>0.298562750105</c:v>
                </c:pt>
                <c:pt idx="2644">
                  <c:v>0.29866764038574073</c:v>
                </c:pt>
                <c:pt idx="2645">
                  <c:v>0.29864141243999992</c:v>
                </c:pt>
                <c:pt idx="2646">
                  <c:v>0.29866764038574073</c:v>
                </c:pt>
                <c:pt idx="2647">
                  <c:v>0.29864141243999992</c:v>
                </c:pt>
                <c:pt idx="2648">
                  <c:v>0.29853653649037032</c:v>
                </c:pt>
                <c:pt idx="2649">
                  <c:v>0.29879883392000001</c:v>
                </c:pt>
                <c:pt idx="2650">
                  <c:v>0.29869387191703695</c:v>
                </c:pt>
                <c:pt idx="2651">
                  <c:v>0.29864141243999992</c:v>
                </c:pt>
                <c:pt idx="2652">
                  <c:v>0.29879883392000001</c:v>
                </c:pt>
                <c:pt idx="2653">
                  <c:v>0.29872010703499996</c:v>
                </c:pt>
                <c:pt idx="2654">
                  <c:v>0.29874634574074072</c:v>
                </c:pt>
                <c:pt idx="2655">
                  <c:v>0.29872010703499996</c:v>
                </c:pt>
                <c:pt idx="2656">
                  <c:v>0.29869387191703695</c:v>
                </c:pt>
                <c:pt idx="2657">
                  <c:v>0.29872010703499996</c:v>
                </c:pt>
                <c:pt idx="2658">
                  <c:v>0.29866764038574073</c:v>
                </c:pt>
                <c:pt idx="2659">
                  <c:v>0.29864141243999992</c:v>
                </c:pt>
                <c:pt idx="2660">
                  <c:v>0.29869387191703695</c:v>
                </c:pt>
                <c:pt idx="2661">
                  <c:v>0.29864141243999992</c:v>
                </c:pt>
                <c:pt idx="2662">
                  <c:v>0.29864141243999992</c:v>
                </c:pt>
                <c:pt idx="2663">
                  <c:v>0.29864141243999992</c:v>
                </c:pt>
                <c:pt idx="2664">
                  <c:v>0.29866764038574073</c:v>
                </c:pt>
                <c:pt idx="2665">
                  <c:v>0.29864141243999992</c:v>
                </c:pt>
                <c:pt idx="2666">
                  <c:v>0.29882508339574065</c:v>
                </c:pt>
                <c:pt idx="2667">
                  <c:v>0.29887759312499995</c:v>
                </c:pt>
                <c:pt idx="2668">
                  <c:v>0.29893011723203705</c:v>
                </c:pt>
                <c:pt idx="2669">
                  <c:v>0.29887759312499995</c:v>
                </c:pt>
                <c:pt idx="2670">
                  <c:v>0.29893011723203705</c:v>
                </c:pt>
                <c:pt idx="2671">
                  <c:v>0.29887759312499995</c:v>
                </c:pt>
                <c:pt idx="2672">
                  <c:v>0.29887759312500001</c:v>
                </c:pt>
                <c:pt idx="2673">
                  <c:v>0.29887759312499995</c:v>
                </c:pt>
                <c:pt idx="2674">
                  <c:v>0.29874634574074066</c:v>
                </c:pt>
                <c:pt idx="2675">
                  <c:v>0.29864141243999992</c:v>
                </c:pt>
                <c:pt idx="2676">
                  <c:v>0.29872010703499996</c:v>
                </c:pt>
                <c:pt idx="2677">
                  <c:v>0.29879883392000001</c:v>
                </c:pt>
                <c:pt idx="2678">
                  <c:v>0.29877258803537027</c:v>
                </c:pt>
                <c:pt idx="2679">
                  <c:v>0.29864141243999992</c:v>
                </c:pt>
                <c:pt idx="2680">
                  <c:v>0.29872010703499996</c:v>
                </c:pt>
                <c:pt idx="2681">
                  <c:v>0.29879883392000001</c:v>
                </c:pt>
                <c:pt idx="2682">
                  <c:v>0.29874634574074072</c:v>
                </c:pt>
                <c:pt idx="2683">
                  <c:v>0.29864141243999992</c:v>
                </c:pt>
                <c:pt idx="2684">
                  <c:v>0.29893011723203705</c:v>
                </c:pt>
                <c:pt idx="2685">
                  <c:v>0.29895638468000002</c:v>
                </c:pt>
                <c:pt idx="2686">
                  <c:v>0.29903520861499994</c:v>
                </c:pt>
                <c:pt idx="2687">
                  <c:v>0.29895638468000002</c:v>
                </c:pt>
                <c:pt idx="2688">
                  <c:v>0.29903520861499994</c:v>
                </c:pt>
                <c:pt idx="2689">
                  <c:v>0.29903520861499994</c:v>
                </c:pt>
                <c:pt idx="2690">
                  <c:v>0.29903520861499994</c:v>
                </c:pt>
                <c:pt idx="2691">
                  <c:v>0.29895638468000002</c:v>
                </c:pt>
                <c:pt idx="2692">
                  <c:v>0.29900893037037041</c:v>
                </c:pt>
                <c:pt idx="2693">
                  <c:v>0.29895638468000002</c:v>
                </c:pt>
                <c:pt idx="2694">
                  <c:v>0.29900893037037041</c:v>
                </c:pt>
                <c:pt idx="2695">
                  <c:v>0.29911406495999998</c:v>
                </c:pt>
                <c:pt idx="2696">
                  <c:v>0.29903520861499994</c:v>
                </c:pt>
                <c:pt idx="2697">
                  <c:v>0.29919295374499993</c:v>
                </c:pt>
                <c:pt idx="2698">
                  <c:v>0.29906149046074071</c:v>
                </c:pt>
                <c:pt idx="2699">
                  <c:v>0.29919295374499993</c:v>
                </c:pt>
                <c:pt idx="2700">
                  <c:v>0.29906149046074071</c:v>
                </c:pt>
                <c:pt idx="2701">
                  <c:v>0.29903520861499994</c:v>
                </c:pt>
                <c:pt idx="2702">
                  <c:v>0.29900893037037041</c:v>
                </c:pt>
                <c:pt idx="2703">
                  <c:v>0.29872010703499996</c:v>
                </c:pt>
                <c:pt idx="2704">
                  <c:v>0.29879883392000001</c:v>
                </c:pt>
                <c:pt idx="2705">
                  <c:v>0.29887759312499995</c:v>
                </c:pt>
                <c:pt idx="2706">
                  <c:v>0.29887759312499995</c:v>
                </c:pt>
                <c:pt idx="2707">
                  <c:v>0.29895638468000002</c:v>
                </c:pt>
                <c:pt idx="2708">
                  <c:v>0.29893011723203705</c:v>
                </c:pt>
                <c:pt idx="2709">
                  <c:v>0.29895638468000002</c:v>
                </c:pt>
                <c:pt idx="2710">
                  <c:v>0.29900893037037041</c:v>
                </c:pt>
                <c:pt idx="2711">
                  <c:v>0.29872010703499996</c:v>
                </c:pt>
                <c:pt idx="2712">
                  <c:v>0.29874634574074066</c:v>
                </c:pt>
                <c:pt idx="2713">
                  <c:v>0.29872010703499996</c:v>
                </c:pt>
                <c:pt idx="2714">
                  <c:v>0.29874634574074066</c:v>
                </c:pt>
                <c:pt idx="2715">
                  <c:v>0.29879883392000001</c:v>
                </c:pt>
                <c:pt idx="2716">
                  <c:v>0.29879883391999995</c:v>
                </c:pt>
                <c:pt idx="2717">
                  <c:v>0.29879883392000001</c:v>
                </c:pt>
                <c:pt idx="2718">
                  <c:v>0.29879883391999995</c:v>
                </c:pt>
                <c:pt idx="2719">
                  <c:v>0.29848412000000002</c:v>
                </c:pt>
                <c:pt idx="2720">
                  <c:v>0.29858896730074069</c:v>
                </c:pt>
                <c:pt idx="2721">
                  <c:v>0.298562750105</c:v>
                </c:pt>
                <c:pt idx="2722">
                  <c:v>0.29866764038574073</c:v>
                </c:pt>
                <c:pt idx="2723">
                  <c:v>0.29872010703499996</c:v>
                </c:pt>
                <c:pt idx="2724">
                  <c:v>0.29874634574074066</c:v>
                </c:pt>
                <c:pt idx="2725">
                  <c:v>0.29840552209499999</c:v>
                </c:pt>
                <c:pt idx="2726">
                  <c:v>0.29840552209499999</c:v>
                </c:pt>
                <c:pt idx="2727">
                  <c:v>0.29848412000000002</c:v>
                </c:pt>
                <c:pt idx="2728">
                  <c:v>0.29853653649037032</c:v>
                </c:pt>
                <c:pt idx="2729">
                  <c:v>0.29848412000000002</c:v>
                </c:pt>
                <c:pt idx="2730">
                  <c:v>0.29845791712203701</c:v>
                </c:pt>
                <c:pt idx="2731">
                  <c:v>0.298562750105</c:v>
                </c:pt>
                <c:pt idx="2732">
                  <c:v>0.29851032645574083</c:v>
                </c:pt>
                <c:pt idx="2733">
                  <c:v>0.298562750105</c:v>
                </c:pt>
                <c:pt idx="2734">
                  <c:v>0.298562750105</c:v>
                </c:pt>
                <c:pt idx="2735">
                  <c:v>0.298562750105</c:v>
                </c:pt>
                <c:pt idx="2736">
                  <c:v>0.298562750105</c:v>
                </c:pt>
                <c:pt idx="2737">
                  <c:v>0.29840552209499999</c:v>
                </c:pt>
                <c:pt idx="2738">
                  <c:v>0.29832695635999995</c:v>
                </c:pt>
                <c:pt idx="2739">
                  <c:v>0.29824842276499997</c:v>
                </c:pt>
                <c:pt idx="2740">
                  <c:v>0.29830077492537027</c:v>
                </c:pt>
                <c:pt idx="2741">
                  <c:v>0.29824842276499997</c:v>
                </c:pt>
                <c:pt idx="2742">
                  <c:v>0.2983531413657407</c:v>
                </c:pt>
                <c:pt idx="2743">
                  <c:v>0.29832695635999995</c:v>
                </c:pt>
                <c:pt idx="2744">
                  <c:v>0.29840552209499999</c:v>
                </c:pt>
                <c:pt idx="2745">
                  <c:v>0.29809145187499997</c:v>
                </c:pt>
                <c:pt idx="2746">
                  <c:v>0.29816992127999997</c:v>
                </c:pt>
                <c:pt idx="2747">
                  <c:v>0.29832695635999995</c:v>
                </c:pt>
                <c:pt idx="2748">
                  <c:v>0.29822225203703701</c:v>
                </c:pt>
                <c:pt idx="2749">
                  <c:v>0.29832695635999995</c:v>
                </c:pt>
                <c:pt idx="2750">
                  <c:v>0.29824842276499997</c:v>
                </c:pt>
                <c:pt idx="2751">
                  <c:v>0.29832695635999995</c:v>
                </c:pt>
                <c:pt idx="2752">
                  <c:v>0.29837932994370364</c:v>
                </c:pt>
                <c:pt idx="2753">
                  <c:v>0.29809145187499997</c:v>
                </c:pt>
                <c:pt idx="2754">
                  <c:v>0.29811760478074073</c:v>
                </c:pt>
                <c:pt idx="2755">
                  <c:v>0.29816992128000003</c:v>
                </c:pt>
                <c:pt idx="2756">
                  <c:v>0.29824842276499997</c:v>
                </c:pt>
                <c:pt idx="2757">
                  <c:v>0.29832695635999995</c:v>
                </c:pt>
                <c:pt idx="2758">
                  <c:v>0.29814376124870373</c:v>
                </c:pt>
                <c:pt idx="2759">
                  <c:v>0.29816992128000003</c:v>
                </c:pt>
                <c:pt idx="2760">
                  <c:v>0.29816992128000003</c:v>
                </c:pt>
                <c:pt idx="2761">
                  <c:v>0.29816992128000003</c:v>
                </c:pt>
                <c:pt idx="2762">
                  <c:v>0.29814376124870373</c:v>
                </c:pt>
                <c:pt idx="2763">
                  <c:v>0.29816992128000003</c:v>
                </c:pt>
                <c:pt idx="2764">
                  <c:v>0.29811760478074073</c:v>
                </c:pt>
                <c:pt idx="2765">
                  <c:v>0.29793460918499998</c:v>
                </c:pt>
                <c:pt idx="2766">
                  <c:v>0.29790848118370367</c:v>
                </c:pt>
                <c:pt idx="2767">
                  <c:v>0.29793460918499998</c:v>
                </c:pt>
                <c:pt idx="2768">
                  <c:v>0.29798687585203698</c:v>
                </c:pt>
                <c:pt idx="2769">
                  <c:v>0.29809145187499997</c:v>
                </c:pt>
                <c:pt idx="2770">
                  <c:v>0.29788235673574071</c:v>
                </c:pt>
                <c:pt idx="2771">
                  <c:v>0.29769958499999993</c:v>
                </c:pt>
                <c:pt idx="2772">
                  <c:v>0.29775178775703698</c:v>
                </c:pt>
                <c:pt idx="2773">
                  <c:v>0.29793460918499998</c:v>
                </c:pt>
                <c:pt idx="2774">
                  <c:v>0.29777789445500003</c:v>
                </c:pt>
                <c:pt idx="2775">
                  <c:v>0.29769958499999993</c:v>
                </c:pt>
                <c:pt idx="2776">
                  <c:v>0.29772568460574073</c:v>
                </c:pt>
                <c:pt idx="2777">
                  <c:v>0.29762130744499998</c:v>
                </c:pt>
                <c:pt idx="2778">
                  <c:v>0.29751698694203699</c:v>
                </c:pt>
                <c:pt idx="2779">
                  <c:v>0.29738666588000001</c:v>
                </c:pt>
                <c:pt idx="2780">
                  <c:v>0.29749091566074071</c:v>
                </c:pt>
                <c:pt idx="2781">
                  <c:v>0.29762130744499998</c:v>
                </c:pt>
                <c:pt idx="2782">
                  <c:v>0.29751698694203699</c:v>
                </c:pt>
                <c:pt idx="2783">
                  <c:v>0.29738666588000001</c:v>
                </c:pt>
                <c:pt idx="2784">
                  <c:v>0.29736061226537036</c:v>
                </c:pt>
                <c:pt idx="2785">
                  <c:v>0.29762130744499998</c:v>
                </c:pt>
                <c:pt idx="2786">
                  <c:v>0.29816992128000003</c:v>
                </c:pt>
                <c:pt idx="2787">
                  <c:v>0.29824842276499997</c:v>
                </c:pt>
                <c:pt idx="2788">
                  <c:v>0.29811760478074073</c:v>
                </c:pt>
                <c:pt idx="2789">
                  <c:v>0.29809145187499997</c:v>
                </c:pt>
                <c:pt idx="2790">
                  <c:v>0.29798687585203698</c:v>
                </c:pt>
                <c:pt idx="2791">
                  <c:v>0.2980130145199999</c:v>
                </c:pt>
                <c:pt idx="2792">
                  <c:v>0.29780400470074075</c:v>
                </c:pt>
                <c:pt idx="2793">
                  <c:v>0.29769958499999993</c:v>
                </c:pt>
                <c:pt idx="2794">
                  <c:v>0.29772568460574073</c:v>
                </c:pt>
                <c:pt idx="2795">
                  <c:v>0.29746484791500005</c:v>
                </c:pt>
                <c:pt idx="2796">
                  <c:v>0.29749091566074071</c:v>
                </c:pt>
                <c:pt idx="2797">
                  <c:v>0.29754306175999995</c:v>
                </c:pt>
                <c:pt idx="2798">
                  <c:v>0.29749091566074071</c:v>
                </c:pt>
                <c:pt idx="2799">
                  <c:v>0.29730851562499994</c:v>
                </c:pt>
                <c:pt idx="2800">
                  <c:v>0.29743878370370369</c:v>
                </c:pt>
                <c:pt idx="2801">
                  <c:v>0.297152310335</c:v>
                </c:pt>
                <c:pt idx="2802">
                  <c:v>0.29723039711999999</c:v>
                </c:pt>
                <c:pt idx="2803">
                  <c:v>0.29730851562499994</c:v>
                </c:pt>
                <c:pt idx="2804">
                  <c:v>0.29717833574074076</c:v>
                </c:pt>
                <c:pt idx="2805">
                  <c:v>0.29707425524000003</c:v>
                </c:pt>
                <c:pt idx="2806">
                  <c:v>0.29717833574074065</c:v>
                </c:pt>
                <c:pt idx="2807">
                  <c:v>0.29699623180500007</c:v>
                </c:pt>
                <c:pt idx="2808">
                  <c:v>0.29699623180500007</c:v>
                </c:pt>
                <c:pt idx="2809">
                  <c:v>0.29707425524000003</c:v>
                </c:pt>
                <c:pt idx="2810">
                  <c:v>0.29684027979499999</c:v>
                </c:pt>
                <c:pt idx="2811">
                  <c:v>0.29684027979499999</c:v>
                </c:pt>
                <c:pt idx="2812">
                  <c:v>0.29689224975537032</c:v>
                </c:pt>
                <c:pt idx="2813">
                  <c:v>0.29668445406499994</c:v>
                </c:pt>
                <c:pt idx="2814">
                  <c:v>0.29668445406499994</c:v>
                </c:pt>
                <c:pt idx="2815">
                  <c:v>0.29684027979499999</c:v>
                </c:pt>
                <c:pt idx="2816">
                  <c:v>0.29650281666370371</c:v>
                </c:pt>
                <c:pt idx="2817">
                  <c:v>0.29660658847999999</c:v>
                </c:pt>
                <c:pt idx="2818">
                  <c:v>0.29652875437499987</c:v>
                </c:pt>
                <c:pt idx="2819">
                  <c:v>0.29637318048499994</c:v>
                </c:pt>
                <c:pt idx="2820">
                  <c:v>0.29639910074074072</c:v>
                </c:pt>
                <c:pt idx="2821">
                  <c:v>0.29621773215500002</c:v>
                </c:pt>
                <c:pt idx="2822">
                  <c:v>0.29624363150074079</c:v>
                </c:pt>
                <c:pt idx="2823">
                  <c:v>0.29645095172000002</c:v>
                </c:pt>
                <c:pt idx="2824">
                  <c:v>0.29606240914499993</c:v>
                </c:pt>
                <c:pt idx="2825">
                  <c:v>0.29621773215500002</c:v>
                </c:pt>
                <c:pt idx="2826">
                  <c:v>0.29621773215500002</c:v>
                </c:pt>
                <c:pt idx="2827">
                  <c:v>0.29590721121500002</c:v>
                </c:pt>
                <c:pt idx="2828">
                  <c:v>0.29601066261574077</c:v>
                </c:pt>
                <c:pt idx="2829">
                  <c:v>0.29598479455999993</c:v>
                </c:pt>
                <c:pt idx="2830">
                  <c:v>0.29601066261574077</c:v>
                </c:pt>
                <c:pt idx="2831">
                  <c:v>0.29590721121500002</c:v>
                </c:pt>
                <c:pt idx="2832">
                  <c:v>0.29582965907999997</c:v>
                </c:pt>
                <c:pt idx="2833">
                  <c:v>0.29598479455999993</c:v>
                </c:pt>
                <c:pt idx="2834">
                  <c:v>0.29590721121500002</c:v>
                </c:pt>
                <c:pt idx="2835">
                  <c:v>0.29575213812499995</c:v>
                </c:pt>
                <c:pt idx="2836">
                  <c:v>0.29572630473037032</c:v>
                </c:pt>
                <c:pt idx="2837">
                  <c:v>0.29575213812499995</c:v>
                </c:pt>
                <c:pt idx="2838">
                  <c:v>0.29570047479574063</c:v>
                </c:pt>
                <c:pt idx="2839">
                  <c:v>0.29551976204000008</c:v>
                </c:pt>
                <c:pt idx="2840">
                  <c:v>0.29557137698370378</c:v>
                </c:pt>
                <c:pt idx="2841">
                  <c:v>0.29551976204000008</c:v>
                </c:pt>
                <c:pt idx="2842">
                  <c:v>0.29564882530203695</c:v>
                </c:pt>
                <c:pt idx="2843">
                  <c:v>0.29528766549499996</c:v>
                </c:pt>
                <c:pt idx="2844">
                  <c:v>0.29536499999999999</c:v>
                </c:pt>
                <c:pt idx="2845">
                  <c:v>0.29536499999999999</c:v>
                </c:pt>
                <c:pt idx="2846">
                  <c:v>0.29541657355703693</c:v>
                </c:pt>
                <c:pt idx="2847">
                  <c:v>0.29544236550499992</c:v>
                </c:pt>
                <c:pt idx="2848">
                  <c:v>0.2954939597453704</c:v>
                </c:pt>
                <c:pt idx="2849">
                  <c:v>0.29521036195999995</c:v>
                </c:pt>
                <c:pt idx="2850">
                  <c:v>0.29518460099203692</c:v>
                </c:pt>
                <c:pt idx="2851">
                  <c:v>0.29521036195999995</c:v>
                </c:pt>
                <c:pt idx="2852">
                  <c:v>0.29528766549499996</c:v>
                </c:pt>
                <c:pt idx="2853">
                  <c:v>0.29521036195999995</c:v>
                </c:pt>
                <c:pt idx="2854">
                  <c:v>0.29526189421037036</c:v>
                </c:pt>
                <c:pt idx="2855">
                  <c:v>0.29536499999999999</c:v>
                </c:pt>
                <c:pt idx="2856">
                  <c:v>0.29528766549499996</c:v>
                </c:pt>
                <c:pt idx="2857">
                  <c:v>0.29528766549499996</c:v>
                </c:pt>
                <c:pt idx="2858">
                  <c:v>0.29526189421037025</c:v>
                </c:pt>
                <c:pt idx="2859">
                  <c:v>0.29505584767999998</c:v>
                </c:pt>
                <c:pt idx="2860">
                  <c:v>0.29503010731537027</c:v>
                </c:pt>
                <c:pt idx="2861">
                  <c:v>0.29521036195999995</c:v>
                </c:pt>
                <c:pt idx="2862">
                  <c:v>0.29518460099203692</c:v>
                </c:pt>
                <c:pt idx="2863">
                  <c:v>0.29497863687500003</c:v>
                </c:pt>
                <c:pt idx="2864">
                  <c:v>0.29500437038074062</c:v>
                </c:pt>
                <c:pt idx="2865">
                  <c:v>0.29528766549499996</c:v>
                </c:pt>
                <c:pt idx="2866">
                  <c:v>0.2952361263657407</c:v>
                </c:pt>
                <c:pt idx="2867">
                  <c:v>0.29521036195999995</c:v>
                </c:pt>
                <c:pt idx="2868">
                  <c:v>0.2952361263657407</c:v>
                </c:pt>
                <c:pt idx="2869">
                  <c:v>0.29521036195999995</c:v>
                </c:pt>
                <c:pt idx="2870">
                  <c:v>0.29526189421037036</c:v>
                </c:pt>
                <c:pt idx="2871">
                  <c:v>0.29505584767999998</c:v>
                </c:pt>
                <c:pt idx="2872">
                  <c:v>0.29500437038074073</c:v>
                </c:pt>
                <c:pt idx="2873">
                  <c:v>0.29505584767999998</c:v>
                </c:pt>
                <c:pt idx="2874">
                  <c:v>0.29508159147574081</c:v>
                </c:pt>
                <c:pt idx="2875">
                  <c:v>0.29521036195999995</c:v>
                </c:pt>
                <c:pt idx="2876">
                  <c:v>0.29505584767999998</c:v>
                </c:pt>
                <c:pt idx="2877">
                  <c:v>0.29482430778499991</c:v>
                </c:pt>
                <c:pt idx="2878">
                  <c:v>0.29490145691999997</c:v>
                </c:pt>
                <c:pt idx="2879">
                  <c:v>0.29497863687500003</c:v>
                </c:pt>
                <c:pt idx="2880">
                  <c:v>0.29492718014574065</c:v>
                </c:pt>
                <c:pt idx="2881">
                  <c:v>0.29467010185499987</c:v>
                </c:pt>
                <c:pt idx="2882">
                  <c:v>0.29469579430074067</c:v>
                </c:pt>
                <c:pt idx="2883">
                  <c:v>0.29474718944000006</c:v>
                </c:pt>
                <c:pt idx="2884">
                  <c:v>0.29479859825037036</c:v>
                </c:pt>
                <c:pt idx="2885">
                  <c:v>0.29482430778499991</c:v>
                </c:pt>
                <c:pt idx="2886">
                  <c:v>0.29467010185499998</c:v>
                </c:pt>
                <c:pt idx="2887">
                  <c:v>0.29467010185499987</c:v>
                </c:pt>
                <c:pt idx="2888">
                  <c:v>0.29456736620537027</c:v>
                </c:pt>
                <c:pt idx="2889">
                  <c:v>0.29467010185499987</c:v>
                </c:pt>
                <c:pt idx="2890">
                  <c:v>0.29464441282370357</c:v>
                </c:pt>
                <c:pt idx="2891">
                  <c:v>0.29436205851500002</c:v>
                </c:pt>
                <c:pt idx="2892">
                  <c:v>0.29433641037037045</c:v>
                </c:pt>
                <c:pt idx="2893">
                  <c:v>0.29443902336000005</c:v>
                </c:pt>
                <c:pt idx="2894">
                  <c:v>0.29449035027703707</c:v>
                </c:pt>
                <c:pt idx="2895">
                  <c:v>0.29451601884499995</c:v>
                </c:pt>
                <c:pt idx="2896">
                  <c:v>0.29451601884499995</c:v>
                </c:pt>
                <c:pt idx="2897">
                  <c:v>0.29451601884499995</c:v>
                </c:pt>
                <c:pt idx="2898">
                  <c:v>0.29472149016203708</c:v>
                </c:pt>
                <c:pt idx="2899">
                  <c:v>0.29505584767999998</c:v>
                </c:pt>
                <c:pt idx="2900">
                  <c:v>0.29492718014574065</c:v>
                </c:pt>
                <c:pt idx="2901">
                  <c:v>0.29497863687500003</c:v>
                </c:pt>
                <c:pt idx="2902">
                  <c:v>0.29503010731537027</c:v>
                </c:pt>
                <c:pt idx="2903">
                  <c:v>0.29505584767999998</c:v>
                </c:pt>
                <c:pt idx="2904">
                  <c:v>0.29503010731537027</c:v>
                </c:pt>
                <c:pt idx="2905">
                  <c:v>0.29505584767999998</c:v>
                </c:pt>
                <c:pt idx="2906">
                  <c:v>0.29505584767999998</c:v>
                </c:pt>
                <c:pt idx="2907">
                  <c:v>0.29505584767999998</c:v>
                </c:pt>
                <c:pt idx="2908">
                  <c:v>0.29505584767999998</c:v>
                </c:pt>
                <c:pt idx="2909">
                  <c:v>0.29497863687500003</c:v>
                </c:pt>
                <c:pt idx="2910">
                  <c:v>0.2951073387037037</c:v>
                </c:pt>
                <c:pt idx="2911">
                  <c:v>0.29505584767999998</c:v>
                </c:pt>
                <c:pt idx="2912">
                  <c:v>0.2951073387037037</c:v>
                </c:pt>
                <c:pt idx="2913">
                  <c:v>0.29513308936499999</c:v>
                </c:pt>
                <c:pt idx="2914">
                  <c:v>0.29513308936499999</c:v>
                </c:pt>
                <c:pt idx="2915">
                  <c:v>0.29513308936499999</c:v>
                </c:pt>
                <c:pt idx="2916">
                  <c:v>0.29513308936499999</c:v>
                </c:pt>
                <c:pt idx="2917">
                  <c:v>0.29513308936499999</c:v>
                </c:pt>
                <c:pt idx="2918">
                  <c:v>0.29515884346074073</c:v>
                </c:pt>
                <c:pt idx="2919">
                  <c:v>0.29521036195999995</c:v>
                </c:pt>
                <c:pt idx="2920">
                  <c:v>0.29515884346074073</c:v>
                </c:pt>
                <c:pt idx="2921">
                  <c:v>0.29528766549499996</c:v>
                </c:pt>
                <c:pt idx="2922">
                  <c:v>0.29551976204000008</c:v>
                </c:pt>
                <c:pt idx="2923">
                  <c:v>0.29544236550499992</c:v>
                </c:pt>
                <c:pt idx="2924">
                  <c:v>0.29554556778574076</c:v>
                </c:pt>
                <c:pt idx="2925">
                  <c:v>0.29559718963500003</c:v>
                </c:pt>
                <c:pt idx="2926">
                  <c:v>0.29551976204000008</c:v>
                </c:pt>
                <c:pt idx="2927">
                  <c:v>0.29559718963500003</c:v>
                </c:pt>
                <c:pt idx="2928">
                  <c:v>0.29541657355703693</c:v>
                </c:pt>
                <c:pt idx="2929">
                  <c:v>0.29536499999999999</c:v>
                </c:pt>
                <c:pt idx="2930">
                  <c:v>0.29539078505574062</c:v>
                </c:pt>
                <c:pt idx="2931">
                  <c:v>0.29544236550499992</c:v>
                </c:pt>
                <c:pt idx="2932">
                  <c:v>0.29544236550499992</c:v>
                </c:pt>
                <c:pt idx="2933">
                  <c:v>0.29559718963500003</c:v>
                </c:pt>
                <c:pt idx="2934">
                  <c:v>0.29554556778574076</c:v>
                </c:pt>
                <c:pt idx="2935">
                  <c:v>0.29536499999999999</c:v>
                </c:pt>
                <c:pt idx="2936">
                  <c:v>0.29536499999999999</c:v>
                </c:pt>
                <c:pt idx="2937">
                  <c:v>0.29544236550499992</c:v>
                </c:pt>
                <c:pt idx="2938">
                  <c:v>0.29541657355703693</c:v>
                </c:pt>
                <c:pt idx="2939">
                  <c:v>0.29551976204000008</c:v>
                </c:pt>
                <c:pt idx="2940">
                  <c:v>0.29544236550499992</c:v>
                </c:pt>
                <c:pt idx="2941">
                  <c:v>0.29551976204000008</c:v>
                </c:pt>
                <c:pt idx="2942">
                  <c:v>0.29533921838870369</c:v>
                </c:pt>
                <c:pt idx="2943">
                  <c:v>0.29536499999999999</c:v>
                </c:pt>
                <c:pt idx="2944">
                  <c:v>0.29533921838870369</c:v>
                </c:pt>
                <c:pt idx="2945">
                  <c:v>0.29536499999999999</c:v>
                </c:pt>
                <c:pt idx="2946">
                  <c:v>0.29539078505574062</c:v>
                </c:pt>
                <c:pt idx="2947">
                  <c:v>0.29521036195999995</c:v>
                </c:pt>
                <c:pt idx="2948">
                  <c:v>0.29513308936499999</c:v>
                </c:pt>
                <c:pt idx="2949">
                  <c:v>0.29513308936499999</c:v>
                </c:pt>
                <c:pt idx="2950">
                  <c:v>0.29513308936499999</c:v>
                </c:pt>
                <c:pt idx="2951">
                  <c:v>0.29521036195999995</c:v>
                </c:pt>
                <c:pt idx="2952">
                  <c:v>0.29523612636574076</c:v>
                </c:pt>
                <c:pt idx="2953">
                  <c:v>0.29497863687500003</c:v>
                </c:pt>
                <c:pt idx="2954">
                  <c:v>0.29503010731537027</c:v>
                </c:pt>
                <c:pt idx="2955">
                  <c:v>0.29505584767999998</c:v>
                </c:pt>
                <c:pt idx="2956">
                  <c:v>0.2950815914757407</c:v>
                </c:pt>
                <c:pt idx="2957">
                  <c:v>0.29505584767999998</c:v>
                </c:pt>
                <c:pt idx="2958">
                  <c:v>0.29513308936499999</c:v>
                </c:pt>
                <c:pt idx="2959">
                  <c:v>0.29505584767999998</c:v>
                </c:pt>
                <c:pt idx="2960">
                  <c:v>0.29497863687500003</c:v>
                </c:pt>
                <c:pt idx="2961">
                  <c:v>0.29497863687500003</c:v>
                </c:pt>
                <c:pt idx="2962">
                  <c:v>0.29500437038074062</c:v>
                </c:pt>
                <c:pt idx="2963">
                  <c:v>0.29513308936499999</c:v>
                </c:pt>
                <c:pt idx="2964">
                  <c:v>0.29477289213574082</c:v>
                </c:pt>
                <c:pt idx="2965">
                  <c:v>0.29482430778499991</c:v>
                </c:pt>
                <c:pt idx="2966">
                  <c:v>0.29474718943999995</c:v>
                </c:pt>
                <c:pt idx="2967">
                  <c:v>0.29482430778499991</c:v>
                </c:pt>
                <c:pt idx="2968">
                  <c:v>0.29467010185499998</c:v>
                </c:pt>
                <c:pt idx="2969">
                  <c:v>0.29474718944000006</c:v>
                </c:pt>
                <c:pt idx="2970">
                  <c:v>0.29477289213574082</c:v>
                </c:pt>
                <c:pt idx="2971">
                  <c:v>0.29451601884499995</c:v>
                </c:pt>
                <c:pt idx="2972">
                  <c:v>0.29451601884499995</c:v>
                </c:pt>
                <c:pt idx="2973">
                  <c:v>0.29451601884499995</c:v>
                </c:pt>
                <c:pt idx="2974">
                  <c:v>0.29459304499999989</c:v>
                </c:pt>
                <c:pt idx="2975">
                  <c:v>0.29428512427999987</c:v>
                </c:pt>
                <c:pt idx="2976">
                  <c:v>0.29433641037037045</c:v>
                </c:pt>
                <c:pt idx="2977">
                  <c:v>0.29436205851500002</c:v>
                </c:pt>
                <c:pt idx="2978">
                  <c:v>0.29433641037037045</c:v>
                </c:pt>
                <c:pt idx="2979">
                  <c:v>0.29436205851500002</c:v>
                </c:pt>
                <c:pt idx="2980">
                  <c:v>0.29441336500870363</c:v>
                </c:pt>
                <c:pt idx="2981">
                  <c:v>0.29436205851500002</c:v>
                </c:pt>
                <c:pt idx="2982">
                  <c:v>0.29436205851500002</c:v>
                </c:pt>
                <c:pt idx="2983">
                  <c:v>0.29443902336000005</c:v>
                </c:pt>
                <c:pt idx="2984">
                  <c:v>0.29418259286370368</c:v>
                </c:pt>
                <c:pt idx="2985">
                  <c:v>0.29413134751999997</c:v>
                </c:pt>
                <c:pt idx="2986">
                  <c:v>0.29413134751999992</c:v>
                </c:pt>
                <c:pt idx="2987">
                  <c:v>0.29413134751999997</c:v>
                </c:pt>
                <c:pt idx="2988">
                  <c:v>0.29415696849574063</c:v>
                </c:pt>
                <c:pt idx="2989">
                  <c:v>0.29443902336000005</c:v>
                </c:pt>
                <c:pt idx="2990">
                  <c:v>0.29418259286370368</c:v>
                </c:pt>
                <c:pt idx="2991">
                  <c:v>0.29413134751999997</c:v>
                </c:pt>
                <c:pt idx="2992">
                  <c:v>0.29420822062499991</c:v>
                </c:pt>
                <c:pt idx="2993">
                  <c:v>0.29428512427999987</c:v>
                </c:pt>
                <c:pt idx="2994">
                  <c:v>0.29405450493500002</c:v>
                </c:pt>
                <c:pt idx="2995">
                  <c:v>0.29390091120499995</c:v>
                </c:pt>
                <c:pt idx="2996">
                  <c:v>0.29392650170074058</c:v>
                </c:pt>
                <c:pt idx="2997">
                  <c:v>0.29397769284000003</c:v>
                </c:pt>
                <c:pt idx="2998">
                  <c:v>0.29397769284000003</c:v>
                </c:pt>
                <c:pt idx="2999">
                  <c:v>0.29405450493500002</c:v>
                </c:pt>
                <c:pt idx="3000">
                  <c:v>0.29400329348574067</c:v>
                </c:pt>
                <c:pt idx="3001">
                  <c:v>0.29397769284000003</c:v>
                </c:pt>
                <c:pt idx="3002">
                  <c:v>0.29374743919499996</c:v>
                </c:pt>
                <c:pt idx="3003">
                  <c:v>0.29374743919499996</c:v>
                </c:pt>
                <c:pt idx="3004">
                  <c:v>0.29374743919499996</c:v>
                </c:pt>
                <c:pt idx="3005">
                  <c:v>0.29382415999999995</c:v>
                </c:pt>
                <c:pt idx="3006">
                  <c:v>0.29377300942074064</c:v>
                </c:pt>
                <c:pt idx="3007">
                  <c:v>0.29374743919499996</c:v>
                </c:pt>
                <c:pt idx="3008">
                  <c:v>0.29382415999999995</c:v>
                </c:pt>
                <c:pt idx="3009">
                  <c:v>0.29382415999999995</c:v>
                </c:pt>
                <c:pt idx="3010">
                  <c:v>0.29367074876000004</c:v>
                </c:pt>
                <c:pt idx="3011">
                  <c:v>0.29359408866500003</c:v>
                </c:pt>
                <c:pt idx="3012">
                  <c:v>0.29356854203703708</c:v>
                </c:pt>
                <c:pt idx="3013">
                  <c:v>0.29359408866500003</c:v>
                </c:pt>
                <c:pt idx="3014">
                  <c:v>0.29359408866500003</c:v>
                </c:pt>
                <c:pt idx="3015">
                  <c:v>0.29367074876000004</c:v>
                </c:pt>
                <c:pt idx="3016">
                  <c:v>0.29364519202537048</c:v>
                </c:pt>
                <c:pt idx="3017">
                  <c:v>0.29367074876000004</c:v>
                </c:pt>
                <c:pt idx="3018">
                  <c:v>0.29367074876000004</c:v>
                </c:pt>
                <c:pt idx="3019">
                  <c:v>0.29367074876000004</c:v>
                </c:pt>
                <c:pt idx="3020">
                  <c:v>0.29344085937499992</c:v>
                </c:pt>
                <c:pt idx="3021">
                  <c:v>0.29336429012000004</c:v>
                </c:pt>
                <c:pt idx="3022">
                  <c:v>0.29336429012000004</c:v>
                </c:pt>
                <c:pt idx="3023">
                  <c:v>0.29336429012000004</c:v>
                </c:pt>
                <c:pt idx="3024">
                  <c:v>0.29344085937499992</c:v>
                </c:pt>
                <c:pt idx="3025">
                  <c:v>0.29344085937499992</c:v>
                </c:pt>
                <c:pt idx="3026">
                  <c:v>0.29331326074074071</c:v>
                </c:pt>
                <c:pt idx="3027">
                  <c:v>0.29321124223999995</c:v>
                </c:pt>
                <c:pt idx="3028">
                  <c:v>0.29318574599537034</c:v>
                </c:pt>
                <c:pt idx="3029">
                  <c:v>0.29328775108499999</c:v>
                </c:pt>
                <c:pt idx="3030">
                  <c:v>0.2933387737520371</c:v>
                </c:pt>
                <c:pt idx="3031">
                  <c:v>0.29298189654499995</c:v>
                </c:pt>
                <c:pt idx="3032">
                  <c:v>0.29303283883870362</c:v>
                </c:pt>
                <c:pt idx="3033">
                  <c:v>0.29305831500000007</c:v>
                </c:pt>
                <c:pt idx="3034">
                  <c:v>0.29310927735703701</c:v>
                </c:pt>
                <c:pt idx="3035">
                  <c:v>0.29282914981500002</c:v>
                </c:pt>
                <c:pt idx="3036">
                  <c:v>0.29282914981500002</c:v>
                </c:pt>
                <c:pt idx="3037">
                  <c:v>0.29290550815999999</c:v>
                </c:pt>
                <c:pt idx="3038">
                  <c:v>0.29290550815999999</c:v>
                </c:pt>
                <c:pt idx="3039">
                  <c:v>0.29282914981500002</c:v>
                </c:pt>
                <c:pt idx="3040">
                  <c:v>0.29270195258074067</c:v>
                </c:pt>
                <c:pt idx="3041">
                  <c:v>0.29267652312499992</c:v>
                </c:pt>
                <c:pt idx="3042">
                  <c:v>0.29265109699703701</c:v>
                </c:pt>
                <c:pt idx="3043">
                  <c:v>0.29275282147999987</c:v>
                </c:pt>
                <c:pt idx="3044">
                  <c:v>0.2927273853653703</c:v>
                </c:pt>
                <c:pt idx="3045">
                  <c:v>0.29275282147999987</c:v>
                </c:pt>
                <c:pt idx="3046">
                  <c:v>0.29260025472000001</c:v>
                </c:pt>
                <c:pt idx="3047">
                  <c:v>0.29244780763999995</c:v>
                </c:pt>
                <c:pt idx="3048">
                  <c:v>0.29247320718574071</c:v>
                </c:pt>
                <c:pt idx="3049">
                  <c:v>0.29252401623500007</c:v>
                </c:pt>
                <c:pt idx="3050">
                  <c:v>0.29244780763999995</c:v>
                </c:pt>
                <c:pt idx="3051">
                  <c:v>0.29252401623500007</c:v>
                </c:pt>
                <c:pt idx="3052">
                  <c:v>0.29244780763999995</c:v>
                </c:pt>
                <c:pt idx="3053">
                  <c:v>0.29244780763999995</c:v>
                </c:pt>
                <c:pt idx="3054">
                  <c:v>0.29247320718574071</c:v>
                </c:pt>
                <c:pt idx="3055">
                  <c:v>0.29244780763999995</c:v>
                </c:pt>
                <c:pt idx="3056">
                  <c:v>0.29244780763999995</c:v>
                </c:pt>
                <c:pt idx="3057">
                  <c:v>0.29244780763999995</c:v>
                </c:pt>
                <c:pt idx="3058">
                  <c:v>0.2924224114120369</c:v>
                </c:pt>
                <c:pt idx="3059">
                  <c:v>0.29237162890500001</c:v>
                </c:pt>
                <c:pt idx="3060">
                  <c:v>0.2924224114120369</c:v>
                </c:pt>
                <c:pt idx="3061">
                  <c:v>0.29252401623500007</c:v>
                </c:pt>
                <c:pt idx="3062">
                  <c:v>0.29249861005037037</c:v>
                </c:pt>
                <c:pt idx="3063">
                  <c:v>0.29244780763999995</c:v>
                </c:pt>
                <c:pt idx="3064">
                  <c:v>0.2924224114120369</c:v>
                </c:pt>
                <c:pt idx="3065">
                  <c:v>0.29237162890500001</c:v>
                </c:pt>
                <c:pt idx="3066">
                  <c:v>0.2924224114120369</c:v>
                </c:pt>
                <c:pt idx="3067">
                  <c:v>0.29244780763999995</c:v>
                </c:pt>
                <c:pt idx="3068">
                  <c:v>0.29247320718574071</c:v>
                </c:pt>
                <c:pt idx="3069">
                  <c:v>0.29237162890500001</c:v>
                </c:pt>
                <c:pt idx="3070">
                  <c:v>0.2924224114120369</c:v>
                </c:pt>
                <c:pt idx="3071">
                  <c:v>0.29244780763999995</c:v>
                </c:pt>
                <c:pt idx="3072">
                  <c:v>0.29239701850074057</c:v>
                </c:pt>
                <c:pt idx="3073">
                  <c:v>0.29237162890500001</c:v>
                </c:pt>
                <c:pt idx="3074">
                  <c:v>0.29265109699703701</c:v>
                </c:pt>
                <c:pt idx="3075">
                  <c:v>0.29260025471999995</c:v>
                </c:pt>
                <c:pt idx="3076">
                  <c:v>0.29265109699703701</c:v>
                </c:pt>
                <c:pt idx="3077">
                  <c:v>0.29237162890500001</c:v>
                </c:pt>
                <c:pt idx="3078">
                  <c:v>0.29237162890500001</c:v>
                </c:pt>
                <c:pt idx="3079">
                  <c:v>0.29244780763999995</c:v>
                </c:pt>
                <c:pt idx="3080">
                  <c:v>0.29244780763999995</c:v>
                </c:pt>
                <c:pt idx="3081">
                  <c:v>0.29237162890500001</c:v>
                </c:pt>
                <c:pt idx="3082">
                  <c:v>0.29244780764000006</c:v>
                </c:pt>
                <c:pt idx="3083">
                  <c:v>0.29252401623500007</c:v>
                </c:pt>
                <c:pt idx="3084">
                  <c:v>0.29247320718574071</c:v>
                </c:pt>
                <c:pt idx="3085">
                  <c:v>0.29221936089500006</c:v>
                </c:pt>
                <c:pt idx="3086">
                  <c:v>0.29232085965574067</c:v>
                </c:pt>
                <c:pt idx="3087">
                  <c:v>0.29244780763999995</c:v>
                </c:pt>
                <c:pt idx="3088">
                  <c:v>0.29239701850074074</c:v>
                </c:pt>
                <c:pt idx="3089">
                  <c:v>0.29221936089500006</c:v>
                </c:pt>
                <c:pt idx="3090">
                  <c:v>0.29229548</c:v>
                </c:pt>
                <c:pt idx="3091">
                  <c:v>0.29214327155999997</c:v>
                </c:pt>
                <c:pt idx="3092">
                  <c:v>0.29216863136574078</c:v>
                </c:pt>
                <c:pt idx="3093">
                  <c:v>0.29221936089500006</c:v>
                </c:pt>
                <c:pt idx="3094">
                  <c:v>0.29206721196499991</c:v>
                </c:pt>
                <c:pt idx="3095">
                  <c:v>0.29206721196499991</c:v>
                </c:pt>
                <c:pt idx="3096">
                  <c:v>0.29209256186074067</c:v>
                </c:pt>
                <c:pt idx="3097">
                  <c:v>0.29183921131999996</c:v>
                </c:pt>
                <c:pt idx="3098">
                  <c:v>0.29188985506370374</c:v>
                </c:pt>
                <c:pt idx="3099">
                  <c:v>0.29191518187500004</c:v>
                </c:pt>
                <c:pt idx="3100">
                  <c:v>0.29186453154574071</c:v>
                </c:pt>
                <c:pt idx="3101">
                  <c:v>0.291763270385</c:v>
                </c:pt>
                <c:pt idx="3102">
                  <c:v>0.29178858074074071</c:v>
                </c:pt>
                <c:pt idx="3103">
                  <c:v>0.29153562499999996</c:v>
                </c:pt>
                <c:pt idx="3104">
                  <c:v>0.29161147725499992</c:v>
                </c:pt>
                <c:pt idx="3105">
                  <c:v>0.29145980224500007</c:v>
                </c:pt>
                <c:pt idx="3106">
                  <c:v>0.29148507322074063</c:v>
                </c:pt>
                <c:pt idx="3107">
                  <c:v>0.29130824511499992</c:v>
                </c:pt>
                <c:pt idx="3108">
                  <c:v>0.29130824511499992</c:v>
                </c:pt>
                <c:pt idx="3109">
                  <c:v>0.29138400896</c:v>
                </c:pt>
                <c:pt idx="3110">
                  <c:v>0.29115680562500007</c:v>
                </c:pt>
                <c:pt idx="3111">
                  <c:v>0.29130824511499992</c:v>
                </c:pt>
                <c:pt idx="3112">
                  <c:v>0.29105591120203705</c:v>
                </c:pt>
                <c:pt idx="3113">
                  <c:v>0.29108112991999996</c:v>
                </c:pt>
                <c:pt idx="3114">
                  <c:v>0.29095506888574069</c:v>
                </c:pt>
                <c:pt idx="3115">
                  <c:v>0.29092986644000002</c:v>
                </c:pt>
                <c:pt idx="3116">
                  <c:v>0.29080390295574077</c:v>
                </c:pt>
                <c:pt idx="3117">
                  <c:v>0.29085427860499996</c:v>
                </c:pt>
                <c:pt idx="3118">
                  <c:v>0.29067802061037035</c:v>
                </c:pt>
                <c:pt idx="3119">
                  <c:v>0.29062769035999997</c:v>
                </c:pt>
                <c:pt idx="3120">
                  <c:v>0.29052706870370365</c:v>
                </c:pt>
                <c:pt idx="3121">
                  <c:v>0.29040136437500003</c:v>
                </c:pt>
                <c:pt idx="3122">
                  <c:v>0.29050192137574077</c:v>
                </c:pt>
                <c:pt idx="3123">
                  <c:v>0.29032598051999997</c:v>
                </c:pt>
                <c:pt idx="3124">
                  <c:v>0.2903511052457407</c:v>
                </c:pt>
                <c:pt idx="3125">
                  <c:v>0.29040136437500003</c:v>
                </c:pt>
                <c:pt idx="3126">
                  <c:v>0.29022551385037038</c:v>
                </c:pt>
                <c:pt idx="3127">
                  <c:v>0.29025062568499987</c:v>
                </c:pt>
                <c:pt idx="3128">
                  <c:v>0.29010000295499999</c:v>
                </c:pt>
                <c:pt idx="3129">
                  <c:v>0.29010000295499999</c:v>
                </c:pt>
                <c:pt idx="3130">
                  <c:v>0.28999965210537043</c:v>
                </c:pt>
                <c:pt idx="3131">
                  <c:v>0.28994949594500008</c:v>
                </c:pt>
                <c:pt idx="3132">
                  <c:v>0.28989935261574057</c:v>
                </c:pt>
                <c:pt idx="3133">
                  <c:v>0.28972395187999994</c:v>
                </c:pt>
                <c:pt idx="3134">
                  <c:v>0.28974899952574068</c:v>
                </c:pt>
                <c:pt idx="3135">
                  <c:v>0.28964882812499998</c:v>
                </c:pt>
                <c:pt idx="3136">
                  <c:v>0.28959876159574077</c:v>
                </c:pt>
                <c:pt idx="3137">
                  <c:v>0.28942362923999992</c:v>
                </c:pt>
                <c:pt idx="3138">
                  <c:v>0.28939862307870362</c:v>
                </c:pt>
                <c:pt idx="3139">
                  <c:v>0.28942362923999992</c:v>
                </c:pt>
                <c:pt idx="3140">
                  <c:v>0.28924865292203705</c:v>
                </c:pt>
                <c:pt idx="3141">
                  <c:v>0.28927364000000005</c:v>
                </c:pt>
                <c:pt idx="3142">
                  <c:v>0.28924865292203705</c:v>
                </c:pt>
                <c:pt idx="3143">
                  <c:v>0.289048870565</c:v>
                </c:pt>
                <c:pt idx="3144">
                  <c:v>0.2890987971253704</c:v>
                </c:pt>
                <c:pt idx="3145">
                  <c:v>0.288899166875</c:v>
                </c:pt>
                <c:pt idx="3146">
                  <c:v>0.2889490554487037</c:v>
                </c:pt>
                <c:pt idx="3147">
                  <c:v>0.28867482463999999</c:v>
                </c:pt>
                <c:pt idx="3148">
                  <c:v>0.28872465638370365</c:v>
                </c:pt>
                <c:pt idx="3149">
                  <c:v>0.28882435772000009</c:v>
                </c:pt>
                <c:pt idx="3150">
                  <c:v>0.28855030040574076</c:v>
                </c:pt>
                <c:pt idx="3151">
                  <c:v>0.28867482463999999</c:v>
                </c:pt>
                <c:pt idx="3152">
                  <c:v>0.28850051273870375</c:v>
                </c:pt>
                <c:pt idx="3153">
                  <c:v>0.28837609855999985</c:v>
                </c:pt>
                <c:pt idx="3154">
                  <c:v>0.28837609856000002</c:v>
                </c:pt>
                <c:pt idx="3155">
                  <c:v>0.28822690508000004</c:v>
                </c:pt>
                <c:pt idx="3156">
                  <c:v>0.28830148771499992</c:v>
                </c:pt>
                <c:pt idx="3157">
                  <c:v>0.28815235062500005</c:v>
                </c:pt>
                <c:pt idx="3158">
                  <c:v>0.28817719898074073</c:v>
                </c:pt>
                <c:pt idx="3159">
                  <c:v>0.28800332613499996</c:v>
                </c:pt>
                <c:pt idx="3160">
                  <c:v>0.28797849965037042</c:v>
                </c:pt>
                <c:pt idx="3161">
                  <c:v>0.28778000000000009</c:v>
                </c:pt>
                <c:pt idx="3162">
                  <c:v>0.28778000000000009</c:v>
                </c:pt>
                <c:pt idx="3163">
                  <c:v>0.28755692586499992</c:v>
                </c:pt>
                <c:pt idx="3164">
                  <c:v>0.28758169946074069</c:v>
                </c:pt>
                <c:pt idx="3165">
                  <c:v>0.28770561399499989</c:v>
                </c:pt>
                <c:pt idx="3166">
                  <c:v>0.28740834937500004</c:v>
                </c:pt>
                <c:pt idx="3167">
                  <c:v>0.28748262367999994</c:v>
                </c:pt>
                <c:pt idx="3168">
                  <c:v>0.28735884864574074</c:v>
                </c:pt>
                <c:pt idx="3169">
                  <c:v>0.28718569343999995</c:v>
                </c:pt>
                <c:pt idx="3170">
                  <c:v>0.28728462074074063</c:v>
                </c:pt>
                <c:pt idx="3171">
                  <c:v>0.28703739500000003</c:v>
                </c:pt>
                <c:pt idx="3172">
                  <c:v>0.28713624830074075</c:v>
                </c:pt>
                <c:pt idx="3173">
                  <c:v>0.28718569343999995</c:v>
                </c:pt>
                <c:pt idx="3174">
                  <c:v>0.28691389761574071</c:v>
                </c:pt>
                <c:pt idx="3175">
                  <c:v>0.28696328734499993</c:v>
                </c:pt>
                <c:pt idx="3176">
                  <c:v>0.28691389761574071</c:v>
                </c:pt>
                <c:pt idx="3177">
                  <c:v>0.28674113027999998</c:v>
                </c:pt>
                <c:pt idx="3178">
                  <c:v>0.28674113028000009</c:v>
                </c:pt>
                <c:pt idx="3179">
                  <c:v>0.28674113027999998</c:v>
                </c:pt>
                <c:pt idx="3180">
                  <c:v>0.28651922143499992</c:v>
                </c:pt>
                <c:pt idx="3181">
                  <c:v>0.28659316352000003</c:v>
                </c:pt>
                <c:pt idx="3182">
                  <c:v>0.28659316352000003</c:v>
                </c:pt>
                <c:pt idx="3183">
                  <c:v>0.2862975599999999</c:v>
                </c:pt>
                <c:pt idx="3184">
                  <c:v>0.28639604570074079</c:v>
                </c:pt>
                <c:pt idx="3185">
                  <c:v>0.2862975599999999</c:v>
                </c:pt>
                <c:pt idx="3186">
                  <c:v>0.28629756000000012</c:v>
                </c:pt>
                <c:pt idx="3187">
                  <c:v>0.28651922143499992</c:v>
                </c:pt>
                <c:pt idx="3188">
                  <c:v>0.28649458018370372</c:v>
                </c:pt>
                <c:pt idx="3189">
                  <c:v>0.28622372769499999</c:v>
                </c:pt>
                <c:pt idx="3190">
                  <c:v>0.2862975599999999</c:v>
                </c:pt>
                <c:pt idx="3191">
                  <c:v>0.28637141970499996</c:v>
                </c:pt>
                <c:pt idx="3192">
                  <c:v>0.28619912301037037</c:v>
                </c:pt>
                <c:pt idx="3193">
                  <c:v>0.28614992276000001</c:v>
                </c:pt>
                <c:pt idx="3194">
                  <c:v>0.28610073466074076</c:v>
                </c:pt>
                <c:pt idx="3195">
                  <c:v>0.28607614516500007</c:v>
                </c:pt>
                <c:pt idx="3196">
                  <c:v>0.28614992276000001</c:v>
                </c:pt>
                <c:pt idx="3197">
                  <c:v>0.28585497611999999</c:v>
                </c:pt>
                <c:pt idx="3198">
                  <c:v>0.28592867187499987</c:v>
                </c:pt>
                <c:pt idx="3199">
                  <c:v>0.28592867187499987</c:v>
                </c:pt>
                <c:pt idx="3200">
                  <c:v>0.28597781751537038</c:v>
                </c:pt>
                <c:pt idx="3201">
                  <c:v>0.28600239487999995</c:v>
                </c:pt>
                <c:pt idx="3202">
                  <c:v>0.28597781751537038</c:v>
                </c:pt>
                <c:pt idx="3203">
                  <c:v>0.28578130758499992</c:v>
                </c:pt>
                <c:pt idx="3204">
                  <c:v>0.2857322103357407</c:v>
                </c:pt>
                <c:pt idx="3205">
                  <c:v>0.28578130758499992</c:v>
                </c:pt>
                <c:pt idx="3206">
                  <c:v>0.28580586074074071</c:v>
                </c:pt>
                <c:pt idx="3207">
                  <c:v>0.28585497611999999</c:v>
                </c:pt>
                <c:pt idx="3208">
                  <c:v>0.28590410359703705</c:v>
                </c:pt>
                <c:pt idx="3209">
                  <c:v>0.28585497611999999</c:v>
                </c:pt>
                <c:pt idx="3210">
                  <c:v>0.28583041691870376</c:v>
                </c:pt>
                <c:pt idx="3211">
                  <c:v>0.28563405205499998</c:v>
                </c:pt>
                <c:pt idx="3212">
                  <c:v>0.28560952002370371</c:v>
                </c:pt>
                <c:pt idx="3213">
                  <c:v>0.28556046499999993</c:v>
                </c:pt>
                <c:pt idx="3214">
                  <c:v>0.28560952002370371</c:v>
                </c:pt>
                <c:pt idx="3215">
                  <c:v>0.28563405205499998</c:v>
                </c:pt>
                <c:pt idx="3216">
                  <c:v>0.28565858710074071</c:v>
                </c:pt>
                <c:pt idx="3217">
                  <c:v>0.28570766623999994</c:v>
                </c:pt>
                <c:pt idx="3218">
                  <c:v>0.28568312516203698</c:v>
                </c:pt>
                <c:pt idx="3219">
                  <c:v>0.28548690504500002</c:v>
                </c:pt>
                <c:pt idx="3220">
                  <c:v>0.28543788011574067</c:v>
                </c:pt>
                <c:pt idx="3221">
                  <c:v>0.28548690504500002</c:v>
                </c:pt>
                <c:pt idx="3222">
                  <c:v>0.28521741658074068</c:v>
                </c:pt>
                <c:pt idx="3223">
                  <c:v>0.28526638747999999</c:v>
                </c:pt>
                <c:pt idx="3224">
                  <c:v>0.28526638747999999</c:v>
                </c:pt>
                <c:pt idx="3225">
                  <c:v>0.28519293562499998</c:v>
                </c:pt>
                <c:pt idx="3226">
                  <c:v>0.28504611273500008</c:v>
                </c:pt>
                <c:pt idx="3227">
                  <c:v>0.28511951071999997</c:v>
                </c:pt>
                <c:pt idx="3228">
                  <c:v>0.28509504173537031</c:v>
                </c:pt>
                <c:pt idx="3229">
                  <c:v>0.28482607999999993</c:v>
                </c:pt>
                <c:pt idx="3230">
                  <c:v>0.28492384250074071</c:v>
                </c:pt>
                <c:pt idx="3231">
                  <c:v>0.28497274164000003</c:v>
                </c:pt>
                <c:pt idx="3232">
                  <c:v>0.2848505161557407</c:v>
                </c:pt>
                <c:pt idx="3233">
                  <c:v>0.28475278939499998</c:v>
                </c:pt>
                <c:pt idx="3234">
                  <c:v>0.28477721662074063</c:v>
                </c:pt>
                <c:pt idx="3235">
                  <c:v>0.28453307808</c:v>
                </c:pt>
                <c:pt idx="3236">
                  <c:v>0.2845818820370371</c:v>
                </c:pt>
                <c:pt idx="3237">
                  <c:v>0.28467952556000004</c:v>
                </c:pt>
                <c:pt idx="3238">
                  <c:v>0.28465511022537027</c:v>
                </c:pt>
                <c:pt idx="3239">
                  <c:v>0.28445989437500002</c:v>
                </c:pt>
                <c:pt idx="3240">
                  <c:v>0.28448428598074077</c:v>
                </c:pt>
                <c:pt idx="3241">
                  <c:v>0.28431360688499996</c:v>
                </c:pt>
                <c:pt idx="3242">
                  <c:v>0.28424050303999998</c:v>
                </c:pt>
                <c:pt idx="3243">
                  <c:v>0.28431360688499996</c:v>
                </c:pt>
                <c:pt idx="3244">
                  <c:v>0.28424050303999998</c:v>
                </c:pt>
                <c:pt idx="3245">
                  <c:v>0.28402135074499996</c:v>
                </c:pt>
                <c:pt idx="3246">
                  <c:v>0.28419178190074068</c:v>
                </c:pt>
                <c:pt idx="3247">
                  <c:v>0.28394835295999993</c:v>
                </c:pt>
                <c:pt idx="3248">
                  <c:v>0.2839970152103703</c:v>
                </c:pt>
                <c:pt idx="3249">
                  <c:v>0.28394835295999993</c:v>
                </c:pt>
                <c:pt idx="3250">
                  <c:v>0.28382674872574076</c:v>
                </c:pt>
                <c:pt idx="3251">
                  <c:v>0.28380243667999988</c:v>
                </c:pt>
                <c:pt idx="3252">
                  <c:v>0.28385106370370367</c:v>
                </c:pt>
                <c:pt idx="3253">
                  <c:v>0.28372951812500002</c:v>
                </c:pt>
                <c:pt idx="3254">
                  <c:v>0.28363233436870372</c:v>
                </c:pt>
                <c:pt idx="3255">
                  <c:v>0.28372951812500002</c:v>
                </c:pt>
                <c:pt idx="3256">
                  <c:v>0.28365662592000002</c:v>
                </c:pt>
                <c:pt idx="3257">
                  <c:v>0.28351092044000009</c:v>
                </c:pt>
                <c:pt idx="3258">
                  <c:v>0.28353519738574068</c:v>
                </c:pt>
                <c:pt idx="3259">
                  <c:v>0.28358376003500002</c:v>
                </c:pt>
                <c:pt idx="3260">
                  <c:v>0.28334106345537041</c:v>
                </c:pt>
                <c:pt idx="3261">
                  <c:v>0.28336531999999998</c:v>
                </c:pt>
                <c:pt idx="3262">
                  <c:v>0.28336531999999998</c:v>
                </c:pt>
                <c:pt idx="3263">
                  <c:v>0.28321982435999998</c:v>
                </c:pt>
                <c:pt idx="3264">
                  <c:v>0.28317134906074076</c:v>
                </c:pt>
                <c:pt idx="3265">
                  <c:v>0.28314711576500001</c:v>
                </c:pt>
                <c:pt idx="3266">
                  <c:v>0.28324406636574073</c:v>
                </c:pt>
                <c:pt idx="3267">
                  <c:v>0.28300177687499994</c:v>
                </c:pt>
                <c:pt idx="3268">
                  <c:v>0.28302599278074064</c:v>
                </c:pt>
                <c:pt idx="3269">
                  <c:v>0.28307443327999998</c:v>
                </c:pt>
                <c:pt idx="3270">
                  <c:v>0.28307443327999998</c:v>
                </c:pt>
                <c:pt idx="3271">
                  <c:v>0.28307443327999998</c:v>
                </c:pt>
                <c:pt idx="3272">
                  <c:v>0.282856542185</c:v>
                </c:pt>
                <c:pt idx="3273">
                  <c:v>0.282856542185</c:v>
                </c:pt>
                <c:pt idx="3274">
                  <c:v>0.28288074074074071</c:v>
                </c:pt>
                <c:pt idx="3275">
                  <c:v>0.28292914652000001</c:v>
                </c:pt>
                <c:pt idx="3276">
                  <c:v>0.28295335374574071</c:v>
                </c:pt>
                <c:pt idx="3277">
                  <c:v>0.28278396383999999</c:v>
                </c:pt>
                <c:pt idx="3278">
                  <c:v>0.28273559270074061</c:v>
                </c:pt>
                <c:pt idx="3279">
                  <c:v>0.28271141145499995</c:v>
                </c:pt>
                <c:pt idx="3280">
                  <c:v>0.28271141145499995</c:v>
                </c:pt>
                <c:pt idx="3281">
                  <c:v>0.28271141145499995</c:v>
                </c:pt>
                <c:pt idx="3282">
                  <c:v>0.28271141145499995</c:v>
                </c:pt>
                <c:pt idx="3283">
                  <c:v>0.28278396383999999</c:v>
                </c:pt>
                <c:pt idx="3284">
                  <c:v>0.28273559270074061</c:v>
                </c:pt>
                <c:pt idx="3285">
                  <c:v>0.28242146091500003</c:v>
                </c:pt>
                <c:pt idx="3286">
                  <c:v>0.28251806511574079</c:v>
                </c:pt>
                <c:pt idx="3287">
                  <c:v>0.28263888499999995</c:v>
                </c:pt>
                <c:pt idx="3288">
                  <c:v>0.28259054842074066</c:v>
                </c:pt>
                <c:pt idx="3289">
                  <c:v>0.28263888499999995</c:v>
                </c:pt>
                <c:pt idx="3290">
                  <c:v>0.2826872330903703</c:v>
                </c:pt>
                <c:pt idx="3291">
                  <c:v>0.28256638444499999</c:v>
                </c:pt>
                <c:pt idx="3292">
                  <c:v>0.28259054842074066</c:v>
                </c:pt>
                <c:pt idx="3293">
                  <c:v>0.28271141145499995</c:v>
                </c:pt>
                <c:pt idx="3294">
                  <c:v>0.28271141145499995</c:v>
                </c:pt>
                <c:pt idx="3295">
                  <c:v>0.28271141145499995</c:v>
                </c:pt>
                <c:pt idx="3296">
                  <c:v>0.28271141145499995</c:v>
                </c:pt>
                <c:pt idx="3297">
                  <c:v>0.28271141145499995</c:v>
                </c:pt>
                <c:pt idx="3298">
                  <c:v>0.28275977682870362</c:v>
                </c:pt>
                <c:pt idx="3299">
                  <c:v>0.28271141145499995</c:v>
                </c:pt>
                <c:pt idx="3300">
                  <c:v>0.2828081537357407</c:v>
                </c:pt>
                <c:pt idx="3301">
                  <c:v>0.28278396383999999</c:v>
                </c:pt>
                <c:pt idx="3302">
                  <c:v>0.28278396383999999</c:v>
                </c:pt>
                <c:pt idx="3303">
                  <c:v>0.28263888499999995</c:v>
                </c:pt>
                <c:pt idx="3304">
                  <c:v>0.2825422233437036</c:v>
                </c:pt>
                <c:pt idx="3305">
                  <c:v>0.28263888499999995</c:v>
                </c:pt>
                <c:pt idx="3306">
                  <c:v>0.28261471527203696</c:v>
                </c:pt>
                <c:pt idx="3307">
                  <c:v>0.28263888499999995</c:v>
                </c:pt>
                <c:pt idx="3308">
                  <c:v>0.28254222334370366</c:v>
                </c:pt>
                <c:pt idx="3309">
                  <c:v>0.28242146091500003</c:v>
                </c:pt>
                <c:pt idx="3310">
                  <c:v>0.28239731703703713</c:v>
                </c:pt>
                <c:pt idx="3311">
                  <c:v>0.28249390975999999</c:v>
                </c:pt>
                <c:pt idx="3312">
                  <c:v>0.28251806511574079</c:v>
                </c:pt>
                <c:pt idx="3313">
                  <c:v>0.28227664062499996</c:v>
                </c:pt>
                <c:pt idx="3314">
                  <c:v>0.28230077018074068</c:v>
                </c:pt>
                <c:pt idx="3315">
                  <c:v>0.28234903787999993</c:v>
                </c:pt>
                <c:pt idx="3316">
                  <c:v>0.2823731760257408</c:v>
                </c:pt>
                <c:pt idx="3317">
                  <c:v>0.28220426912000002</c:v>
                </c:pt>
                <c:pt idx="3318">
                  <c:v>0.28215603574074072</c:v>
                </c:pt>
                <c:pt idx="3319">
                  <c:v>0.28220426912000002</c:v>
                </c:pt>
                <c:pt idx="3320">
                  <c:v>0.28215603574074077</c:v>
                </c:pt>
                <c:pt idx="3321">
                  <c:v>0.28205960324000001</c:v>
                </c:pt>
                <c:pt idx="3322">
                  <c:v>0.28203550224537027</c:v>
                </c:pt>
                <c:pt idx="3323">
                  <c:v>0.28205960324000001</c:v>
                </c:pt>
                <c:pt idx="3324">
                  <c:v>0.28205960324000001</c:v>
                </c:pt>
                <c:pt idx="3325">
                  <c:v>0.28177057916000003</c:v>
                </c:pt>
                <c:pt idx="3326">
                  <c:v>0.2818668750207407</c:v>
                </c:pt>
                <c:pt idx="3327">
                  <c:v>0.28191503999999995</c:v>
                </c:pt>
                <c:pt idx="3328">
                  <c:v>0.2818668750207407</c:v>
                </c:pt>
                <c:pt idx="3329">
                  <c:v>0.28169838706499994</c:v>
                </c:pt>
                <c:pt idx="3330">
                  <c:v>0.28167432870370362</c:v>
                </c:pt>
                <c:pt idx="3331">
                  <c:v>0.28177057916000003</c:v>
                </c:pt>
                <c:pt idx="3332">
                  <c:v>0.28174651229203701</c:v>
                </c:pt>
                <c:pt idx="3333">
                  <c:v>0.28148196371999995</c:v>
                </c:pt>
                <c:pt idx="3334">
                  <c:v>0.28155407937499993</c:v>
                </c:pt>
                <c:pt idx="3335">
                  <c:v>0.28148196371999995</c:v>
                </c:pt>
                <c:pt idx="3336">
                  <c:v>0.28157812358074069</c:v>
                </c:pt>
                <c:pt idx="3337">
                  <c:v>0.28148196371999995</c:v>
                </c:pt>
                <c:pt idx="3338">
                  <c:v>0.2816502731757406</c:v>
                </c:pt>
                <c:pt idx="3339">
                  <c:v>0.28169838706499994</c:v>
                </c:pt>
                <c:pt idx="3340">
                  <c:v>0.28167432870370362</c:v>
                </c:pt>
                <c:pt idx="3341">
                  <c:v>0.28155407937499993</c:v>
                </c:pt>
                <c:pt idx="3342">
                  <c:v>0.28155407937499993</c:v>
                </c:pt>
                <c:pt idx="3343">
                  <c:v>0.28162622047999991</c:v>
                </c:pt>
                <c:pt idx="3344">
                  <c:v>0.28153003799703702</c:v>
                </c:pt>
                <c:pt idx="3345">
                  <c:v>0.28155407937499993</c:v>
                </c:pt>
                <c:pt idx="3346">
                  <c:v>0.28143390074074076</c:v>
                </c:pt>
                <c:pt idx="3347">
                  <c:v>0.28140987348499996</c:v>
                </c:pt>
                <c:pt idx="3348">
                  <c:v>0.28140987348499996</c:v>
                </c:pt>
                <c:pt idx="3349">
                  <c:v>0.28140987348499996</c:v>
                </c:pt>
                <c:pt idx="3350">
                  <c:v>0.28128977950074063</c:v>
                </c:pt>
                <c:pt idx="3351">
                  <c:v>0.28126576915499996</c:v>
                </c:pt>
                <c:pt idx="3352">
                  <c:v>0.28124176162370368</c:v>
                </c:pt>
                <c:pt idx="3353">
                  <c:v>0.28119375499999999</c:v>
                </c:pt>
                <c:pt idx="3354">
                  <c:v>0.28114575962074079</c:v>
                </c:pt>
                <c:pt idx="3355">
                  <c:v>0.28097786421499987</c:v>
                </c:pt>
                <c:pt idx="3356">
                  <c:v>0.28102582030870366</c:v>
                </c:pt>
                <c:pt idx="3357">
                  <c:v>0.28097786421499987</c:v>
                </c:pt>
                <c:pt idx="3358">
                  <c:v>0.28102582030870366</c:v>
                </c:pt>
                <c:pt idx="3359">
                  <c:v>0.28090595107999999</c:v>
                </c:pt>
                <c:pt idx="3360">
                  <c:v>0.28081010606370366</c:v>
                </c:pt>
                <c:pt idx="3361">
                  <c:v>0.28083406312499992</c:v>
                </c:pt>
                <c:pt idx="3362">
                  <c:v>0.28083406312499998</c:v>
                </c:pt>
                <c:pt idx="3363">
                  <c:v>0.28090595107999999</c:v>
                </c:pt>
                <c:pt idx="3364">
                  <c:v>0.28083406312499992</c:v>
                </c:pt>
                <c:pt idx="3365">
                  <c:v>0.28076220031999993</c:v>
                </c:pt>
                <c:pt idx="3366">
                  <c:v>0.28069036263500002</c:v>
                </c:pt>
                <c:pt idx="3367">
                  <c:v>0.28069036263500002</c:v>
                </c:pt>
                <c:pt idx="3368">
                  <c:v>0.2807143057407408</c:v>
                </c:pt>
                <c:pt idx="3369">
                  <c:v>0.28069036263500002</c:v>
                </c:pt>
                <c:pt idx="3370">
                  <c:v>0.28081010606370366</c:v>
                </c:pt>
                <c:pt idx="3371">
                  <c:v>0.28076220031999993</c:v>
                </c:pt>
                <c:pt idx="3372">
                  <c:v>0.28083406312499998</c:v>
                </c:pt>
                <c:pt idx="3373">
                  <c:v>0.28083406312499992</c:v>
                </c:pt>
                <c:pt idx="3374">
                  <c:v>0.28088198563203698</c:v>
                </c:pt>
                <c:pt idx="3375">
                  <c:v>0.28076220031999993</c:v>
                </c:pt>
                <c:pt idx="3376">
                  <c:v>0.28081010606370366</c:v>
                </c:pt>
                <c:pt idx="3377">
                  <c:v>0.28076220031999993</c:v>
                </c:pt>
                <c:pt idx="3378">
                  <c:v>0.28076220031999993</c:v>
                </c:pt>
                <c:pt idx="3379">
                  <c:v>0.28069036263500002</c:v>
                </c:pt>
                <c:pt idx="3380">
                  <c:v>0.28083406312499998</c:v>
                </c:pt>
                <c:pt idx="3381">
                  <c:v>0.28090595107999999</c:v>
                </c:pt>
                <c:pt idx="3382">
                  <c:v>0.28088198563203698</c:v>
                </c:pt>
                <c:pt idx="3383">
                  <c:v>0.28090595107999999</c:v>
                </c:pt>
                <c:pt idx="3384">
                  <c:v>0.28092991932574068</c:v>
                </c:pt>
                <c:pt idx="3385">
                  <c:v>0.28083406312499992</c:v>
                </c:pt>
                <c:pt idx="3386">
                  <c:v>0.2808580229807407</c:v>
                </c:pt>
                <c:pt idx="3387">
                  <c:v>0.28104980256000001</c:v>
                </c:pt>
                <c:pt idx="3388">
                  <c:v>0.28100184086074059</c:v>
                </c:pt>
                <c:pt idx="3389">
                  <c:v>0.28112176614500006</c:v>
                </c:pt>
                <c:pt idx="3390">
                  <c:v>0.28109777547703702</c:v>
                </c:pt>
                <c:pt idx="3391">
                  <c:v>0.28104980256000001</c:v>
                </c:pt>
                <c:pt idx="3392">
                  <c:v>0.2810737876157407</c:v>
                </c:pt>
                <c:pt idx="3393">
                  <c:v>0.28112176614500006</c:v>
                </c:pt>
                <c:pt idx="3394">
                  <c:v>0.28114575962074079</c:v>
                </c:pt>
                <c:pt idx="3395">
                  <c:v>0.28119375499999999</c:v>
                </c:pt>
                <c:pt idx="3396">
                  <c:v>0.28126576915499996</c:v>
                </c:pt>
                <c:pt idx="3397">
                  <c:v>0.28133780863999985</c:v>
                </c:pt>
                <c:pt idx="3398">
                  <c:v>0.28136182743574084</c:v>
                </c:pt>
                <c:pt idx="3399">
                  <c:v>0.28140987348499996</c:v>
                </c:pt>
                <c:pt idx="3400">
                  <c:v>0.28136182743574084</c:v>
                </c:pt>
                <c:pt idx="3401">
                  <c:v>0.28140987348499996</c:v>
                </c:pt>
                <c:pt idx="3402">
                  <c:v>0.28133780863999985</c:v>
                </c:pt>
                <c:pt idx="3403">
                  <c:v>0.28133780863999985</c:v>
                </c:pt>
                <c:pt idx="3404">
                  <c:v>0.2813858490503704</c:v>
                </c:pt>
                <c:pt idx="3405">
                  <c:v>0.28133780863999985</c:v>
                </c:pt>
                <c:pt idx="3406">
                  <c:v>0.28133780863999996</c:v>
                </c:pt>
                <c:pt idx="3407">
                  <c:v>0.28126576915499996</c:v>
                </c:pt>
                <c:pt idx="3408">
                  <c:v>0.28133780863999985</c:v>
                </c:pt>
                <c:pt idx="3409">
                  <c:v>0.28140987348499996</c:v>
                </c:pt>
                <c:pt idx="3410">
                  <c:v>0.28143390074074076</c:v>
                </c:pt>
                <c:pt idx="3411">
                  <c:v>0.28133780863999985</c:v>
                </c:pt>
                <c:pt idx="3412">
                  <c:v>0.2813858490503704</c:v>
                </c:pt>
                <c:pt idx="3413">
                  <c:v>0.28140987348499996</c:v>
                </c:pt>
                <c:pt idx="3414">
                  <c:v>0.28133780863999985</c:v>
                </c:pt>
                <c:pt idx="3415">
                  <c:v>0.28140987348499996</c:v>
                </c:pt>
                <c:pt idx="3416">
                  <c:v>0.28133780863999985</c:v>
                </c:pt>
                <c:pt idx="3417">
                  <c:v>0.28140987348499996</c:v>
                </c:pt>
                <c:pt idx="3418">
                  <c:v>0.28148196371999995</c:v>
                </c:pt>
                <c:pt idx="3419">
                  <c:v>0.28169838706499994</c:v>
                </c:pt>
                <c:pt idx="3420">
                  <c:v>0.28162622047999991</c:v>
                </c:pt>
                <c:pt idx="3421">
                  <c:v>0.28162622047999991</c:v>
                </c:pt>
                <c:pt idx="3422">
                  <c:v>0.28181872141037034</c:v>
                </c:pt>
                <c:pt idx="3423">
                  <c:v>0.28191503999999995</c:v>
                </c:pt>
                <c:pt idx="3424">
                  <c:v>0.28193912675574073</c:v>
                </c:pt>
                <c:pt idx="3425">
                  <c:v>0.28205960324000001</c:v>
                </c:pt>
                <c:pt idx="3426">
                  <c:v>0.28213192333499998</c:v>
                </c:pt>
                <c:pt idx="3427">
                  <c:v>0.28249390975999999</c:v>
                </c:pt>
                <c:pt idx="3428">
                  <c:v>0.28244560766074084</c:v>
                </c:pt>
                <c:pt idx="3429">
                  <c:v>0.28249390975999999</c:v>
                </c:pt>
                <c:pt idx="3430">
                  <c:v>0.2825422233437036</c:v>
                </c:pt>
                <c:pt idx="3431">
                  <c:v>0.28256638444499999</c:v>
                </c:pt>
                <c:pt idx="3432">
                  <c:v>0.28263888500000001</c:v>
                </c:pt>
                <c:pt idx="3433">
                  <c:v>0.282856542185</c:v>
                </c:pt>
                <c:pt idx="3434">
                  <c:v>0.28288074074074071</c:v>
                </c:pt>
                <c:pt idx="3435">
                  <c:v>0.28314711576500001</c:v>
                </c:pt>
                <c:pt idx="3436">
                  <c:v>0.28312288537037039</c:v>
                </c:pt>
                <c:pt idx="3437">
                  <c:v>0.28329255909500001</c:v>
                </c:pt>
                <c:pt idx="3438">
                  <c:v>0.28338957945574078</c:v>
                </c:pt>
                <c:pt idx="3439">
                  <c:v>0.28336531999999998</c:v>
                </c:pt>
                <c:pt idx="3440">
                  <c:v>0.28351092043999998</c:v>
                </c:pt>
                <c:pt idx="3441">
                  <c:v>0.28365662591999991</c:v>
                </c:pt>
                <c:pt idx="3442">
                  <c:v>0.28368092039574072</c:v>
                </c:pt>
                <c:pt idx="3443">
                  <c:v>0.28387538161500003</c:v>
                </c:pt>
                <c:pt idx="3444">
                  <c:v>0.28385106370370367</c:v>
                </c:pt>
                <c:pt idx="3445">
                  <c:v>0.28402135074499996</c:v>
                </c:pt>
                <c:pt idx="3446">
                  <c:v>0.28411872230574065</c:v>
                </c:pt>
                <c:pt idx="3447">
                  <c:v>0.28424050303999998</c:v>
                </c:pt>
                <c:pt idx="3448">
                  <c:v>0.28414307255703691</c:v>
                </c:pt>
                <c:pt idx="3449">
                  <c:v>0.28431360688499996</c:v>
                </c:pt>
                <c:pt idx="3450">
                  <c:v>0.28438673731999992</c:v>
                </c:pt>
                <c:pt idx="3451">
                  <c:v>0.28445989437500002</c:v>
                </c:pt>
                <c:pt idx="3452">
                  <c:v>0.28465511022537027</c:v>
                </c:pt>
                <c:pt idx="3453">
                  <c:v>0.28467952556000004</c:v>
                </c:pt>
                <c:pt idx="3454">
                  <c:v>0.28482607999999993</c:v>
                </c:pt>
                <c:pt idx="3455">
                  <c:v>0.28497274164000003</c:v>
                </c:pt>
                <c:pt idx="3456">
                  <c:v>0.28494829057870369</c:v>
                </c:pt>
                <c:pt idx="3457">
                  <c:v>0.28533986631500002</c:v>
                </c:pt>
                <c:pt idx="3458">
                  <c:v>0.28529087742574083</c:v>
                </c:pt>
                <c:pt idx="3459">
                  <c:v>0.28548690504500002</c:v>
                </c:pt>
                <c:pt idx="3460">
                  <c:v>0.28551142202074065</c:v>
                </c:pt>
                <c:pt idx="3461">
                  <c:v>0.28585497611999999</c:v>
                </c:pt>
                <c:pt idx="3462">
                  <c:v>0.28580586074074071</c:v>
                </c:pt>
                <c:pt idx="3463">
                  <c:v>0.28585497611999999</c:v>
                </c:pt>
                <c:pt idx="3464">
                  <c:v>0.28600239487999995</c:v>
                </c:pt>
                <c:pt idx="3465">
                  <c:v>0.28614992276000001</c:v>
                </c:pt>
                <c:pt idx="3466">
                  <c:v>0.28619912301037037</c:v>
                </c:pt>
                <c:pt idx="3467">
                  <c:v>0.28614992276000001</c:v>
                </c:pt>
                <c:pt idx="3468">
                  <c:v>0.28639604570074079</c:v>
                </c:pt>
                <c:pt idx="3469">
                  <c:v>0.28644530683999997</c:v>
                </c:pt>
                <c:pt idx="3470">
                  <c:v>0.28642067474537042</c:v>
                </c:pt>
                <c:pt idx="3471">
                  <c:v>0.28644530683999997</c:v>
                </c:pt>
                <c:pt idx="3472">
                  <c:v>0.28651922143499992</c:v>
                </c:pt>
                <c:pt idx="3473">
                  <c:v>0.28674113027999998</c:v>
                </c:pt>
                <c:pt idx="3474">
                  <c:v>0.28679047703703703</c:v>
                </c:pt>
                <c:pt idx="3475">
                  <c:v>0.28688920736000006</c:v>
                </c:pt>
                <c:pt idx="3476">
                  <c:v>0.28681515501500005</c:v>
                </c:pt>
                <c:pt idx="3477">
                  <c:v>0.28688920736000006</c:v>
                </c:pt>
                <c:pt idx="3478">
                  <c:v>0.28703739500000003</c:v>
                </c:pt>
                <c:pt idx="3479">
                  <c:v>0.28711153035499998</c:v>
                </c:pt>
                <c:pt idx="3480">
                  <c:v>0.28708681549037035</c:v>
                </c:pt>
                <c:pt idx="3481">
                  <c:v>0.28703739500000003</c:v>
                </c:pt>
                <c:pt idx="3482">
                  <c:v>0.28716096932870361</c:v>
                </c:pt>
                <c:pt idx="3483">
                  <c:v>0.28733410292</c:v>
                </c:pt>
                <c:pt idx="3484">
                  <c:v>0.28735884864574074</c:v>
                </c:pt>
                <c:pt idx="3485">
                  <c:v>0.28748262367999994</c:v>
                </c:pt>
                <c:pt idx="3486">
                  <c:v>0.28748262367999994</c:v>
                </c:pt>
                <c:pt idx="3487">
                  <c:v>0.28755692586499992</c:v>
                </c:pt>
                <c:pt idx="3488">
                  <c:v>0.28748262367999994</c:v>
                </c:pt>
                <c:pt idx="3489">
                  <c:v>0.28755692586499992</c:v>
                </c:pt>
                <c:pt idx="3490">
                  <c:v>0.28758169946074069</c:v>
                </c:pt>
                <c:pt idx="3491">
                  <c:v>0.28755692586499992</c:v>
                </c:pt>
                <c:pt idx="3492">
                  <c:v>0.28760647615870366</c:v>
                </c:pt>
                <c:pt idx="3493">
                  <c:v>0.28770561399499989</c:v>
                </c:pt>
                <c:pt idx="3494">
                  <c:v>0.28780480155574079</c:v>
                </c:pt>
                <c:pt idx="3495">
                  <c:v>0.28778000000000009</c:v>
                </c:pt>
                <c:pt idx="3496">
                  <c:v>0.28782960622370368</c:v>
                </c:pt>
                <c:pt idx="3497">
                  <c:v>0.287854414005</c:v>
                </c:pt>
                <c:pt idx="3498">
                  <c:v>0.287854414005</c:v>
                </c:pt>
                <c:pt idx="3499">
                  <c:v>0.287854414005</c:v>
                </c:pt>
                <c:pt idx="3500">
                  <c:v>0.287854414005</c:v>
                </c:pt>
                <c:pt idx="3501">
                  <c:v>0.28815235062500005</c:v>
                </c:pt>
                <c:pt idx="3502">
                  <c:v>0.28817719898074073</c:v>
                </c:pt>
                <c:pt idx="3503">
                  <c:v>0.28837609855999985</c:v>
                </c:pt>
                <c:pt idx="3504">
                  <c:v>0.28887422733037044</c:v>
                </c:pt>
                <c:pt idx="3505">
                  <c:v>0.29017529984000001</c:v>
                </c:pt>
                <c:pt idx="3506">
                  <c:v>0.29090466724537034</c:v>
                </c:pt>
                <c:pt idx="3507">
                  <c:v>0.29252401623500007</c:v>
                </c:pt>
                <c:pt idx="3508">
                  <c:v>0.29321124223999995</c:v>
                </c:pt>
                <c:pt idx="3509">
                  <c:v>0.29443902336000005</c:v>
                </c:pt>
                <c:pt idx="3510">
                  <c:v>0.29485002074074074</c:v>
                </c:pt>
                <c:pt idx="3511">
                  <c:v>0.29582965907999997</c:v>
                </c:pt>
                <c:pt idx="3512">
                  <c:v>0.29624363150074079</c:v>
                </c:pt>
                <c:pt idx="3513">
                  <c:v>0.29699623180500007</c:v>
                </c:pt>
                <c:pt idx="3514">
                  <c:v>0.29741272302574068</c:v>
                </c:pt>
                <c:pt idx="3515">
                  <c:v>0.29816992128000003</c:v>
                </c:pt>
                <c:pt idx="3516">
                  <c:v>0.29843171782074063</c:v>
                </c:pt>
                <c:pt idx="3517">
                  <c:v>0.29895638468000002</c:v>
                </c:pt>
                <c:pt idx="3518">
                  <c:v>0.29927187500000002</c:v>
                </c:pt>
                <c:pt idx="3519">
                  <c:v>0.29966696937499998</c:v>
                </c:pt>
                <c:pt idx="3520">
                  <c:v>0.299878019892037</c:v>
                </c:pt>
                <c:pt idx="3521">
                  <c:v>0.30014216040500002</c:v>
                </c:pt>
                <c:pt idx="3522">
                  <c:v>0.30030081973499995</c:v>
                </c:pt>
                <c:pt idx="3523">
                  <c:v>0.30038019872000005</c:v>
                </c:pt>
                <c:pt idx="3524">
                  <c:v>0.30053905548000004</c:v>
                </c:pt>
                <c:pt idx="3525">
                  <c:v>0.30069804415999996</c:v>
                </c:pt>
                <c:pt idx="3526">
                  <c:v>0.30083063567203711</c:v>
                </c:pt>
                <c:pt idx="3527">
                  <c:v>0.30093677505500005</c:v>
                </c:pt>
                <c:pt idx="3528">
                  <c:v>0.30091023469037037</c:v>
                </c:pt>
                <c:pt idx="3529">
                  <c:v>0.30101641823999997</c:v>
                </c:pt>
                <c:pt idx="3530">
                  <c:v>0.30109609458499997</c:v>
                </c:pt>
                <c:pt idx="3531">
                  <c:v>0.30109609458499997</c:v>
                </c:pt>
                <c:pt idx="3532">
                  <c:v>0.30120238134574079</c:v>
                </c:pt>
                <c:pt idx="3533">
                  <c:v>0.301255546875</c:v>
                </c:pt>
                <c:pt idx="3534">
                  <c:v>0.301255546875</c:v>
                </c:pt>
                <c:pt idx="3535">
                  <c:v>0.301255546875</c:v>
                </c:pt>
                <c:pt idx="3536">
                  <c:v>0.30128213518074076</c:v>
                </c:pt>
                <c:pt idx="3537">
                  <c:v>0.301255546875</c:v>
                </c:pt>
                <c:pt idx="3538">
                  <c:v>0.30117580412000006</c:v>
                </c:pt>
                <c:pt idx="3539">
                  <c:v>0.30117580412000006</c:v>
                </c:pt>
                <c:pt idx="3540">
                  <c:v>0.3011492305853703</c:v>
                </c:pt>
                <c:pt idx="3541">
                  <c:v>0.30101641823999997</c:v>
                </c:pt>
                <c:pt idx="3542">
                  <c:v>0.30109609458499997</c:v>
                </c:pt>
                <c:pt idx="3543">
                  <c:v>0.30109609458499997</c:v>
                </c:pt>
                <c:pt idx="3544">
                  <c:v>0.30112266074074057</c:v>
                </c:pt>
                <c:pt idx="3545">
                  <c:v>0.30093677505500005</c:v>
                </c:pt>
                <c:pt idx="3546">
                  <c:v>0.30091023469037037</c:v>
                </c:pt>
                <c:pt idx="3547">
                  <c:v>0.30085716499999998</c:v>
                </c:pt>
                <c:pt idx="3548">
                  <c:v>0.30085716499999998</c:v>
                </c:pt>
                <c:pt idx="3549">
                  <c:v>0.30085716499999998</c:v>
                </c:pt>
                <c:pt idx="3550">
                  <c:v>0.30088369800574072</c:v>
                </c:pt>
                <c:pt idx="3551">
                  <c:v>0.30093677505500005</c:v>
                </c:pt>
                <c:pt idx="3552">
                  <c:v>0.30083063567203711</c:v>
                </c:pt>
                <c:pt idx="3553">
                  <c:v>0.30061853331500005</c:v>
                </c:pt>
                <c:pt idx="3554">
                  <c:v>0.30069804415999996</c:v>
                </c:pt>
                <c:pt idx="3555">
                  <c:v>0.30069804415999996</c:v>
                </c:pt>
                <c:pt idx="3556">
                  <c:v>0.30077758804499999</c:v>
                </c:pt>
                <c:pt idx="3557">
                  <c:v>0.30109609458499997</c:v>
                </c:pt>
                <c:pt idx="3558">
                  <c:v>0.30075106974370369</c:v>
                </c:pt>
                <c:pt idx="3559">
                  <c:v>0.30053905547999993</c:v>
                </c:pt>
                <c:pt idx="3560">
                  <c:v>0.3005125701987037</c:v>
                </c:pt>
                <c:pt idx="3561">
                  <c:v>0.30053905547999993</c:v>
                </c:pt>
                <c:pt idx="3562">
                  <c:v>0.30061853331500005</c:v>
                </c:pt>
                <c:pt idx="3563">
                  <c:v>0.30038019872000005</c:v>
                </c:pt>
                <c:pt idx="3564">
                  <c:v>0.30035373540203703</c:v>
                </c:pt>
                <c:pt idx="3565">
                  <c:v>0.30038019872000005</c:v>
                </c:pt>
                <c:pt idx="3566">
                  <c:v>0.30038019872000005</c:v>
                </c:pt>
                <c:pt idx="3567">
                  <c:v>0.30030081973499995</c:v>
                </c:pt>
                <c:pt idx="3568">
                  <c:v>0.30022147364000001</c:v>
                </c:pt>
                <c:pt idx="3569">
                  <c:v>0.30014216040500002</c:v>
                </c:pt>
                <c:pt idx="3570">
                  <c:v>0.30016859450074079</c:v>
                </c:pt>
                <c:pt idx="3571">
                  <c:v>0.30022147364000001</c:v>
                </c:pt>
                <c:pt idx="3572">
                  <c:v>0.30006287999999998</c:v>
                </c:pt>
                <c:pt idx="3573">
                  <c:v>0.29998363239500009</c:v>
                </c:pt>
                <c:pt idx="3574">
                  <c:v>0.30001004462074077</c:v>
                </c:pt>
                <c:pt idx="3575">
                  <c:v>0.29998363239500009</c:v>
                </c:pt>
                <c:pt idx="3576">
                  <c:v>0.29982523546499995</c:v>
                </c:pt>
                <c:pt idx="3577">
                  <c:v>0.29982523546499995</c:v>
                </c:pt>
                <c:pt idx="3578">
                  <c:v>0.29982523546499995</c:v>
                </c:pt>
                <c:pt idx="3579">
                  <c:v>0.29990441755999991</c:v>
                </c:pt>
                <c:pt idx="3580">
                  <c:v>0.29961424304574058</c:v>
                </c:pt>
                <c:pt idx="3581">
                  <c:v>0.29958788531999991</c:v>
                </c:pt>
                <c:pt idx="3582">
                  <c:v>0.29964060439703699</c:v>
                </c:pt>
                <c:pt idx="3583">
                  <c:v>0.29966696937499998</c:v>
                </c:pt>
                <c:pt idx="3584">
                  <c:v>0.29966696937499998</c:v>
                </c:pt>
                <c:pt idx="3585">
                  <c:v>0.29935082875499996</c:v>
                </c:pt>
                <c:pt idx="3586">
                  <c:v>0.29940348266203709</c:v>
                </c:pt>
                <c:pt idx="3587">
                  <c:v>0.29942981503999999</c:v>
                </c:pt>
                <c:pt idx="3588">
                  <c:v>0.29950883388499994</c:v>
                </c:pt>
                <c:pt idx="3589">
                  <c:v>0.29942981503999999</c:v>
                </c:pt>
                <c:pt idx="3590">
                  <c:v>0.2993771539007406</c:v>
                </c:pt>
                <c:pt idx="3591">
                  <c:v>0.29927187500000002</c:v>
                </c:pt>
                <c:pt idx="3592">
                  <c:v>0.29929818930574076</c:v>
                </c:pt>
                <c:pt idx="3593">
                  <c:v>0.29927187500000002</c:v>
                </c:pt>
                <c:pt idx="3594">
                  <c:v>0.29929818930574076</c:v>
                </c:pt>
                <c:pt idx="3595">
                  <c:v>0.29935082875499996</c:v>
                </c:pt>
                <c:pt idx="3596">
                  <c:v>0.299166653877037</c:v>
                </c:pt>
                <c:pt idx="3597">
                  <c:v>0.29903520861499994</c:v>
                </c:pt>
                <c:pt idx="3598">
                  <c:v>0.29908777590870361</c:v>
                </c:pt>
                <c:pt idx="3599">
                  <c:v>0.29903520861499994</c:v>
                </c:pt>
                <c:pt idx="3600">
                  <c:v>0.29911406495999998</c:v>
                </c:pt>
                <c:pt idx="3601">
                  <c:v>0.29895638468000002</c:v>
                </c:pt>
                <c:pt idx="3602">
                  <c:v>0.29887759312499995</c:v>
                </c:pt>
                <c:pt idx="3603">
                  <c:v>0.29887759312499995</c:v>
                </c:pt>
                <c:pt idx="3604">
                  <c:v>0.29887759312499995</c:v>
                </c:pt>
                <c:pt idx="3605">
                  <c:v>0.29895638468000002</c:v>
                </c:pt>
                <c:pt idx="3606">
                  <c:v>0.29887759312499995</c:v>
                </c:pt>
                <c:pt idx="3607">
                  <c:v>0.29864141243999992</c:v>
                </c:pt>
                <c:pt idx="3608">
                  <c:v>0.29866764038574073</c:v>
                </c:pt>
                <c:pt idx="3609">
                  <c:v>0.29872010703499996</c:v>
                </c:pt>
                <c:pt idx="3610">
                  <c:v>0.29874634574074072</c:v>
                </c:pt>
                <c:pt idx="3611">
                  <c:v>0.29872010703499996</c:v>
                </c:pt>
                <c:pt idx="3612">
                  <c:v>0.29864141243999998</c:v>
                </c:pt>
                <c:pt idx="3613">
                  <c:v>0.29864141243999992</c:v>
                </c:pt>
                <c:pt idx="3614">
                  <c:v>0.29851032645574072</c:v>
                </c:pt>
                <c:pt idx="3615">
                  <c:v>0.298562750105</c:v>
                </c:pt>
                <c:pt idx="3616">
                  <c:v>0.298562750105</c:v>
                </c:pt>
                <c:pt idx="3617">
                  <c:v>0.298562750105</c:v>
                </c:pt>
                <c:pt idx="3618">
                  <c:v>0.298562750105</c:v>
                </c:pt>
                <c:pt idx="3619">
                  <c:v>0.29840552209499999</c:v>
                </c:pt>
                <c:pt idx="3620">
                  <c:v>0.29837932994370364</c:v>
                </c:pt>
                <c:pt idx="3621">
                  <c:v>0.29840552209499999</c:v>
                </c:pt>
                <c:pt idx="3622">
                  <c:v>0.29840552209499999</c:v>
                </c:pt>
                <c:pt idx="3623">
                  <c:v>0.29832695635999995</c:v>
                </c:pt>
                <c:pt idx="3624">
                  <c:v>0.29832695635999995</c:v>
                </c:pt>
                <c:pt idx="3625">
                  <c:v>0.29824842276499997</c:v>
                </c:pt>
                <c:pt idx="3626">
                  <c:v>0.29819608487574067</c:v>
                </c:pt>
                <c:pt idx="3627">
                  <c:v>0.29824842276499997</c:v>
                </c:pt>
                <c:pt idx="3628">
                  <c:v>0.29822225203703701</c:v>
                </c:pt>
                <c:pt idx="3629">
                  <c:v>0.29824842276499997</c:v>
                </c:pt>
                <c:pt idx="3630">
                  <c:v>0.29824842276499997</c:v>
                </c:pt>
                <c:pt idx="3631">
                  <c:v>0.2980130145199999</c:v>
                </c:pt>
                <c:pt idx="3632">
                  <c:v>0.2980130145199999</c:v>
                </c:pt>
                <c:pt idx="3633">
                  <c:v>0.29809145187499997</c:v>
                </c:pt>
                <c:pt idx="3634">
                  <c:v>0.29803915674574066</c:v>
                </c:pt>
                <c:pt idx="3635">
                  <c:v>0.2980130145199999</c:v>
                </c:pt>
                <c:pt idx="3636">
                  <c:v>0.29785623583999993</c:v>
                </c:pt>
                <c:pt idx="3637">
                  <c:v>0.29785623583999993</c:v>
                </c:pt>
                <c:pt idx="3638">
                  <c:v>0.29788235673574071</c:v>
                </c:pt>
                <c:pt idx="3639">
                  <c:v>0.2980130145199999</c:v>
                </c:pt>
                <c:pt idx="3640">
                  <c:v>0.29783011849537044</c:v>
                </c:pt>
                <c:pt idx="3641">
                  <c:v>0.29769958499999993</c:v>
                </c:pt>
                <c:pt idx="3642">
                  <c:v>0.2976734889387036</c:v>
                </c:pt>
                <c:pt idx="3643">
                  <c:v>0.29769958499999993</c:v>
                </c:pt>
                <c:pt idx="3644">
                  <c:v>0.29777789445499991</c:v>
                </c:pt>
                <c:pt idx="3645">
                  <c:v>0.29746484791500005</c:v>
                </c:pt>
                <c:pt idx="3646">
                  <c:v>0.29746484791500005</c:v>
                </c:pt>
                <c:pt idx="3647">
                  <c:v>0.29754306175999995</c:v>
                </c:pt>
                <c:pt idx="3648">
                  <c:v>0.29754306175999995</c:v>
                </c:pt>
                <c:pt idx="3649">
                  <c:v>0.29754306175999995</c:v>
                </c:pt>
                <c:pt idx="3650">
                  <c:v>0.29736061226537042</c:v>
                </c:pt>
                <c:pt idx="3651">
                  <c:v>0.29730851562499994</c:v>
                </c:pt>
                <c:pt idx="3652">
                  <c:v>0.297282472597037</c:v>
                </c:pt>
                <c:pt idx="3653">
                  <c:v>0.29738666588000001</c:v>
                </c:pt>
                <c:pt idx="3654">
                  <c:v>0.29733456218074067</c:v>
                </c:pt>
                <c:pt idx="3655">
                  <c:v>0.297152310335</c:v>
                </c:pt>
                <c:pt idx="3656">
                  <c:v>0.29710027008574064</c:v>
                </c:pt>
                <c:pt idx="3657">
                  <c:v>0.297152310335</c:v>
                </c:pt>
                <c:pt idx="3658">
                  <c:v>0.29712628845037026</c:v>
                </c:pt>
                <c:pt idx="3659">
                  <c:v>0.297152310335</c:v>
                </c:pt>
                <c:pt idx="3660">
                  <c:v>0.297152310335</c:v>
                </c:pt>
                <c:pt idx="3661">
                  <c:v>0.29754306175999995</c:v>
                </c:pt>
                <c:pt idx="3662">
                  <c:v>0.29853653649037032</c:v>
                </c:pt>
                <c:pt idx="3663">
                  <c:v>0.30141513216499993</c:v>
                </c:pt>
                <c:pt idx="3664">
                  <c:v>0.30194804676870368</c:v>
                </c:pt>
                <c:pt idx="3665">
                  <c:v>0.30245569499999997</c:v>
                </c:pt>
                <c:pt idx="3666">
                  <c:v>0.30258951099537029</c:v>
                </c:pt>
                <c:pt idx="3667">
                  <c:v>0.30293787167999991</c:v>
                </c:pt>
                <c:pt idx="3668">
                  <c:v>0.30296469497574069</c:v>
                </c:pt>
                <c:pt idx="3669">
                  <c:v>0.30317941699500001</c:v>
                </c:pt>
                <c:pt idx="3670">
                  <c:v>0.30320627422074081</c:v>
                </c:pt>
                <c:pt idx="3671">
                  <c:v>0.30342126803999991</c:v>
                </c:pt>
                <c:pt idx="3672">
                  <c:v>0.30352885574074079</c:v>
                </c:pt>
                <c:pt idx="3673">
                  <c:v>0.30406770500000002</c:v>
                </c:pt>
                <c:pt idx="3674">
                  <c:v>0.30409468740574064</c:v>
                </c:pt>
                <c:pt idx="3675">
                  <c:v>0.30455397247999993</c:v>
                </c:pt>
                <c:pt idx="3676">
                  <c:v>0.305666225772037</c:v>
                </c:pt>
                <c:pt idx="3677">
                  <c:v>0.30807560389499999</c:v>
                </c:pt>
                <c:pt idx="3678">
                  <c:v>0.30835133018574074</c:v>
                </c:pt>
                <c:pt idx="3679">
                  <c:v>0.30857219812499992</c:v>
                </c:pt>
                <c:pt idx="3680">
                  <c:v>0.30865508948000003</c:v>
                </c:pt>
                <c:pt idx="3681">
                  <c:v>0.30873801681499996</c:v>
                </c:pt>
                <c:pt idx="3682">
                  <c:v>0.30859982458074064</c:v>
                </c:pt>
                <c:pt idx="3683">
                  <c:v>0.30840652323500006</c:v>
                </c:pt>
                <c:pt idx="3684">
                  <c:v>0.30854457566370364</c:v>
                </c:pt>
                <c:pt idx="3685">
                  <c:v>0.30857219812499992</c:v>
                </c:pt>
                <c:pt idx="3686">
                  <c:v>0.30854457566370364</c:v>
                </c:pt>
                <c:pt idx="3687">
                  <c:v>0.30848934271999995</c:v>
                </c:pt>
                <c:pt idx="3688">
                  <c:v>0.30829615307870373</c:v>
                </c:pt>
                <c:pt idx="3689">
                  <c:v>0.30923633808499995</c:v>
                </c:pt>
                <c:pt idx="3690">
                  <c:v>0.30926406074074064</c:v>
                </c:pt>
                <c:pt idx="3691">
                  <c:v>0.30940273437499988</c:v>
                </c:pt>
                <c:pt idx="3692">
                  <c:v>0.30962482169203698</c:v>
                </c:pt>
                <c:pt idx="3693">
                  <c:v>0.30882098015999992</c:v>
                </c:pt>
                <c:pt idx="3694">
                  <c:v>0.30895933250537028</c:v>
                </c:pt>
                <c:pt idx="3695">
                  <c:v>0.30940273437499988</c:v>
                </c:pt>
                <c:pt idx="3696">
                  <c:v>0.30948598688000001</c:v>
                </c:pt>
                <c:pt idx="3697">
                  <c:v>0.30965260075999995</c:v>
                </c:pt>
                <c:pt idx="3698">
                  <c:v>0.30959704666074073</c:v>
                </c:pt>
                <c:pt idx="3699">
                  <c:v>0.30973596219499994</c:v>
                </c:pt>
                <c:pt idx="3700">
                  <c:v>0.30959704666074073</c:v>
                </c:pt>
                <c:pt idx="3701">
                  <c:v>0.30973596219499994</c:v>
                </c:pt>
                <c:pt idx="3702">
                  <c:v>0.30965260075999995</c:v>
                </c:pt>
                <c:pt idx="3703">
                  <c:v>0.30956927566499998</c:v>
                </c:pt>
                <c:pt idx="3704">
                  <c:v>0.30954150870370373</c:v>
                </c:pt>
                <c:pt idx="3705">
                  <c:v>0.30973596219499994</c:v>
                </c:pt>
                <c:pt idx="3706">
                  <c:v>0.30968038386574065</c:v>
                </c:pt>
                <c:pt idx="3707">
                  <c:v>0.30956927566499998</c:v>
                </c:pt>
                <c:pt idx="3708">
                  <c:v>0.30956927566499998</c:v>
                </c:pt>
                <c:pt idx="3709">
                  <c:v>0.30965260075999995</c:v>
                </c:pt>
                <c:pt idx="3710">
                  <c:v>0.30945823201537043</c:v>
                </c:pt>
                <c:pt idx="3711">
                  <c:v>0.30940273437499988</c:v>
                </c:pt>
                <c:pt idx="3712">
                  <c:v>0.30945823201537032</c:v>
                </c:pt>
                <c:pt idx="3713">
                  <c:v>0.30956927566499998</c:v>
                </c:pt>
                <c:pt idx="3714">
                  <c:v>0.30945823201537043</c:v>
                </c:pt>
                <c:pt idx="3715">
                  <c:v>0.30948598688000001</c:v>
                </c:pt>
                <c:pt idx="3716">
                  <c:v>0.30956927566499998</c:v>
                </c:pt>
                <c:pt idx="3717">
                  <c:v>0.30948598688000001</c:v>
                </c:pt>
                <c:pt idx="3718">
                  <c:v>0.30976375742074058</c:v>
                </c:pt>
                <c:pt idx="3719">
                  <c:v>0.30956927566499998</c:v>
                </c:pt>
                <c:pt idx="3720">
                  <c:v>0.30956927566499998</c:v>
                </c:pt>
                <c:pt idx="3721">
                  <c:v>0.30940273437499988</c:v>
                </c:pt>
                <c:pt idx="3722">
                  <c:v>0.30937499159703702</c:v>
                </c:pt>
                <c:pt idx="3723">
                  <c:v>0.30940273437499988</c:v>
                </c:pt>
                <c:pt idx="3724">
                  <c:v>0.30940273437499988</c:v>
                </c:pt>
                <c:pt idx="3725">
                  <c:v>0.30923633808499995</c:v>
                </c:pt>
                <c:pt idx="3726">
                  <c:v>0.30918090483574062</c:v>
                </c:pt>
                <c:pt idx="3727">
                  <c:v>0.30898701499999992</c:v>
                </c:pt>
                <c:pt idx="3728">
                  <c:v>0.3090423920237037</c:v>
                </c:pt>
                <c:pt idx="3729">
                  <c:v>0.30907008655500007</c:v>
                </c:pt>
                <c:pt idx="3730">
                  <c:v>0.30907008655500007</c:v>
                </c:pt>
                <c:pt idx="3731">
                  <c:v>0.30915319423999998</c:v>
                </c:pt>
                <c:pt idx="3732">
                  <c:v>0.30915319423999998</c:v>
                </c:pt>
                <c:pt idx="3733">
                  <c:v>0.30890397954499987</c:v>
                </c:pt>
                <c:pt idx="3734">
                  <c:v>0.30893165402074069</c:v>
                </c:pt>
                <c:pt idx="3735">
                  <c:v>0.30873801681499996</c:v>
                </c:pt>
                <c:pt idx="3736">
                  <c:v>0.30862745503203698</c:v>
                </c:pt>
                <c:pt idx="3737">
                  <c:v>0.30848934271999995</c:v>
                </c:pt>
                <c:pt idx="3738">
                  <c:v>0.30862745503203698</c:v>
                </c:pt>
                <c:pt idx="3739">
                  <c:v>0.30824099190499998</c:v>
                </c:pt>
                <c:pt idx="3740">
                  <c:v>0.30865508948000003</c:v>
                </c:pt>
                <c:pt idx="3741">
                  <c:v>0.30882098015999992</c:v>
                </c:pt>
                <c:pt idx="3742">
                  <c:v>0.30862745503203698</c:v>
                </c:pt>
                <c:pt idx="3743">
                  <c:v>0.30882098015999992</c:v>
                </c:pt>
                <c:pt idx="3744">
                  <c:v>0.30893165402074069</c:v>
                </c:pt>
                <c:pt idx="3745">
                  <c:v>0.30791035896500007</c:v>
                </c:pt>
                <c:pt idx="3746">
                  <c:v>0.30493303835703695</c:v>
                </c:pt>
                <c:pt idx="3747">
                  <c:v>0.30463513756499994</c:v>
                </c:pt>
                <c:pt idx="3748">
                  <c:v>0.30466220026074081</c:v>
                </c:pt>
                <c:pt idx="3749">
                  <c:v>0.30487883999999998</c:v>
                </c:pt>
                <c:pt idx="3750">
                  <c:v>0.30474341136574068</c:v>
                </c:pt>
                <c:pt idx="3751">
                  <c:v>0.30487883999999998</c:v>
                </c:pt>
                <c:pt idx="3752">
                  <c:v>0.30487883999999987</c:v>
                </c:pt>
                <c:pt idx="3753">
                  <c:v>0.30479757129499996</c:v>
                </c:pt>
                <c:pt idx="3754">
                  <c:v>0.30468926679203701</c:v>
                </c:pt>
                <c:pt idx="3755">
                  <c:v>0.30414866365499993</c:v>
                </c:pt>
                <c:pt idx="3756">
                  <c:v>0.30409468740574064</c:v>
                </c:pt>
                <c:pt idx="3757">
                  <c:v>0.30406770500000002</c:v>
                </c:pt>
                <c:pt idx="3758">
                  <c:v>0.30374421307999999</c:v>
                </c:pt>
                <c:pt idx="3759">
                  <c:v>0.30334061700499992</c:v>
                </c:pt>
                <c:pt idx="3760">
                  <c:v>0.30358267232000002</c:v>
                </c:pt>
                <c:pt idx="3761">
                  <c:v>0.30374421307999999</c:v>
                </c:pt>
                <c:pt idx="3762">
                  <c:v>0.30347505431703709</c:v>
                </c:pt>
                <c:pt idx="3763">
                  <c:v>0.30774525687499998</c:v>
                </c:pt>
                <c:pt idx="3764">
                  <c:v>0.30780027504870366</c:v>
                </c:pt>
                <c:pt idx="3765">
                  <c:v>0.30799296355999994</c:v>
                </c:pt>
                <c:pt idx="3766">
                  <c:v>0.30824099190499998</c:v>
                </c:pt>
                <c:pt idx="3767">
                  <c:v>0.30815827999999995</c:v>
                </c:pt>
                <c:pt idx="3768">
                  <c:v>0.30815827999999995</c:v>
                </c:pt>
                <c:pt idx="3769">
                  <c:v>0.30782779008000005</c:v>
                </c:pt>
                <c:pt idx="3770">
                  <c:v>0.30785530907574082</c:v>
                </c:pt>
                <c:pt idx="3771">
                  <c:v>0.30766275931999998</c:v>
                </c:pt>
                <c:pt idx="3772">
                  <c:v>0.30667555844000005</c:v>
                </c:pt>
                <c:pt idx="3773">
                  <c:v>0.30673026925037045</c:v>
                </c:pt>
                <c:pt idx="3774">
                  <c:v>0.30626572626499998</c:v>
                </c:pt>
                <c:pt idx="3775">
                  <c:v>0.30534001709870368</c:v>
                </c:pt>
                <c:pt idx="3776">
                  <c:v>0.30496014330499993</c:v>
                </c:pt>
                <c:pt idx="3777">
                  <c:v>0.30517712150203713</c:v>
                </c:pt>
                <c:pt idx="3778">
                  <c:v>0.30520426111999999</c:v>
                </c:pt>
                <c:pt idx="3779">
                  <c:v>0.30525855193037038</c:v>
                </c:pt>
                <c:pt idx="3780">
                  <c:v>0.30528570312499997</c:v>
                </c:pt>
                <c:pt idx="3781">
                  <c:v>0.30531285818074066</c:v>
                </c:pt>
                <c:pt idx="3782">
                  <c:v>0.30520426111999999</c:v>
                </c:pt>
                <c:pt idx="3783">
                  <c:v>0.30531285818074066</c:v>
                </c:pt>
                <c:pt idx="3784">
                  <c:v>0.30520426111999999</c:v>
                </c:pt>
                <c:pt idx="3785">
                  <c:v>0.30504148123999986</c:v>
                </c:pt>
                <c:pt idx="3786">
                  <c:v>0.30479757129499996</c:v>
                </c:pt>
                <c:pt idx="3787">
                  <c:v>0.30496014330499993</c:v>
                </c:pt>
                <c:pt idx="3788">
                  <c:v>0.30463513756499994</c:v>
                </c:pt>
                <c:pt idx="3789">
                  <c:v>0.30466220026074076</c:v>
                </c:pt>
                <c:pt idx="3790">
                  <c:v>0.30471633716000002</c:v>
                </c:pt>
                <c:pt idx="3791">
                  <c:v>0.30444580599703708</c:v>
                </c:pt>
                <c:pt idx="3792">
                  <c:v>0.30398678064500001</c:v>
                </c:pt>
                <c:pt idx="3793">
                  <c:v>0.30398678064500001</c:v>
                </c:pt>
                <c:pt idx="3794">
                  <c:v>0.30414866365499993</c:v>
                </c:pt>
                <c:pt idx="3795">
                  <c:v>0.30444580599703708</c:v>
                </c:pt>
                <c:pt idx="3796">
                  <c:v>0.30358267232000002</c:v>
                </c:pt>
                <c:pt idx="3797">
                  <c:v>0.30369035098074065</c:v>
                </c:pt>
                <c:pt idx="3798">
                  <c:v>0.30382503471499989</c:v>
                </c:pt>
                <c:pt idx="3799">
                  <c:v>0.30382503471499989</c:v>
                </c:pt>
                <c:pt idx="3800">
                  <c:v>0.30382503471499989</c:v>
                </c:pt>
                <c:pt idx="3801">
                  <c:v>0.30382503471499989</c:v>
                </c:pt>
                <c:pt idx="3802">
                  <c:v>0.30382503471499989</c:v>
                </c:pt>
                <c:pt idx="3803">
                  <c:v>0.30382503471499989</c:v>
                </c:pt>
                <c:pt idx="3804">
                  <c:v>0.30390589056</c:v>
                </c:pt>
                <c:pt idx="3805">
                  <c:v>0.30390589056</c:v>
                </c:pt>
                <c:pt idx="3806">
                  <c:v>0.30398678064500001</c:v>
                </c:pt>
                <c:pt idx="3807">
                  <c:v>0.30395981347703699</c:v>
                </c:pt>
                <c:pt idx="3808">
                  <c:v>0.30398678064500001</c:v>
                </c:pt>
                <c:pt idx="3809">
                  <c:v>0.30401375162074068</c:v>
                </c:pt>
                <c:pt idx="3810">
                  <c:v>0.30659352160499986</c:v>
                </c:pt>
                <c:pt idx="3811">
                  <c:v>0.30681236486870367</c:v>
                </c:pt>
                <c:pt idx="3812">
                  <c:v>0.30642955359500001</c:v>
                </c:pt>
                <c:pt idx="3813">
                  <c:v>0.30651151999999993</c:v>
                </c:pt>
                <c:pt idx="3814">
                  <c:v>0.30659352160499986</c:v>
                </c:pt>
                <c:pt idx="3815">
                  <c:v>0.30653884995574071</c:v>
                </c:pt>
                <c:pt idx="3816">
                  <c:v>0.30683973792000002</c:v>
                </c:pt>
                <c:pt idx="3817">
                  <c:v>0.30675763053499999</c:v>
                </c:pt>
                <c:pt idx="3818">
                  <c:v>0.30675763053499999</c:v>
                </c:pt>
                <c:pt idx="3819">
                  <c:v>0.30673026925037045</c:v>
                </c:pt>
                <c:pt idx="3820">
                  <c:v>0.30642955359500001</c:v>
                </c:pt>
                <c:pt idx="3821">
                  <c:v>0.30651151999999993</c:v>
                </c:pt>
                <c:pt idx="3822">
                  <c:v>0.30651151999999993</c:v>
                </c:pt>
                <c:pt idx="3823">
                  <c:v>0.30651151999999993</c:v>
                </c:pt>
                <c:pt idx="3824">
                  <c:v>0.30651151999999993</c:v>
                </c:pt>
                <c:pt idx="3825">
                  <c:v>0.30651151999999993</c:v>
                </c:pt>
                <c:pt idx="3826">
                  <c:v>0.30683973792000002</c:v>
                </c:pt>
                <c:pt idx="3827">
                  <c:v>0.30651151999999993</c:v>
                </c:pt>
                <c:pt idx="3828">
                  <c:v>0.30659352160499986</c:v>
                </c:pt>
                <c:pt idx="3829">
                  <c:v>0.3065661838237036</c:v>
                </c:pt>
                <c:pt idx="3830">
                  <c:v>0.30634762236000002</c:v>
                </c:pt>
                <c:pt idx="3831">
                  <c:v>0.3063749288657408</c:v>
                </c:pt>
                <c:pt idx="3832">
                  <c:v>0.30634762236000002</c:v>
                </c:pt>
                <c:pt idx="3833">
                  <c:v>0.30612931078074074</c:v>
                </c:pt>
                <c:pt idx="3834">
                  <c:v>0.30618386527999997</c:v>
                </c:pt>
                <c:pt idx="3835">
                  <c:v>0.30610203937499997</c:v>
                </c:pt>
                <c:pt idx="3836">
                  <c:v>0.30593849268500001</c:v>
                </c:pt>
                <c:pt idx="3837">
                  <c:v>0.30585677183999999</c:v>
                </c:pt>
                <c:pt idx="3838">
                  <c:v>0.30593849268500001</c:v>
                </c:pt>
                <c:pt idx="3839">
                  <c:v>0.30588400823574069</c:v>
                </c:pt>
                <c:pt idx="3840">
                  <c:v>0.30593849268500001</c:v>
                </c:pt>
                <c:pt idx="3841">
                  <c:v>0.30593849268500001</c:v>
                </c:pt>
                <c:pt idx="3842">
                  <c:v>0.30593849268500001</c:v>
                </c:pt>
                <c:pt idx="3843">
                  <c:v>0.30593849268500001</c:v>
                </c:pt>
                <c:pt idx="3844">
                  <c:v>0.30593849268500001</c:v>
                </c:pt>
                <c:pt idx="3845">
                  <c:v>0.30517712150203713</c:v>
                </c:pt>
                <c:pt idx="3846">
                  <c:v>0.30487883999999998</c:v>
                </c:pt>
                <c:pt idx="3847">
                  <c:v>0.30493303835703706</c:v>
                </c:pt>
                <c:pt idx="3848">
                  <c:v>0.30479757129499996</c:v>
                </c:pt>
                <c:pt idx="3849">
                  <c:v>0.30455397247999999</c:v>
                </c:pt>
                <c:pt idx="3850">
                  <c:v>0.30463513756499994</c:v>
                </c:pt>
                <c:pt idx="3851">
                  <c:v>0.30520426111999999</c:v>
                </c:pt>
                <c:pt idx="3852">
                  <c:v>0.30774525687499998</c:v>
                </c:pt>
                <c:pt idx="3853">
                  <c:v>0.30749787103999998</c:v>
                </c:pt>
                <c:pt idx="3854">
                  <c:v>0.30749787103999998</c:v>
                </c:pt>
                <c:pt idx="3855">
                  <c:v>0.30752534253574065</c:v>
                </c:pt>
                <c:pt idx="3856">
                  <c:v>0.30758029738500003</c:v>
                </c:pt>
                <c:pt idx="3857">
                  <c:v>0.30744293990074062</c:v>
                </c:pt>
                <c:pt idx="3858">
                  <c:v>0.30741548025499982</c:v>
                </c:pt>
                <c:pt idx="3859">
                  <c:v>0.30741548025499982</c:v>
                </c:pt>
                <c:pt idx="3860">
                  <c:v>0.30741548025499982</c:v>
                </c:pt>
                <c:pt idx="3861">
                  <c:v>0.30758029738500003</c:v>
                </c:pt>
                <c:pt idx="3862">
                  <c:v>0.30755281798370371</c:v>
                </c:pt>
                <c:pt idx="3863">
                  <c:v>0.30758029738500003</c:v>
                </c:pt>
                <c:pt idx="3864">
                  <c:v>0.30758029738500003</c:v>
                </c:pt>
                <c:pt idx="3865">
                  <c:v>0.30766275931999998</c:v>
                </c:pt>
                <c:pt idx="3866">
                  <c:v>0.30763526805203689</c:v>
                </c:pt>
                <c:pt idx="3867">
                  <c:v>0.30774525687499998</c:v>
                </c:pt>
                <c:pt idx="3868">
                  <c:v>0.3077177537303703</c:v>
                </c:pt>
                <c:pt idx="3869">
                  <c:v>0.30774525687499998</c:v>
                </c:pt>
                <c:pt idx="3870">
                  <c:v>0.30774525687499998</c:v>
                </c:pt>
                <c:pt idx="3871">
                  <c:v>0.30782779008000005</c:v>
                </c:pt>
                <c:pt idx="3872">
                  <c:v>0.30763526805203706</c:v>
                </c:pt>
                <c:pt idx="3873">
                  <c:v>0.30758029738500003</c:v>
                </c:pt>
                <c:pt idx="3874">
                  <c:v>0.30758029738500003</c:v>
                </c:pt>
                <c:pt idx="3875">
                  <c:v>0.30766275931999998</c:v>
                </c:pt>
                <c:pt idx="3876">
                  <c:v>0.30782779008000005</c:v>
                </c:pt>
                <c:pt idx="3877">
                  <c:v>0.30774525687499998</c:v>
                </c:pt>
                <c:pt idx="3878">
                  <c:v>0.30796542472537031</c:v>
                </c:pt>
                <c:pt idx="3879">
                  <c:v>0.30824099190499998</c:v>
                </c:pt>
                <c:pt idx="3880">
                  <c:v>0.30829615307870373</c:v>
                </c:pt>
                <c:pt idx="3881">
                  <c:v>0.30857219812499992</c:v>
                </c:pt>
                <c:pt idx="3882">
                  <c:v>0.30857219812499992</c:v>
                </c:pt>
                <c:pt idx="3883">
                  <c:v>0.30857219812499992</c:v>
                </c:pt>
                <c:pt idx="3884">
                  <c:v>0.30862745503203698</c:v>
                </c:pt>
                <c:pt idx="3885">
                  <c:v>0.30865508948000003</c:v>
                </c:pt>
                <c:pt idx="3886">
                  <c:v>0.30871037037037036</c:v>
                </c:pt>
                <c:pt idx="3887">
                  <c:v>0.30848934271999995</c:v>
                </c:pt>
                <c:pt idx="3888">
                  <c:v>0.30848934271999995</c:v>
                </c:pt>
                <c:pt idx="3889">
                  <c:v>0.30857219812499992</c:v>
                </c:pt>
                <c:pt idx="3890">
                  <c:v>0.30843412574074064</c:v>
                </c:pt>
                <c:pt idx="3891">
                  <c:v>0.30832373963999998</c:v>
                </c:pt>
                <c:pt idx="3892">
                  <c:v>0.30837892471703704</c:v>
                </c:pt>
                <c:pt idx="3893">
                  <c:v>0.30815827999999995</c:v>
                </c:pt>
                <c:pt idx="3894">
                  <c:v>0.30818584665574061</c:v>
                </c:pt>
                <c:pt idx="3895">
                  <c:v>0.30815827999999995</c:v>
                </c:pt>
                <c:pt idx="3896">
                  <c:v>0.30818584665574061</c:v>
                </c:pt>
                <c:pt idx="3897">
                  <c:v>0.30824099190499998</c:v>
                </c:pt>
                <c:pt idx="3898">
                  <c:v>0.30810315862074067</c:v>
                </c:pt>
                <c:pt idx="3899">
                  <c:v>0.30791035896500007</c:v>
                </c:pt>
                <c:pt idx="3900">
                  <c:v>0.30793788986074072</c:v>
                </c:pt>
                <c:pt idx="3901">
                  <c:v>0.30799296355999994</c:v>
                </c:pt>
                <c:pt idx="3902">
                  <c:v>0.30791035896500007</c:v>
                </c:pt>
                <c:pt idx="3903">
                  <c:v>0.30774525687499998</c:v>
                </c:pt>
                <c:pt idx="3904">
                  <c:v>0.30769025454574067</c:v>
                </c:pt>
                <c:pt idx="3905">
                  <c:v>0.30774525687499998</c:v>
                </c:pt>
                <c:pt idx="3906">
                  <c:v>0.30749787103999998</c:v>
                </c:pt>
                <c:pt idx="3907">
                  <c:v>0.30741548025499982</c:v>
                </c:pt>
                <c:pt idx="3908">
                  <c:v>0.30758029738500003</c:v>
                </c:pt>
                <c:pt idx="3909">
                  <c:v>0.30766275931999998</c:v>
                </c:pt>
                <c:pt idx="3910">
                  <c:v>0.30766275931999998</c:v>
                </c:pt>
                <c:pt idx="3911">
                  <c:v>0.30766275931999998</c:v>
                </c:pt>
                <c:pt idx="3912">
                  <c:v>0.30766275931999998</c:v>
                </c:pt>
                <c:pt idx="3913">
                  <c:v>0.30733312499999998</c:v>
                </c:pt>
                <c:pt idx="3914">
                  <c:v>0.30700405867999991</c:v>
                </c:pt>
                <c:pt idx="3915">
                  <c:v>0.30683973792000002</c:v>
                </c:pt>
                <c:pt idx="3916">
                  <c:v>0.30651151999999993</c:v>
                </c:pt>
                <c:pt idx="3917">
                  <c:v>0.30659352160499986</c:v>
                </c:pt>
                <c:pt idx="3918">
                  <c:v>0.30667555844000005</c:v>
                </c:pt>
                <c:pt idx="3919">
                  <c:v>0.30642955359500001</c:v>
                </c:pt>
                <c:pt idx="3920">
                  <c:v>0.30509572578370375</c:v>
                </c:pt>
                <c:pt idx="3921">
                  <c:v>0.30439174572</c:v>
                </c:pt>
                <c:pt idx="3922">
                  <c:v>0.30458102367574069</c:v>
                </c:pt>
                <c:pt idx="3923">
                  <c:v>0.30618386527999997</c:v>
                </c:pt>
                <c:pt idx="3924">
                  <c:v>0.30714110074203699</c:v>
                </c:pt>
                <c:pt idx="3925">
                  <c:v>0.30725080524499998</c:v>
                </c:pt>
                <c:pt idx="3926">
                  <c:v>0.30716852095999991</c:v>
                </c:pt>
                <c:pt idx="3927">
                  <c:v>0.307086272115</c:v>
                </c:pt>
                <c:pt idx="3928">
                  <c:v>0.30730568113870366</c:v>
                </c:pt>
                <c:pt idx="3929">
                  <c:v>0.307086272115</c:v>
                </c:pt>
                <c:pt idx="3930">
                  <c:v>0.30651151999999993</c:v>
                </c:pt>
                <c:pt idx="3931">
                  <c:v>0.30659352160499986</c:v>
                </c:pt>
                <c:pt idx="3932">
                  <c:v>0.30705886370370378</c:v>
                </c:pt>
                <c:pt idx="3933">
                  <c:v>0.30774525687499998</c:v>
                </c:pt>
                <c:pt idx="3934">
                  <c:v>0.30769025454574067</c:v>
                </c:pt>
                <c:pt idx="3935">
                  <c:v>0.30774525687499998</c:v>
                </c:pt>
                <c:pt idx="3936">
                  <c:v>0.30725080524499998</c:v>
                </c:pt>
                <c:pt idx="3937">
                  <c:v>0.30716852095999991</c:v>
                </c:pt>
                <c:pt idx="3938">
                  <c:v>0.30716852095999991</c:v>
                </c:pt>
                <c:pt idx="3939">
                  <c:v>0.30716852095999991</c:v>
                </c:pt>
                <c:pt idx="3940">
                  <c:v>0.30716852095999991</c:v>
                </c:pt>
                <c:pt idx="3941">
                  <c:v>0.30716852095999991</c:v>
                </c:pt>
                <c:pt idx="3942">
                  <c:v>0.30700405867999991</c:v>
                </c:pt>
                <c:pt idx="3943">
                  <c:v>0.30692188062499992</c:v>
                </c:pt>
                <c:pt idx="3944">
                  <c:v>0.3068671148957407</c:v>
                </c:pt>
                <c:pt idx="3945">
                  <c:v>0.30683973792000002</c:v>
                </c:pt>
                <c:pt idx="3946">
                  <c:v>0.30683973792000002</c:v>
                </c:pt>
                <c:pt idx="3947">
                  <c:v>0.30683973792000002</c:v>
                </c:pt>
                <c:pt idx="3948">
                  <c:v>0.30705886370370378</c:v>
                </c:pt>
                <c:pt idx="3949">
                  <c:v>0.307086272115</c:v>
                </c:pt>
                <c:pt idx="3950">
                  <c:v>0.30705886370370378</c:v>
                </c:pt>
                <c:pt idx="3951">
                  <c:v>0.30512285383500004</c:v>
                </c:pt>
                <c:pt idx="3952">
                  <c:v>0.30506860158574067</c:v>
                </c:pt>
                <c:pt idx="3953">
                  <c:v>0.30536717987999989</c:v>
                </c:pt>
                <c:pt idx="3954">
                  <c:v>0.30539434652574071</c:v>
                </c:pt>
                <c:pt idx="3955">
                  <c:v>0.30487883999999998</c:v>
                </c:pt>
                <c:pt idx="3956">
                  <c:v>0.30648419395537035</c:v>
                </c:pt>
                <c:pt idx="3957">
                  <c:v>0.30569343499999996</c:v>
                </c:pt>
                <c:pt idx="3958">
                  <c:v>0.30393285011574073</c:v>
                </c:pt>
                <c:pt idx="3959">
                  <c:v>0.30758029738500003</c:v>
                </c:pt>
                <c:pt idx="3960">
                  <c:v>0.30733312499999998</c:v>
                </c:pt>
                <c:pt idx="3961">
                  <c:v>0.30675763053499999</c:v>
                </c:pt>
                <c:pt idx="3962">
                  <c:v>0.30615658608203694</c:v>
                </c:pt>
                <c:pt idx="3963">
                  <c:v>0.30602024852000004</c:v>
                </c:pt>
                <c:pt idx="3964">
                  <c:v>0.30626572626499998</c:v>
                </c:pt>
                <c:pt idx="3965">
                  <c:v>0.30626572626499998</c:v>
                </c:pt>
                <c:pt idx="3966">
                  <c:v>0.30640223927703703</c:v>
                </c:pt>
                <c:pt idx="3967">
                  <c:v>0.30659352160499986</c:v>
                </c:pt>
                <c:pt idx="3968">
                  <c:v>0.30648419395537035</c:v>
                </c:pt>
                <c:pt idx="3969">
                  <c:v>0.30651151999999993</c:v>
                </c:pt>
                <c:pt idx="3970">
                  <c:v>0.30651151999999993</c:v>
                </c:pt>
                <c:pt idx="3971">
                  <c:v>0.30659352160499986</c:v>
                </c:pt>
                <c:pt idx="3972">
                  <c:v>0.30673026925037045</c:v>
                </c:pt>
                <c:pt idx="3973">
                  <c:v>0.307086272115</c:v>
                </c:pt>
                <c:pt idx="3974">
                  <c:v>0.307086272115</c:v>
                </c:pt>
                <c:pt idx="3975">
                  <c:v>0.30716852095999991</c:v>
                </c:pt>
                <c:pt idx="3976">
                  <c:v>0.30711368446074067</c:v>
                </c:pt>
                <c:pt idx="3977">
                  <c:v>0.30716852095999991</c:v>
                </c:pt>
                <c:pt idx="3978">
                  <c:v>0.30714110074203699</c:v>
                </c:pt>
                <c:pt idx="3979">
                  <c:v>0.30716852095999991</c:v>
                </c:pt>
                <c:pt idx="3980">
                  <c:v>0.30716852095999991</c:v>
                </c:pt>
                <c:pt idx="3981">
                  <c:v>0.30716852095999991</c:v>
                </c:pt>
                <c:pt idx="3982">
                  <c:v>0.30719594511574067</c:v>
                </c:pt>
                <c:pt idx="3983">
                  <c:v>0.30700405867999991</c:v>
                </c:pt>
                <c:pt idx="3984">
                  <c:v>0.30711368446074083</c:v>
                </c:pt>
                <c:pt idx="3985">
                  <c:v>0.307086272115</c:v>
                </c:pt>
                <c:pt idx="3986">
                  <c:v>0.30697666206537033</c:v>
                </c:pt>
                <c:pt idx="3987">
                  <c:v>0.30700405867999991</c:v>
                </c:pt>
                <c:pt idx="3988">
                  <c:v>0.30692188062499992</c:v>
                </c:pt>
                <c:pt idx="3989">
                  <c:v>0.30700405867999991</c:v>
                </c:pt>
                <c:pt idx="3990">
                  <c:v>0.3068671148957407</c:v>
                </c:pt>
                <c:pt idx="3991">
                  <c:v>0.30520426111999999</c:v>
                </c:pt>
                <c:pt idx="3992">
                  <c:v>0.30517712150203713</c:v>
                </c:pt>
                <c:pt idx="3993">
                  <c:v>0.30528570312499997</c:v>
                </c:pt>
                <c:pt idx="3994">
                  <c:v>0.30528570312499997</c:v>
                </c:pt>
                <c:pt idx="3995">
                  <c:v>0.30528570312499997</c:v>
                </c:pt>
                <c:pt idx="3996">
                  <c:v>0.30531285818074066</c:v>
                </c:pt>
                <c:pt idx="3997">
                  <c:v>0.30528570312499997</c:v>
                </c:pt>
                <c:pt idx="3998">
                  <c:v>0.30536717987999989</c:v>
                </c:pt>
                <c:pt idx="3999">
                  <c:v>0.30544869141499997</c:v>
                </c:pt>
                <c:pt idx="4000">
                  <c:v>0.30544869141499997</c:v>
                </c:pt>
                <c:pt idx="4001">
                  <c:v>0.305611818945</c:v>
                </c:pt>
                <c:pt idx="4002">
                  <c:v>0.30574786509037033</c:v>
                </c:pt>
                <c:pt idx="4003">
                  <c:v>0.30569343499999996</c:v>
                </c:pt>
                <c:pt idx="4004">
                  <c:v>0.30572064810574073</c:v>
                </c:pt>
                <c:pt idx="4005">
                  <c:v>0.30593849268500001</c:v>
                </c:pt>
                <c:pt idx="4006">
                  <c:v>0.30596574074074079</c:v>
                </c:pt>
                <c:pt idx="4007">
                  <c:v>0.30593849268500001</c:v>
                </c:pt>
                <c:pt idx="4008">
                  <c:v>0.30593849268500001</c:v>
                </c:pt>
                <c:pt idx="4009">
                  <c:v>0.30593849268500001</c:v>
                </c:pt>
                <c:pt idx="4010">
                  <c:v>0.30593849268500001</c:v>
                </c:pt>
                <c:pt idx="4011">
                  <c:v>0.30593849268500001</c:v>
                </c:pt>
                <c:pt idx="4012">
                  <c:v>0.30593849268500001</c:v>
                </c:pt>
                <c:pt idx="4013">
                  <c:v>0.30593849268500001</c:v>
                </c:pt>
                <c:pt idx="4014">
                  <c:v>0.30593849268500001</c:v>
                </c:pt>
                <c:pt idx="4015">
                  <c:v>0.30577508595499997</c:v>
                </c:pt>
                <c:pt idx="4016">
                  <c:v>0.30569343499999996</c:v>
                </c:pt>
                <c:pt idx="4017">
                  <c:v>0.305611818945</c:v>
                </c:pt>
                <c:pt idx="4018">
                  <c:v>0.30544869141499997</c:v>
                </c:pt>
                <c:pt idx="4019">
                  <c:v>0.30520426111999999</c:v>
                </c:pt>
                <c:pt idx="4020">
                  <c:v>0.30512285383500004</c:v>
                </c:pt>
                <c:pt idx="4021">
                  <c:v>0.30471633716000002</c:v>
                </c:pt>
                <c:pt idx="4022">
                  <c:v>0.30531285818074078</c:v>
                </c:pt>
                <c:pt idx="4023">
                  <c:v>0.30659352160499986</c:v>
                </c:pt>
                <c:pt idx="4024">
                  <c:v>0.30692188062499992</c:v>
                </c:pt>
                <c:pt idx="4025">
                  <c:v>0.30725080524499998</c:v>
                </c:pt>
                <c:pt idx="4026">
                  <c:v>0.30744293990074084</c:v>
                </c:pt>
                <c:pt idx="4027">
                  <c:v>0.30741548025499982</c:v>
                </c:pt>
                <c:pt idx="4028">
                  <c:v>0.30741548025499982</c:v>
                </c:pt>
                <c:pt idx="4029">
                  <c:v>0.30733312499999998</c:v>
                </c:pt>
                <c:pt idx="4030">
                  <c:v>0.30736057280574064</c:v>
                </c:pt>
                <c:pt idx="4031">
                  <c:v>0.30733312499999998</c:v>
                </c:pt>
                <c:pt idx="4032">
                  <c:v>0.30736057280574064</c:v>
                </c:pt>
                <c:pt idx="4033">
                  <c:v>0.30733312499999998</c:v>
                </c:pt>
                <c:pt idx="4034">
                  <c:v>0.30714110074203699</c:v>
                </c:pt>
                <c:pt idx="4035">
                  <c:v>0.307086272115</c:v>
                </c:pt>
                <c:pt idx="4036">
                  <c:v>0.30705886370370378</c:v>
                </c:pt>
                <c:pt idx="4037">
                  <c:v>0.307086272115</c:v>
                </c:pt>
                <c:pt idx="4038">
                  <c:v>0.30705886370370378</c:v>
                </c:pt>
                <c:pt idx="4039">
                  <c:v>0.30700405867999991</c:v>
                </c:pt>
                <c:pt idx="4040">
                  <c:v>0.30705886370370378</c:v>
                </c:pt>
                <c:pt idx="4041">
                  <c:v>0.307086272115</c:v>
                </c:pt>
                <c:pt idx="4042">
                  <c:v>0.307086272115</c:v>
                </c:pt>
                <c:pt idx="4043">
                  <c:v>0.307086272115</c:v>
                </c:pt>
                <c:pt idx="4044">
                  <c:v>0.307086272115</c:v>
                </c:pt>
                <c:pt idx="4045">
                  <c:v>0.30700405867999991</c:v>
                </c:pt>
                <c:pt idx="4046">
                  <c:v>0.30681236486870367</c:v>
                </c:pt>
                <c:pt idx="4047">
                  <c:v>0.30683973792000002</c:v>
                </c:pt>
                <c:pt idx="4048">
                  <c:v>0.3068671148957407</c:v>
                </c:pt>
                <c:pt idx="4049">
                  <c:v>0.30683973792000002</c:v>
                </c:pt>
                <c:pt idx="4050">
                  <c:v>0.30683973792000002</c:v>
                </c:pt>
                <c:pt idx="4051">
                  <c:v>0.30675763053499999</c:v>
                </c:pt>
                <c:pt idx="4052">
                  <c:v>0.30662086330074068</c:v>
                </c:pt>
                <c:pt idx="4053">
                  <c:v>0.30667555844000005</c:v>
                </c:pt>
                <c:pt idx="4054">
                  <c:v>0.30664820891203703</c:v>
                </c:pt>
                <c:pt idx="4055">
                  <c:v>0.30634762236000002</c:v>
                </c:pt>
                <c:pt idx="4056">
                  <c:v>0.30642955359500001</c:v>
                </c:pt>
                <c:pt idx="4057">
                  <c:v>0.30626572626499998</c:v>
                </c:pt>
                <c:pt idx="4058">
                  <c:v>0.306156586082037</c:v>
                </c:pt>
                <c:pt idx="4059">
                  <c:v>0.30618386527999997</c:v>
                </c:pt>
                <c:pt idx="4060">
                  <c:v>0.306156586082037</c:v>
                </c:pt>
                <c:pt idx="4061">
                  <c:v>0.30593849268500001</c:v>
                </c:pt>
                <c:pt idx="4062">
                  <c:v>0.30593849268500001</c:v>
                </c:pt>
                <c:pt idx="4063">
                  <c:v>0.30593849268500001</c:v>
                </c:pt>
                <c:pt idx="4064">
                  <c:v>0.30593849268500001</c:v>
                </c:pt>
                <c:pt idx="4065">
                  <c:v>0.30569343499999996</c:v>
                </c:pt>
                <c:pt idx="4066">
                  <c:v>0.30569343499999996</c:v>
                </c:pt>
                <c:pt idx="4067">
                  <c:v>0.30569343499999996</c:v>
                </c:pt>
                <c:pt idx="4068">
                  <c:v>0.30572064810574073</c:v>
                </c:pt>
                <c:pt idx="4069">
                  <c:v>0.30569343499999996</c:v>
                </c:pt>
                <c:pt idx="4070">
                  <c:v>0.30553023775999999</c:v>
                </c:pt>
                <c:pt idx="4071">
                  <c:v>0.30553023775999999</c:v>
                </c:pt>
                <c:pt idx="4072">
                  <c:v>0.30547586966074081</c:v>
                </c:pt>
                <c:pt idx="4073">
                  <c:v>0.30553023775999999</c:v>
                </c:pt>
                <c:pt idx="4074">
                  <c:v>0.30531285818074078</c:v>
                </c:pt>
                <c:pt idx="4075">
                  <c:v>0.30528570312499997</c:v>
                </c:pt>
                <c:pt idx="4076">
                  <c:v>0.30528570312499997</c:v>
                </c:pt>
                <c:pt idx="4077">
                  <c:v>0.30496014330499993</c:v>
                </c:pt>
                <c:pt idx="4078">
                  <c:v>0.30504148123999986</c:v>
                </c:pt>
                <c:pt idx="4079">
                  <c:v>0.30471633716000002</c:v>
                </c:pt>
                <c:pt idx="4080">
                  <c:v>0.30479757129499996</c:v>
                </c:pt>
                <c:pt idx="4081">
                  <c:v>0.30504148123999986</c:v>
                </c:pt>
                <c:pt idx="4082">
                  <c:v>0.30504148123999986</c:v>
                </c:pt>
                <c:pt idx="4083">
                  <c:v>0.30528570312499997</c:v>
                </c:pt>
                <c:pt idx="4084">
                  <c:v>0.30531285818074066</c:v>
                </c:pt>
                <c:pt idx="4085">
                  <c:v>0.30553023775999999</c:v>
                </c:pt>
                <c:pt idx="4086">
                  <c:v>0.30553023775999999</c:v>
                </c:pt>
                <c:pt idx="4087">
                  <c:v>0.30553023775999999</c:v>
                </c:pt>
                <c:pt idx="4088">
                  <c:v>0.30555742761574078</c:v>
                </c:pt>
                <c:pt idx="4089">
                  <c:v>0.305611818945</c:v>
                </c:pt>
                <c:pt idx="4090">
                  <c:v>0.305611818945</c:v>
                </c:pt>
                <c:pt idx="4091">
                  <c:v>0.305611818945</c:v>
                </c:pt>
                <c:pt idx="4092">
                  <c:v>0.305611818945</c:v>
                </c:pt>
                <c:pt idx="4093">
                  <c:v>0.305611818945</c:v>
                </c:pt>
                <c:pt idx="4094">
                  <c:v>0.305611818945</c:v>
                </c:pt>
                <c:pt idx="4095">
                  <c:v>0.305611818945</c:v>
                </c:pt>
                <c:pt idx="4096">
                  <c:v>0.305611818945</c:v>
                </c:pt>
                <c:pt idx="4097">
                  <c:v>0.305611818945</c:v>
                </c:pt>
                <c:pt idx="4098">
                  <c:v>0.305611818945</c:v>
                </c:pt>
                <c:pt idx="4099">
                  <c:v>0.305611818945</c:v>
                </c:pt>
                <c:pt idx="4100">
                  <c:v>0.3058295393287036</c:v>
                </c:pt>
                <c:pt idx="4101">
                  <c:v>0.30585677183999999</c:v>
                </c:pt>
                <c:pt idx="4102">
                  <c:v>0.30591124851703699</c:v>
                </c:pt>
                <c:pt idx="4103">
                  <c:v>0.30585677183999999</c:v>
                </c:pt>
                <c:pt idx="4104">
                  <c:v>0.30591124851703705</c:v>
                </c:pt>
                <c:pt idx="4105">
                  <c:v>0.30585677183999999</c:v>
                </c:pt>
                <c:pt idx="4106">
                  <c:v>0.30588400823574069</c:v>
                </c:pt>
                <c:pt idx="4107">
                  <c:v>0.30593849268500001</c:v>
                </c:pt>
                <c:pt idx="4108">
                  <c:v>0.30588400823574069</c:v>
                </c:pt>
                <c:pt idx="4109">
                  <c:v>0.30585677183999999</c:v>
                </c:pt>
                <c:pt idx="4110">
                  <c:v>0.30591124851703699</c:v>
                </c:pt>
                <c:pt idx="4111">
                  <c:v>0.30577508595499997</c:v>
                </c:pt>
                <c:pt idx="4112">
                  <c:v>0.305611818945</c:v>
                </c:pt>
                <c:pt idx="4113">
                  <c:v>0.305611818945</c:v>
                </c:pt>
                <c:pt idx="4114">
                  <c:v>0.3056390204207407</c:v>
                </c:pt>
                <c:pt idx="4115">
                  <c:v>0.305611818945</c:v>
                </c:pt>
                <c:pt idx="4116">
                  <c:v>0.30566622577203706</c:v>
                </c:pt>
                <c:pt idx="4117">
                  <c:v>0.305611818945</c:v>
                </c:pt>
                <c:pt idx="4118">
                  <c:v>0.30566622577203706</c:v>
                </c:pt>
                <c:pt idx="4119">
                  <c:v>0.30553023775999999</c:v>
                </c:pt>
                <c:pt idx="4120">
                  <c:v>0.30539434652574071</c:v>
                </c:pt>
                <c:pt idx="4121">
                  <c:v>0.30536717987999989</c:v>
                </c:pt>
                <c:pt idx="4122">
                  <c:v>0.30544869141499997</c:v>
                </c:pt>
                <c:pt idx="4123">
                  <c:v>0.30544869141499997</c:v>
                </c:pt>
                <c:pt idx="4124">
                  <c:v>0.30544869141499997</c:v>
                </c:pt>
                <c:pt idx="4125">
                  <c:v>0.30512285383500004</c:v>
                </c:pt>
                <c:pt idx="4126">
                  <c:v>0.30531285818074078</c:v>
                </c:pt>
                <c:pt idx="4127">
                  <c:v>0.30569343499999996</c:v>
                </c:pt>
                <c:pt idx="4128">
                  <c:v>0.30591124851703705</c:v>
                </c:pt>
                <c:pt idx="4129">
                  <c:v>0.30618386527999997</c:v>
                </c:pt>
                <c:pt idx="4130">
                  <c:v>0.30612931078074074</c:v>
                </c:pt>
                <c:pt idx="4131">
                  <c:v>0.30610203937499997</c:v>
                </c:pt>
                <c:pt idx="4132">
                  <c:v>0.30610203937499997</c:v>
                </c:pt>
                <c:pt idx="4133">
                  <c:v>0.30610203937499997</c:v>
                </c:pt>
                <c:pt idx="4134">
                  <c:v>0.30626572626499998</c:v>
                </c:pt>
                <c:pt idx="4135">
                  <c:v>0.30610203937499997</c:v>
                </c:pt>
                <c:pt idx="4136">
                  <c:v>0.30610203937499997</c:v>
                </c:pt>
                <c:pt idx="4137">
                  <c:v>0.30610203937499997</c:v>
                </c:pt>
                <c:pt idx="4138">
                  <c:v>0.30604750824574067</c:v>
                </c:pt>
                <c:pt idx="4139">
                  <c:v>0.30593849268500001</c:v>
                </c:pt>
                <c:pt idx="4140">
                  <c:v>0.30602024852000004</c:v>
                </c:pt>
                <c:pt idx="4141">
                  <c:v>0.30626572626499998</c:v>
                </c:pt>
                <c:pt idx="4142">
                  <c:v>0.30626572626499998</c:v>
                </c:pt>
                <c:pt idx="4143">
                  <c:v>0.30626572626499998</c:v>
                </c:pt>
                <c:pt idx="4144">
                  <c:v>0.30623843537037043</c:v>
                </c:pt>
                <c:pt idx="4145">
                  <c:v>0.30626572626499998</c:v>
                </c:pt>
                <c:pt idx="4146">
                  <c:v>0.30618386527999997</c:v>
                </c:pt>
                <c:pt idx="4147">
                  <c:v>0.30618386527999997</c:v>
                </c:pt>
                <c:pt idx="4148">
                  <c:v>0.30615658608203694</c:v>
                </c:pt>
                <c:pt idx="4149">
                  <c:v>0.30618386527999997</c:v>
                </c:pt>
                <c:pt idx="4150">
                  <c:v>0.30612931078074074</c:v>
                </c:pt>
                <c:pt idx="4151">
                  <c:v>0.30593849268500001</c:v>
                </c:pt>
                <c:pt idx="4152">
                  <c:v>0.30588400823574069</c:v>
                </c:pt>
                <c:pt idx="4153">
                  <c:v>0.30585677183999999</c:v>
                </c:pt>
                <c:pt idx="4154">
                  <c:v>0.30582953932870371</c:v>
                </c:pt>
                <c:pt idx="4155">
                  <c:v>0.30585677183999999</c:v>
                </c:pt>
                <c:pt idx="4156">
                  <c:v>0.30585677183999999</c:v>
                </c:pt>
                <c:pt idx="4157">
                  <c:v>0.30585677183999999</c:v>
                </c:pt>
                <c:pt idx="4158">
                  <c:v>0.30582953932870371</c:v>
                </c:pt>
                <c:pt idx="4159">
                  <c:v>0.305611818945</c:v>
                </c:pt>
                <c:pt idx="4160">
                  <c:v>0.30558462134370368</c:v>
                </c:pt>
                <c:pt idx="4161">
                  <c:v>0.30585677183999999</c:v>
                </c:pt>
                <c:pt idx="4162">
                  <c:v>0.3056390204207407</c:v>
                </c:pt>
                <c:pt idx="4163">
                  <c:v>0.305611818945</c:v>
                </c:pt>
                <c:pt idx="4164">
                  <c:v>0.30553023775999999</c:v>
                </c:pt>
                <c:pt idx="4165">
                  <c:v>0.30577508595499997</c:v>
                </c:pt>
                <c:pt idx="4166">
                  <c:v>0.30580231070074065</c:v>
                </c:pt>
                <c:pt idx="4167">
                  <c:v>0.30585677183999999</c:v>
                </c:pt>
                <c:pt idx="4168">
                  <c:v>0.30602024852000004</c:v>
                </c:pt>
                <c:pt idx="4169">
                  <c:v>0.30610203937499997</c:v>
                </c:pt>
                <c:pt idx="4170">
                  <c:v>0.30602024852000004</c:v>
                </c:pt>
                <c:pt idx="4171">
                  <c:v>0.30602024852000004</c:v>
                </c:pt>
                <c:pt idx="4172">
                  <c:v>0.30602024852000004</c:v>
                </c:pt>
                <c:pt idx="4173">
                  <c:v>0.30602024852000004</c:v>
                </c:pt>
                <c:pt idx="4174">
                  <c:v>0.30602024852000004</c:v>
                </c:pt>
                <c:pt idx="4175">
                  <c:v>0.30602024852000004</c:v>
                </c:pt>
                <c:pt idx="4176">
                  <c:v>0.30602024852000004</c:v>
                </c:pt>
                <c:pt idx="4177">
                  <c:v>0.30610203937499997</c:v>
                </c:pt>
                <c:pt idx="4178">
                  <c:v>0.30487883999999998</c:v>
                </c:pt>
                <c:pt idx="4179">
                  <c:v>0.30487883999999998</c:v>
                </c:pt>
                <c:pt idx="4180">
                  <c:v>0.30528570312499997</c:v>
                </c:pt>
                <c:pt idx="4181">
                  <c:v>0.305611818945</c:v>
                </c:pt>
                <c:pt idx="4182">
                  <c:v>0.305611818945</c:v>
                </c:pt>
                <c:pt idx="4183">
                  <c:v>0.305611818945</c:v>
                </c:pt>
                <c:pt idx="4184">
                  <c:v>0.30553023775999999</c:v>
                </c:pt>
                <c:pt idx="4185">
                  <c:v>0.30553023775999999</c:v>
                </c:pt>
                <c:pt idx="4186">
                  <c:v>0.30553023775999999</c:v>
                </c:pt>
                <c:pt idx="4187">
                  <c:v>0.30553023775999999</c:v>
                </c:pt>
                <c:pt idx="4188">
                  <c:v>0.30553023775999999</c:v>
                </c:pt>
                <c:pt idx="4189">
                  <c:v>0.30553023775999999</c:v>
                </c:pt>
                <c:pt idx="4190">
                  <c:v>0.30531285818074066</c:v>
                </c:pt>
                <c:pt idx="4191">
                  <c:v>0.30528570312499997</c:v>
                </c:pt>
                <c:pt idx="4192">
                  <c:v>0.30525855193037038</c:v>
                </c:pt>
                <c:pt idx="4193">
                  <c:v>0.30496014330499993</c:v>
                </c:pt>
                <c:pt idx="4194">
                  <c:v>0.30504148123999986</c:v>
                </c:pt>
                <c:pt idx="4195">
                  <c:v>0.30496014330499993</c:v>
                </c:pt>
                <c:pt idx="4196">
                  <c:v>0.30474341136574079</c:v>
                </c:pt>
                <c:pt idx="4197">
                  <c:v>0.30479757129499996</c:v>
                </c:pt>
                <c:pt idx="4198">
                  <c:v>0.30474341136574068</c:v>
                </c:pt>
                <c:pt idx="4199">
                  <c:v>0.30447284187500001</c:v>
                </c:pt>
                <c:pt idx="4200">
                  <c:v>0.30452692511537033</c:v>
                </c:pt>
                <c:pt idx="4201">
                  <c:v>0.30455397247999993</c:v>
                </c:pt>
                <c:pt idx="4202">
                  <c:v>0.30433770074074079</c:v>
                </c:pt>
                <c:pt idx="4203">
                  <c:v>0.30431068398500005</c:v>
                </c:pt>
                <c:pt idx="4204">
                  <c:v>0.30431068398500005</c:v>
                </c:pt>
                <c:pt idx="4205">
                  <c:v>0.30431068398500005</c:v>
                </c:pt>
                <c:pt idx="4206">
                  <c:v>0.30420265516203704</c:v>
                </c:pt>
                <c:pt idx="4207">
                  <c:v>0.30406770500000002</c:v>
                </c:pt>
                <c:pt idx="4208">
                  <c:v>0.30406770500000002</c:v>
                </c:pt>
                <c:pt idx="4209">
                  <c:v>0.30398678064500001</c:v>
                </c:pt>
                <c:pt idx="4210">
                  <c:v>0.30382503471499989</c:v>
                </c:pt>
                <c:pt idx="4211">
                  <c:v>0.30382503471499989</c:v>
                </c:pt>
                <c:pt idx="4212">
                  <c:v>0.30385198286074067</c:v>
                </c:pt>
                <c:pt idx="4213">
                  <c:v>0.30382503471499989</c:v>
                </c:pt>
                <c:pt idx="4214">
                  <c:v>0.30374421307999999</c:v>
                </c:pt>
                <c:pt idx="4215">
                  <c:v>0.30358267232000002</c:v>
                </c:pt>
                <c:pt idx="4216">
                  <c:v>0.30358267232000002</c:v>
                </c:pt>
                <c:pt idx="4217">
                  <c:v>0.30366342562499998</c:v>
                </c:pt>
                <c:pt idx="4218">
                  <c:v>0.30366342562499998</c:v>
                </c:pt>
                <c:pt idx="4219">
                  <c:v>0.30342126803999991</c:v>
                </c:pt>
                <c:pt idx="4220">
                  <c:v>0.30342126803999991</c:v>
                </c:pt>
                <c:pt idx="4221">
                  <c:v>0.30342126803999991</c:v>
                </c:pt>
                <c:pt idx="4222">
                  <c:v>0.30342126803999991</c:v>
                </c:pt>
                <c:pt idx="4223">
                  <c:v>0.30358267232000002</c:v>
                </c:pt>
                <c:pt idx="4224">
                  <c:v>0.30377114982574072</c:v>
                </c:pt>
                <c:pt idx="4225">
                  <c:v>0.30382503471499989</c:v>
                </c:pt>
                <c:pt idx="4226">
                  <c:v>0.30385198286074067</c:v>
                </c:pt>
                <c:pt idx="4227">
                  <c:v>0.30390589056</c:v>
                </c:pt>
                <c:pt idx="4228">
                  <c:v>0.30390589056</c:v>
                </c:pt>
                <c:pt idx="4229">
                  <c:v>0.30382503471499989</c:v>
                </c:pt>
                <c:pt idx="4230">
                  <c:v>0.30366342562499998</c:v>
                </c:pt>
                <c:pt idx="4231">
                  <c:v>0.30366342562499998</c:v>
                </c:pt>
                <c:pt idx="4232">
                  <c:v>0.3036095862957407</c:v>
                </c:pt>
                <c:pt idx="4233">
                  <c:v>0.30342126803999991</c:v>
                </c:pt>
                <c:pt idx="4234">
                  <c:v>0.30342126803999991</c:v>
                </c:pt>
                <c:pt idx="4235">
                  <c:v>0.30342126803999991</c:v>
                </c:pt>
                <c:pt idx="4236">
                  <c:v>0.30382503471499989</c:v>
                </c:pt>
                <c:pt idx="4237">
                  <c:v>0.30371728013203697</c:v>
                </c:pt>
                <c:pt idx="4238">
                  <c:v>0.30366342562499998</c:v>
                </c:pt>
                <c:pt idx="4239">
                  <c:v>0.30369035098074065</c:v>
                </c:pt>
                <c:pt idx="4240">
                  <c:v>0.30374421307999999</c:v>
                </c:pt>
                <c:pt idx="4241">
                  <c:v>0.30393285011574073</c:v>
                </c:pt>
                <c:pt idx="4242">
                  <c:v>0.30390589056</c:v>
                </c:pt>
                <c:pt idx="4243">
                  <c:v>0.30395981347703699</c:v>
                </c:pt>
                <c:pt idx="4244">
                  <c:v>0.30390589056</c:v>
                </c:pt>
                <c:pt idx="4245">
                  <c:v>0.30390589056</c:v>
                </c:pt>
                <c:pt idx="4246">
                  <c:v>0.30390589056</c:v>
                </c:pt>
                <c:pt idx="4247">
                  <c:v>0.30387893480870359</c:v>
                </c:pt>
                <c:pt idx="4248">
                  <c:v>0.30390589056</c:v>
                </c:pt>
                <c:pt idx="4249">
                  <c:v>0.30385198286074067</c:v>
                </c:pt>
                <c:pt idx="4250">
                  <c:v>0.30414866365499993</c:v>
                </c:pt>
                <c:pt idx="4251">
                  <c:v>0.30404072640537039</c:v>
                </c:pt>
                <c:pt idx="4252">
                  <c:v>0.30700405867999991</c:v>
                </c:pt>
                <c:pt idx="4253">
                  <c:v>0.30692188062499992</c:v>
                </c:pt>
                <c:pt idx="4254">
                  <c:v>0.30692188062499992</c:v>
                </c:pt>
                <c:pt idx="4255">
                  <c:v>0.3069492693807408</c:v>
                </c:pt>
                <c:pt idx="4256">
                  <c:v>0.30716852095999991</c:v>
                </c:pt>
                <c:pt idx="4257">
                  <c:v>0.30714110074203699</c:v>
                </c:pt>
                <c:pt idx="4258">
                  <c:v>0.307086272115</c:v>
                </c:pt>
                <c:pt idx="4259">
                  <c:v>0.30700405867999991</c:v>
                </c:pt>
                <c:pt idx="4260">
                  <c:v>0.30705886370370378</c:v>
                </c:pt>
                <c:pt idx="4261">
                  <c:v>0.307086272115</c:v>
                </c:pt>
                <c:pt idx="4262">
                  <c:v>0.30705886370370378</c:v>
                </c:pt>
                <c:pt idx="4263">
                  <c:v>0.30700405867999991</c:v>
                </c:pt>
                <c:pt idx="4264">
                  <c:v>0.30703145922574082</c:v>
                </c:pt>
                <c:pt idx="4265">
                  <c:v>0.30700405867999991</c:v>
                </c:pt>
                <c:pt idx="4266">
                  <c:v>0.30681236486870367</c:v>
                </c:pt>
                <c:pt idx="4267">
                  <c:v>0.30675763053499999</c:v>
                </c:pt>
                <c:pt idx="4268">
                  <c:v>0.30675763053499999</c:v>
                </c:pt>
                <c:pt idx="4269">
                  <c:v>0.30675763053499999</c:v>
                </c:pt>
                <c:pt idx="4270">
                  <c:v>0.30675763053499999</c:v>
                </c:pt>
                <c:pt idx="4271">
                  <c:v>0.30667555844000005</c:v>
                </c:pt>
                <c:pt idx="4272">
                  <c:v>0.30670291188574073</c:v>
                </c:pt>
                <c:pt idx="4273">
                  <c:v>0.30667555844000005</c:v>
                </c:pt>
                <c:pt idx="4274">
                  <c:v>0.30667555844000005</c:v>
                </c:pt>
                <c:pt idx="4275">
                  <c:v>0.30667555844000005</c:v>
                </c:pt>
                <c:pt idx="4276">
                  <c:v>0.30678499574074064</c:v>
                </c:pt>
                <c:pt idx="4277">
                  <c:v>0.30725080524499998</c:v>
                </c:pt>
                <c:pt idx="4278">
                  <c:v>0.30692188062499992</c:v>
                </c:pt>
                <c:pt idx="4279">
                  <c:v>0.30692188062499992</c:v>
                </c:pt>
                <c:pt idx="4280">
                  <c:v>0.30692188062499992</c:v>
                </c:pt>
                <c:pt idx="4281">
                  <c:v>0.30791035896500007</c:v>
                </c:pt>
                <c:pt idx="4282">
                  <c:v>0.30760778074074069</c:v>
                </c:pt>
                <c:pt idx="4283">
                  <c:v>0.30692188062499992</c:v>
                </c:pt>
                <c:pt idx="4284">
                  <c:v>0.30692188062499992</c:v>
                </c:pt>
                <c:pt idx="4285">
                  <c:v>0.30683973792000002</c:v>
                </c:pt>
                <c:pt idx="4286">
                  <c:v>0.30689449579703698</c:v>
                </c:pt>
                <c:pt idx="4287">
                  <c:v>0.30667555844000005</c:v>
                </c:pt>
                <c:pt idx="4288">
                  <c:v>0.3068671148957407</c:v>
                </c:pt>
                <c:pt idx="4289">
                  <c:v>0.30683973792000002</c:v>
                </c:pt>
                <c:pt idx="4290">
                  <c:v>0.30683973792000002</c:v>
                </c:pt>
                <c:pt idx="4291">
                  <c:v>0.30683973792000002</c:v>
                </c:pt>
                <c:pt idx="4292">
                  <c:v>0.30683973792000002</c:v>
                </c:pt>
                <c:pt idx="4293">
                  <c:v>0.30683973792000002</c:v>
                </c:pt>
                <c:pt idx="4294">
                  <c:v>0.30681236486870367</c:v>
                </c:pt>
                <c:pt idx="4295">
                  <c:v>0.30659352160499986</c:v>
                </c:pt>
                <c:pt idx="4296">
                  <c:v>0.30667555843999988</c:v>
                </c:pt>
                <c:pt idx="4297">
                  <c:v>0.30651151999999993</c:v>
                </c:pt>
                <c:pt idx="4298">
                  <c:v>0.30662086330074068</c:v>
                </c:pt>
                <c:pt idx="4299">
                  <c:v>0.30675763053499999</c:v>
                </c:pt>
                <c:pt idx="4300">
                  <c:v>0.30673026925037045</c:v>
                </c:pt>
                <c:pt idx="4301">
                  <c:v>0.30667555844000005</c:v>
                </c:pt>
                <c:pt idx="4302">
                  <c:v>0.30667555844000005</c:v>
                </c:pt>
                <c:pt idx="4303">
                  <c:v>0.30692188062499992</c:v>
                </c:pt>
                <c:pt idx="4304">
                  <c:v>0.30689449579703698</c:v>
                </c:pt>
                <c:pt idx="4305">
                  <c:v>0.30683973792000002</c:v>
                </c:pt>
                <c:pt idx="4306">
                  <c:v>0.30683973792000002</c:v>
                </c:pt>
                <c:pt idx="4307">
                  <c:v>0.30683973792000002</c:v>
                </c:pt>
                <c:pt idx="4308">
                  <c:v>0.30678499574074081</c:v>
                </c:pt>
                <c:pt idx="4309">
                  <c:v>0.30667555844000005</c:v>
                </c:pt>
                <c:pt idx="4310">
                  <c:v>0.30651151999999993</c:v>
                </c:pt>
                <c:pt idx="4311">
                  <c:v>0.30634762236000002</c:v>
                </c:pt>
                <c:pt idx="4312">
                  <c:v>0.30632031975870372</c:v>
                </c:pt>
                <c:pt idx="4313">
                  <c:v>0.30634762236000002</c:v>
                </c:pt>
                <c:pt idx="4314">
                  <c:v>0.30634762236000002</c:v>
                </c:pt>
                <c:pt idx="4315">
                  <c:v>0.30593849268500001</c:v>
                </c:pt>
                <c:pt idx="4316">
                  <c:v>0.30577508595499997</c:v>
                </c:pt>
                <c:pt idx="4317">
                  <c:v>0.30602024852000004</c:v>
                </c:pt>
                <c:pt idx="4318">
                  <c:v>0.3056390204207407</c:v>
                </c:pt>
                <c:pt idx="4319">
                  <c:v>0.30553023775999999</c:v>
                </c:pt>
                <c:pt idx="4320">
                  <c:v>0.30722337321037024</c:v>
                </c:pt>
                <c:pt idx="4321">
                  <c:v>0.30749787103999998</c:v>
                </c:pt>
                <c:pt idx="4322">
                  <c:v>0.30744293990074062</c:v>
                </c:pt>
                <c:pt idx="4323">
                  <c:v>0.30733312499999998</c:v>
                </c:pt>
              </c:numCache>
            </c:numRef>
          </c:xVal>
          <c:yVal>
            <c:numRef>
              <c:f>'all sites'!$H$5:$H$4328</c:f>
              <c:numCache>
                <c:formatCode>General</c:formatCode>
                <c:ptCount val="4324"/>
                <c:pt idx="0">
                  <c:v>1.3109999999999999</c:v>
                </c:pt>
                <c:pt idx="1">
                  <c:v>1.3120000000000001</c:v>
                </c:pt>
                <c:pt idx="2">
                  <c:v>1.3140000000000001</c:v>
                </c:pt>
                <c:pt idx="3">
                  <c:v>1.3129999999999999</c:v>
                </c:pt>
                <c:pt idx="4">
                  <c:v>1.3149999999999999</c:v>
                </c:pt>
                <c:pt idx="5">
                  <c:v>1.3129999999999999</c:v>
                </c:pt>
                <c:pt idx="6">
                  <c:v>1.3109999999999999</c:v>
                </c:pt>
                <c:pt idx="7">
                  <c:v>1.3109999999999999</c:v>
                </c:pt>
                <c:pt idx="8">
                  <c:v>1.3120000000000001</c:v>
                </c:pt>
                <c:pt idx="9">
                  <c:v>1.3149999999999999</c:v>
                </c:pt>
                <c:pt idx="10">
                  <c:v>1.3140000000000001</c:v>
                </c:pt>
                <c:pt idx="11">
                  <c:v>1.3140000000000001</c:v>
                </c:pt>
                <c:pt idx="12">
                  <c:v>1.3140000000000001</c:v>
                </c:pt>
                <c:pt idx="13">
                  <c:v>1.3129999999999999</c:v>
                </c:pt>
                <c:pt idx="14">
                  <c:v>1.3120000000000001</c:v>
                </c:pt>
                <c:pt idx="15">
                  <c:v>1.3140000000000001</c:v>
                </c:pt>
                <c:pt idx="16">
                  <c:v>1.3140000000000001</c:v>
                </c:pt>
                <c:pt idx="17">
                  <c:v>1.3149999999999999</c:v>
                </c:pt>
                <c:pt idx="18">
                  <c:v>1.3140000000000001</c:v>
                </c:pt>
                <c:pt idx="19">
                  <c:v>1.3149999999999999</c:v>
                </c:pt>
                <c:pt idx="20">
                  <c:v>1.3140000000000001</c:v>
                </c:pt>
                <c:pt idx="21">
                  <c:v>1.3149999999999999</c:v>
                </c:pt>
                <c:pt idx="22">
                  <c:v>1.3140000000000001</c:v>
                </c:pt>
                <c:pt idx="23">
                  <c:v>1.3140000000000001</c:v>
                </c:pt>
                <c:pt idx="24">
                  <c:v>1.3149999999999999</c:v>
                </c:pt>
                <c:pt idx="25">
                  <c:v>1.3149999999999999</c:v>
                </c:pt>
                <c:pt idx="26">
                  <c:v>1.3149999999999999</c:v>
                </c:pt>
                <c:pt idx="27">
                  <c:v>1.3160000000000001</c:v>
                </c:pt>
                <c:pt idx="28">
                  <c:v>1.3160000000000001</c:v>
                </c:pt>
                <c:pt idx="29">
                  <c:v>1.3140000000000001</c:v>
                </c:pt>
                <c:pt idx="30">
                  <c:v>1.3129999999999999</c:v>
                </c:pt>
                <c:pt idx="31">
                  <c:v>1.3129999999999999</c:v>
                </c:pt>
                <c:pt idx="32">
                  <c:v>1.3140000000000001</c:v>
                </c:pt>
                <c:pt idx="33">
                  <c:v>1.3140000000000001</c:v>
                </c:pt>
                <c:pt idx="34">
                  <c:v>1.3140000000000001</c:v>
                </c:pt>
                <c:pt idx="35">
                  <c:v>1.3140000000000001</c:v>
                </c:pt>
                <c:pt idx="36">
                  <c:v>1.3169999999999999</c:v>
                </c:pt>
                <c:pt idx="37">
                  <c:v>1.3160000000000001</c:v>
                </c:pt>
                <c:pt idx="38">
                  <c:v>1.3149999999999999</c:v>
                </c:pt>
                <c:pt idx="39">
                  <c:v>1.3149999999999999</c:v>
                </c:pt>
                <c:pt idx="40">
                  <c:v>1.3109999999999999</c:v>
                </c:pt>
                <c:pt idx="41">
                  <c:v>1.3160000000000001</c:v>
                </c:pt>
                <c:pt idx="42">
                  <c:v>1.3149999999999999</c:v>
                </c:pt>
                <c:pt idx="43">
                  <c:v>1.3149999999999999</c:v>
                </c:pt>
                <c:pt idx="44">
                  <c:v>1.3169999999999999</c:v>
                </c:pt>
                <c:pt idx="45">
                  <c:v>1.3149999999999999</c:v>
                </c:pt>
                <c:pt idx="46">
                  <c:v>1.3140000000000001</c:v>
                </c:pt>
                <c:pt idx="47">
                  <c:v>1.3140000000000001</c:v>
                </c:pt>
                <c:pt idx="48">
                  <c:v>1.3149999999999999</c:v>
                </c:pt>
                <c:pt idx="49">
                  <c:v>1.3149999999999999</c:v>
                </c:pt>
                <c:pt idx="50">
                  <c:v>1.3149999999999999</c:v>
                </c:pt>
                <c:pt idx="51">
                  <c:v>1.3160000000000001</c:v>
                </c:pt>
                <c:pt idx="52">
                  <c:v>1.3160000000000001</c:v>
                </c:pt>
                <c:pt idx="53">
                  <c:v>1.3169999999999999</c:v>
                </c:pt>
                <c:pt idx="54">
                  <c:v>1.3149999999999999</c:v>
                </c:pt>
                <c:pt idx="55">
                  <c:v>1.3160000000000001</c:v>
                </c:pt>
                <c:pt idx="56">
                  <c:v>1.3129999999999999</c:v>
                </c:pt>
                <c:pt idx="57">
                  <c:v>1.3160000000000001</c:v>
                </c:pt>
                <c:pt idx="58">
                  <c:v>1.3149999999999999</c:v>
                </c:pt>
                <c:pt idx="59">
                  <c:v>1.3160000000000001</c:v>
                </c:pt>
                <c:pt idx="60">
                  <c:v>1.3160000000000001</c:v>
                </c:pt>
                <c:pt idx="61">
                  <c:v>1.3169999999999999</c:v>
                </c:pt>
                <c:pt idx="62">
                  <c:v>1.3149999999999999</c:v>
                </c:pt>
                <c:pt idx="63">
                  <c:v>1.3160000000000001</c:v>
                </c:pt>
                <c:pt idx="64">
                  <c:v>1.3140000000000001</c:v>
                </c:pt>
                <c:pt idx="65">
                  <c:v>1.3169999999999999</c:v>
                </c:pt>
                <c:pt idx="66">
                  <c:v>1.3169999999999999</c:v>
                </c:pt>
                <c:pt idx="67">
                  <c:v>1.3149999999999999</c:v>
                </c:pt>
                <c:pt idx="68">
                  <c:v>1.3169999999999999</c:v>
                </c:pt>
                <c:pt idx="69">
                  <c:v>1.3129999999999999</c:v>
                </c:pt>
                <c:pt idx="70">
                  <c:v>1.3180000000000001</c:v>
                </c:pt>
                <c:pt idx="71">
                  <c:v>1.3140000000000001</c:v>
                </c:pt>
                <c:pt idx="72">
                  <c:v>1.3160000000000001</c:v>
                </c:pt>
                <c:pt idx="73">
                  <c:v>1.3169999999999999</c:v>
                </c:pt>
                <c:pt idx="74">
                  <c:v>1.319</c:v>
                </c:pt>
                <c:pt idx="75">
                  <c:v>1.319</c:v>
                </c:pt>
                <c:pt idx="76">
                  <c:v>1.3169999999999999</c:v>
                </c:pt>
                <c:pt idx="77">
                  <c:v>1.319</c:v>
                </c:pt>
                <c:pt idx="78">
                  <c:v>1.3160000000000001</c:v>
                </c:pt>
                <c:pt idx="79">
                  <c:v>1.3149999999999999</c:v>
                </c:pt>
                <c:pt idx="80">
                  <c:v>1.3160000000000001</c:v>
                </c:pt>
                <c:pt idx="81">
                  <c:v>1.319</c:v>
                </c:pt>
                <c:pt idx="82">
                  <c:v>1.319</c:v>
                </c:pt>
                <c:pt idx="83">
                  <c:v>1.319</c:v>
                </c:pt>
                <c:pt idx="84">
                  <c:v>1.3180000000000001</c:v>
                </c:pt>
                <c:pt idx="85">
                  <c:v>1.321</c:v>
                </c:pt>
                <c:pt idx="86">
                  <c:v>1.3180000000000001</c:v>
                </c:pt>
                <c:pt idx="87">
                  <c:v>1.3180000000000001</c:v>
                </c:pt>
                <c:pt idx="88">
                  <c:v>1.3160000000000001</c:v>
                </c:pt>
                <c:pt idx="89">
                  <c:v>1.319</c:v>
                </c:pt>
                <c:pt idx="90">
                  <c:v>1.319</c:v>
                </c:pt>
                <c:pt idx="91">
                  <c:v>1.32</c:v>
                </c:pt>
                <c:pt idx="92">
                  <c:v>1.32</c:v>
                </c:pt>
                <c:pt idx="93">
                  <c:v>1.32</c:v>
                </c:pt>
                <c:pt idx="94">
                  <c:v>1.3169999999999999</c:v>
                </c:pt>
                <c:pt idx="95">
                  <c:v>1.319</c:v>
                </c:pt>
                <c:pt idx="96">
                  <c:v>1.3169999999999999</c:v>
                </c:pt>
                <c:pt idx="97">
                  <c:v>1.319</c:v>
                </c:pt>
                <c:pt idx="98">
                  <c:v>1.32</c:v>
                </c:pt>
                <c:pt idx="99">
                  <c:v>1.319</c:v>
                </c:pt>
                <c:pt idx="100">
                  <c:v>1.3180000000000001</c:v>
                </c:pt>
                <c:pt idx="101">
                  <c:v>1.32</c:v>
                </c:pt>
                <c:pt idx="102">
                  <c:v>1.3180000000000001</c:v>
                </c:pt>
                <c:pt idx="103">
                  <c:v>1.319</c:v>
                </c:pt>
                <c:pt idx="104">
                  <c:v>1.3180000000000001</c:v>
                </c:pt>
                <c:pt idx="105">
                  <c:v>1.32</c:v>
                </c:pt>
                <c:pt idx="106">
                  <c:v>1.319</c:v>
                </c:pt>
                <c:pt idx="107">
                  <c:v>1.3220000000000001</c:v>
                </c:pt>
                <c:pt idx="108">
                  <c:v>1.32</c:v>
                </c:pt>
                <c:pt idx="109">
                  <c:v>1.32</c:v>
                </c:pt>
                <c:pt idx="110">
                  <c:v>1.32</c:v>
                </c:pt>
                <c:pt idx="111">
                  <c:v>1.319</c:v>
                </c:pt>
                <c:pt idx="112">
                  <c:v>1.319</c:v>
                </c:pt>
                <c:pt idx="113">
                  <c:v>1.319</c:v>
                </c:pt>
                <c:pt idx="114">
                  <c:v>1.3180000000000001</c:v>
                </c:pt>
                <c:pt idx="115">
                  <c:v>1.3220000000000001</c:v>
                </c:pt>
                <c:pt idx="116">
                  <c:v>1.323</c:v>
                </c:pt>
                <c:pt idx="117">
                  <c:v>1.32</c:v>
                </c:pt>
                <c:pt idx="118">
                  <c:v>1.32</c:v>
                </c:pt>
                <c:pt idx="119">
                  <c:v>1.3220000000000001</c:v>
                </c:pt>
                <c:pt idx="120">
                  <c:v>1.32</c:v>
                </c:pt>
                <c:pt idx="121">
                  <c:v>1.325</c:v>
                </c:pt>
                <c:pt idx="122">
                  <c:v>1.33</c:v>
                </c:pt>
                <c:pt idx="123">
                  <c:v>1.345</c:v>
                </c:pt>
                <c:pt idx="124">
                  <c:v>1.36</c:v>
                </c:pt>
                <c:pt idx="125">
                  <c:v>1.3759999999999999</c:v>
                </c:pt>
                <c:pt idx="126">
                  <c:v>1.393</c:v>
                </c:pt>
                <c:pt idx="127">
                  <c:v>1.409</c:v>
                </c:pt>
                <c:pt idx="128">
                  <c:v>1.4279999999999999</c:v>
                </c:pt>
                <c:pt idx="129">
                  <c:v>1.44</c:v>
                </c:pt>
                <c:pt idx="130">
                  <c:v>1.4470000000000001</c:v>
                </c:pt>
                <c:pt idx="131">
                  <c:v>1.454</c:v>
                </c:pt>
                <c:pt idx="132">
                  <c:v>1.46</c:v>
                </c:pt>
                <c:pt idx="133">
                  <c:v>1.462</c:v>
                </c:pt>
                <c:pt idx="134">
                  <c:v>1.4630000000000001</c:v>
                </c:pt>
                <c:pt idx="135">
                  <c:v>1.464</c:v>
                </c:pt>
                <c:pt idx="136">
                  <c:v>1.4650000000000001</c:v>
                </c:pt>
                <c:pt idx="137">
                  <c:v>1.468</c:v>
                </c:pt>
                <c:pt idx="138">
                  <c:v>1.47</c:v>
                </c:pt>
                <c:pt idx="139">
                  <c:v>1.4730000000000001</c:v>
                </c:pt>
                <c:pt idx="140">
                  <c:v>1.47</c:v>
                </c:pt>
                <c:pt idx="141">
                  <c:v>1.472</c:v>
                </c:pt>
                <c:pt idx="142">
                  <c:v>1.4710000000000001</c:v>
                </c:pt>
                <c:pt idx="143">
                  <c:v>1.472</c:v>
                </c:pt>
                <c:pt idx="144">
                  <c:v>1.4730000000000001</c:v>
                </c:pt>
                <c:pt idx="145">
                  <c:v>1.4730000000000001</c:v>
                </c:pt>
                <c:pt idx="146">
                  <c:v>1.474</c:v>
                </c:pt>
                <c:pt idx="147">
                  <c:v>1.474</c:v>
                </c:pt>
                <c:pt idx="148">
                  <c:v>1.4750000000000001</c:v>
                </c:pt>
                <c:pt idx="149">
                  <c:v>1.476</c:v>
                </c:pt>
                <c:pt idx="150">
                  <c:v>1.4750000000000001</c:v>
                </c:pt>
                <c:pt idx="151">
                  <c:v>1.4770000000000001</c:v>
                </c:pt>
                <c:pt idx="152">
                  <c:v>1.478</c:v>
                </c:pt>
                <c:pt idx="153">
                  <c:v>1.48</c:v>
                </c:pt>
                <c:pt idx="154">
                  <c:v>1.4790000000000001</c:v>
                </c:pt>
                <c:pt idx="155">
                  <c:v>1.476</c:v>
                </c:pt>
                <c:pt idx="156">
                  <c:v>1.476</c:v>
                </c:pt>
                <c:pt idx="157">
                  <c:v>1.4770000000000001</c:v>
                </c:pt>
                <c:pt idx="158">
                  <c:v>1.4770000000000001</c:v>
                </c:pt>
                <c:pt idx="159">
                  <c:v>1.4770000000000001</c:v>
                </c:pt>
                <c:pt idx="160">
                  <c:v>1.48</c:v>
                </c:pt>
                <c:pt idx="161">
                  <c:v>1.48</c:v>
                </c:pt>
                <c:pt idx="162">
                  <c:v>1.48</c:v>
                </c:pt>
                <c:pt idx="163">
                  <c:v>1.478</c:v>
                </c:pt>
                <c:pt idx="164">
                  <c:v>1.478</c:v>
                </c:pt>
                <c:pt idx="165">
                  <c:v>1.4810000000000001</c:v>
                </c:pt>
                <c:pt idx="166">
                  <c:v>1.4790000000000001</c:v>
                </c:pt>
                <c:pt idx="167">
                  <c:v>1.476</c:v>
                </c:pt>
                <c:pt idx="168">
                  <c:v>1.4770000000000001</c:v>
                </c:pt>
                <c:pt idx="169">
                  <c:v>1.474</c:v>
                </c:pt>
                <c:pt idx="170">
                  <c:v>1.4790000000000001</c:v>
                </c:pt>
                <c:pt idx="171">
                  <c:v>1.48</c:v>
                </c:pt>
                <c:pt idx="172">
                  <c:v>1.482</c:v>
                </c:pt>
                <c:pt idx="173">
                  <c:v>1.482</c:v>
                </c:pt>
                <c:pt idx="174">
                  <c:v>1.48</c:v>
                </c:pt>
                <c:pt idx="175">
                  <c:v>1.478</c:v>
                </c:pt>
                <c:pt idx="176">
                  <c:v>1.4790000000000001</c:v>
                </c:pt>
                <c:pt idx="177">
                  <c:v>1.478</c:v>
                </c:pt>
                <c:pt idx="178">
                  <c:v>1.478</c:v>
                </c:pt>
                <c:pt idx="179">
                  <c:v>1.4790000000000001</c:v>
                </c:pt>
                <c:pt idx="180">
                  <c:v>1.478</c:v>
                </c:pt>
                <c:pt idx="181">
                  <c:v>1.4810000000000001</c:v>
                </c:pt>
                <c:pt idx="182">
                  <c:v>1.48</c:v>
                </c:pt>
                <c:pt idx="183">
                  <c:v>1.4810000000000001</c:v>
                </c:pt>
                <c:pt idx="184">
                  <c:v>1.48</c:v>
                </c:pt>
                <c:pt idx="185">
                  <c:v>1.4770000000000001</c:v>
                </c:pt>
                <c:pt idx="186">
                  <c:v>1.482</c:v>
                </c:pt>
                <c:pt idx="187">
                  <c:v>1.482</c:v>
                </c:pt>
                <c:pt idx="188">
                  <c:v>1.4830000000000001</c:v>
                </c:pt>
                <c:pt idx="189">
                  <c:v>1.482</c:v>
                </c:pt>
                <c:pt idx="190">
                  <c:v>1.478</c:v>
                </c:pt>
                <c:pt idx="191">
                  <c:v>1.4790000000000001</c:v>
                </c:pt>
                <c:pt idx="192">
                  <c:v>1.4810000000000001</c:v>
                </c:pt>
                <c:pt idx="193">
                  <c:v>1.4790000000000001</c:v>
                </c:pt>
                <c:pt idx="194">
                  <c:v>1.4830000000000001</c:v>
                </c:pt>
                <c:pt idx="195">
                  <c:v>1.48</c:v>
                </c:pt>
                <c:pt idx="196">
                  <c:v>1.4790000000000001</c:v>
                </c:pt>
                <c:pt idx="197">
                  <c:v>1.48</c:v>
                </c:pt>
                <c:pt idx="198">
                  <c:v>1.4810000000000001</c:v>
                </c:pt>
                <c:pt idx="199">
                  <c:v>1.4790000000000001</c:v>
                </c:pt>
                <c:pt idx="200">
                  <c:v>1.4790000000000001</c:v>
                </c:pt>
                <c:pt idx="201">
                  <c:v>1.482</c:v>
                </c:pt>
                <c:pt idx="202">
                  <c:v>1.48</c:v>
                </c:pt>
                <c:pt idx="203">
                  <c:v>1.48</c:v>
                </c:pt>
                <c:pt idx="204">
                  <c:v>1.478</c:v>
                </c:pt>
                <c:pt idx="205">
                  <c:v>1.4830000000000001</c:v>
                </c:pt>
                <c:pt idx="206">
                  <c:v>1.478</c:v>
                </c:pt>
                <c:pt idx="207">
                  <c:v>1.478</c:v>
                </c:pt>
                <c:pt idx="208">
                  <c:v>1.4810000000000001</c:v>
                </c:pt>
                <c:pt idx="209">
                  <c:v>1.4810000000000001</c:v>
                </c:pt>
                <c:pt idx="210">
                  <c:v>1.482</c:v>
                </c:pt>
                <c:pt idx="211">
                  <c:v>1.4830000000000001</c:v>
                </c:pt>
                <c:pt idx="212">
                  <c:v>1.4810000000000001</c:v>
                </c:pt>
                <c:pt idx="213">
                  <c:v>1.482</c:v>
                </c:pt>
                <c:pt idx="214">
                  <c:v>1.48</c:v>
                </c:pt>
                <c:pt idx="215">
                  <c:v>1.4810000000000001</c:v>
                </c:pt>
                <c:pt idx="216">
                  <c:v>1.476</c:v>
                </c:pt>
                <c:pt idx="217">
                  <c:v>1.484</c:v>
                </c:pt>
                <c:pt idx="218">
                  <c:v>1.4790000000000001</c:v>
                </c:pt>
                <c:pt idx="219">
                  <c:v>1.482</c:v>
                </c:pt>
                <c:pt idx="220">
                  <c:v>1.4810000000000001</c:v>
                </c:pt>
                <c:pt idx="221">
                  <c:v>1.484</c:v>
                </c:pt>
                <c:pt idx="222">
                  <c:v>1.4810000000000001</c:v>
                </c:pt>
                <c:pt idx="223">
                  <c:v>1.4790000000000001</c:v>
                </c:pt>
                <c:pt idx="224">
                  <c:v>1.4810000000000001</c:v>
                </c:pt>
                <c:pt idx="225">
                  <c:v>1.4810000000000001</c:v>
                </c:pt>
                <c:pt idx="226">
                  <c:v>1.4810000000000001</c:v>
                </c:pt>
                <c:pt idx="227">
                  <c:v>1.484</c:v>
                </c:pt>
                <c:pt idx="228">
                  <c:v>1.4810000000000001</c:v>
                </c:pt>
                <c:pt idx="229">
                  <c:v>1.4830000000000001</c:v>
                </c:pt>
                <c:pt idx="230">
                  <c:v>1.4810000000000001</c:v>
                </c:pt>
                <c:pt idx="231">
                  <c:v>1.482</c:v>
                </c:pt>
                <c:pt idx="232">
                  <c:v>1.482</c:v>
                </c:pt>
                <c:pt idx="233">
                  <c:v>1.4830000000000001</c:v>
                </c:pt>
                <c:pt idx="234">
                  <c:v>1.4810000000000001</c:v>
                </c:pt>
                <c:pt idx="235">
                  <c:v>1.4830000000000001</c:v>
                </c:pt>
                <c:pt idx="236">
                  <c:v>1.4830000000000001</c:v>
                </c:pt>
                <c:pt idx="237">
                  <c:v>1.4850000000000001</c:v>
                </c:pt>
                <c:pt idx="238">
                  <c:v>1.4790000000000001</c:v>
                </c:pt>
                <c:pt idx="239">
                  <c:v>1.482</c:v>
                </c:pt>
                <c:pt idx="240">
                  <c:v>1.48</c:v>
                </c:pt>
                <c:pt idx="241">
                  <c:v>1.482</c:v>
                </c:pt>
                <c:pt idx="242">
                  <c:v>1.4810000000000001</c:v>
                </c:pt>
                <c:pt idx="243">
                  <c:v>1.478</c:v>
                </c:pt>
                <c:pt idx="244">
                  <c:v>1.476</c:v>
                </c:pt>
                <c:pt idx="245">
                  <c:v>1.476</c:v>
                </c:pt>
                <c:pt idx="246">
                  <c:v>1.4810000000000001</c:v>
                </c:pt>
                <c:pt idx="247">
                  <c:v>1.478</c:v>
                </c:pt>
                <c:pt idx="248">
                  <c:v>1.4770000000000001</c:v>
                </c:pt>
                <c:pt idx="249">
                  <c:v>1.4810000000000001</c:v>
                </c:pt>
                <c:pt idx="250">
                  <c:v>1.4810000000000001</c:v>
                </c:pt>
                <c:pt idx="251">
                  <c:v>1.482</c:v>
                </c:pt>
                <c:pt idx="252">
                  <c:v>1.4830000000000001</c:v>
                </c:pt>
                <c:pt idx="253">
                  <c:v>1.482</c:v>
                </c:pt>
                <c:pt idx="254">
                  <c:v>1.4810000000000001</c:v>
                </c:pt>
                <c:pt idx="255">
                  <c:v>1.478</c:v>
                </c:pt>
                <c:pt idx="256">
                  <c:v>1.4790000000000001</c:v>
                </c:pt>
                <c:pt idx="257">
                  <c:v>1.4810000000000001</c:v>
                </c:pt>
                <c:pt idx="258">
                  <c:v>1.4790000000000001</c:v>
                </c:pt>
                <c:pt idx="259">
                  <c:v>1.4790000000000001</c:v>
                </c:pt>
                <c:pt idx="260">
                  <c:v>1.482</c:v>
                </c:pt>
                <c:pt idx="261">
                  <c:v>1.4830000000000001</c:v>
                </c:pt>
                <c:pt idx="262">
                  <c:v>1.484</c:v>
                </c:pt>
                <c:pt idx="263">
                  <c:v>1.4830000000000001</c:v>
                </c:pt>
                <c:pt idx="264">
                  <c:v>1.482</c:v>
                </c:pt>
                <c:pt idx="265">
                  <c:v>1.482</c:v>
                </c:pt>
                <c:pt idx="266">
                  <c:v>1.482</c:v>
                </c:pt>
                <c:pt idx="267">
                  <c:v>1.4850000000000001</c:v>
                </c:pt>
                <c:pt idx="268">
                  <c:v>1.4850000000000001</c:v>
                </c:pt>
                <c:pt idx="269">
                  <c:v>1.4850000000000001</c:v>
                </c:pt>
                <c:pt idx="270">
                  <c:v>1.484</c:v>
                </c:pt>
                <c:pt idx="271">
                  <c:v>1.484</c:v>
                </c:pt>
                <c:pt idx="272">
                  <c:v>1.484</c:v>
                </c:pt>
                <c:pt idx="273">
                  <c:v>1.4850000000000001</c:v>
                </c:pt>
                <c:pt idx="274">
                  <c:v>1.4850000000000001</c:v>
                </c:pt>
                <c:pt idx="275">
                  <c:v>1.4870000000000001</c:v>
                </c:pt>
                <c:pt idx="276">
                  <c:v>1.484</c:v>
                </c:pt>
                <c:pt idx="277">
                  <c:v>1.4850000000000001</c:v>
                </c:pt>
                <c:pt idx="278">
                  <c:v>1.4850000000000001</c:v>
                </c:pt>
                <c:pt idx="279">
                  <c:v>1.484</c:v>
                </c:pt>
                <c:pt idx="280">
                  <c:v>1.486</c:v>
                </c:pt>
                <c:pt idx="281">
                  <c:v>1.486</c:v>
                </c:pt>
                <c:pt idx="282">
                  <c:v>1.484</c:v>
                </c:pt>
                <c:pt idx="283">
                  <c:v>1.482</c:v>
                </c:pt>
                <c:pt idx="284">
                  <c:v>1.482</c:v>
                </c:pt>
                <c:pt idx="285">
                  <c:v>1.4850000000000001</c:v>
                </c:pt>
                <c:pt idx="286">
                  <c:v>1.488</c:v>
                </c:pt>
                <c:pt idx="287">
                  <c:v>1.4950000000000001</c:v>
                </c:pt>
                <c:pt idx="288">
                  <c:v>1.4870000000000001</c:v>
                </c:pt>
                <c:pt idx="289">
                  <c:v>1.484</c:v>
                </c:pt>
                <c:pt idx="290">
                  <c:v>1.488</c:v>
                </c:pt>
                <c:pt idx="291">
                  <c:v>1.4890000000000001</c:v>
                </c:pt>
                <c:pt idx="292">
                  <c:v>1.4890000000000001</c:v>
                </c:pt>
                <c:pt idx="293">
                  <c:v>1.4870000000000001</c:v>
                </c:pt>
                <c:pt idx="294">
                  <c:v>1.4870000000000001</c:v>
                </c:pt>
                <c:pt idx="295">
                  <c:v>1.486</c:v>
                </c:pt>
                <c:pt idx="296">
                  <c:v>1.486</c:v>
                </c:pt>
                <c:pt idx="297">
                  <c:v>1.488</c:v>
                </c:pt>
                <c:pt idx="298">
                  <c:v>1.4890000000000001</c:v>
                </c:pt>
                <c:pt idx="299">
                  <c:v>1.4870000000000001</c:v>
                </c:pt>
                <c:pt idx="300">
                  <c:v>1.4870000000000001</c:v>
                </c:pt>
                <c:pt idx="301">
                  <c:v>1.4890000000000001</c:v>
                </c:pt>
                <c:pt idx="302">
                  <c:v>1.488</c:v>
                </c:pt>
                <c:pt idx="303">
                  <c:v>1.4890000000000001</c:v>
                </c:pt>
                <c:pt idx="304">
                  <c:v>1.4870000000000001</c:v>
                </c:pt>
                <c:pt idx="305">
                  <c:v>1.486</c:v>
                </c:pt>
                <c:pt idx="306">
                  <c:v>1.484</c:v>
                </c:pt>
                <c:pt idx="307">
                  <c:v>1.49</c:v>
                </c:pt>
                <c:pt idx="308">
                  <c:v>1.488</c:v>
                </c:pt>
                <c:pt idx="309">
                  <c:v>1.4910000000000001</c:v>
                </c:pt>
                <c:pt idx="310">
                  <c:v>1.4870000000000001</c:v>
                </c:pt>
                <c:pt idx="311">
                  <c:v>1.4870000000000001</c:v>
                </c:pt>
                <c:pt idx="312">
                  <c:v>1.4870000000000001</c:v>
                </c:pt>
                <c:pt idx="313">
                  <c:v>1.488</c:v>
                </c:pt>
                <c:pt idx="314">
                  <c:v>1.488</c:v>
                </c:pt>
                <c:pt idx="315">
                  <c:v>1.488</c:v>
                </c:pt>
                <c:pt idx="316">
                  <c:v>1.4890000000000001</c:v>
                </c:pt>
                <c:pt idx="317">
                  <c:v>1.488</c:v>
                </c:pt>
                <c:pt idx="318">
                  <c:v>1.488</c:v>
                </c:pt>
                <c:pt idx="319">
                  <c:v>1.4890000000000001</c:v>
                </c:pt>
                <c:pt idx="320">
                  <c:v>1.488</c:v>
                </c:pt>
                <c:pt idx="321">
                  <c:v>1.488</c:v>
                </c:pt>
                <c:pt idx="322">
                  <c:v>1.49</c:v>
                </c:pt>
                <c:pt idx="323">
                  <c:v>1.4850000000000001</c:v>
                </c:pt>
                <c:pt idx="324">
                  <c:v>1.488</c:v>
                </c:pt>
                <c:pt idx="325">
                  <c:v>1.4930000000000001</c:v>
                </c:pt>
                <c:pt idx="326">
                  <c:v>1.492</c:v>
                </c:pt>
                <c:pt idx="327">
                  <c:v>1.492</c:v>
                </c:pt>
                <c:pt idx="328">
                  <c:v>1.492</c:v>
                </c:pt>
                <c:pt idx="329">
                  <c:v>1.492</c:v>
                </c:pt>
                <c:pt idx="330">
                  <c:v>1.494</c:v>
                </c:pt>
                <c:pt idx="331">
                  <c:v>1.492</c:v>
                </c:pt>
                <c:pt idx="332">
                  <c:v>1.4910000000000001</c:v>
                </c:pt>
                <c:pt idx="333">
                  <c:v>1.492</c:v>
                </c:pt>
                <c:pt idx="334">
                  <c:v>1.494</c:v>
                </c:pt>
                <c:pt idx="335">
                  <c:v>1.49</c:v>
                </c:pt>
                <c:pt idx="336">
                  <c:v>1.494</c:v>
                </c:pt>
                <c:pt idx="337">
                  <c:v>1.4950000000000001</c:v>
                </c:pt>
                <c:pt idx="338">
                  <c:v>1.4930000000000001</c:v>
                </c:pt>
                <c:pt idx="339">
                  <c:v>1.494</c:v>
                </c:pt>
                <c:pt idx="340">
                  <c:v>1.494</c:v>
                </c:pt>
                <c:pt idx="341">
                  <c:v>1.4950000000000001</c:v>
                </c:pt>
                <c:pt idx="342">
                  <c:v>1.494</c:v>
                </c:pt>
                <c:pt idx="343">
                  <c:v>1.4950000000000001</c:v>
                </c:pt>
                <c:pt idx="344">
                  <c:v>1.4910000000000001</c:v>
                </c:pt>
                <c:pt idx="345">
                  <c:v>1.496</c:v>
                </c:pt>
                <c:pt idx="346">
                  <c:v>1.496</c:v>
                </c:pt>
                <c:pt idx="347">
                  <c:v>1.496</c:v>
                </c:pt>
                <c:pt idx="348">
                  <c:v>1.4970000000000001</c:v>
                </c:pt>
                <c:pt idx="349">
                  <c:v>1.496</c:v>
                </c:pt>
                <c:pt idx="350">
                  <c:v>1.496</c:v>
                </c:pt>
                <c:pt idx="351">
                  <c:v>1.4950000000000001</c:v>
                </c:pt>
                <c:pt idx="352">
                  <c:v>1.494</c:v>
                </c:pt>
                <c:pt idx="353">
                  <c:v>1.4950000000000001</c:v>
                </c:pt>
                <c:pt idx="354">
                  <c:v>1.4950000000000001</c:v>
                </c:pt>
                <c:pt idx="355">
                  <c:v>1.498</c:v>
                </c:pt>
                <c:pt idx="356">
                  <c:v>1.496</c:v>
                </c:pt>
                <c:pt idx="357">
                  <c:v>1.494</c:v>
                </c:pt>
                <c:pt idx="358">
                  <c:v>1.4950000000000001</c:v>
                </c:pt>
                <c:pt idx="359">
                  <c:v>1.4930000000000001</c:v>
                </c:pt>
                <c:pt idx="360">
                  <c:v>1.4930000000000001</c:v>
                </c:pt>
                <c:pt idx="361">
                  <c:v>1.494</c:v>
                </c:pt>
                <c:pt idx="362">
                  <c:v>1.492</c:v>
                </c:pt>
                <c:pt idx="363">
                  <c:v>1.494</c:v>
                </c:pt>
                <c:pt idx="364">
                  <c:v>1.4930000000000001</c:v>
                </c:pt>
                <c:pt idx="365">
                  <c:v>1.492</c:v>
                </c:pt>
                <c:pt idx="366">
                  <c:v>1.4930000000000001</c:v>
                </c:pt>
                <c:pt idx="367">
                  <c:v>1.494</c:v>
                </c:pt>
                <c:pt idx="368">
                  <c:v>1.4950000000000001</c:v>
                </c:pt>
                <c:pt idx="369">
                  <c:v>1.496</c:v>
                </c:pt>
                <c:pt idx="370">
                  <c:v>1.498</c:v>
                </c:pt>
                <c:pt idx="371">
                  <c:v>1.496</c:v>
                </c:pt>
                <c:pt idx="372">
                  <c:v>1.4970000000000001</c:v>
                </c:pt>
                <c:pt idx="373">
                  <c:v>1.496</c:v>
                </c:pt>
                <c:pt idx="374">
                  <c:v>1.4950000000000001</c:v>
                </c:pt>
                <c:pt idx="375">
                  <c:v>1.4970000000000001</c:v>
                </c:pt>
                <c:pt idx="376">
                  <c:v>1.4930000000000001</c:v>
                </c:pt>
                <c:pt idx="377">
                  <c:v>1.496</c:v>
                </c:pt>
                <c:pt idx="378">
                  <c:v>1.4990000000000001</c:v>
                </c:pt>
                <c:pt idx="379">
                  <c:v>1.496</c:v>
                </c:pt>
                <c:pt idx="380">
                  <c:v>1.4970000000000001</c:v>
                </c:pt>
                <c:pt idx="381">
                  <c:v>1.496</c:v>
                </c:pt>
                <c:pt idx="382">
                  <c:v>1.4970000000000001</c:v>
                </c:pt>
                <c:pt idx="383">
                  <c:v>1.496</c:v>
                </c:pt>
                <c:pt idx="384">
                  <c:v>1.498</c:v>
                </c:pt>
                <c:pt idx="385">
                  <c:v>1.4990000000000001</c:v>
                </c:pt>
                <c:pt idx="386">
                  <c:v>1.4970000000000001</c:v>
                </c:pt>
                <c:pt idx="387">
                  <c:v>1.4950000000000001</c:v>
                </c:pt>
                <c:pt idx="388">
                  <c:v>1.496</c:v>
                </c:pt>
                <c:pt idx="389">
                  <c:v>1.4970000000000001</c:v>
                </c:pt>
                <c:pt idx="390">
                  <c:v>1.498</c:v>
                </c:pt>
                <c:pt idx="391">
                  <c:v>1.496</c:v>
                </c:pt>
                <c:pt idx="392">
                  <c:v>1.4950000000000001</c:v>
                </c:pt>
                <c:pt idx="393">
                  <c:v>1.498</c:v>
                </c:pt>
                <c:pt idx="394">
                  <c:v>1.5</c:v>
                </c:pt>
                <c:pt idx="395">
                  <c:v>1.4950000000000001</c:v>
                </c:pt>
                <c:pt idx="396">
                  <c:v>1.4970000000000001</c:v>
                </c:pt>
                <c:pt idx="397">
                  <c:v>1.4990000000000001</c:v>
                </c:pt>
                <c:pt idx="398">
                  <c:v>1.4990000000000001</c:v>
                </c:pt>
                <c:pt idx="399">
                  <c:v>1.4970000000000001</c:v>
                </c:pt>
                <c:pt idx="400">
                  <c:v>1.5</c:v>
                </c:pt>
                <c:pt idx="401">
                  <c:v>1.496</c:v>
                </c:pt>
                <c:pt idx="402">
                  <c:v>1.498</c:v>
                </c:pt>
                <c:pt idx="403">
                  <c:v>1.4970000000000001</c:v>
                </c:pt>
                <c:pt idx="404">
                  <c:v>1.498</c:v>
                </c:pt>
                <c:pt idx="405">
                  <c:v>1.4970000000000001</c:v>
                </c:pt>
                <c:pt idx="406">
                  <c:v>1.4990000000000001</c:v>
                </c:pt>
                <c:pt idx="407">
                  <c:v>1.498</c:v>
                </c:pt>
                <c:pt idx="408">
                  <c:v>1.4970000000000001</c:v>
                </c:pt>
                <c:pt idx="409">
                  <c:v>1.4970000000000001</c:v>
                </c:pt>
                <c:pt idx="410">
                  <c:v>1.498</c:v>
                </c:pt>
                <c:pt idx="411">
                  <c:v>1.498</c:v>
                </c:pt>
                <c:pt idx="412">
                  <c:v>1.4990000000000001</c:v>
                </c:pt>
                <c:pt idx="413">
                  <c:v>1.4990000000000001</c:v>
                </c:pt>
                <c:pt idx="414">
                  <c:v>1.4990000000000001</c:v>
                </c:pt>
                <c:pt idx="415">
                  <c:v>1.5</c:v>
                </c:pt>
                <c:pt idx="416">
                  <c:v>1.498</c:v>
                </c:pt>
                <c:pt idx="417">
                  <c:v>1.496</c:v>
                </c:pt>
                <c:pt idx="418">
                  <c:v>1.496</c:v>
                </c:pt>
                <c:pt idx="419">
                  <c:v>1.4970000000000001</c:v>
                </c:pt>
                <c:pt idx="420">
                  <c:v>1.4990000000000001</c:v>
                </c:pt>
                <c:pt idx="421">
                  <c:v>1.4950000000000001</c:v>
                </c:pt>
                <c:pt idx="422">
                  <c:v>1.496</c:v>
                </c:pt>
                <c:pt idx="423">
                  <c:v>1.4990000000000001</c:v>
                </c:pt>
                <c:pt idx="424">
                  <c:v>1.4970000000000001</c:v>
                </c:pt>
                <c:pt idx="425">
                  <c:v>1.4970000000000001</c:v>
                </c:pt>
                <c:pt idx="426">
                  <c:v>1.4970000000000001</c:v>
                </c:pt>
                <c:pt idx="427">
                  <c:v>1.4970000000000001</c:v>
                </c:pt>
                <c:pt idx="428">
                  <c:v>1.4970000000000001</c:v>
                </c:pt>
                <c:pt idx="429">
                  <c:v>1.4990000000000001</c:v>
                </c:pt>
                <c:pt idx="430">
                  <c:v>1.5</c:v>
                </c:pt>
                <c:pt idx="431">
                  <c:v>1.4990000000000001</c:v>
                </c:pt>
                <c:pt idx="432">
                  <c:v>1.4990000000000001</c:v>
                </c:pt>
                <c:pt idx="433">
                  <c:v>1.4950000000000001</c:v>
                </c:pt>
                <c:pt idx="434">
                  <c:v>1.4990000000000001</c:v>
                </c:pt>
                <c:pt idx="435">
                  <c:v>1.4990000000000001</c:v>
                </c:pt>
                <c:pt idx="436">
                  <c:v>1.496</c:v>
                </c:pt>
                <c:pt idx="437">
                  <c:v>1.4970000000000001</c:v>
                </c:pt>
                <c:pt idx="438">
                  <c:v>1.4990000000000001</c:v>
                </c:pt>
                <c:pt idx="439">
                  <c:v>1.498</c:v>
                </c:pt>
                <c:pt idx="440">
                  <c:v>1.498</c:v>
                </c:pt>
                <c:pt idx="441">
                  <c:v>1.5009999999999999</c:v>
                </c:pt>
                <c:pt idx="442">
                  <c:v>1.5009999999999999</c:v>
                </c:pt>
                <c:pt idx="443">
                  <c:v>1.5</c:v>
                </c:pt>
                <c:pt idx="444">
                  <c:v>1.502</c:v>
                </c:pt>
                <c:pt idx="445">
                  <c:v>1.5009999999999999</c:v>
                </c:pt>
                <c:pt idx="446">
                  <c:v>1.4990000000000001</c:v>
                </c:pt>
                <c:pt idx="447">
                  <c:v>1.4990000000000001</c:v>
                </c:pt>
                <c:pt idx="448">
                  <c:v>1.5</c:v>
                </c:pt>
                <c:pt idx="449">
                  <c:v>1.502</c:v>
                </c:pt>
                <c:pt idx="450">
                  <c:v>1.5009999999999999</c:v>
                </c:pt>
                <c:pt idx="451">
                  <c:v>1.5009999999999999</c:v>
                </c:pt>
                <c:pt idx="452">
                  <c:v>1.4970000000000001</c:v>
                </c:pt>
                <c:pt idx="453">
                  <c:v>1.502</c:v>
                </c:pt>
                <c:pt idx="454">
                  <c:v>1.498</c:v>
                </c:pt>
                <c:pt idx="455">
                  <c:v>1.5</c:v>
                </c:pt>
                <c:pt idx="456">
                  <c:v>1.4990000000000001</c:v>
                </c:pt>
                <c:pt idx="457">
                  <c:v>1.502</c:v>
                </c:pt>
                <c:pt idx="458">
                  <c:v>1.5</c:v>
                </c:pt>
                <c:pt idx="459">
                  <c:v>1.4990000000000001</c:v>
                </c:pt>
                <c:pt idx="460">
                  <c:v>1.498</c:v>
                </c:pt>
                <c:pt idx="461">
                  <c:v>1.4990000000000001</c:v>
                </c:pt>
                <c:pt idx="462">
                  <c:v>1.498</c:v>
                </c:pt>
                <c:pt idx="463">
                  <c:v>1.5</c:v>
                </c:pt>
                <c:pt idx="464">
                  <c:v>1.5</c:v>
                </c:pt>
                <c:pt idx="465">
                  <c:v>1.5009999999999999</c:v>
                </c:pt>
                <c:pt idx="466">
                  <c:v>1.5</c:v>
                </c:pt>
                <c:pt idx="467">
                  <c:v>1.5049999999999999</c:v>
                </c:pt>
                <c:pt idx="468">
                  <c:v>1.498</c:v>
                </c:pt>
                <c:pt idx="469">
                  <c:v>1.5</c:v>
                </c:pt>
                <c:pt idx="470">
                  <c:v>1.5</c:v>
                </c:pt>
                <c:pt idx="471">
                  <c:v>1.5</c:v>
                </c:pt>
                <c:pt idx="472">
                  <c:v>1.5009999999999999</c:v>
                </c:pt>
                <c:pt idx="473">
                  <c:v>1.5</c:v>
                </c:pt>
                <c:pt idx="474">
                  <c:v>1.5</c:v>
                </c:pt>
                <c:pt idx="475">
                  <c:v>1.5009999999999999</c:v>
                </c:pt>
                <c:pt idx="476">
                  <c:v>1.502</c:v>
                </c:pt>
                <c:pt idx="477">
                  <c:v>1.502</c:v>
                </c:pt>
                <c:pt idx="478">
                  <c:v>1.5009999999999999</c:v>
                </c:pt>
                <c:pt idx="479">
                  <c:v>1.502</c:v>
                </c:pt>
                <c:pt idx="480">
                  <c:v>1.5</c:v>
                </c:pt>
                <c:pt idx="481">
                  <c:v>1.5009999999999999</c:v>
                </c:pt>
                <c:pt idx="482">
                  <c:v>1.5009999999999999</c:v>
                </c:pt>
                <c:pt idx="483">
                  <c:v>1.504</c:v>
                </c:pt>
                <c:pt idx="484">
                  <c:v>1.5029999999999999</c:v>
                </c:pt>
                <c:pt idx="485">
                  <c:v>1.502</c:v>
                </c:pt>
                <c:pt idx="486">
                  <c:v>1.504</c:v>
                </c:pt>
                <c:pt idx="487">
                  <c:v>1.5009999999999999</c:v>
                </c:pt>
                <c:pt idx="488">
                  <c:v>1.502</c:v>
                </c:pt>
                <c:pt idx="489">
                  <c:v>1.502</c:v>
                </c:pt>
                <c:pt idx="490">
                  <c:v>1.5029999999999999</c:v>
                </c:pt>
                <c:pt idx="491">
                  <c:v>1.5029999999999999</c:v>
                </c:pt>
                <c:pt idx="492">
                  <c:v>1.504</c:v>
                </c:pt>
                <c:pt idx="493">
                  <c:v>1.5029999999999999</c:v>
                </c:pt>
                <c:pt idx="494">
                  <c:v>1.5009999999999999</c:v>
                </c:pt>
                <c:pt idx="495">
                  <c:v>1.504</c:v>
                </c:pt>
                <c:pt idx="496">
                  <c:v>1.5029999999999999</c:v>
                </c:pt>
                <c:pt idx="497">
                  <c:v>1.5</c:v>
                </c:pt>
                <c:pt idx="498">
                  <c:v>1.5029999999999999</c:v>
                </c:pt>
                <c:pt idx="499">
                  <c:v>1.502</c:v>
                </c:pt>
                <c:pt idx="500">
                  <c:v>1.5029999999999999</c:v>
                </c:pt>
                <c:pt idx="501">
                  <c:v>1.504</c:v>
                </c:pt>
                <c:pt idx="502">
                  <c:v>1.502</c:v>
                </c:pt>
                <c:pt idx="503">
                  <c:v>1.504</c:v>
                </c:pt>
                <c:pt idx="504">
                  <c:v>1.502</c:v>
                </c:pt>
                <c:pt idx="505">
                  <c:v>1.504</c:v>
                </c:pt>
                <c:pt idx="506">
                  <c:v>1.502</c:v>
                </c:pt>
                <c:pt idx="507">
                  <c:v>1.5029999999999999</c:v>
                </c:pt>
                <c:pt idx="508">
                  <c:v>1.504</c:v>
                </c:pt>
                <c:pt idx="509">
                  <c:v>1.5049999999999999</c:v>
                </c:pt>
                <c:pt idx="510">
                  <c:v>1.502</c:v>
                </c:pt>
                <c:pt idx="511">
                  <c:v>1.502</c:v>
                </c:pt>
                <c:pt idx="512">
                  <c:v>1.5029999999999999</c:v>
                </c:pt>
                <c:pt idx="513">
                  <c:v>1.502</c:v>
                </c:pt>
                <c:pt idx="514">
                  <c:v>1.5009999999999999</c:v>
                </c:pt>
                <c:pt idx="515">
                  <c:v>1.5049999999999999</c:v>
                </c:pt>
                <c:pt idx="516">
                  <c:v>1.502</c:v>
                </c:pt>
                <c:pt idx="517">
                  <c:v>1.502</c:v>
                </c:pt>
                <c:pt idx="518">
                  <c:v>1.504</c:v>
                </c:pt>
                <c:pt idx="519">
                  <c:v>1.502</c:v>
                </c:pt>
                <c:pt idx="520">
                  <c:v>1.5029999999999999</c:v>
                </c:pt>
                <c:pt idx="521">
                  <c:v>1.504</c:v>
                </c:pt>
                <c:pt idx="522">
                  <c:v>1.502</c:v>
                </c:pt>
                <c:pt idx="523">
                  <c:v>1.506</c:v>
                </c:pt>
                <c:pt idx="524">
                  <c:v>1.5049999999999999</c:v>
                </c:pt>
                <c:pt idx="525">
                  <c:v>1.5029999999999999</c:v>
                </c:pt>
                <c:pt idx="526">
                  <c:v>1.5029999999999999</c:v>
                </c:pt>
                <c:pt idx="527">
                  <c:v>1.506</c:v>
                </c:pt>
                <c:pt idx="528">
                  <c:v>1.5049999999999999</c:v>
                </c:pt>
                <c:pt idx="529">
                  <c:v>1.504</c:v>
                </c:pt>
                <c:pt idx="530">
                  <c:v>1.5049999999999999</c:v>
                </c:pt>
                <c:pt idx="531">
                  <c:v>1.5029999999999999</c:v>
                </c:pt>
                <c:pt idx="532">
                  <c:v>1.504</c:v>
                </c:pt>
                <c:pt idx="533">
                  <c:v>1.504</c:v>
                </c:pt>
                <c:pt idx="534">
                  <c:v>1.5029999999999999</c:v>
                </c:pt>
                <c:pt idx="535">
                  <c:v>1.5049999999999999</c:v>
                </c:pt>
                <c:pt idx="536">
                  <c:v>1.504</c:v>
                </c:pt>
                <c:pt idx="537">
                  <c:v>1.504</c:v>
                </c:pt>
                <c:pt idx="538">
                  <c:v>1.506</c:v>
                </c:pt>
                <c:pt idx="539">
                  <c:v>1.5029999999999999</c:v>
                </c:pt>
                <c:pt idx="540">
                  <c:v>1.5029999999999999</c:v>
                </c:pt>
                <c:pt idx="541">
                  <c:v>1.5029999999999999</c:v>
                </c:pt>
                <c:pt idx="542">
                  <c:v>1.5069999999999999</c:v>
                </c:pt>
                <c:pt idx="543">
                  <c:v>1.506</c:v>
                </c:pt>
                <c:pt idx="544">
                  <c:v>1.5029999999999999</c:v>
                </c:pt>
                <c:pt idx="545">
                  <c:v>1.508</c:v>
                </c:pt>
                <c:pt idx="546">
                  <c:v>1.502</c:v>
                </c:pt>
                <c:pt idx="547">
                  <c:v>1.5049999999999999</c:v>
                </c:pt>
                <c:pt idx="548">
                  <c:v>1.5049999999999999</c:v>
                </c:pt>
                <c:pt idx="549">
                  <c:v>1.5069999999999999</c:v>
                </c:pt>
                <c:pt idx="550">
                  <c:v>1.506</c:v>
                </c:pt>
                <c:pt idx="551">
                  <c:v>1.5049999999999999</c:v>
                </c:pt>
                <c:pt idx="552">
                  <c:v>1.502</c:v>
                </c:pt>
                <c:pt idx="553">
                  <c:v>1.5049999999999999</c:v>
                </c:pt>
                <c:pt idx="554">
                  <c:v>1.504</c:v>
                </c:pt>
                <c:pt idx="555">
                  <c:v>1.504</c:v>
                </c:pt>
                <c:pt idx="556">
                  <c:v>1.508</c:v>
                </c:pt>
                <c:pt idx="557">
                  <c:v>1.506</c:v>
                </c:pt>
                <c:pt idx="558">
                  <c:v>1.5069999999999999</c:v>
                </c:pt>
                <c:pt idx="559">
                  <c:v>1.502</c:v>
                </c:pt>
                <c:pt idx="560">
                  <c:v>1.504</c:v>
                </c:pt>
                <c:pt idx="561">
                  <c:v>1.508</c:v>
                </c:pt>
                <c:pt idx="562">
                  <c:v>1.5069999999999999</c:v>
                </c:pt>
                <c:pt idx="563">
                  <c:v>1.5049999999999999</c:v>
                </c:pt>
                <c:pt idx="564">
                  <c:v>1.506</c:v>
                </c:pt>
                <c:pt idx="565">
                  <c:v>1.5049999999999999</c:v>
                </c:pt>
                <c:pt idx="566">
                  <c:v>1.504</c:v>
                </c:pt>
                <c:pt idx="567">
                  <c:v>1.506</c:v>
                </c:pt>
                <c:pt idx="568">
                  <c:v>1.504</c:v>
                </c:pt>
                <c:pt idx="569">
                  <c:v>1.5049999999999999</c:v>
                </c:pt>
                <c:pt idx="570">
                  <c:v>1.5049999999999999</c:v>
                </c:pt>
                <c:pt idx="571">
                  <c:v>1.506</c:v>
                </c:pt>
                <c:pt idx="572">
                  <c:v>1.506</c:v>
                </c:pt>
                <c:pt idx="573">
                  <c:v>1.506</c:v>
                </c:pt>
                <c:pt idx="574">
                  <c:v>1.508</c:v>
                </c:pt>
                <c:pt idx="575">
                  <c:v>1.508</c:v>
                </c:pt>
                <c:pt idx="576">
                  <c:v>1.5049999999999999</c:v>
                </c:pt>
                <c:pt idx="577">
                  <c:v>1.51</c:v>
                </c:pt>
                <c:pt idx="578">
                  <c:v>1.5049999999999999</c:v>
                </c:pt>
                <c:pt idx="579">
                  <c:v>1.506</c:v>
                </c:pt>
                <c:pt idx="580">
                  <c:v>1.5069999999999999</c:v>
                </c:pt>
                <c:pt idx="581">
                  <c:v>1.508</c:v>
                </c:pt>
                <c:pt idx="582">
                  <c:v>1.5049999999999999</c:v>
                </c:pt>
                <c:pt idx="583">
                  <c:v>1.506</c:v>
                </c:pt>
                <c:pt idx="584">
                  <c:v>1.5069999999999999</c:v>
                </c:pt>
                <c:pt idx="585">
                  <c:v>1.5069999999999999</c:v>
                </c:pt>
                <c:pt idx="586">
                  <c:v>1.506</c:v>
                </c:pt>
                <c:pt idx="587">
                  <c:v>1.508</c:v>
                </c:pt>
                <c:pt idx="588">
                  <c:v>1.5049999999999999</c:v>
                </c:pt>
                <c:pt idx="589">
                  <c:v>1.508</c:v>
                </c:pt>
                <c:pt idx="590">
                  <c:v>1.5089999999999999</c:v>
                </c:pt>
                <c:pt idx="591">
                  <c:v>1.5069999999999999</c:v>
                </c:pt>
                <c:pt idx="592">
                  <c:v>1.5069999999999999</c:v>
                </c:pt>
                <c:pt idx="593">
                  <c:v>1.5069999999999999</c:v>
                </c:pt>
                <c:pt idx="594">
                  <c:v>1.506</c:v>
                </c:pt>
                <c:pt idx="595">
                  <c:v>1.506</c:v>
                </c:pt>
                <c:pt idx="596">
                  <c:v>1.508</c:v>
                </c:pt>
                <c:pt idx="597">
                  <c:v>1.5069999999999999</c:v>
                </c:pt>
                <c:pt idx="598">
                  <c:v>1.506</c:v>
                </c:pt>
                <c:pt idx="599">
                  <c:v>1.506</c:v>
                </c:pt>
                <c:pt idx="600">
                  <c:v>1.5029999999999999</c:v>
                </c:pt>
                <c:pt idx="601">
                  <c:v>1.5089999999999999</c:v>
                </c:pt>
                <c:pt idx="602">
                  <c:v>1.5109999999999999</c:v>
                </c:pt>
                <c:pt idx="603">
                  <c:v>1.51</c:v>
                </c:pt>
                <c:pt idx="604">
                  <c:v>1.5069999999999999</c:v>
                </c:pt>
                <c:pt idx="605">
                  <c:v>1.508</c:v>
                </c:pt>
                <c:pt idx="606">
                  <c:v>1.5069999999999999</c:v>
                </c:pt>
                <c:pt idx="607">
                  <c:v>1.5069999999999999</c:v>
                </c:pt>
                <c:pt idx="608">
                  <c:v>1.508</c:v>
                </c:pt>
                <c:pt idx="609">
                  <c:v>1.508</c:v>
                </c:pt>
                <c:pt idx="610">
                  <c:v>1.5089999999999999</c:v>
                </c:pt>
                <c:pt idx="611">
                  <c:v>1.508</c:v>
                </c:pt>
                <c:pt idx="612">
                  <c:v>1.508</c:v>
                </c:pt>
                <c:pt idx="613">
                  <c:v>1.508</c:v>
                </c:pt>
                <c:pt idx="614">
                  <c:v>1.51</c:v>
                </c:pt>
                <c:pt idx="615">
                  <c:v>1.5069999999999999</c:v>
                </c:pt>
                <c:pt idx="616">
                  <c:v>1.5069999999999999</c:v>
                </c:pt>
                <c:pt idx="617">
                  <c:v>1.508</c:v>
                </c:pt>
                <c:pt idx="618">
                  <c:v>1.5089999999999999</c:v>
                </c:pt>
                <c:pt idx="619">
                  <c:v>1.508</c:v>
                </c:pt>
                <c:pt idx="620">
                  <c:v>1.5069999999999999</c:v>
                </c:pt>
                <c:pt idx="621">
                  <c:v>1.5089999999999999</c:v>
                </c:pt>
                <c:pt idx="622">
                  <c:v>1.5069999999999999</c:v>
                </c:pt>
                <c:pt idx="623">
                  <c:v>1.506</c:v>
                </c:pt>
                <c:pt idx="624">
                  <c:v>1.5049999999999999</c:v>
                </c:pt>
                <c:pt idx="625">
                  <c:v>1.508</c:v>
                </c:pt>
                <c:pt idx="626">
                  <c:v>1.5069999999999999</c:v>
                </c:pt>
                <c:pt idx="627">
                  <c:v>1.508</c:v>
                </c:pt>
                <c:pt idx="628">
                  <c:v>1.508</c:v>
                </c:pt>
                <c:pt idx="629">
                  <c:v>1.5109999999999999</c:v>
                </c:pt>
                <c:pt idx="630">
                  <c:v>1.508</c:v>
                </c:pt>
                <c:pt idx="631">
                  <c:v>1.5089999999999999</c:v>
                </c:pt>
                <c:pt idx="632">
                  <c:v>1.508</c:v>
                </c:pt>
                <c:pt idx="633">
                  <c:v>1.5089999999999999</c:v>
                </c:pt>
                <c:pt idx="634">
                  <c:v>1.508</c:v>
                </c:pt>
                <c:pt idx="635">
                  <c:v>1.508</c:v>
                </c:pt>
                <c:pt idx="636">
                  <c:v>1.508</c:v>
                </c:pt>
                <c:pt idx="637">
                  <c:v>1.51</c:v>
                </c:pt>
                <c:pt idx="638">
                  <c:v>1.5089999999999999</c:v>
                </c:pt>
                <c:pt idx="639">
                  <c:v>1.51</c:v>
                </c:pt>
                <c:pt idx="640">
                  <c:v>1.508</c:v>
                </c:pt>
                <c:pt idx="641">
                  <c:v>1.508</c:v>
                </c:pt>
                <c:pt idx="642">
                  <c:v>1.5069999999999999</c:v>
                </c:pt>
                <c:pt idx="643">
                  <c:v>1.5089999999999999</c:v>
                </c:pt>
                <c:pt idx="644">
                  <c:v>1.5089999999999999</c:v>
                </c:pt>
                <c:pt idx="645">
                  <c:v>1.5069999999999999</c:v>
                </c:pt>
                <c:pt idx="646">
                  <c:v>1.5029999999999999</c:v>
                </c:pt>
                <c:pt idx="647">
                  <c:v>1.5089999999999999</c:v>
                </c:pt>
                <c:pt idx="648">
                  <c:v>1.5049999999999999</c:v>
                </c:pt>
                <c:pt idx="649">
                  <c:v>1.5069999999999999</c:v>
                </c:pt>
                <c:pt idx="650">
                  <c:v>1.51</c:v>
                </c:pt>
                <c:pt idx="651">
                  <c:v>1.506</c:v>
                </c:pt>
                <c:pt idx="652">
                  <c:v>1.5069999999999999</c:v>
                </c:pt>
                <c:pt idx="653">
                  <c:v>1.506</c:v>
                </c:pt>
                <c:pt idx="654">
                  <c:v>1.5089999999999999</c:v>
                </c:pt>
                <c:pt idx="655">
                  <c:v>1.5069999999999999</c:v>
                </c:pt>
                <c:pt idx="656">
                  <c:v>1.5069999999999999</c:v>
                </c:pt>
                <c:pt idx="657">
                  <c:v>1.508</c:v>
                </c:pt>
                <c:pt idx="658">
                  <c:v>1.508</c:v>
                </c:pt>
                <c:pt idx="659">
                  <c:v>1.508</c:v>
                </c:pt>
                <c:pt idx="660">
                  <c:v>1.51</c:v>
                </c:pt>
                <c:pt idx="661">
                  <c:v>1.508</c:v>
                </c:pt>
                <c:pt idx="662">
                  <c:v>1.508</c:v>
                </c:pt>
                <c:pt idx="663">
                  <c:v>1.508</c:v>
                </c:pt>
                <c:pt idx="664">
                  <c:v>1.506</c:v>
                </c:pt>
                <c:pt idx="665">
                  <c:v>1.506</c:v>
                </c:pt>
                <c:pt idx="666">
                  <c:v>1.508</c:v>
                </c:pt>
                <c:pt idx="667">
                  <c:v>1.51</c:v>
                </c:pt>
                <c:pt idx="668">
                  <c:v>1.508</c:v>
                </c:pt>
                <c:pt idx="669">
                  <c:v>1.5069999999999999</c:v>
                </c:pt>
                <c:pt idx="670">
                  <c:v>1.5089999999999999</c:v>
                </c:pt>
                <c:pt idx="671">
                  <c:v>1.5089999999999999</c:v>
                </c:pt>
                <c:pt idx="672">
                  <c:v>1.508</c:v>
                </c:pt>
                <c:pt idx="673">
                  <c:v>1.5069999999999999</c:v>
                </c:pt>
                <c:pt idx="674">
                  <c:v>1.5089999999999999</c:v>
                </c:pt>
                <c:pt idx="675">
                  <c:v>1.5089999999999999</c:v>
                </c:pt>
                <c:pt idx="676">
                  <c:v>1.508</c:v>
                </c:pt>
                <c:pt idx="677">
                  <c:v>1.5049999999999999</c:v>
                </c:pt>
                <c:pt idx="678">
                  <c:v>1.5069999999999999</c:v>
                </c:pt>
                <c:pt idx="679">
                  <c:v>1.508</c:v>
                </c:pt>
                <c:pt idx="680">
                  <c:v>1.51</c:v>
                </c:pt>
                <c:pt idx="681">
                  <c:v>1.5069999999999999</c:v>
                </c:pt>
                <c:pt idx="682">
                  <c:v>1.5089999999999999</c:v>
                </c:pt>
                <c:pt idx="683">
                  <c:v>1.5069999999999999</c:v>
                </c:pt>
                <c:pt idx="684">
                  <c:v>1.508</c:v>
                </c:pt>
                <c:pt idx="685">
                  <c:v>1.51</c:v>
                </c:pt>
                <c:pt idx="686">
                  <c:v>1.5089999999999999</c:v>
                </c:pt>
                <c:pt idx="687">
                  <c:v>1.5089999999999999</c:v>
                </c:pt>
                <c:pt idx="688">
                  <c:v>1.5049999999999999</c:v>
                </c:pt>
                <c:pt idx="689">
                  <c:v>1.5089999999999999</c:v>
                </c:pt>
                <c:pt idx="690">
                  <c:v>1.5089999999999999</c:v>
                </c:pt>
                <c:pt idx="691">
                  <c:v>1.51</c:v>
                </c:pt>
                <c:pt idx="692">
                  <c:v>1.51</c:v>
                </c:pt>
                <c:pt idx="693">
                  <c:v>1.51</c:v>
                </c:pt>
                <c:pt idx="694">
                  <c:v>1.506</c:v>
                </c:pt>
                <c:pt idx="695">
                  <c:v>1.508</c:v>
                </c:pt>
                <c:pt idx="696">
                  <c:v>1.51</c:v>
                </c:pt>
                <c:pt idx="697">
                  <c:v>1.508</c:v>
                </c:pt>
                <c:pt idx="698">
                  <c:v>1.512</c:v>
                </c:pt>
                <c:pt idx="699">
                  <c:v>1.5089999999999999</c:v>
                </c:pt>
                <c:pt idx="700">
                  <c:v>1.508</c:v>
                </c:pt>
                <c:pt idx="701">
                  <c:v>1.512</c:v>
                </c:pt>
                <c:pt idx="702">
                  <c:v>1.5089999999999999</c:v>
                </c:pt>
                <c:pt idx="703">
                  <c:v>1.508</c:v>
                </c:pt>
                <c:pt idx="704">
                  <c:v>1.5069999999999999</c:v>
                </c:pt>
                <c:pt idx="705">
                  <c:v>1.5089999999999999</c:v>
                </c:pt>
                <c:pt idx="706">
                  <c:v>1.5089999999999999</c:v>
                </c:pt>
                <c:pt idx="707">
                  <c:v>1.5109999999999999</c:v>
                </c:pt>
                <c:pt idx="708">
                  <c:v>1.5089999999999999</c:v>
                </c:pt>
                <c:pt idx="709">
                  <c:v>1.51</c:v>
                </c:pt>
                <c:pt idx="710">
                  <c:v>1.51</c:v>
                </c:pt>
                <c:pt idx="711">
                  <c:v>1.5109999999999999</c:v>
                </c:pt>
                <c:pt idx="712">
                  <c:v>1.5109999999999999</c:v>
                </c:pt>
                <c:pt idx="713">
                  <c:v>1.5089999999999999</c:v>
                </c:pt>
                <c:pt idx="714">
                  <c:v>1.51</c:v>
                </c:pt>
                <c:pt idx="715">
                  <c:v>1.508</c:v>
                </c:pt>
                <c:pt idx="716">
                  <c:v>1.514</c:v>
                </c:pt>
                <c:pt idx="717">
                  <c:v>1.5109999999999999</c:v>
                </c:pt>
                <c:pt idx="718">
                  <c:v>1.508</c:v>
                </c:pt>
                <c:pt idx="719">
                  <c:v>1.51</c:v>
                </c:pt>
                <c:pt idx="720">
                  <c:v>1.5089999999999999</c:v>
                </c:pt>
                <c:pt idx="721">
                  <c:v>1.512</c:v>
                </c:pt>
                <c:pt idx="722">
                  <c:v>1.508</c:v>
                </c:pt>
                <c:pt idx="723">
                  <c:v>1.51</c:v>
                </c:pt>
                <c:pt idx="724">
                  <c:v>1.5089999999999999</c:v>
                </c:pt>
                <c:pt idx="725">
                  <c:v>1.5089999999999999</c:v>
                </c:pt>
                <c:pt idx="726">
                  <c:v>1.5109999999999999</c:v>
                </c:pt>
                <c:pt idx="727">
                  <c:v>1.51</c:v>
                </c:pt>
                <c:pt idx="728">
                  <c:v>1.5109999999999999</c:v>
                </c:pt>
                <c:pt idx="729">
                  <c:v>1.51</c:v>
                </c:pt>
                <c:pt idx="730">
                  <c:v>1.5089999999999999</c:v>
                </c:pt>
                <c:pt idx="731">
                  <c:v>1.51</c:v>
                </c:pt>
                <c:pt idx="732">
                  <c:v>1.51</c:v>
                </c:pt>
                <c:pt idx="733">
                  <c:v>1.5089999999999999</c:v>
                </c:pt>
                <c:pt idx="734">
                  <c:v>1.5089999999999999</c:v>
                </c:pt>
                <c:pt idx="735">
                  <c:v>1.512</c:v>
                </c:pt>
                <c:pt idx="736">
                  <c:v>1.51</c:v>
                </c:pt>
                <c:pt idx="737">
                  <c:v>1.5089999999999999</c:v>
                </c:pt>
                <c:pt idx="738">
                  <c:v>1.512</c:v>
                </c:pt>
                <c:pt idx="739">
                  <c:v>1.508</c:v>
                </c:pt>
                <c:pt idx="740">
                  <c:v>1.508</c:v>
                </c:pt>
                <c:pt idx="741">
                  <c:v>1.512</c:v>
                </c:pt>
                <c:pt idx="742">
                  <c:v>1.51</c:v>
                </c:pt>
                <c:pt idx="743">
                  <c:v>1.5109999999999999</c:v>
                </c:pt>
                <c:pt idx="744">
                  <c:v>1.506</c:v>
                </c:pt>
                <c:pt idx="745">
                  <c:v>1.5089999999999999</c:v>
                </c:pt>
                <c:pt idx="746">
                  <c:v>1.5089999999999999</c:v>
                </c:pt>
                <c:pt idx="747">
                  <c:v>1.5089999999999999</c:v>
                </c:pt>
                <c:pt idx="748">
                  <c:v>1.512</c:v>
                </c:pt>
                <c:pt idx="749">
                  <c:v>1.5129999999999999</c:v>
                </c:pt>
                <c:pt idx="750">
                  <c:v>1.51</c:v>
                </c:pt>
                <c:pt idx="751">
                  <c:v>1.51</c:v>
                </c:pt>
                <c:pt idx="752">
                  <c:v>1.5049999999999999</c:v>
                </c:pt>
                <c:pt idx="753">
                  <c:v>1.5089999999999999</c:v>
                </c:pt>
                <c:pt idx="754">
                  <c:v>1.5089999999999999</c:v>
                </c:pt>
                <c:pt idx="755">
                  <c:v>1.5089999999999999</c:v>
                </c:pt>
                <c:pt idx="756">
                  <c:v>1.5109999999999999</c:v>
                </c:pt>
                <c:pt idx="757">
                  <c:v>1.51</c:v>
                </c:pt>
                <c:pt idx="758">
                  <c:v>1.5089999999999999</c:v>
                </c:pt>
                <c:pt idx="759">
                  <c:v>1.508</c:v>
                </c:pt>
                <c:pt idx="760">
                  <c:v>1.5089999999999999</c:v>
                </c:pt>
                <c:pt idx="761">
                  <c:v>1.514</c:v>
                </c:pt>
                <c:pt idx="762">
                  <c:v>1.51</c:v>
                </c:pt>
                <c:pt idx="763">
                  <c:v>1.5089999999999999</c:v>
                </c:pt>
                <c:pt idx="764">
                  <c:v>1.5109999999999999</c:v>
                </c:pt>
                <c:pt idx="765">
                  <c:v>1.5129999999999999</c:v>
                </c:pt>
                <c:pt idx="766">
                  <c:v>1.51</c:v>
                </c:pt>
                <c:pt idx="767">
                  <c:v>1.51</c:v>
                </c:pt>
                <c:pt idx="768">
                  <c:v>1.5069999999999999</c:v>
                </c:pt>
                <c:pt idx="769">
                  <c:v>1.514</c:v>
                </c:pt>
                <c:pt idx="770">
                  <c:v>1.508</c:v>
                </c:pt>
                <c:pt idx="771">
                  <c:v>1.5109999999999999</c:v>
                </c:pt>
                <c:pt idx="772">
                  <c:v>1.512</c:v>
                </c:pt>
                <c:pt idx="773">
                  <c:v>1.51</c:v>
                </c:pt>
                <c:pt idx="774">
                  <c:v>1.5109999999999999</c:v>
                </c:pt>
                <c:pt idx="775">
                  <c:v>1.51</c:v>
                </c:pt>
                <c:pt idx="776">
                  <c:v>1.51</c:v>
                </c:pt>
                <c:pt idx="777">
                  <c:v>1.512</c:v>
                </c:pt>
                <c:pt idx="778">
                  <c:v>1.512</c:v>
                </c:pt>
                <c:pt idx="779">
                  <c:v>1.5109999999999999</c:v>
                </c:pt>
                <c:pt idx="780">
                  <c:v>1.514</c:v>
                </c:pt>
                <c:pt idx="781">
                  <c:v>1.51</c:v>
                </c:pt>
                <c:pt idx="782">
                  <c:v>1.508</c:v>
                </c:pt>
                <c:pt idx="783">
                  <c:v>1.51</c:v>
                </c:pt>
                <c:pt idx="784">
                  <c:v>1.51</c:v>
                </c:pt>
                <c:pt idx="785">
                  <c:v>1.512</c:v>
                </c:pt>
                <c:pt idx="786">
                  <c:v>1.512</c:v>
                </c:pt>
                <c:pt idx="787">
                  <c:v>1.512</c:v>
                </c:pt>
                <c:pt idx="788">
                  <c:v>1.512</c:v>
                </c:pt>
                <c:pt idx="789">
                  <c:v>1.514</c:v>
                </c:pt>
                <c:pt idx="790">
                  <c:v>1.5149999999999999</c:v>
                </c:pt>
                <c:pt idx="791">
                  <c:v>1.51</c:v>
                </c:pt>
                <c:pt idx="792">
                  <c:v>1.51</c:v>
                </c:pt>
                <c:pt idx="793">
                  <c:v>1.51</c:v>
                </c:pt>
                <c:pt idx="794">
                  <c:v>1.51</c:v>
                </c:pt>
                <c:pt idx="795">
                  <c:v>1.51</c:v>
                </c:pt>
                <c:pt idx="796">
                  <c:v>1.5109999999999999</c:v>
                </c:pt>
                <c:pt idx="797">
                  <c:v>1.51</c:v>
                </c:pt>
                <c:pt idx="798">
                  <c:v>1.5109999999999999</c:v>
                </c:pt>
                <c:pt idx="799">
                  <c:v>1.51</c:v>
                </c:pt>
                <c:pt idx="800">
                  <c:v>1.512</c:v>
                </c:pt>
                <c:pt idx="801">
                  <c:v>1.5129999999999999</c:v>
                </c:pt>
                <c:pt idx="802">
                  <c:v>1.512</c:v>
                </c:pt>
                <c:pt idx="803">
                  <c:v>1.514</c:v>
                </c:pt>
                <c:pt idx="804">
                  <c:v>1.512</c:v>
                </c:pt>
                <c:pt idx="805">
                  <c:v>1.514</c:v>
                </c:pt>
                <c:pt idx="806">
                  <c:v>1.5089999999999999</c:v>
                </c:pt>
                <c:pt idx="807">
                  <c:v>1.5129999999999999</c:v>
                </c:pt>
                <c:pt idx="808">
                  <c:v>1.5089999999999999</c:v>
                </c:pt>
                <c:pt idx="809">
                  <c:v>1.51</c:v>
                </c:pt>
                <c:pt idx="810">
                  <c:v>1.5109999999999999</c:v>
                </c:pt>
                <c:pt idx="811">
                  <c:v>1.5109999999999999</c:v>
                </c:pt>
                <c:pt idx="812">
                  <c:v>1.5109999999999999</c:v>
                </c:pt>
                <c:pt idx="813">
                  <c:v>1.5149999999999999</c:v>
                </c:pt>
                <c:pt idx="814">
                  <c:v>1.5109999999999999</c:v>
                </c:pt>
                <c:pt idx="815">
                  <c:v>1.5129999999999999</c:v>
                </c:pt>
                <c:pt idx="816">
                  <c:v>1.512</c:v>
                </c:pt>
                <c:pt idx="817">
                  <c:v>1.514</c:v>
                </c:pt>
                <c:pt idx="818">
                  <c:v>1.512</c:v>
                </c:pt>
                <c:pt idx="819">
                  <c:v>1.5109999999999999</c:v>
                </c:pt>
                <c:pt idx="820">
                  <c:v>1.5109999999999999</c:v>
                </c:pt>
                <c:pt idx="821">
                  <c:v>1.5149999999999999</c:v>
                </c:pt>
                <c:pt idx="822">
                  <c:v>1.512</c:v>
                </c:pt>
                <c:pt idx="823">
                  <c:v>1.5109999999999999</c:v>
                </c:pt>
                <c:pt idx="824">
                  <c:v>1.512</c:v>
                </c:pt>
                <c:pt idx="825">
                  <c:v>1.5109999999999999</c:v>
                </c:pt>
                <c:pt idx="826">
                  <c:v>1.512</c:v>
                </c:pt>
                <c:pt idx="827">
                  <c:v>1.512</c:v>
                </c:pt>
                <c:pt idx="828">
                  <c:v>1.5109999999999999</c:v>
                </c:pt>
                <c:pt idx="829">
                  <c:v>1.5109999999999999</c:v>
                </c:pt>
                <c:pt idx="830">
                  <c:v>1.5109999999999999</c:v>
                </c:pt>
                <c:pt idx="831">
                  <c:v>1.5089999999999999</c:v>
                </c:pt>
                <c:pt idx="832">
                  <c:v>1.5109999999999999</c:v>
                </c:pt>
                <c:pt idx="833">
                  <c:v>1.5129999999999999</c:v>
                </c:pt>
                <c:pt idx="834">
                  <c:v>1.5109999999999999</c:v>
                </c:pt>
                <c:pt idx="835">
                  <c:v>1.514</c:v>
                </c:pt>
                <c:pt idx="836">
                  <c:v>1.514</c:v>
                </c:pt>
                <c:pt idx="837">
                  <c:v>1.514</c:v>
                </c:pt>
                <c:pt idx="838">
                  <c:v>1.514</c:v>
                </c:pt>
                <c:pt idx="839">
                  <c:v>1.5149999999999999</c:v>
                </c:pt>
                <c:pt idx="840">
                  <c:v>1.512</c:v>
                </c:pt>
                <c:pt idx="841">
                  <c:v>1.5129999999999999</c:v>
                </c:pt>
                <c:pt idx="842">
                  <c:v>1.5129999999999999</c:v>
                </c:pt>
                <c:pt idx="843">
                  <c:v>1.514</c:v>
                </c:pt>
                <c:pt idx="844">
                  <c:v>1.512</c:v>
                </c:pt>
                <c:pt idx="845">
                  <c:v>1.5129999999999999</c:v>
                </c:pt>
                <c:pt idx="846">
                  <c:v>1.5109999999999999</c:v>
                </c:pt>
                <c:pt idx="847">
                  <c:v>1.512</c:v>
                </c:pt>
                <c:pt idx="848">
                  <c:v>1.514</c:v>
                </c:pt>
                <c:pt idx="849">
                  <c:v>1.512</c:v>
                </c:pt>
                <c:pt idx="850">
                  <c:v>1.5129999999999999</c:v>
                </c:pt>
                <c:pt idx="851">
                  <c:v>1.512</c:v>
                </c:pt>
                <c:pt idx="852">
                  <c:v>1.512</c:v>
                </c:pt>
                <c:pt idx="853">
                  <c:v>1.5149999999999999</c:v>
                </c:pt>
                <c:pt idx="854">
                  <c:v>1.512</c:v>
                </c:pt>
                <c:pt idx="855">
                  <c:v>1.512</c:v>
                </c:pt>
                <c:pt idx="856">
                  <c:v>1.512</c:v>
                </c:pt>
                <c:pt idx="857">
                  <c:v>1.512</c:v>
                </c:pt>
                <c:pt idx="858">
                  <c:v>1.5129999999999999</c:v>
                </c:pt>
                <c:pt idx="859">
                  <c:v>1.5149999999999999</c:v>
                </c:pt>
                <c:pt idx="860">
                  <c:v>1.514</c:v>
                </c:pt>
                <c:pt idx="861">
                  <c:v>1.518</c:v>
                </c:pt>
                <c:pt idx="862">
                  <c:v>1.512</c:v>
                </c:pt>
                <c:pt idx="863">
                  <c:v>1.51</c:v>
                </c:pt>
                <c:pt idx="864">
                  <c:v>1.512</c:v>
                </c:pt>
                <c:pt idx="865">
                  <c:v>1.5129999999999999</c:v>
                </c:pt>
                <c:pt idx="866">
                  <c:v>1.5129999999999999</c:v>
                </c:pt>
                <c:pt idx="867">
                  <c:v>1.512</c:v>
                </c:pt>
                <c:pt idx="868">
                  <c:v>1.5129999999999999</c:v>
                </c:pt>
                <c:pt idx="869">
                  <c:v>1.512</c:v>
                </c:pt>
                <c:pt idx="870">
                  <c:v>1.5129999999999999</c:v>
                </c:pt>
                <c:pt idx="871">
                  <c:v>1.5129999999999999</c:v>
                </c:pt>
                <c:pt idx="872">
                  <c:v>1.5129999999999999</c:v>
                </c:pt>
                <c:pt idx="873">
                  <c:v>1.5149999999999999</c:v>
                </c:pt>
                <c:pt idx="874">
                  <c:v>1.514</c:v>
                </c:pt>
                <c:pt idx="875">
                  <c:v>1.512</c:v>
                </c:pt>
                <c:pt idx="876">
                  <c:v>1.514</c:v>
                </c:pt>
                <c:pt idx="877">
                  <c:v>1.514</c:v>
                </c:pt>
                <c:pt idx="878">
                  <c:v>1.5129999999999999</c:v>
                </c:pt>
                <c:pt idx="879">
                  <c:v>1.5129999999999999</c:v>
                </c:pt>
                <c:pt idx="880">
                  <c:v>1.514</c:v>
                </c:pt>
                <c:pt idx="881">
                  <c:v>1.514</c:v>
                </c:pt>
                <c:pt idx="882">
                  <c:v>1.514</c:v>
                </c:pt>
                <c:pt idx="883">
                  <c:v>1.516</c:v>
                </c:pt>
                <c:pt idx="884">
                  <c:v>1.5109999999999999</c:v>
                </c:pt>
                <c:pt idx="885">
                  <c:v>1.514</c:v>
                </c:pt>
                <c:pt idx="886">
                  <c:v>1.5149999999999999</c:v>
                </c:pt>
                <c:pt idx="887">
                  <c:v>1.514</c:v>
                </c:pt>
                <c:pt idx="888">
                  <c:v>1.5149999999999999</c:v>
                </c:pt>
                <c:pt idx="889">
                  <c:v>1.5149999999999999</c:v>
                </c:pt>
                <c:pt idx="890">
                  <c:v>1.5149999999999999</c:v>
                </c:pt>
                <c:pt idx="891">
                  <c:v>1.5129999999999999</c:v>
                </c:pt>
                <c:pt idx="892">
                  <c:v>1.514</c:v>
                </c:pt>
                <c:pt idx="893">
                  <c:v>1.5129999999999999</c:v>
                </c:pt>
                <c:pt idx="894">
                  <c:v>1.5149999999999999</c:v>
                </c:pt>
                <c:pt idx="895">
                  <c:v>1.5109999999999999</c:v>
                </c:pt>
                <c:pt idx="896">
                  <c:v>1.514</c:v>
                </c:pt>
                <c:pt idx="897">
                  <c:v>1.5189999999999999</c:v>
                </c:pt>
                <c:pt idx="898">
                  <c:v>1.516</c:v>
                </c:pt>
                <c:pt idx="899">
                  <c:v>1.516</c:v>
                </c:pt>
                <c:pt idx="900">
                  <c:v>1.516</c:v>
                </c:pt>
                <c:pt idx="901">
                  <c:v>1.5149999999999999</c:v>
                </c:pt>
                <c:pt idx="902">
                  <c:v>1.514</c:v>
                </c:pt>
                <c:pt idx="903">
                  <c:v>1.5129999999999999</c:v>
                </c:pt>
                <c:pt idx="904">
                  <c:v>1.514</c:v>
                </c:pt>
                <c:pt idx="905">
                  <c:v>1.514</c:v>
                </c:pt>
                <c:pt idx="906">
                  <c:v>1.514</c:v>
                </c:pt>
                <c:pt idx="907">
                  <c:v>1.5149999999999999</c:v>
                </c:pt>
                <c:pt idx="908">
                  <c:v>1.514</c:v>
                </c:pt>
                <c:pt idx="909">
                  <c:v>1.5149999999999999</c:v>
                </c:pt>
                <c:pt idx="910">
                  <c:v>1.512</c:v>
                </c:pt>
                <c:pt idx="911">
                  <c:v>1.5149999999999999</c:v>
                </c:pt>
                <c:pt idx="912">
                  <c:v>1.516</c:v>
                </c:pt>
                <c:pt idx="913">
                  <c:v>1.5129999999999999</c:v>
                </c:pt>
                <c:pt idx="914">
                  <c:v>1.5129999999999999</c:v>
                </c:pt>
                <c:pt idx="915">
                  <c:v>1.514</c:v>
                </c:pt>
                <c:pt idx="916">
                  <c:v>1.514</c:v>
                </c:pt>
                <c:pt idx="917">
                  <c:v>1.5149999999999999</c:v>
                </c:pt>
                <c:pt idx="918">
                  <c:v>1.516</c:v>
                </c:pt>
                <c:pt idx="919">
                  <c:v>1.5109999999999999</c:v>
                </c:pt>
                <c:pt idx="920">
                  <c:v>1.5129999999999999</c:v>
                </c:pt>
                <c:pt idx="921">
                  <c:v>1.516</c:v>
                </c:pt>
                <c:pt idx="922">
                  <c:v>1.5169999999999999</c:v>
                </c:pt>
                <c:pt idx="923">
                  <c:v>1.518</c:v>
                </c:pt>
                <c:pt idx="924">
                  <c:v>1.516</c:v>
                </c:pt>
                <c:pt idx="925">
                  <c:v>1.5149999999999999</c:v>
                </c:pt>
                <c:pt idx="926">
                  <c:v>1.5169999999999999</c:v>
                </c:pt>
                <c:pt idx="927">
                  <c:v>1.5389999999999999</c:v>
                </c:pt>
                <c:pt idx="928">
                  <c:v>1.5149999999999999</c:v>
                </c:pt>
                <c:pt idx="929">
                  <c:v>1.514</c:v>
                </c:pt>
                <c:pt idx="930">
                  <c:v>1.5149999999999999</c:v>
                </c:pt>
                <c:pt idx="931">
                  <c:v>1.5149999999999999</c:v>
                </c:pt>
                <c:pt idx="932">
                  <c:v>1.5149999999999999</c:v>
                </c:pt>
                <c:pt idx="933">
                  <c:v>1.5149999999999999</c:v>
                </c:pt>
                <c:pt idx="934">
                  <c:v>1.514</c:v>
                </c:pt>
                <c:pt idx="935">
                  <c:v>1.5149999999999999</c:v>
                </c:pt>
                <c:pt idx="936">
                  <c:v>1.5169999999999999</c:v>
                </c:pt>
                <c:pt idx="937">
                  <c:v>1.516</c:v>
                </c:pt>
                <c:pt idx="938">
                  <c:v>1.514</c:v>
                </c:pt>
                <c:pt idx="939">
                  <c:v>1.5129999999999999</c:v>
                </c:pt>
                <c:pt idx="940">
                  <c:v>1.516</c:v>
                </c:pt>
                <c:pt idx="941">
                  <c:v>1.518</c:v>
                </c:pt>
                <c:pt idx="942">
                  <c:v>1.5109999999999999</c:v>
                </c:pt>
                <c:pt idx="943">
                  <c:v>1.516</c:v>
                </c:pt>
                <c:pt idx="944">
                  <c:v>1.5149999999999999</c:v>
                </c:pt>
                <c:pt idx="945">
                  <c:v>1.516</c:v>
                </c:pt>
                <c:pt idx="946">
                  <c:v>1.516</c:v>
                </c:pt>
                <c:pt idx="947">
                  <c:v>1.5129999999999999</c:v>
                </c:pt>
                <c:pt idx="948">
                  <c:v>1.514</c:v>
                </c:pt>
                <c:pt idx="949">
                  <c:v>1.514</c:v>
                </c:pt>
                <c:pt idx="950">
                  <c:v>1.5169999999999999</c:v>
                </c:pt>
                <c:pt idx="951">
                  <c:v>1.518</c:v>
                </c:pt>
                <c:pt idx="952">
                  <c:v>1.514</c:v>
                </c:pt>
                <c:pt idx="953">
                  <c:v>1.5169999999999999</c:v>
                </c:pt>
                <c:pt idx="954">
                  <c:v>1.5149999999999999</c:v>
                </c:pt>
                <c:pt idx="955">
                  <c:v>1.516</c:v>
                </c:pt>
                <c:pt idx="956">
                  <c:v>1.518</c:v>
                </c:pt>
                <c:pt idx="957">
                  <c:v>1.514</c:v>
                </c:pt>
                <c:pt idx="958">
                  <c:v>1.5149999999999999</c:v>
                </c:pt>
                <c:pt idx="959">
                  <c:v>1.514</c:v>
                </c:pt>
                <c:pt idx="960">
                  <c:v>1.5149999999999999</c:v>
                </c:pt>
                <c:pt idx="961">
                  <c:v>1.516</c:v>
                </c:pt>
                <c:pt idx="962">
                  <c:v>1.5169999999999999</c:v>
                </c:pt>
                <c:pt idx="963">
                  <c:v>1.5189999999999999</c:v>
                </c:pt>
                <c:pt idx="964">
                  <c:v>1.5169999999999999</c:v>
                </c:pt>
                <c:pt idx="965">
                  <c:v>1.518</c:v>
                </c:pt>
                <c:pt idx="966">
                  <c:v>1.516</c:v>
                </c:pt>
                <c:pt idx="967">
                  <c:v>1.5169999999999999</c:v>
                </c:pt>
                <c:pt idx="968">
                  <c:v>1.518</c:v>
                </c:pt>
                <c:pt idx="969">
                  <c:v>1.5149999999999999</c:v>
                </c:pt>
                <c:pt idx="970">
                  <c:v>1.5149999999999999</c:v>
                </c:pt>
                <c:pt idx="971">
                  <c:v>1.5129999999999999</c:v>
                </c:pt>
                <c:pt idx="972">
                  <c:v>1.5149999999999999</c:v>
                </c:pt>
                <c:pt idx="973">
                  <c:v>1.5169999999999999</c:v>
                </c:pt>
                <c:pt idx="974">
                  <c:v>1.5149999999999999</c:v>
                </c:pt>
                <c:pt idx="975">
                  <c:v>1.516</c:v>
                </c:pt>
                <c:pt idx="976">
                  <c:v>1.5169999999999999</c:v>
                </c:pt>
                <c:pt idx="977">
                  <c:v>1.5169999999999999</c:v>
                </c:pt>
                <c:pt idx="978">
                  <c:v>1.5149999999999999</c:v>
                </c:pt>
                <c:pt idx="979">
                  <c:v>1.5169999999999999</c:v>
                </c:pt>
                <c:pt idx="980">
                  <c:v>1.5149999999999999</c:v>
                </c:pt>
                <c:pt idx="981">
                  <c:v>1.516</c:v>
                </c:pt>
                <c:pt idx="982">
                  <c:v>1.5149999999999999</c:v>
                </c:pt>
                <c:pt idx="983">
                  <c:v>1.516</c:v>
                </c:pt>
                <c:pt idx="984">
                  <c:v>1.5149999999999999</c:v>
                </c:pt>
                <c:pt idx="985">
                  <c:v>1.5129999999999999</c:v>
                </c:pt>
                <c:pt idx="986">
                  <c:v>1.514</c:v>
                </c:pt>
                <c:pt idx="987">
                  <c:v>1.5129999999999999</c:v>
                </c:pt>
                <c:pt idx="988">
                  <c:v>1.516</c:v>
                </c:pt>
                <c:pt idx="989">
                  <c:v>1.5169999999999999</c:v>
                </c:pt>
                <c:pt idx="990">
                  <c:v>1.5169999999999999</c:v>
                </c:pt>
                <c:pt idx="991">
                  <c:v>1.5149999999999999</c:v>
                </c:pt>
                <c:pt idx="992">
                  <c:v>1.516</c:v>
                </c:pt>
                <c:pt idx="993">
                  <c:v>1.5169999999999999</c:v>
                </c:pt>
                <c:pt idx="994">
                  <c:v>1.5149999999999999</c:v>
                </c:pt>
                <c:pt idx="995">
                  <c:v>1.514</c:v>
                </c:pt>
                <c:pt idx="996">
                  <c:v>1.5149999999999999</c:v>
                </c:pt>
                <c:pt idx="997">
                  <c:v>1.5169999999999999</c:v>
                </c:pt>
                <c:pt idx="998">
                  <c:v>1.516</c:v>
                </c:pt>
                <c:pt idx="999">
                  <c:v>1.514</c:v>
                </c:pt>
                <c:pt idx="1000">
                  <c:v>1.5169999999999999</c:v>
                </c:pt>
                <c:pt idx="1001">
                  <c:v>1.5129999999999999</c:v>
                </c:pt>
                <c:pt idx="1002">
                  <c:v>1.516</c:v>
                </c:pt>
                <c:pt idx="1003">
                  <c:v>1.516</c:v>
                </c:pt>
                <c:pt idx="1004">
                  <c:v>1.5149999999999999</c:v>
                </c:pt>
                <c:pt idx="1005">
                  <c:v>1.5149999999999999</c:v>
                </c:pt>
                <c:pt idx="1006">
                  <c:v>1.5149999999999999</c:v>
                </c:pt>
                <c:pt idx="1007">
                  <c:v>1.5149999999999999</c:v>
                </c:pt>
                <c:pt idx="1008">
                  <c:v>1.5149999999999999</c:v>
                </c:pt>
                <c:pt idx="1009">
                  <c:v>1.5149999999999999</c:v>
                </c:pt>
                <c:pt idx="1010">
                  <c:v>1.516</c:v>
                </c:pt>
                <c:pt idx="1011">
                  <c:v>1.5169999999999999</c:v>
                </c:pt>
                <c:pt idx="1012">
                  <c:v>1.516</c:v>
                </c:pt>
                <c:pt idx="1013">
                  <c:v>1.5149999999999999</c:v>
                </c:pt>
                <c:pt idx="1014">
                  <c:v>1.5149999999999999</c:v>
                </c:pt>
                <c:pt idx="1015">
                  <c:v>1.514</c:v>
                </c:pt>
                <c:pt idx="1016">
                  <c:v>1.5149999999999999</c:v>
                </c:pt>
                <c:pt idx="1017">
                  <c:v>1.516</c:v>
                </c:pt>
                <c:pt idx="1018">
                  <c:v>1.5129999999999999</c:v>
                </c:pt>
                <c:pt idx="1019">
                  <c:v>1.516</c:v>
                </c:pt>
                <c:pt idx="1020">
                  <c:v>1.516</c:v>
                </c:pt>
                <c:pt idx="1021">
                  <c:v>1.5169999999999999</c:v>
                </c:pt>
                <c:pt idx="1022">
                  <c:v>1.5169999999999999</c:v>
                </c:pt>
                <c:pt idx="1023">
                  <c:v>1.516</c:v>
                </c:pt>
                <c:pt idx="1024">
                  <c:v>1.5149999999999999</c:v>
                </c:pt>
                <c:pt idx="1025">
                  <c:v>1.514</c:v>
                </c:pt>
                <c:pt idx="1026">
                  <c:v>1.5129999999999999</c:v>
                </c:pt>
                <c:pt idx="1027">
                  <c:v>1.512</c:v>
                </c:pt>
                <c:pt idx="1028">
                  <c:v>1.5169999999999999</c:v>
                </c:pt>
                <c:pt idx="1029">
                  <c:v>1.514</c:v>
                </c:pt>
                <c:pt idx="1030">
                  <c:v>1.5149999999999999</c:v>
                </c:pt>
                <c:pt idx="1031">
                  <c:v>1.5149999999999999</c:v>
                </c:pt>
                <c:pt idx="1032">
                  <c:v>1.518</c:v>
                </c:pt>
                <c:pt idx="1033">
                  <c:v>1.5149999999999999</c:v>
                </c:pt>
                <c:pt idx="1034">
                  <c:v>1.5169999999999999</c:v>
                </c:pt>
                <c:pt idx="1035">
                  <c:v>1.5149999999999999</c:v>
                </c:pt>
                <c:pt idx="1036">
                  <c:v>1.5149999999999999</c:v>
                </c:pt>
                <c:pt idx="1037">
                  <c:v>1.516</c:v>
                </c:pt>
                <c:pt idx="1038">
                  <c:v>1.5149999999999999</c:v>
                </c:pt>
                <c:pt idx="1039">
                  <c:v>1.5149999999999999</c:v>
                </c:pt>
                <c:pt idx="1040">
                  <c:v>1.514</c:v>
                </c:pt>
                <c:pt idx="1041">
                  <c:v>1.518</c:v>
                </c:pt>
                <c:pt idx="1042">
                  <c:v>1.5169999999999999</c:v>
                </c:pt>
                <c:pt idx="1043">
                  <c:v>1.514</c:v>
                </c:pt>
                <c:pt idx="1044">
                  <c:v>1.5169999999999999</c:v>
                </c:pt>
                <c:pt idx="1045">
                  <c:v>1.5129999999999999</c:v>
                </c:pt>
                <c:pt idx="1046">
                  <c:v>1.512</c:v>
                </c:pt>
                <c:pt idx="1047">
                  <c:v>1.516</c:v>
                </c:pt>
                <c:pt idx="1048">
                  <c:v>1.5149999999999999</c:v>
                </c:pt>
                <c:pt idx="1049">
                  <c:v>1.5169999999999999</c:v>
                </c:pt>
                <c:pt idx="1050">
                  <c:v>1.5129999999999999</c:v>
                </c:pt>
                <c:pt idx="1051">
                  <c:v>1.516</c:v>
                </c:pt>
                <c:pt idx="1052">
                  <c:v>1.5149999999999999</c:v>
                </c:pt>
                <c:pt idx="1053">
                  <c:v>1.518</c:v>
                </c:pt>
                <c:pt idx="1054">
                  <c:v>1.514</c:v>
                </c:pt>
                <c:pt idx="1055">
                  <c:v>1.5149999999999999</c:v>
                </c:pt>
                <c:pt idx="1056">
                  <c:v>1.5149999999999999</c:v>
                </c:pt>
                <c:pt idx="1057">
                  <c:v>1.5169999999999999</c:v>
                </c:pt>
                <c:pt idx="1058">
                  <c:v>1.5149999999999999</c:v>
                </c:pt>
                <c:pt idx="1059">
                  <c:v>1.514</c:v>
                </c:pt>
                <c:pt idx="1060">
                  <c:v>1.5169999999999999</c:v>
                </c:pt>
                <c:pt idx="1061">
                  <c:v>1.516</c:v>
                </c:pt>
                <c:pt idx="1062">
                  <c:v>1.516</c:v>
                </c:pt>
                <c:pt idx="1063">
                  <c:v>1.514</c:v>
                </c:pt>
                <c:pt idx="1064">
                  <c:v>1.514</c:v>
                </c:pt>
                <c:pt idx="1065">
                  <c:v>1.516</c:v>
                </c:pt>
                <c:pt idx="1066">
                  <c:v>1.516</c:v>
                </c:pt>
                <c:pt idx="1067">
                  <c:v>1.516</c:v>
                </c:pt>
                <c:pt idx="1068">
                  <c:v>1.5149999999999999</c:v>
                </c:pt>
                <c:pt idx="1069">
                  <c:v>1.516</c:v>
                </c:pt>
                <c:pt idx="1070">
                  <c:v>1.514</c:v>
                </c:pt>
                <c:pt idx="1071">
                  <c:v>1.514</c:v>
                </c:pt>
                <c:pt idx="1072">
                  <c:v>1.5169999999999999</c:v>
                </c:pt>
                <c:pt idx="1073">
                  <c:v>1.514</c:v>
                </c:pt>
                <c:pt idx="1074">
                  <c:v>1.5149999999999999</c:v>
                </c:pt>
                <c:pt idx="1075">
                  <c:v>1.516</c:v>
                </c:pt>
                <c:pt idx="1076">
                  <c:v>1.5169999999999999</c:v>
                </c:pt>
                <c:pt idx="1077">
                  <c:v>1.516</c:v>
                </c:pt>
                <c:pt idx="1078">
                  <c:v>1.5169999999999999</c:v>
                </c:pt>
                <c:pt idx="1079">
                  <c:v>1.516</c:v>
                </c:pt>
                <c:pt idx="1080">
                  <c:v>1.5169999999999999</c:v>
                </c:pt>
                <c:pt idx="1081">
                  <c:v>1.516</c:v>
                </c:pt>
                <c:pt idx="1082">
                  <c:v>1.516</c:v>
                </c:pt>
                <c:pt idx="1083">
                  <c:v>1.518</c:v>
                </c:pt>
                <c:pt idx="1084">
                  <c:v>1.5169999999999999</c:v>
                </c:pt>
                <c:pt idx="1085">
                  <c:v>1.5149999999999999</c:v>
                </c:pt>
                <c:pt idx="1086">
                  <c:v>1.5169999999999999</c:v>
                </c:pt>
                <c:pt idx="1087">
                  <c:v>1.516</c:v>
                </c:pt>
                <c:pt idx="1088">
                  <c:v>1.5149999999999999</c:v>
                </c:pt>
                <c:pt idx="1089">
                  <c:v>1.516</c:v>
                </c:pt>
                <c:pt idx="1090">
                  <c:v>1.516</c:v>
                </c:pt>
                <c:pt idx="1091">
                  <c:v>1.516</c:v>
                </c:pt>
                <c:pt idx="1092">
                  <c:v>1.516</c:v>
                </c:pt>
                <c:pt idx="1093">
                  <c:v>1.5149999999999999</c:v>
                </c:pt>
                <c:pt idx="1094">
                  <c:v>1.516</c:v>
                </c:pt>
                <c:pt idx="1095">
                  <c:v>1.5169999999999999</c:v>
                </c:pt>
                <c:pt idx="1096">
                  <c:v>1.514</c:v>
                </c:pt>
                <c:pt idx="1097">
                  <c:v>1.516</c:v>
                </c:pt>
                <c:pt idx="1098">
                  <c:v>1.5169999999999999</c:v>
                </c:pt>
                <c:pt idx="1099">
                  <c:v>1.522</c:v>
                </c:pt>
                <c:pt idx="1100">
                  <c:v>1.516</c:v>
                </c:pt>
                <c:pt idx="1101">
                  <c:v>1.516</c:v>
                </c:pt>
                <c:pt idx="1102">
                  <c:v>1.516</c:v>
                </c:pt>
                <c:pt idx="1103">
                  <c:v>1.5169999999999999</c:v>
                </c:pt>
                <c:pt idx="1104">
                  <c:v>1.5149999999999999</c:v>
                </c:pt>
                <c:pt idx="1105">
                  <c:v>1.5169999999999999</c:v>
                </c:pt>
                <c:pt idx="1106">
                  <c:v>1.516</c:v>
                </c:pt>
                <c:pt idx="1107">
                  <c:v>1.518</c:v>
                </c:pt>
                <c:pt idx="1108">
                  <c:v>1.516</c:v>
                </c:pt>
                <c:pt idx="1109">
                  <c:v>1.514</c:v>
                </c:pt>
                <c:pt idx="1110">
                  <c:v>1.518</c:v>
                </c:pt>
                <c:pt idx="1111">
                  <c:v>1.516</c:v>
                </c:pt>
                <c:pt idx="1112">
                  <c:v>1.5169999999999999</c:v>
                </c:pt>
                <c:pt idx="1113">
                  <c:v>1.5169999999999999</c:v>
                </c:pt>
                <c:pt idx="1114">
                  <c:v>1.5189999999999999</c:v>
                </c:pt>
                <c:pt idx="1115">
                  <c:v>1.5169999999999999</c:v>
                </c:pt>
                <c:pt idx="1116">
                  <c:v>1.518</c:v>
                </c:pt>
                <c:pt idx="1117">
                  <c:v>1.5149999999999999</c:v>
                </c:pt>
                <c:pt idx="1118">
                  <c:v>1.514</c:v>
                </c:pt>
                <c:pt idx="1119">
                  <c:v>1.516</c:v>
                </c:pt>
                <c:pt idx="1120">
                  <c:v>1.516</c:v>
                </c:pt>
                <c:pt idx="1121">
                  <c:v>1.516</c:v>
                </c:pt>
                <c:pt idx="1122">
                  <c:v>1.5169999999999999</c:v>
                </c:pt>
                <c:pt idx="1123">
                  <c:v>1.514</c:v>
                </c:pt>
                <c:pt idx="1124">
                  <c:v>1.5149999999999999</c:v>
                </c:pt>
                <c:pt idx="1125">
                  <c:v>1.5149999999999999</c:v>
                </c:pt>
                <c:pt idx="1126">
                  <c:v>1.5149999999999999</c:v>
                </c:pt>
                <c:pt idx="1127">
                  <c:v>1.516</c:v>
                </c:pt>
                <c:pt idx="1128">
                  <c:v>1.5129999999999999</c:v>
                </c:pt>
                <c:pt idx="1129">
                  <c:v>1.5149999999999999</c:v>
                </c:pt>
                <c:pt idx="1130">
                  <c:v>1.5189999999999999</c:v>
                </c:pt>
                <c:pt idx="1131">
                  <c:v>1.516</c:v>
                </c:pt>
                <c:pt idx="1132">
                  <c:v>1.5149999999999999</c:v>
                </c:pt>
                <c:pt idx="1133">
                  <c:v>1.518</c:v>
                </c:pt>
                <c:pt idx="1134">
                  <c:v>1.516</c:v>
                </c:pt>
                <c:pt idx="1135">
                  <c:v>1.516</c:v>
                </c:pt>
                <c:pt idx="1136">
                  <c:v>1.5149999999999999</c:v>
                </c:pt>
                <c:pt idx="1137">
                  <c:v>1.5129999999999999</c:v>
                </c:pt>
                <c:pt idx="1138">
                  <c:v>1.5169999999999999</c:v>
                </c:pt>
                <c:pt idx="1139">
                  <c:v>1.5149999999999999</c:v>
                </c:pt>
                <c:pt idx="1140">
                  <c:v>1.5169999999999999</c:v>
                </c:pt>
                <c:pt idx="1141">
                  <c:v>1.5149999999999999</c:v>
                </c:pt>
                <c:pt idx="1142">
                  <c:v>1.514</c:v>
                </c:pt>
                <c:pt idx="1143">
                  <c:v>1.516</c:v>
                </c:pt>
                <c:pt idx="1144">
                  <c:v>1.512</c:v>
                </c:pt>
                <c:pt idx="1145">
                  <c:v>1.518</c:v>
                </c:pt>
                <c:pt idx="1146">
                  <c:v>1.518</c:v>
                </c:pt>
                <c:pt idx="1147">
                  <c:v>1.516</c:v>
                </c:pt>
                <c:pt idx="1148">
                  <c:v>1.516</c:v>
                </c:pt>
                <c:pt idx="1149">
                  <c:v>1.5169999999999999</c:v>
                </c:pt>
                <c:pt idx="1150">
                  <c:v>1.5149999999999999</c:v>
                </c:pt>
                <c:pt idx="1151">
                  <c:v>1.516</c:v>
                </c:pt>
                <c:pt idx="1152">
                  <c:v>1.5169999999999999</c:v>
                </c:pt>
                <c:pt idx="1153">
                  <c:v>1.5149999999999999</c:v>
                </c:pt>
                <c:pt idx="1154">
                  <c:v>1.514</c:v>
                </c:pt>
                <c:pt idx="1155">
                  <c:v>1.5149999999999999</c:v>
                </c:pt>
                <c:pt idx="1156">
                  <c:v>1.516</c:v>
                </c:pt>
                <c:pt idx="1157">
                  <c:v>1.5169999999999999</c:v>
                </c:pt>
                <c:pt idx="1158">
                  <c:v>1.5169999999999999</c:v>
                </c:pt>
                <c:pt idx="1159">
                  <c:v>1.516</c:v>
                </c:pt>
                <c:pt idx="1160">
                  <c:v>1.5149999999999999</c:v>
                </c:pt>
                <c:pt idx="1161">
                  <c:v>1.516</c:v>
                </c:pt>
                <c:pt idx="1162">
                  <c:v>1.5169999999999999</c:v>
                </c:pt>
                <c:pt idx="1163">
                  <c:v>1.5169999999999999</c:v>
                </c:pt>
                <c:pt idx="1164">
                  <c:v>1.516</c:v>
                </c:pt>
                <c:pt idx="1165">
                  <c:v>1.5149999999999999</c:v>
                </c:pt>
                <c:pt idx="1166">
                  <c:v>1.5169999999999999</c:v>
                </c:pt>
                <c:pt idx="1167">
                  <c:v>1.516</c:v>
                </c:pt>
                <c:pt idx="1168">
                  <c:v>1.5149999999999999</c:v>
                </c:pt>
                <c:pt idx="1169">
                  <c:v>1.5149999999999999</c:v>
                </c:pt>
                <c:pt idx="1170">
                  <c:v>1.5189999999999999</c:v>
                </c:pt>
                <c:pt idx="1171">
                  <c:v>1.5169999999999999</c:v>
                </c:pt>
                <c:pt idx="1172">
                  <c:v>1.5169999999999999</c:v>
                </c:pt>
                <c:pt idx="1173">
                  <c:v>1.518</c:v>
                </c:pt>
                <c:pt idx="1174">
                  <c:v>1.516</c:v>
                </c:pt>
                <c:pt idx="1175">
                  <c:v>1.5149999999999999</c:v>
                </c:pt>
                <c:pt idx="1176">
                  <c:v>1.514</c:v>
                </c:pt>
                <c:pt idx="1177">
                  <c:v>1.5149999999999999</c:v>
                </c:pt>
                <c:pt idx="1178">
                  <c:v>1.518</c:v>
                </c:pt>
                <c:pt idx="1179">
                  <c:v>1.516</c:v>
                </c:pt>
                <c:pt idx="1180">
                  <c:v>1.516</c:v>
                </c:pt>
                <c:pt idx="1181">
                  <c:v>1.5169999999999999</c:v>
                </c:pt>
                <c:pt idx="1182">
                  <c:v>1.514</c:v>
                </c:pt>
                <c:pt idx="1183">
                  <c:v>1.5129999999999999</c:v>
                </c:pt>
                <c:pt idx="1184">
                  <c:v>1.516</c:v>
                </c:pt>
                <c:pt idx="1185">
                  <c:v>1.5169999999999999</c:v>
                </c:pt>
                <c:pt idx="1186">
                  <c:v>1.5169999999999999</c:v>
                </c:pt>
                <c:pt idx="1187">
                  <c:v>1.518</c:v>
                </c:pt>
                <c:pt idx="1188">
                  <c:v>1.5149999999999999</c:v>
                </c:pt>
                <c:pt idx="1189">
                  <c:v>1.518</c:v>
                </c:pt>
                <c:pt idx="1190">
                  <c:v>1.514</c:v>
                </c:pt>
                <c:pt idx="1191">
                  <c:v>1.5169999999999999</c:v>
                </c:pt>
                <c:pt idx="1192">
                  <c:v>1.516</c:v>
                </c:pt>
                <c:pt idx="1193">
                  <c:v>1.5169999999999999</c:v>
                </c:pt>
                <c:pt idx="1194">
                  <c:v>1.5169999999999999</c:v>
                </c:pt>
                <c:pt idx="1195">
                  <c:v>1.516</c:v>
                </c:pt>
                <c:pt idx="1196">
                  <c:v>1.514</c:v>
                </c:pt>
                <c:pt idx="1197">
                  <c:v>1.5189999999999999</c:v>
                </c:pt>
                <c:pt idx="1198">
                  <c:v>1.514</c:v>
                </c:pt>
                <c:pt idx="1199">
                  <c:v>1.5149999999999999</c:v>
                </c:pt>
                <c:pt idx="1200">
                  <c:v>1.5129999999999999</c:v>
                </c:pt>
                <c:pt idx="1201">
                  <c:v>1.5169999999999999</c:v>
                </c:pt>
                <c:pt idx="1202">
                  <c:v>1.516</c:v>
                </c:pt>
                <c:pt idx="1203">
                  <c:v>1.5189999999999999</c:v>
                </c:pt>
                <c:pt idx="1204">
                  <c:v>1.516</c:v>
                </c:pt>
                <c:pt idx="1205">
                  <c:v>1.5169999999999999</c:v>
                </c:pt>
                <c:pt idx="1206">
                  <c:v>1.5169999999999999</c:v>
                </c:pt>
                <c:pt idx="1207">
                  <c:v>1.516</c:v>
                </c:pt>
                <c:pt idx="1208">
                  <c:v>1.5089999999999999</c:v>
                </c:pt>
                <c:pt idx="1209">
                  <c:v>1.5149999999999999</c:v>
                </c:pt>
                <c:pt idx="1210">
                  <c:v>1.516</c:v>
                </c:pt>
                <c:pt idx="1211">
                  <c:v>1.5149999999999999</c:v>
                </c:pt>
                <c:pt idx="1212">
                  <c:v>1.516</c:v>
                </c:pt>
                <c:pt idx="1213">
                  <c:v>1.5149999999999999</c:v>
                </c:pt>
                <c:pt idx="1214">
                  <c:v>1.516</c:v>
                </c:pt>
                <c:pt idx="1215">
                  <c:v>1.514</c:v>
                </c:pt>
                <c:pt idx="1216">
                  <c:v>1.5129999999999999</c:v>
                </c:pt>
                <c:pt idx="1217">
                  <c:v>1.5169999999999999</c:v>
                </c:pt>
                <c:pt idx="1218">
                  <c:v>1.5149999999999999</c:v>
                </c:pt>
                <c:pt idx="1219">
                  <c:v>1.516</c:v>
                </c:pt>
                <c:pt idx="1220">
                  <c:v>1.514</c:v>
                </c:pt>
                <c:pt idx="1221">
                  <c:v>1.512</c:v>
                </c:pt>
                <c:pt idx="1222">
                  <c:v>1.514</c:v>
                </c:pt>
                <c:pt idx="1223">
                  <c:v>1.514</c:v>
                </c:pt>
                <c:pt idx="1224">
                  <c:v>1.514</c:v>
                </c:pt>
                <c:pt idx="1225">
                  <c:v>1.5129999999999999</c:v>
                </c:pt>
                <c:pt idx="1226">
                  <c:v>1.5169999999999999</c:v>
                </c:pt>
                <c:pt idx="1227">
                  <c:v>1.5149999999999999</c:v>
                </c:pt>
                <c:pt idx="1228">
                  <c:v>1.514</c:v>
                </c:pt>
                <c:pt idx="1229">
                  <c:v>1.518</c:v>
                </c:pt>
                <c:pt idx="1230">
                  <c:v>1.516</c:v>
                </c:pt>
                <c:pt idx="1231">
                  <c:v>1.514</c:v>
                </c:pt>
                <c:pt idx="1232">
                  <c:v>1.5149999999999999</c:v>
                </c:pt>
                <c:pt idx="1233">
                  <c:v>1.514</c:v>
                </c:pt>
                <c:pt idx="1234">
                  <c:v>1.5169999999999999</c:v>
                </c:pt>
                <c:pt idx="1235">
                  <c:v>1.514</c:v>
                </c:pt>
                <c:pt idx="1236">
                  <c:v>1.512</c:v>
                </c:pt>
                <c:pt idx="1237">
                  <c:v>1.516</c:v>
                </c:pt>
                <c:pt idx="1238">
                  <c:v>1.514</c:v>
                </c:pt>
                <c:pt idx="1239">
                  <c:v>1.514</c:v>
                </c:pt>
                <c:pt idx="1240">
                  <c:v>1.514</c:v>
                </c:pt>
                <c:pt idx="1241">
                  <c:v>1.5149999999999999</c:v>
                </c:pt>
                <c:pt idx="1242">
                  <c:v>1.5149999999999999</c:v>
                </c:pt>
                <c:pt idx="1243">
                  <c:v>1.5169999999999999</c:v>
                </c:pt>
                <c:pt idx="1244">
                  <c:v>1.5129999999999999</c:v>
                </c:pt>
                <c:pt idx="1245">
                  <c:v>1.518</c:v>
                </c:pt>
                <c:pt idx="1246">
                  <c:v>1.5169999999999999</c:v>
                </c:pt>
                <c:pt idx="1247">
                  <c:v>1.5129999999999999</c:v>
                </c:pt>
                <c:pt idx="1248">
                  <c:v>1.5149999999999999</c:v>
                </c:pt>
                <c:pt idx="1249">
                  <c:v>1.518</c:v>
                </c:pt>
                <c:pt idx="1250">
                  <c:v>1.5149999999999999</c:v>
                </c:pt>
                <c:pt idx="1251">
                  <c:v>1.518</c:v>
                </c:pt>
                <c:pt idx="1252">
                  <c:v>1.5149999999999999</c:v>
                </c:pt>
                <c:pt idx="1253">
                  <c:v>1.514</c:v>
                </c:pt>
                <c:pt idx="1254">
                  <c:v>1.5149999999999999</c:v>
                </c:pt>
                <c:pt idx="1255">
                  <c:v>1.514</c:v>
                </c:pt>
                <c:pt idx="1256">
                  <c:v>1.5169999999999999</c:v>
                </c:pt>
                <c:pt idx="1257">
                  <c:v>1.5149999999999999</c:v>
                </c:pt>
                <c:pt idx="1258">
                  <c:v>1.5149999999999999</c:v>
                </c:pt>
                <c:pt idx="1259">
                  <c:v>1.518</c:v>
                </c:pt>
                <c:pt idx="1260">
                  <c:v>1.518</c:v>
                </c:pt>
                <c:pt idx="1261">
                  <c:v>1.516</c:v>
                </c:pt>
                <c:pt idx="1262">
                  <c:v>1.516</c:v>
                </c:pt>
                <c:pt idx="1263">
                  <c:v>1.516</c:v>
                </c:pt>
                <c:pt idx="1264">
                  <c:v>1.516</c:v>
                </c:pt>
                <c:pt idx="1265">
                  <c:v>1.5169999999999999</c:v>
                </c:pt>
                <c:pt idx="1266">
                  <c:v>1.5149999999999999</c:v>
                </c:pt>
                <c:pt idx="1267">
                  <c:v>1.5149999999999999</c:v>
                </c:pt>
                <c:pt idx="1268">
                  <c:v>1.518</c:v>
                </c:pt>
                <c:pt idx="1269">
                  <c:v>1.5189999999999999</c:v>
                </c:pt>
                <c:pt idx="1270">
                  <c:v>1.5129999999999999</c:v>
                </c:pt>
                <c:pt idx="1271">
                  <c:v>1.516</c:v>
                </c:pt>
                <c:pt idx="1272">
                  <c:v>1.5109999999999999</c:v>
                </c:pt>
                <c:pt idx="1273">
                  <c:v>1.514</c:v>
                </c:pt>
                <c:pt idx="1274">
                  <c:v>1.518</c:v>
                </c:pt>
                <c:pt idx="1275">
                  <c:v>1.514</c:v>
                </c:pt>
                <c:pt idx="1276">
                  <c:v>1.5129999999999999</c:v>
                </c:pt>
                <c:pt idx="1277">
                  <c:v>1.514</c:v>
                </c:pt>
                <c:pt idx="1278">
                  <c:v>1.5129999999999999</c:v>
                </c:pt>
                <c:pt idx="1279">
                  <c:v>1.5149999999999999</c:v>
                </c:pt>
                <c:pt idx="1280">
                  <c:v>1.5109999999999999</c:v>
                </c:pt>
                <c:pt idx="1281">
                  <c:v>1.5189999999999999</c:v>
                </c:pt>
                <c:pt idx="1282">
                  <c:v>1.516</c:v>
                </c:pt>
                <c:pt idx="1283">
                  <c:v>1.5149999999999999</c:v>
                </c:pt>
                <c:pt idx="1284">
                  <c:v>1.5129999999999999</c:v>
                </c:pt>
                <c:pt idx="1285">
                  <c:v>1.516</c:v>
                </c:pt>
                <c:pt idx="1286">
                  <c:v>1.516</c:v>
                </c:pt>
                <c:pt idx="1287">
                  <c:v>1.5149999999999999</c:v>
                </c:pt>
                <c:pt idx="1288">
                  <c:v>1.5129999999999999</c:v>
                </c:pt>
                <c:pt idx="1289">
                  <c:v>1.5169999999999999</c:v>
                </c:pt>
                <c:pt idx="1290">
                  <c:v>1.512</c:v>
                </c:pt>
                <c:pt idx="1291">
                  <c:v>1.514</c:v>
                </c:pt>
                <c:pt idx="1292">
                  <c:v>1.5169999999999999</c:v>
                </c:pt>
                <c:pt idx="1293">
                  <c:v>1.516</c:v>
                </c:pt>
                <c:pt idx="1294">
                  <c:v>1.5169999999999999</c:v>
                </c:pt>
                <c:pt idx="1295">
                  <c:v>1.5149999999999999</c:v>
                </c:pt>
                <c:pt idx="1296">
                  <c:v>1.5129999999999999</c:v>
                </c:pt>
                <c:pt idx="1297">
                  <c:v>1.5129999999999999</c:v>
                </c:pt>
                <c:pt idx="1298">
                  <c:v>1.5149999999999999</c:v>
                </c:pt>
                <c:pt idx="1299">
                  <c:v>1.518</c:v>
                </c:pt>
                <c:pt idx="1300">
                  <c:v>1.5129999999999999</c:v>
                </c:pt>
                <c:pt idx="1301">
                  <c:v>1.512</c:v>
                </c:pt>
                <c:pt idx="1302">
                  <c:v>1.514</c:v>
                </c:pt>
                <c:pt idx="1303">
                  <c:v>1.514</c:v>
                </c:pt>
                <c:pt idx="1304">
                  <c:v>1.512</c:v>
                </c:pt>
                <c:pt idx="1305">
                  <c:v>1.5129999999999999</c:v>
                </c:pt>
                <c:pt idx="1306">
                  <c:v>1.5129999999999999</c:v>
                </c:pt>
                <c:pt idx="1307">
                  <c:v>1.5129999999999999</c:v>
                </c:pt>
                <c:pt idx="1308">
                  <c:v>1.5169999999999999</c:v>
                </c:pt>
                <c:pt idx="1309">
                  <c:v>1.514</c:v>
                </c:pt>
                <c:pt idx="1310">
                  <c:v>1.5129999999999999</c:v>
                </c:pt>
                <c:pt idx="1311">
                  <c:v>1.5129999999999999</c:v>
                </c:pt>
                <c:pt idx="1312">
                  <c:v>1.514</c:v>
                </c:pt>
                <c:pt idx="1313">
                  <c:v>1.514</c:v>
                </c:pt>
                <c:pt idx="1314">
                  <c:v>1.516</c:v>
                </c:pt>
                <c:pt idx="1315">
                  <c:v>1.5129999999999999</c:v>
                </c:pt>
                <c:pt idx="1316">
                  <c:v>1.5129999999999999</c:v>
                </c:pt>
                <c:pt idx="1317">
                  <c:v>1.514</c:v>
                </c:pt>
                <c:pt idx="1318">
                  <c:v>1.512</c:v>
                </c:pt>
                <c:pt idx="1319">
                  <c:v>1.5149999999999999</c:v>
                </c:pt>
                <c:pt idx="1320">
                  <c:v>1.5149999999999999</c:v>
                </c:pt>
                <c:pt idx="1321">
                  <c:v>1.5109999999999999</c:v>
                </c:pt>
                <c:pt idx="1322">
                  <c:v>1.518</c:v>
                </c:pt>
                <c:pt idx="1323">
                  <c:v>1.514</c:v>
                </c:pt>
                <c:pt idx="1324">
                  <c:v>1.51</c:v>
                </c:pt>
                <c:pt idx="1325">
                  <c:v>1.5129999999999999</c:v>
                </c:pt>
                <c:pt idx="1326">
                  <c:v>1.512</c:v>
                </c:pt>
                <c:pt idx="1327">
                  <c:v>1.514</c:v>
                </c:pt>
                <c:pt idx="1328">
                  <c:v>1.512</c:v>
                </c:pt>
                <c:pt idx="1329">
                  <c:v>1.514</c:v>
                </c:pt>
                <c:pt idx="1330">
                  <c:v>1.5149999999999999</c:v>
                </c:pt>
                <c:pt idx="1331">
                  <c:v>1.5109999999999999</c:v>
                </c:pt>
                <c:pt idx="1332">
                  <c:v>1.5109999999999999</c:v>
                </c:pt>
                <c:pt idx="1333">
                  <c:v>1.5109999999999999</c:v>
                </c:pt>
                <c:pt idx="1334">
                  <c:v>1.5089999999999999</c:v>
                </c:pt>
                <c:pt idx="1335">
                  <c:v>1.5129999999999999</c:v>
                </c:pt>
                <c:pt idx="1336">
                  <c:v>1.5089999999999999</c:v>
                </c:pt>
                <c:pt idx="1337">
                  <c:v>1.5129999999999999</c:v>
                </c:pt>
                <c:pt idx="1338">
                  <c:v>1.5129999999999999</c:v>
                </c:pt>
                <c:pt idx="1339">
                  <c:v>1.5129999999999999</c:v>
                </c:pt>
                <c:pt idx="1340">
                  <c:v>1.514</c:v>
                </c:pt>
                <c:pt idx="1341">
                  <c:v>1.508</c:v>
                </c:pt>
                <c:pt idx="1342">
                  <c:v>1.51</c:v>
                </c:pt>
                <c:pt idx="1343">
                  <c:v>1.51</c:v>
                </c:pt>
                <c:pt idx="1344">
                  <c:v>1.5109999999999999</c:v>
                </c:pt>
                <c:pt idx="1345">
                  <c:v>1.512</c:v>
                </c:pt>
                <c:pt idx="1346">
                  <c:v>1.514</c:v>
                </c:pt>
                <c:pt idx="1347">
                  <c:v>1.514</c:v>
                </c:pt>
                <c:pt idx="1348">
                  <c:v>1.508</c:v>
                </c:pt>
                <c:pt idx="1349">
                  <c:v>1.5089999999999999</c:v>
                </c:pt>
                <c:pt idx="1350">
                  <c:v>1.5109999999999999</c:v>
                </c:pt>
                <c:pt idx="1351">
                  <c:v>1.5129999999999999</c:v>
                </c:pt>
                <c:pt idx="1352">
                  <c:v>1.5109999999999999</c:v>
                </c:pt>
                <c:pt idx="1353">
                  <c:v>1.514</c:v>
                </c:pt>
                <c:pt idx="1354">
                  <c:v>1.5089999999999999</c:v>
                </c:pt>
                <c:pt idx="1355">
                  <c:v>1.5089999999999999</c:v>
                </c:pt>
                <c:pt idx="1356">
                  <c:v>1.5129999999999999</c:v>
                </c:pt>
                <c:pt idx="1357">
                  <c:v>1.5069999999999999</c:v>
                </c:pt>
                <c:pt idx="1358">
                  <c:v>1.508</c:v>
                </c:pt>
                <c:pt idx="1359">
                  <c:v>1.51</c:v>
                </c:pt>
                <c:pt idx="1360">
                  <c:v>1.5109999999999999</c:v>
                </c:pt>
                <c:pt idx="1361">
                  <c:v>1.512</c:v>
                </c:pt>
                <c:pt idx="1362">
                  <c:v>1.51</c:v>
                </c:pt>
                <c:pt idx="1363">
                  <c:v>1.5129999999999999</c:v>
                </c:pt>
                <c:pt idx="1364">
                  <c:v>1.512</c:v>
                </c:pt>
                <c:pt idx="1365">
                  <c:v>1.512</c:v>
                </c:pt>
                <c:pt idx="1366">
                  <c:v>1.508</c:v>
                </c:pt>
                <c:pt idx="1367">
                  <c:v>1.5109999999999999</c:v>
                </c:pt>
                <c:pt idx="1368">
                  <c:v>1.51</c:v>
                </c:pt>
                <c:pt idx="1369">
                  <c:v>1.512</c:v>
                </c:pt>
                <c:pt idx="1370">
                  <c:v>1.508</c:v>
                </c:pt>
                <c:pt idx="1371">
                  <c:v>1.51</c:v>
                </c:pt>
                <c:pt idx="1372">
                  <c:v>1.51</c:v>
                </c:pt>
                <c:pt idx="1373">
                  <c:v>1.5089999999999999</c:v>
                </c:pt>
                <c:pt idx="1374">
                  <c:v>1.5069999999999999</c:v>
                </c:pt>
                <c:pt idx="1375">
                  <c:v>1.5089999999999999</c:v>
                </c:pt>
                <c:pt idx="1376">
                  <c:v>1.5089999999999999</c:v>
                </c:pt>
                <c:pt idx="1377">
                  <c:v>1.5089999999999999</c:v>
                </c:pt>
                <c:pt idx="1378">
                  <c:v>1.5069999999999999</c:v>
                </c:pt>
                <c:pt idx="1379">
                  <c:v>1.508</c:v>
                </c:pt>
                <c:pt idx="1380">
                  <c:v>1.508</c:v>
                </c:pt>
                <c:pt idx="1381">
                  <c:v>1.506</c:v>
                </c:pt>
                <c:pt idx="1382">
                  <c:v>1.512</c:v>
                </c:pt>
                <c:pt idx="1383">
                  <c:v>1.5069999999999999</c:v>
                </c:pt>
                <c:pt idx="1384">
                  <c:v>1.508</c:v>
                </c:pt>
                <c:pt idx="1385">
                  <c:v>1.5089999999999999</c:v>
                </c:pt>
                <c:pt idx="1386">
                  <c:v>1.512</c:v>
                </c:pt>
                <c:pt idx="1387">
                  <c:v>1.51</c:v>
                </c:pt>
                <c:pt idx="1388">
                  <c:v>1.508</c:v>
                </c:pt>
                <c:pt idx="1389">
                  <c:v>1.508</c:v>
                </c:pt>
                <c:pt idx="1390">
                  <c:v>1.512</c:v>
                </c:pt>
                <c:pt idx="1391">
                  <c:v>1.5109999999999999</c:v>
                </c:pt>
                <c:pt idx="1392">
                  <c:v>1.5069999999999999</c:v>
                </c:pt>
                <c:pt idx="1393">
                  <c:v>1.5109999999999999</c:v>
                </c:pt>
                <c:pt idx="1394">
                  <c:v>1.5109999999999999</c:v>
                </c:pt>
                <c:pt idx="1395">
                  <c:v>1.512</c:v>
                </c:pt>
                <c:pt idx="1396">
                  <c:v>1.5069999999999999</c:v>
                </c:pt>
                <c:pt idx="1397">
                  <c:v>1.5089999999999999</c:v>
                </c:pt>
                <c:pt idx="1398">
                  <c:v>1.508</c:v>
                </c:pt>
                <c:pt idx="1399">
                  <c:v>1.5069999999999999</c:v>
                </c:pt>
                <c:pt idx="1400">
                  <c:v>1.5069999999999999</c:v>
                </c:pt>
                <c:pt idx="1401">
                  <c:v>1.5089999999999999</c:v>
                </c:pt>
                <c:pt idx="1402">
                  <c:v>1.508</c:v>
                </c:pt>
                <c:pt idx="1403">
                  <c:v>1.5049999999999999</c:v>
                </c:pt>
                <c:pt idx="1404">
                  <c:v>1.506</c:v>
                </c:pt>
                <c:pt idx="1405">
                  <c:v>1.506</c:v>
                </c:pt>
                <c:pt idx="1406">
                  <c:v>1.506</c:v>
                </c:pt>
                <c:pt idx="1407">
                  <c:v>1.508</c:v>
                </c:pt>
                <c:pt idx="1408">
                  <c:v>1.506</c:v>
                </c:pt>
                <c:pt idx="1409">
                  <c:v>1.5089999999999999</c:v>
                </c:pt>
                <c:pt idx="1410">
                  <c:v>1.51</c:v>
                </c:pt>
                <c:pt idx="1411">
                  <c:v>1.5069999999999999</c:v>
                </c:pt>
                <c:pt idx="1412">
                  <c:v>1.5089999999999999</c:v>
                </c:pt>
                <c:pt idx="1413">
                  <c:v>1.508</c:v>
                </c:pt>
                <c:pt idx="1414">
                  <c:v>1.5089999999999999</c:v>
                </c:pt>
                <c:pt idx="1415">
                  <c:v>1.5069999999999999</c:v>
                </c:pt>
                <c:pt idx="1416">
                  <c:v>1.508</c:v>
                </c:pt>
                <c:pt idx="1417">
                  <c:v>1.5089999999999999</c:v>
                </c:pt>
                <c:pt idx="1418">
                  <c:v>1.5069999999999999</c:v>
                </c:pt>
                <c:pt idx="1419">
                  <c:v>1.508</c:v>
                </c:pt>
                <c:pt idx="1420">
                  <c:v>1.508</c:v>
                </c:pt>
                <c:pt idx="1421">
                  <c:v>1.508</c:v>
                </c:pt>
                <c:pt idx="1422">
                  <c:v>1.508</c:v>
                </c:pt>
                <c:pt idx="1423">
                  <c:v>1.5089999999999999</c:v>
                </c:pt>
                <c:pt idx="1424">
                  <c:v>1.5069999999999999</c:v>
                </c:pt>
                <c:pt idx="1425">
                  <c:v>1.508</c:v>
                </c:pt>
                <c:pt idx="1426">
                  <c:v>1.5069999999999999</c:v>
                </c:pt>
                <c:pt idx="1427">
                  <c:v>1.508</c:v>
                </c:pt>
                <c:pt idx="1428">
                  <c:v>1.5089999999999999</c:v>
                </c:pt>
                <c:pt idx="1429">
                  <c:v>1.5049999999999999</c:v>
                </c:pt>
                <c:pt idx="1430">
                  <c:v>1.506</c:v>
                </c:pt>
                <c:pt idx="1431">
                  <c:v>1.5069999999999999</c:v>
                </c:pt>
                <c:pt idx="1432">
                  <c:v>1.5069999999999999</c:v>
                </c:pt>
                <c:pt idx="1433">
                  <c:v>1.506</c:v>
                </c:pt>
                <c:pt idx="1434">
                  <c:v>1.508</c:v>
                </c:pt>
                <c:pt idx="1435">
                  <c:v>1.5069999999999999</c:v>
                </c:pt>
                <c:pt idx="1436">
                  <c:v>1.508</c:v>
                </c:pt>
                <c:pt idx="1437">
                  <c:v>1.5069999999999999</c:v>
                </c:pt>
                <c:pt idx="1438">
                  <c:v>1.5069999999999999</c:v>
                </c:pt>
                <c:pt idx="1439">
                  <c:v>1.506</c:v>
                </c:pt>
                <c:pt idx="1440">
                  <c:v>1.5069999999999999</c:v>
                </c:pt>
                <c:pt idx="1441">
                  <c:v>1.5089999999999999</c:v>
                </c:pt>
                <c:pt idx="1442">
                  <c:v>1.5049999999999999</c:v>
                </c:pt>
                <c:pt idx="1443">
                  <c:v>1.508</c:v>
                </c:pt>
                <c:pt idx="1444">
                  <c:v>1.5069999999999999</c:v>
                </c:pt>
                <c:pt idx="1445">
                  <c:v>1.506</c:v>
                </c:pt>
                <c:pt idx="1446">
                  <c:v>1.506</c:v>
                </c:pt>
                <c:pt idx="1447">
                  <c:v>1.5069999999999999</c:v>
                </c:pt>
                <c:pt idx="1448">
                  <c:v>1.508</c:v>
                </c:pt>
                <c:pt idx="1449">
                  <c:v>1.506</c:v>
                </c:pt>
                <c:pt idx="1450">
                  <c:v>1.506</c:v>
                </c:pt>
                <c:pt idx="1451">
                  <c:v>1.508</c:v>
                </c:pt>
                <c:pt idx="1452">
                  <c:v>1.5069999999999999</c:v>
                </c:pt>
                <c:pt idx="1453">
                  <c:v>1.5049999999999999</c:v>
                </c:pt>
                <c:pt idx="1454">
                  <c:v>1.506</c:v>
                </c:pt>
                <c:pt idx="1455">
                  <c:v>1.506</c:v>
                </c:pt>
                <c:pt idx="1456">
                  <c:v>1.5069999999999999</c:v>
                </c:pt>
                <c:pt idx="1457">
                  <c:v>1.5049999999999999</c:v>
                </c:pt>
                <c:pt idx="1458">
                  <c:v>1.506</c:v>
                </c:pt>
                <c:pt idx="1459">
                  <c:v>1.5049999999999999</c:v>
                </c:pt>
                <c:pt idx="1460">
                  <c:v>1.508</c:v>
                </c:pt>
                <c:pt idx="1461">
                  <c:v>1.504</c:v>
                </c:pt>
                <c:pt idx="1462">
                  <c:v>1.506</c:v>
                </c:pt>
                <c:pt idx="1463">
                  <c:v>1.5049999999999999</c:v>
                </c:pt>
                <c:pt idx="1464">
                  <c:v>1.5049999999999999</c:v>
                </c:pt>
                <c:pt idx="1465">
                  <c:v>1.508</c:v>
                </c:pt>
                <c:pt idx="1466">
                  <c:v>1.5029999999999999</c:v>
                </c:pt>
                <c:pt idx="1467">
                  <c:v>1.508</c:v>
                </c:pt>
                <c:pt idx="1468">
                  <c:v>1.5049999999999999</c:v>
                </c:pt>
                <c:pt idx="1469">
                  <c:v>1.5069999999999999</c:v>
                </c:pt>
                <c:pt idx="1470">
                  <c:v>1.5069999999999999</c:v>
                </c:pt>
                <c:pt idx="1471">
                  <c:v>1.5049999999999999</c:v>
                </c:pt>
                <c:pt idx="1472">
                  <c:v>1.506</c:v>
                </c:pt>
                <c:pt idx="1473">
                  <c:v>1.5049999999999999</c:v>
                </c:pt>
                <c:pt idx="1474">
                  <c:v>1.5069999999999999</c:v>
                </c:pt>
                <c:pt idx="1475">
                  <c:v>1.5049999999999999</c:v>
                </c:pt>
                <c:pt idx="1476">
                  <c:v>1.508</c:v>
                </c:pt>
                <c:pt idx="1477">
                  <c:v>1.5069999999999999</c:v>
                </c:pt>
                <c:pt idx="1478">
                  <c:v>1.508</c:v>
                </c:pt>
                <c:pt idx="1479">
                  <c:v>1.5069999999999999</c:v>
                </c:pt>
                <c:pt idx="1480">
                  <c:v>1.5049999999999999</c:v>
                </c:pt>
                <c:pt idx="1481">
                  <c:v>1.504</c:v>
                </c:pt>
                <c:pt idx="1482">
                  <c:v>1.5049999999999999</c:v>
                </c:pt>
                <c:pt idx="1483">
                  <c:v>1.5069999999999999</c:v>
                </c:pt>
                <c:pt idx="1484">
                  <c:v>1.506</c:v>
                </c:pt>
                <c:pt idx="1485">
                  <c:v>1.504</c:v>
                </c:pt>
                <c:pt idx="1486">
                  <c:v>1.5049999999999999</c:v>
                </c:pt>
                <c:pt idx="1487">
                  <c:v>1.5049999999999999</c:v>
                </c:pt>
                <c:pt idx="1488">
                  <c:v>1.5049999999999999</c:v>
                </c:pt>
                <c:pt idx="1489">
                  <c:v>1.506</c:v>
                </c:pt>
                <c:pt idx="1490">
                  <c:v>1.506</c:v>
                </c:pt>
                <c:pt idx="1491">
                  <c:v>1.5049999999999999</c:v>
                </c:pt>
                <c:pt idx="1492">
                  <c:v>1.502</c:v>
                </c:pt>
                <c:pt idx="1493">
                  <c:v>1.5049999999999999</c:v>
                </c:pt>
                <c:pt idx="1494">
                  <c:v>1.5069999999999999</c:v>
                </c:pt>
                <c:pt idx="1495">
                  <c:v>1.504</c:v>
                </c:pt>
                <c:pt idx="1496">
                  <c:v>1.5049999999999999</c:v>
                </c:pt>
                <c:pt idx="1497">
                  <c:v>1.502</c:v>
                </c:pt>
                <c:pt idx="1498">
                  <c:v>1.5049999999999999</c:v>
                </c:pt>
                <c:pt idx="1499">
                  <c:v>1.5049999999999999</c:v>
                </c:pt>
                <c:pt idx="1500">
                  <c:v>1.5029999999999999</c:v>
                </c:pt>
                <c:pt idx="1501">
                  <c:v>1.5049999999999999</c:v>
                </c:pt>
                <c:pt idx="1502">
                  <c:v>1.5069999999999999</c:v>
                </c:pt>
                <c:pt idx="1503">
                  <c:v>1.506</c:v>
                </c:pt>
                <c:pt idx="1504">
                  <c:v>1.5049999999999999</c:v>
                </c:pt>
                <c:pt idx="1505">
                  <c:v>1.506</c:v>
                </c:pt>
                <c:pt idx="1506">
                  <c:v>1.5069999999999999</c:v>
                </c:pt>
                <c:pt idx="1507">
                  <c:v>1.504</c:v>
                </c:pt>
                <c:pt idx="1508">
                  <c:v>1.506</c:v>
                </c:pt>
                <c:pt idx="1509">
                  <c:v>1.504</c:v>
                </c:pt>
                <c:pt idx="1510">
                  <c:v>1.5029999999999999</c:v>
                </c:pt>
                <c:pt idx="1511">
                  <c:v>1.504</c:v>
                </c:pt>
                <c:pt idx="1512">
                  <c:v>1.5009999999999999</c:v>
                </c:pt>
                <c:pt idx="1513">
                  <c:v>1.5049999999999999</c:v>
                </c:pt>
                <c:pt idx="1514">
                  <c:v>1.5049999999999999</c:v>
                </c:pt>
                <c:pt idx="1515">
                  <c:v>1.5069999999999999</c:v>
                </c:pt>
                <c:pt idx="1516">
                  <c:v>1.506</c:v>
                </c:pt>
                <c:pt idx="1517">
                  <c:v>1.506</c:v>
                </c:pt>
                <c:pt idx="1518">
                  <c:v>1.5049999999999999</c:v>
                </c:pt>
                <c:pt idx="1519">
                  <c:v>1.5049999999999999</c:v>
                </c:pt>
                <c:pt idx="1520">
                  <c:v>1.5049999999999999</c:v>
                </c:pt>
                <c:pt idx="1521">
                  <c:v>1.506</c:v>
                </c:pt>
                <c:pt idx="1522">
                  <c:v>1.5049999999999999</c:v>
                </c:pt>
                <c:pt idx="1523">
                  <c:v>1.504</c:v>
                </c:pt>
                <c:pt idx="1524">
                  <c:v>1.5049999999999999</c:v>
                </c:pt>
                <c:pt idx="1525">
                  <c:v>1.5049999999999999</c:v>
                </c:pt>
                <c:pt idx="1526">
                  <c:v>1.506</c:v>
                </c:pt>
                <c:pt idx="1527">
                  <c:v>1.504</c:v>
                </c:pt>
                <c:pt idx="1528">
                  <c:v>1.5049999999999999</c:v>
                </c:pt>
                <c:pt idx="1529">
                  <c:v>1.5049999999999999</c:v>
                </c:pt>
                <c:pt idx="1530">
                  <c:v>1.5049999999999999</c:v>
                </c:pt>
                <c:pt idx="1531">
                  <c:v>1.5069999999999999</c:v>
                </c:pt>
                <c:pt idx="1532">
                  <c:v>1.504</c:v>
                </c:pt>
                <c:pt idx="1533">
                  <c:v>1.5049999999999999</c:v>
                </c:pt>
                <c:pt idx="1534">
                  <c:v>1.506</c:v>
                </c:pt>
                <c:pt idx="1535">
                  <c:v>1.506</c:v>
                </c:pt>
                <c:pt idx="1536">
                  <c:v>1.508</c:v>
                </c:pt>
                <c:pt idx="1537">
                  <c:v>1.506</c:v>
                </c:pt>
                <c:pt idx="1538">
                  <c:v>1.5049999999999999</c:v>
                </c:pt>
                <c:pt idx="1539">
                  <c:v>1.506</c:v>
                </c:pt>
                <c:pt idx="1540">
                  <c:v>1.506</c:v>
                </c:pt>
                <c:pt idx="1541">
                  <c:v>1.508</c:v>
                </c:pt>
                <c:pt idx="1542">
                  <c:v>1.504</c:v>
                </c:pt>
                <c:pt idx="1543">
                  <c:v>1.506</c:v>
                </c:pt>
                <c:pt idx="1544">
                  <c:v>1.506</c:v>
                </c:pt>
                <c:pt idx="1545">
                  <c:v>1.508</c:v>
                </c:pt>
                <c:pt idx="1546">
                  <c:v>1.508</c:v>
                </c:pt>
                <c:pt idx="1547">
                  <c:v>1.506</c:v>
                </c:pt>
                <c:pt idx="1548">
                  <c:v>1.504</c:v>
                </c:pt>
                <c:pt idx="1549">
                  <c:v>1.504</c:v>
                </c:pt>
                <c:pt idx="1550">
                  <c:v>1.5069999999999999</c:v>
                </c:pt>
                <c:pt idx="1551">
                  <c:v>1.506</c:v>
                </c:pt>
                <c:pt idx="1552">
                  <c:v>1.504</c:v>
                </c:pt>
                <c:pt idx="1553">
                  <c:v>1.504</c:v>
                </c:pt>
                <c:pt idx="1554">
                  <c:v>1.5049999999999999</c:v>
                </c:pt>
                <c:pt idx="1555">
                  <c:v>1.5029999999999999</c:v>
                </c:pt>
                <c:pt idx="1556">
                  <c:v>1.5049999999999999</c:v>
                </c:pt>
                <c:pt idx="1557">
                  <c:v>1.504</c:v>
                </c:pt>
                <c:pt idx="1558">
                  <c:v>1.506</c:v>
                </c:pt>
                <c:pt idx="1559">
                  <c:v>1.5049999999999999</c:v>
                </c:pt>
                <c:pt idx="1560">
                  <c:v>1.504</c:v>
                </c:pt>
                <c:pt idx="1561">
                  <c:v>1.506</c:v>
                </c:pt>
                <c:pt idx="1562">
                  <c:v>1.5049999999999999</c:v>
                </c:pt>
                <c:pt idx="1563">
                  <c:v>1.508</c:v>
                </c:pt>
                <c:pt idx="1564">
                  <c:v>1.5069999999999999</c:v>
                </c:pt>
                <c:pt idx="1565">
                  <c:v>1.5049999999999999</c:v>
                </c:pt>
                <c:pt idx="1566">
                  <c:v>1.5049999999999999</c:v>
                </c:pt>
                <c:pt idx="1567">
                  <c:v>1.5049999999999999</c:v>
                </c:pt>
                <c:pt idx="1568">
                  <c:v>1.504</c:v>
                </c:pt>
                <c:pt idx="1569">
                  <c:v>1.504</c:v>
                </c:pt>
                <c:pt idx="1570">
                  <c:v>1.508</c:v>
                </c:pt>
                <c:pt idx="1571">
                  <c:v>1.5069999999999999</c:v>
                </c:pt>
                <c:pt idx="1572">
                  <c:v>1.5049999999999999</c:v>
                </c:pt>
                <c:pt idx="1573">
                  <c:v>1.504</c:v>
                </c:pt>
                <c:pt idx="1574">
                  <c:v>1.504</c:v>
                </c:pt>
                <c:pt idx="1575">
                  <c:v>1.5049999999999999</c:v>
                </c:pt>
                <c:pt idx="1576">
                  <c:v>1.5049999999999999</c:v>
                </c:pt>
                <c:pt idx="1577">
                  <c:v>1.5049999999999999</c:v>
                </c:pt>
                <c:pt idx="1578">
                  <c:v>1.5049999999999999</c:v>
                </c:pt>
                <c:pt idx="1579">
                  <c:v>1.5029999999999999</c:v>
                </c:pt>
                <c:pt idx="1580">
                  <c:v>1.508</c:v>
                </c:pt>
                <c:pt idx="1581">
                  <c:v>1.504</c:v>
                </c:pt>
                <c:pt idx="1582">
                  <c:v>1.5069999999999999</c:v>
                </c:pt>
                <c:pt idx="1583">
                  <c:v>1.5069999999999999</c:v>
                </c:pt>
                <c:pt idx="1584">
                  <c:v>1.506</c:v>
                </c:pt>
                <c:pt idx="1585">
                  <c:v>1.5029999999999999</c:v>
                </c:pt>
                <c:pt idx="1586">
                  <c:v>1.504</c:v>
                </c:pt>
                <c:pt idx="1587">
                  <c:v>1.5029999999999999</c:v>
                </c:pt>
                <c:pt idx="1588">
                  <c:v>1.5029999999999999</c:v>
                </c:pt>
                <c:pt idx="1589">
                  <c:v>1.504</c:v>
                </c:pt>
                <c:pt idx="1590">
                  <c:v>1.5049999999999999</c:v>
                </c:pt>
                <c:pt idx="1591">
                  <c:v>1.5049999999999999</c:v>
                </c:pt>
                <c:pt idx="1592">
                  <c:v>1.502</c:v>
                </c:pt>
                <c:pt idx="1593">
                  <c:v>1.5049999999999999</c:v>
                </c:pt>
                <c:pt idx="1594">
                  <c:v>1.5069999999999999</c:v>
                </c:pt>
                <c:pt idx="1595">
                  <c:v>1.504</c:v>
                </c:pt>
                <c:pt idx="1596">
                  <c:v>1.502</c:v>
                </c:pt>
                <c:pt idx="1597">
                  <c:v>1.5069999999999999</c:v>
                </c:pt>
                <c:pt idx="1598">
                  <c:v>1.5049999999999999</c:v>
                </c:pt>
                <c:pt idx="1599">
                  <c:v>1.504</c:v>
                </c:pt>
                <c:pt idx="1600">
                  <c:v>1.5029999999999999</c:v>
                </c:pt>
                <c:pt idx="1601">
                  <c:v>1.5049999999999999</c:v>
                </c:pt>
                <c:pt idx="1602">
                  <c:v>1.5029999999999999</c:v>
                </c:pt>
                <c:pt idx="1603">
                  <c:v>1.506</c:v>
                </c:pt>
                <c:pt idx="1604">
                  <c:v>1.5069999999999999</c:v>
                </c:pt>
                <c:pt idx="1605">
                  <c:v>1.5029999999999999</c:v>
                </c:pt>
                <c:pt idx="1606">
                  <c:v>1.504</c:v>
                </c:pt>
                <c:pt idx="1607">
                  <c:v>1.5029999999999999</c:v>
                </c:pt>
                <c:pt idx="1608">
                  <c:v>1.502</c:v>
                </c:pt>
                <c:pt idx="1609">
                  <c:v>1.506</c:v>
                </c:pt>
                <c:pt idx="1610">
                  <c:v>1.502</c:v>
                </c:pt>
                <c:pt idx="1611">
                  <c:v>1.5049999999999999</c:v>
                </c:pt>
                <c:pt idx="1612">
                  <c:v>1.504</c:v>
                </c:pt>
                <c:pt idx="1613">
                  <c:v>1.5049999999999999</c:v>
                </c:pt>
                <c:pt idx="1614">
                  <c:v>1.5029999999999999</c:v>
                </c:pt>
                <c:pt idx="1615">
                  <c:v>1.5049999999999999</c:v>
                </c:pt>
                <c:pt idx="1616">
                  <c:v>1.5049999999999999</c:v>
                </c:pt>
                <c:pt idx="1617">
                  <c:v>1.5049999999999999</c:v>
                </c:pt>
                <c:pt idx="1618">
                  <c:v>1.504</c:v>
                </c:pt>
                <c:pt idx="1619">
                  <c:v>1.5049999999999999</c:v>
                </c:pt>
                <c:pt idx="1620">
                  <c:v>1.5049999999999999</c:v>
                </c:pt>
                <c:pt idx="1621">
                  <c:v>1.504</c:v>
                </c:pt>
                <c:pt idx="1622">
                  <c:v>1.5029999999999999</c:v>
                </c:pt>
                <c:pt idx="1623">
                  <c:v>1.504</c:v>
                </c:pt>
                <c:pt idx="1624">
                  <c:v>1.504</c:v>
                </c:pt>
                <c:pt idx="1625">
                  <c:v>1.504</c:v>
                </c:pt>
                <c:pt idx="1626">
                  <c:v>1.502</c:v>
                </c:pt>
                <c:pt idx="1627">
                  <c:v>1.5049999999999999</c:v>
                </c:pt>
                <c:pt idx="1628">
                  <c:v>1.506</c:v>
                </c:pt>
                <c:pt idx="1629">
                  <c:v>1.5049999999999999</c:v>
                </c:pt>
                <c:pt idx="1630">
                  <c:v>1.502</c:v>
                </c:pt>
                <c:pt idx="1631">
                  <c:v>1.502</c:v>
                </c:pt>
                <c:pt idx="1632">
                  <c:v>1.504</c:v>
                </c:pt>
                <c:pt idx="1633">
                  <c:v>1.504</c:v>
                </c:pt>
                <c:pt idx="1634">
                  <c:v>1.504</c:v>
                </c:pt>
                <c:pt idx="1635">
                  <c:v>1.5049999999999999</c:v>
                </c:pt>
                <c:pt idx="1636">
                  <c:v>1.504</c:v>
                </c:pt>
                <c:pt idx="1637">
                  <c:v>1.502</c:v>
                </c:pt>
                <c:pt idx="1638">
                  <c:v>1.5029999999999999</c:v>
                </c:pt>
                <c:pt idx="1639">
                  <c:v>1.5029999999999999</c:v>
                </c:pt>
                <c:pt idx="1640">
                  <c:v>1.5029999999999999</c:v>
                </c:pt>
                <c:pt idx="1641">
                  <c:v>1.506</c:v>
                </c:pt>
                <c:pt idx="1642">
                  <c:v>1.5049999999999999</c:v>
                </c:pt>
                <c:pt idx="1643">
                  <c:v>1.504</c:v>
                </c:pt>
                <c:pt idx="1644">
                  <c:v>1.5029999999999999</c:v>
                </c:pt>
                <c:pt idx="1645">
                  <c:v>1.506</c:v>
                </c:pt>
                <c:pt idx="1646">
                  <c:v>1.504</c:v>
                </c:pt>
                <c:pt idx="1647">
                  <c:v>1.5009999999999999</c:v>
                </c:pt>
                <c:pt idx="1648">
                  <c:v>1.504</c:v>
                </c:pt>
                <c:pt idx="1649">
                  <c:v>1.5029999999999999</c:v>
                </c:pt>
                <c:pt idx="1650">
                  <c:v>1.5049999999999999</c:v>
                </c:pt>
                <c:pt idx="1651">
                  <c:v>1.506</c:v>
                </c:pt>
                <c:pt idx="1652">
                  <c:v>1.5049999999999999</c:v>
                </c:pt>
                <c:pt idx="1653">
                  <c:v>1.504</c:v>
                </c:pt>
                <c:pt idx="1654">
                  <c:v>1.504</c:v>
                </c:pt>
                <c:pt idx="1655">
                  <c:v>1.506</c:v>
                </c:pt>
                <c:pt idx="1656">
                  <c:v>1.5049999999999999</c:v>
                </c:pt>
                <c:pt idx="1657">
                  <c:v>1.506</c:v>
                </c:pt>
                <c:pt idx="1658">
                  <c:v>1.504</c:v>
                </c:pt>
                <c:pt idx="1659">
                  <c:v>1.506</c:v>
                </c:pt>
                <c:pt idx="1660">
                  <c:v>1.5049999999999999</c:v>
                </c:pt>
                <c:pt idx="1661">
                  <c:v>1.506</c:v>
                </c:pt>
                <c:pt idx="1662">
                  <c:v>1.5049999999999999</c:v>
                </c:pt>
                <c:pt idx="1663">
                  <c:v>1.504</c:v>
                </c:pt>
                <c:pt idx="1664">
                  <c:v>1.504</c:v>
                </c:pt>
                <c:pt idx="1665">
                  <c:v>1.5049999999999999</c:v>
                </c:pt>
                <c:pt idx="1666">
                  <c:v>1.5049999999999999</c:v>
                </c:pt>
                <c:pt idx="1667">
                  <c:v>1.506</c:v>
                </c:pt>
                <c:pt idx="1668">
                  <c:v>1.502</c:v>
                </c:pt>
                <c:pt idx="1669">
                  <c:v>1.5049999999999999</c:v>
                </c:pt>
                <c:pt idx="1670">
                  <c:v>1.5029999999999999</c:v>
                </c:pt>
                <c:pt idx="1671">
                  <c:v>1.504</c:v>
                </c:pt>
                <c:pt idx="1672">
                  <c:v>1.5009999999999999</c:v>
                </c:pt>
                <c:pt idx="1673">
                  <c:v>1.5029999999999999</c:v>
                </c:pt>
                <c:pt idx="1674">
                  <c:v>1.504</c:v>
                </c:pt>
                <c:pt idx="1675">
                  <c:v>1.5049999999999999</c:v>
                </c:pt>
                <c:pt idx="1676">
                  <c:v>1.5049999999999999</c:v>
                </c:pt>
                <c:pt idx="1677">
                  <c:v>1.5049999999999999</c:v>
                </c:pt>
                <c:pt idx="1678">
                  <c:v>1.504</c:v>
                </c:pt>
                <c:pt idx="1679">
                  <c:v>1.504</c:v>
                </c:pt>
                <c:pt idx="1680">
                  <c:v>1.502</c:v>
                </c:pt>
                <c:pt idx="1681">
                  <c:v>1.502</c:v>
                </c:pt>
                <c:pt idx="1682">
                  <c:v>1.5029999999999999</c:v>
                </c:pt>
                <c:pt idx="1683">
                  <c:v>1.506</c:v>
                </c:pt>
                <c:pt idx="1684">
                  <c:v>1.504</c:v>
                </c:pt>
                <c:pt idx="1685">
                  <c:v>1.5009999999999999</c:v>
                </c:pt>
                <c:pt idx="1686">
                  <c:v>1.5049999999999999</c:v>
                </c:pt>
                <c:pt idx="1687">
                  <c:v>1.5029999999999999</c:v>
                </c:pt>
                <c:pt idx="1688">
                  <c:v>1.5029999999999999</c:v>
                </c:pt>
                <c:pt idx="1689">
                  <c:v>1.5049999999999999</c:v>
                </c:pt>
                <c:pt idx="1690">
                  <c:v>1.504</c:v>
                </c:pt>
                <c:pt idx="1691">
                  <c:v>1.504</c:v>
                </c:pt>
                <c:pt idx="1692">
                  <c:v>1.504</c:v>
                </c:pt>
                <c:pt idx="1693">
                  <c:v>1.5009999999999999</c:v>
                </c:pt>
                <c:pt idx="1694">
                  <c:v>1.5009999999999999</c:v>
                </c:pt>
                <c:pt idx="1695">
                  <c:v>1.5029999999999999</c:v>
                </c:pt>
                <c:pt idx="1696">
                  <c:v>1.5029999999999999</c:v>
                </c:pt>
                <c:pt idx="1697">
                  <c:v>1.504</c:v>
                </c:pt>
                <c:pt idx="1698">
                  <c:v>1.5049999999999999</c:v>
                </c:pt>
                <c:pt idx="1699">
                  <c:v>1.5029999999999999</c:v>
                </c:pt>
                <c:pt idx="1700">
                  <c:v>1.506</c:v>
                </c:pt>
                <c:pt idx="1701">
                  <c:v>1.5049999999999999</c:v>
                </c:pt>
                <c:pt idx="1702">
                  <c:v>1.506</c:v>
                </c:pt>
                <c:pt idx="1703">
                  <c:v>1.5</c:v>
                </c:pt>
                <c:pt idx="1704">
                  <c:v>1.502</c:v>
                </c:pt>
                <c:pt idx="1705">
                  <c:v>1.502</c:v>
                </c:pt>
                <c:pt idx="1706">
                  <c:v>1.5049999999999999</c:v>
                </c:pt>
                <c:pt idx="1707">
                  <c:v>1.5049999999999999</c:v>
                </c:pt>
                <c:pt idx="1708">
                  <c:v>1.5009999999999999</c:v>
                </c:pt>
                <c:pt idx="1709">
                  <c:v>1.504</c:v>
                </c:pt>
                <c:pt idx="1710">
                  <c:v>1.5029999999999999</c:v>
                </c:pt>
                <c:pt idx="1711">
                  <c:v>1.504</c:v>
                </c:pt>
                <c:pt idx="1712">
                  <c:v>1.5029999999999999</c:v>
                </c:pt>
                <c:pt idx="1713">
                  <c:v>1.504</c:v>
                </c:pt>
                <c:pt idx="1714">
                  <c:v>1.504</c:v>
                </c:pt>
                <c:pt idx="1715">
                  <c:v>1.5029999999999999</c:v>
                </c:pt>
                <c:pt idx="1716">
                  <c:v>1.502</c:v>
                </c:pt>
                <c:pt idx="1717">
                  <c:v>1.5009999999999999</c:v>
                </c:pt>
                <c:pt idx="1718">
                  <c:v>1.502</c:v>
                </c:pt>
                <c:pt idx="1719">
                  <c:v>1.5049999999999999</c:v>
                </c:pt>
                <c:pt idx="1720">
                  <c:v>1.502</c:v>
                </c:pt>
                <c:pt idx="1721">
                  <c:v>1.5029999999999999</c:v>
                </c:pt>
                <c:pt idx="1722">
                  <c:v>1.504</c:v>
                </c:pt>
                <c:pt idx="1723">
                  <c:v>1.502</c:v>
                </c:pt>
                <c:pt idx="1724">
                  <c:v>1.502</c:v>
                </c:pt>
                <c:pt idx="1725">
                  <c:v>1.502</c:v>
                </c:pt>
                <c:pt idx="1726">
                  <c:v>1.5009999999999999</c:v>
                </c:pt>
                <c:pt idx="1727">
                  <c:v>1.5</c:v>
                </c:pt>
                <c:pt idx="1728">
                  <c:v>1.504</c:v>
                </c:pt>
                <c:pt idx="1729">
                  <c:v>1.502</c:v>
                </c:pt>
                <c:pt idx="1730">
                  <c:v>1.504</c:v>
                </c:pt>
                <c:pt idx="1731">
                  <c:v>1.504</c:v>
                </c:pt>
                <c:pt idx="1732">
                  <c:v>1.5009999999999999</c:v>
                </c:pt>
                <c:pt idx="1733">
                  <c:v>1.5009999999999999</c:v>
                </c:pt>
                <c:pt idx="1734">
                  <c:v>1.5</c:v>
                </c:pt>
                <c:pt idx="1735">
                  <c:v>1.5</c:v>
                </c:pt>
                <c:pt idx="1736">
                  <c:v>1.502</c:v>
                </c:pt>
                <c:pt idx="1737">
                  <c:v>1.5009999999999999</c:v>
                </c:pt>
                <c:pt idx="1738">
                  <c:v>1.5009999999999999</c:v>
                </c:pt>
                <c:pt idx="1739">
                  <c:v>1.5049999999999999</c:v>
                </c:pt>
                <c:pt idx="1740">
                  <c:v>1.5029999999999999</c:v>
                </c:pt>
                <c:pt idx="1741">
                  <c:v>1.5</c:v>
                </c:pt>
                <c:pt idx="1742">
                  <c:v>1.5009999999999999</c:v>
                </c:pt>
                <c:pt idx="1743">
                  <c:v>1.502</c:v>
                </c:pt>
                <c:pt idx="1744">
                  <c:v>1.5</c:v>
                </c:pt>
                <c:pt idx="1745">
                  <c:v>1.5009999999999999</c:v>
                </c:pt>
                <c:pt idx="1746">
                  <c:v>1.5029999999999999</c:v>
                </c:pt>
                <c:pt idx="1747">
                  <c:v>1.5009999999999999</c:v>
                </c:pt>
                <c:pt idx="1748">
                  <c:v>1.4990000000000001</c:v>
                </c:pt>
                <c:pt idx="1749">
                  <c:v>1.5</c:v>
                </c:pt>
                <c:pt idx="1750">
                  <c:v>1.5</c:v>
                </c:pt>
                <c:pt idx="1751">
                  <c:v>1.5009999999999999</c:v>
                </c:pt>
                <c:pt idx="1752">
                  <c:v>1.502</c:v>
                </c:pt>
                <c:pt idx="1753">
                  <c:v>1.502</c:v>
                </c:pt>
                <c:pt idx="1754">
                  <c:v>1.5009999999999999</c:v>
                </c:pt>
                <c:pt idx="1755">
                  <c:v>1.5</c:v>
                </c:pt>
                <c:pt idx="1756">
                  <c:v>1.498</c:v>
                </c:pt>
                <c:pt idx="1757">
                  <c:v>1.4990000000000001</c:v>
                </c:pt>
                <c:pt idx="1758">
                  <c:v>1.5029999999999999</c:v>
                </c:pt>
                <c:pt idx="1759">
                  <c:v>1.5009999999999999</c:v>
                </c:pt>
                <c:pt idx="1760">
                  <c:v>1.5</c:v>
                </c:pt>
                <c:pt idx="1761">
                  <c:v>1.498</c:v>
                </c:pt>
                <c:pt idx="1762">
                  <c:v>1.4990000000000001</c:v>
                </c:pt>
                <c:pt idx="1763">
                  <c:v>1.4990000000000001</c:v>
                </c:pt>
                <c:pt idx="1764">
                  <c:v>1.5009999999999999</c:v>
                </c:pt>
                <c:pt idx="1765">
                  <c:v>1.5</c:v>
                </c:pt>
                <c:pt idx="1766">
                  <c:v>1.5</c:v>
                </c:pt>
                <c:pt idx="1767">
                  <c:v>1.5029999999999999</c:v>
                </c:pt>
                <c:pt idx="1768">
                  <c:v>1.498</c:v>
                </c:pt>
                <c:pt idx="1769">
                  <c:v>1.498</c:v>
                </c:pt>
                <c:pt idx="1770">
                  <c:v>1.502</c:v>
                </c:pt>
                <c:pt idx="1771">
                  <c:v>1.5009999999999999</c:v>
                </c:pt>
                <c:pt idx="1772">
                  <c:v>1.5</c:v>
                </c:pt>
                <c:pt idx="1773">
                  <c:v>1.5</c:v>
                </c:pt>
                <c:pt idx="1774">
                  <c:v>1.498</c:v>
                </c:pt>
                <c:pt idx="1775">
                  <c:v>1.5009999999999999</c:v>
                </c:pt>
                <c:pt idx="1776">
                  <c:v>1.5</c:v>
                </c:pt>
                <c:pt idx="1777">
                  <c:v>1.498</c:v>
                </c:pt>
                <c:pt idx="1778">
                  <c:v>1.5</c:v>
                </c:pt>
                <c:pt idx="1779">
                  <c:v>1.502</c:v>
                </c:pt>
                <c:pt idx="1780">
                  <c:v>1.5009999999999999</c:v>
                </c:pt>
                <c:pt idx="1781">
                  <c:v>1.498</c:v>
                </c:pt>
                <c:pt idx="1782">
                  <c:v>1.4990000000000001</c:v>
                </c:pt>
                <c:pt idx="1783">
                  <c:v>1.5009999999999999</c:v>
                </c:pt>
                <c:pt idx="1784">
                  <c:v>1.5</c:v>
                </c:pt>
                <c:pt idx="1785">
                  <c:v>1.5009999999999999</c:v>
                </c:pt>
                <c:pt idx="1786">
                  <c:v>1.4990000000000001</c:v>
                </c:pt>
                <c:pt idx="1787">
                  <c:v>1.498</c:v>
                </c:pt>
                <c:pt idx="1788">
                  <c:v>1.4970000000000001</c:v>
                </c:pt>
                <c:pt idx="1789">
                  <c:v>1.4990000000000001</c:v>
                </c:pt>
                <c:pt idx="1790">
                  <c:v>1.4970000000000001</c:v>
                </c:pt>
                <c:pt idx="1791">
                  <c:v>1.4990000000000001</c:v>
                </c:pt>
                <c:pt idx="1792">
                  <c:v>1.498</c:v>
                </c:pt>
                <c:pt idx="1793">
                  <c:v>1.5009999999999999</c:v>
                </c:pt>
                <c:pt idx="1794">
                  <c:v>1.5009999999999999</c:v>
                </c:pt>
                <c:pt idx="1795">
                  <c:v>1.4990000000000001</c:v>
                </c:pt>
                <c:pt idx="1796">
                  <c:v>1.4990000000000001</c:v>
                </c:pt>
                <c:pt idx="1797">
                  <c:v>1.498</c:v>
                </c:pt>
                <c:pt idx="1798">
                  <c:v>1.4990000000000001</c:v>
                </c:pt>
                <c:pt idx="1799">
                  <c:v>1.502</c:v>
                </c:pt>
                <c:pt idx="1800">
                  <c:v>1.498</c:v>
                </c:pt>
                <c:pt idx="1801">
                  <c:v>1.4990000000000001</c:v>
                </c:pt>
                <c:pt idx="1802">
                  <c:v>1.5</c:v>
                </c:pt>
                <c:pt idx="1803">
                  <c:v>1.498</c:v>
                </c:pt>
                <c:pt idx="1804">
                  <c:v>1.4970000000000001</c:v>
                </c:pt>
                <c:pt idx="1805">
                  <c:v>1.498</c:v>
                </c:pt>
                <c:pt idx="1806">
                  <c:v>1.498</c:v>
                </c:pt>
                <c:pt idx="1807">
                  <c:v>1.498</c:v>
                </c:pt>
                <c:pt idx="1808">
                  <c:v>1.498</c:v>
                </c:pt>
                <c:pt idx="1809">
                  <c:v>1.5</c:v>
                </c:pt>
                <c:pt idx="1810">
                  <c:v>1.498</c:v>
                </c:pt>
                <c:pt idx="1811">
                  <c:v>1.4990000000000001</c:v>
                </c:pt>
                <c:pt idx="1812">
                  <c:v>1.4990000000000001</c:v>
                </c:pt>
                <c:pt idx="1813">
                  <c:v>1.498</c:v>
                </c:pt>
                <c:pt idx="1814">
                  <c:v>1.496</c:v>
                </c:pt>
                <c:pt idx="1815">
                  <c:v>1.4970000000000001</c:v>
                </c:pt>
                <c:pt idx="1816">
                  <c:v>1.4990000000000001</c:v>
                </c:pt>
                <c:pt idx="1817">
                  <c:v>1.4990000000000001</c:v>
                </c:pt>
                <c:pt idx="1818">
                  <c:v>1.498</c:v>
                </c:pt>
                <c:pt idx="1819">
                  <c:v>1.498</c:v>
                </c:pt>
                <c:pt idx="1820">
                  <c:v>1.502</c:v>
                </c:pt>
                <c:pt idx="1821">
                  <c:v>1.4970000000000001</c:v>
                </c:pt>
                <c:pt idx="1822">
                  <c:v>1.496</c:v>
                </c:pt>
                <c:pt idx="1823">
                  <c:v>1.4970000000000001</c:v>
                </c:pt>
                <c:pt idx="1824">
                  <c:v>1.498</c:v>
                </c:pt>
                <c:pt idx="1825">
                  <c:v>1.4990000000000001</c:v>
                </c:pt>
                <c:pt idx="1826">
                  <c:v>1.496</c:v>
                </c:pt>
                <c:pt idx="1827">
                  <c:v>1.4990000000000001</c:v>
                </c:pt>
                <c:pt idx="1828">
                  <c:v>1.496</c:v>
                </c:pt>
                <c:pt idx="1829">
                  <c:v>1.498</c:v>
                </c:pt>
                <c:pt idx="1830">
                  <c:v>1.498</c:v>
                </c:pt>
                <c:pt idx="1831">
                  <c:v>1.4990000000000001</c:v>
                </c:pt>
                <c:pt idx="1832">
                  <c:v>1.5</c:v>
                </c:pt>
                <c:pt idx="1833">
                  <c:v>1.5009999999999999</c:v>
                </c:pt>
                <c:pt idx="1834">
                  <c:v>1.5</c:v>
                </c:pt>
                <c:pt idx="1835">
                  <c:v>1.4990000000000001</c:v>
                </c:pt>
                <c:pt idx="1836">
                  <c:v>1.498</c:v>
                </c:pt>
                <c:pt idx="1837">
                  <c:v>1.4990000000000001</c:v>
                </c:pt>
                <c:pt idx="1838">
                  <c:v>1.4970000000000001</c:v>
                </c:pt>
                <c:pt idx="1839">
                  <c:v>1.4970000000000001</c:v>
                </c:pt>
                <c:pt idx="1840">
                  <c:v>1.4990000000000001</c:v>
                </c:pt>
                <c:pt idx="1841">
                  <c:v>1.496</c:v>
                </c:pt>
                <c:pt idx="1842">
                  <c:v>1.4990000000000001</c:v>
                </c:pt>
                <c:pt idx="1843">
                  <c:v>1.498</c:v>
                </c:pt>
                <c:pt idx="1844">
                  <c:v>1.5</c:v>
                </c:pt>
                <c:pt idx="1845">
                  <c:v>1.498</c:v>
                </c:pt>
                <c:pt idx="1846">
                  <c:v>1.496</c:v>
                </c:pt>
                <c:pt idx="1847">
                  <c:v>1.4990000000000001</c:v>
                </c:pt>
                <c:pt idx="1848">
                  <c:v>1.4970000000000001</c:v>
                </c:pt>
                <c:pt idx="1849">
                  <c:v>1.496</c:v>
                </c:pt>
                <c:pt idx="1850">
                  <c:v>1.5</c:v>
                </c:pt>
                <c:pt idx="1851">
                  <c:v>1.4970000000000001</c:v>
                </c:pt>
                <c:pt idx="1852">
                  <c:v>1.498</c:v>
                </c:pt>
                <c:pt idx="1853">
                  <c:v>1.4950000000000001</c:v>
                </c:pt>
                <c:pt idx="1854">
                  <c:v>1.4990000000000001</c:v>
                </c:pt>
                <c:pt idx="1855">
                  <c:v>1.4950000000000001</c:v>
                </c:pt>
                <c:pt idx="1856">
                  <c:v>1.494</c:v>
                </c:pt>
                <c:pt idx="1857">
                  <c:v>1.496</c:v>
                </c:pt>
                <c:pt idx="1858">
                  <c:v>1.498</c:v>
                </c:pt>
                <c:pt idx="1859">
                  <c:v>1.4950000000000001</c:v>
                </c:pt>
                <c:pt idx="1860">
                  <c:v>1.4990000000000001</c:v>
                </c:pt>
                <c:pt idx="1861">
                  <c:v>1.496</c:v>
                </c:pt>
                <c:pt idx="1862">
                  <c:v>1.4950000000000001</c:v>
                </c:pt>
                <c:pt idx="1863">
                  <c:v>1.496</c:v>
                </c:pt>
                <c:pt idx="1864">
                  <c:v>1.494</c:v>
                </c:pt>
                <c:pt idx="1865">
                  <c:v>1.4950000000000001</c:v>
                </c:pt>
                <c:pt idx="1866">
                  <c:v>1.4970000000000001</c:v>
                </c:pt>
                <c:pt idx="1867">
                  <c:v>1.496</c:v>
                </c:pt>
                <c:pt idx="1868">
                  <c:v>1.4990000000000001</c:v>
                </c:pt>
                <c:pt idx="1869">
                  <c:v>1.4950000000000001</c:v>
                </c:pt>
                <c:pt idx="1870">
                  <c:v>1.4970000000000001</c:v>
                </c:pt>
                <c:pt idx="1871">
                  <c:v>1.496</c:v>
                </c:pt>
                <c:pt idx="1872">
                  <c:v>1.496</c:v>
                </c:pt>
                <c:pt idx="1873">
                  <c:v>1.496</c:v>
                </c:pt>
                <c:pt idx="1874">
                  <c:v>1.4950000000000001</c:v>
                </c:pt>
                <c:pt idx="1875">
                  <c:v>1.496</c:v>
                </c:pt>
                <c:pt idx="1876">
                  <c:v>1.4970000000000001</c:v>
                </c:pt>
                <c:pt idx="1877">
                  <c:v>1.496</c:v>
                </c:pt>
                <c:pt idx="1878">
                  <c:v>1.4950000000000001</c:v>
                </c:pt>
                <c:pt idx="1879">
                  <c:v>1.4970000000000001</c:v>
                </c:pt>
                <c:pt idx="1880">
                  <c:v>1.496</c:v>
                </c:pt>
                <c:pt idx="1881">
                  <c:v>1.4970000000000001</c:v>
                </c:pt>
                <c:pt idx="1882">
                  <c:v>1.498</c:v>
                </c:pt>
                <c:pt idx="1883">
                  <c:v>1.494</c:v>
                </c:pt>
                <c:pt idx="1884">
                  <c:v>1.494</c:v>
                </c:pt>
                <c:pt idx="1885">
                  <c:v>1.496</c:v>
                </c:pt>
                <c:pt idx="1886">
                  <c:v>1.494</c:v>
                </c:pt>
                <c:pt idx="1887">
                  <c:v>1.496</c:v>
                </c:pt>
                <c:pt idx="1888">
                  <c:v>1.496</c:v>
                </c:pt>
                <c:pt idx="1889">
                  <c:v>1.4970000000000001</c:v>
                </c:pt>
                <c:pt idx="1890">
                  <c:v>1.494</c:v>
                </c:pt>
                <c:pt idx="1891">
                  <c:v>1.4990000000000001</c:v>
                </c:pt>
                <c:pt idx="1892">
                  <c:v>1.494</c:v>
                </c:pt>
                <c:pt idx="1893">
                  <c:v>1.4950000000000001</c:v>
                </c:pt>
                <c:pt idx="1894">
                  <c:v>1.4950000000000001</c:v>
                </c:pt>
                <c:pt idx="1895">
                  <c:v>1.494</c:v>
                </c:pt>
                <c:pt idx="1896">
                  <c:v>1.4970000000000001</c:v>
                </c:pt>
                <c:pt idx="1897">
                  <c:v>1.4950000000000001</c:v>
                </c:pt>
                <c:pt idx="1898">
                  <c:v>1.4970000000000001</c:v>
                </c:pt>
                <c:pt idx="1899">
                  <c:v>1.4950000000000001</c:v>
                </c:pt>
                <c:pt idx="1900">
                  <c:v>1.4950000000000001</c:v>
                </c:pt>
                <c:pt idx="1901">
                  <c:v>1.496</c:v>
                </c:pt>
                <c:pt idx="1902">
                  <c:v>1.494</c:v>
                </c:pt>
                <c:pt idx="1903">
                  <c:v>1.496</c:v>
                </c:pt>
                <c:pt idx="1904">
                  <c:v>1.494</c:v>
                </c:pt>
                <c:pt idx="1905">
                  <c:v>1.494</c:v>
                </c:pt>
                <c:pt idx="1906">
                  <c:v>1.4970000000000001</c:v>
                </c:pt>
                <c:pt idx="1907">
                  <c:v>1.4950000000000001</c:v>
                </c:pt>
                <c:pt idx="1908">
                  <c:v>1.496</c:v>
                </c:pt>
                <c:pt idx="1909">
                  <c:v>1.4970000000000001</c:v>
                </c:pt>
                <c:pt idx="1910">
                  <c:v>1.4950000000000001</c:v>
                </c:pt>
                <c:pt idx="1911">
                  <c:v>1.4950000000000001</c:v>
                </c:pt>
                <c:pt idx="1912">
                  <c:v>1.4970000000000001</c:v>
                </c:pt>
                <c:pt idx="1913">
                  <c:v>1.494</c:v>
                </c:pt>
                <c:pt idx="1914">
                  <c:v>1.494</c:v>
                </c:pt>
                <c:pt idx="1915">
                  <c:v>1.4910000000000001</c:v>
                </c:pt>
                <c:pt idx="1916">
                  <c:v>1.4910000000000001</c:v>
                </c:pt>
                <c:pt idx="1917">
                  <c:v>1.494</c:v>
                </c:pt>
                <c:pt idx="1918">
                  <c:v>1.492</c:v>
                </c:pt>
                <c:pt idx="1919">
                  <c:v>1.4950000000000001</c:v>
                </c:pt>
                <c:pt idx="1920">
                  <c:v>1.4930000000000001</c:v>
                </c:pt>
                <c:pt idx="1921">
                  <c:v>1.494</c:v>
                </c:pt>
                <c:pt idx="1922">
                  <c:v>1.494</c:v>
                </c:pt>
                <c:pt idx="1923">
                  <c:v>1.4970000000000001</c:v>
                </c:pt>
                <c:pt idx="1924">
                  <c:v>1.494</c:v>
                </c:pt>
                <c:pt idx="1925">
                  <c:v>1.4930000000000001</c:v>
                </c:pt>
                <c:pt idx="1926">
                  <c:v>1.4950000000000001</c:v>
                </c:pt>
                <c:pt idx="1927">
                  <c:v>1.4950000000000001</c:v>
                </c:pt>
                <c:pt idx="1928">
                  <c:v>1.494</c:v>
                </c:pt>
                <c:pt idx="1929">
                  <c:v>1.494</c:v>
                </c:pt>
                <c:pt idx="1930">
                  <c:v>1.494</c:v>
                </c:pt>
                <c:pt idx="1931">
                  <c:v>1.496</c:v>
                </c:pt>
                <c:pt idx="1932">
                  <c:v>1.496</c:v>
                </c:pt>
                <c:pt idx="1933">
                  <c:v>1.4910000000000001</c:v>
                </c:pt>
                <c:pt idx="1934">
                  <c:v>1.4930000000000001</c:v>
                </c:pt>
                <c:pt idx="1935">
                  <c:v>1.494</c:v>
                </c:pt>
                <c:pt idx="1936">
                  <c:v>1.492</c:v>
                </c:pt>
                <c:pt idx="1937">
                  <c:v>1.494</c:v>
                </c:pt>
                <c:pt idx="1938">
                  <c:v>1.4950000000000001</c:v>
                </c:pt>
                <c:pt idx="1939">
                  <c:v>1.4950000000000001</c:v>
                </c:pt>
                <c:pt idx="1940">
                  <c:v>1.492</c:v>
                </c:pt>
                <c:pt idx="1941">
                  <c:v>1.4930000000000001</c:v>
                </c:pt>
                <c:pt idx="1942">
                  <c:v>1.4930000000000001</c:v>
                </c:pt>
                <c:pt idx="1943">
                  <c:v>1.4930000000000001</c:v>
                </c:pt>
                <c:pt idx="1944">
                  <c:v>1.494</c:v>
                </c:pt>
                <c:pt idx="1945">
                  <c:v>1.4930000000000001</c:v>
                </c:pt>
                <c:pt idx="1946">
                  <c:v>1.4930000000000001</c:v>
                </c:pt>
                <c:pt idx="1947">
                  <c:v>1.4930000000000001</c:v>
                </c:pt>
                <c:pt idx="1948">
                  <c:v>1.4930000000000001</c:v>
                </c:pt>
                <c:pt idx="1949">
                  <c:v>1.4910000000000001</c:v>
                </c:pt>
                <c:pt idx="1950">
                  <c:v>1.496</c:v>
                </c:pt>
                <c:pt idx="1951">
                  <c:v>1.4910000000000001</c:v>
                </c:pt>
                <c:pt idx="1952">
                  <c:v>1.492</c:v>
                </c:pt>
                <c:pt idx="1953">
                  <c:v>1.4950000000000001</c:v>
                </c:pt>
                <c:pt idx="1954">
                  <c:v>1.496</c:v>
                </c:pt>
                <c:pt idx="1955">
                  <c:v>1.4950000000000001</c:v>
                </c:pt>
                <c:pt idx="1956">
                  <c:v>1.492</c:v>
                </c:pt>
                <c:pt idx="1957">
                  <c:v>1.4930000000000001</c:v>
                </c:pt>
                <c:pt idx="1958">
                  <c:v>1.4930000000000001</c:v>
                </c:pt>
                <c:pt idx="1959">
                  <c:v>1.4930000000000001</c:v>
                </c:pt>
                <c:pt idx="1960">
                  <c:v>1.492</c:v>
                </c:pt>
                <c:pt idx="1961">
                  <c:v>1.496</c:v>
                </c:pt>
                <c:pt idx="1962">
                  <c:v>1.494</c:v>
                </c:pt>
                <c:pt idx="1963">
                  <c:v>1.4930000000000001</c:v>
                </c:pt>
                <c:pt idx="1964">
                  <c:v>1.4930000000000001</c:v>
                </c:pt>
                <c:pt idx="1965">
                  <c:v>1.4910000000000001</c:v>
                </c:pt>
                <c:pt idx="1966">
                  <c:v>1.492</c:v>
                </c:pt>
                <c:pt idx="1967">
                  <c:v>1.492</c:v>
                </c:pt>
                <c:pt idx="1968">
                  <c:v>1.49</c:v>
                </c:pt>
                <c:pt idx="1969">
                  <c:v>1.4930000000000001</c:v>
                </c:pt>
                <c:pt idx="1970">
                  <c:v>1.494</c:v>
                </c:pt>
                <c:pt idx="1971">
                  <c:v>1.496</c:v>
                </c:pt>
                <c:pt idx="1972">
                  <c:v>1.494</c:v>
                </c:pt>
                <c:pt idx="1973">
                  <c:v>1.494</c:v>
                </c:pt>
                <c:pt idx="1974">
                  <c:v>1.494</c:v>
                </c:pt>
                <c:pt idx="1975">
                  <c:v>1.4910000000000001</c:v>
                </c:pt>
                <c:pt idx="1976">
                  <c:v>1.494</c:v>
                </c:pt>
                <c:pt idx="1977">
                  <c:v>1.494</c:v>
                </c:pt>
                <c:pt idx="1978">
                  <c:v>1.496</c:v>
                </c:pt>
                <c:pt idx="1979">
                  <c:v>1.4930000000000001</c:v>
                </c:pt>
                <c:pt idx="1980">
                  <c:v>1.494</c:v>
                </c:pt>
                <c:pt idx="1981">
                  <c:v>1.4910000000000001</c:v>
                </c:pt>
                <c:pt idx="1982">
                  <c:v>1.492</c:v>
                </c:pt>
                <c:pt idx="1983">
                  <c:v>1.4930000000000001</c:v>
                </c:pt>
                <c:pt idx="1984">
                  <c:v>1.49</c:v>
                </c:pt>
                <c:pt idx="1985">
                  <c:v>1.492</c:v>
                </c:pt>
                <c:pt idx="1986">
                  <c:v>1.494</c:v>
                </c:pt>
                <c:pt idx="1987">
                  <c:v>1.4950000000000001</c:v>
                </c:pt>
                <c:pt idx="1988">
                  <c:v>1.494</c:v>
                </c:pt>
                <c:pt idx="1989">
                  <c:v>1.492</c:v>
                </c:pt>
                <c:pt idx="1990">
                  <c:v>1.4930000000000001</c:v>
                </c:pt>
                <c:pt idx="1991">
                  <c:v>1.4930000000000001</c:v>
                </c:pt>
                <c:pt idx="1992">
                  <c:v>1.49</c:v>
                </c:pt>
                <c:pt idx="1993">
                  <c:v>1.492</c:v>
                </c:pt>
                <c:pt idx="1994">
                  <c:v>1.492</c:v>
                </c:pt>
                <c:pt idx="1995">
                  <c:v>1.494</c:v>
                </c:pt>
                <c:pt idx="1996">
                  <c:v>1.494</c:v>
                </c:pt>
                <c:pt idx="1997">
                  <c:v>1.4930000000000001</c:v>
                </c:pt>
                <c:pt idx="1998">
                  <c:v>1.4930000000000001</c:v>
                </c:pt>
                <c:pt idx="1999">
                  <c:v>1.4930000000000001</c:v>
                </c:pt>
                <c:pt idx="2000">
                  <c:v>1.4910000000000001</c:v>
                </c:pt>
                <c:pt idx="2001">
                  <c:v>1.492</c:v>
                </c:pt>
                <c:pt idx="2002">
                  <c:v>1.492</c:v>
                </c:pt>
                <c:pt idx="2003">
                  <c:v>1.492</c:v>
                </c:pt>
                <c:pt idx="2004">
                  <c:v>1.4910000000000001</c:v>
                </c:pt>
                <c:pt idx="2005">
                  <c:v>1.4930000000000001</c:v>
                </c:pt>
                <c:pt idx="2006">
                  <c:v>1.4930000000000001</c:v>
                </c:pt>
                <c:pt idx="2007">
                  <c:v>1.4910000000000001</c:v>
                </c:pt>
                <c:pt idx="2008">
                  <c:v>1.4930000000000001</c:v>
                </c:pt>
                <c:pt idx="2009">
                  <c:v>1.4930000000000001</c:v>
                </c:pt>
                <c:pt idx="2010">
                  <c:v>1.494</c:v>
                </c:pt>
                <c:pt idx="2011">
                  <c:v>1.4930000000000001</c:v>
                </c:pt>
                <c:pt idx="2012">
                  <c:v>1.4910000000000001</c:v>
                </c:pt>
                <c:pt idx="2013">
                  <c:v>1.492</c:v>
                </c:pt>
                <c:pt idx="2014">
                  <c:v>1.4910000000000001</c:v>
                </c:pt>
                <c:pt idx="2015">
                  <c:v>1.4910000000000001</c:v>
                </c:pt>
                <c:pt idx="2016">
                  <c:v>1.4950000000000001</c:v>
                </c:pt>
                <c:pt idx="2017">
                  <c:v>1.4930000000000001</c:v>
                </c:pt>
                <c:pt idx="2018">
                  <c:v>1.4930000000000001</c:v>
                </c:pt>
                <c:pt idx="2019">
                  <c:v>1.496</c:v>
                </c:pt>
                <c:pt idx="2020">
                  <c:v>1.492</c:v>
                </c:pt>
                <c:pt idx="2021">
                  <c:v>1.4910000000000001</c:v>
                </c:pt>
                <c:pt idx="2022">
                  <c:v>1.492</c:v>
                </c:pt>
                <c:pt idx="2023">
                  <c:v>1.4910000000000001</c:v>
                </c:pt>
                <c:pt idx="2024">
                  <c:v>1.49</c:v>
                </c:pt>
                <c:pt idx="2025">
                  <c:v>1.49</c:v>
                </c:pt>
                <c:pt idx="2026">
                  <c:v>1.492</c:v>
                </c:pt>
                <c:pt idx="2027">
                  <c:v>1.4930000000000001</c:v>
                </c:pt>
                <c:pt idx="2028">
                  <c:v>1.492</c:v>
                </c:pt>
                <c:pt idx="2029">
                  <c:v>1.492</c:v>
                </c:pt>
                <c:pt idx="2030">
                  <c:v>1.49</c:v>
                </c:pt>
                <c:pt idx="2031">
                  <c:v>1.4930000000000001</c:v>
                </c:pt>
                <c:pt idx="2032">
                  <c:v>1.4910000000000001</c:v>
                </c:pt>
                <c:pt idx="2033">
                  <c:v>1.49</c:v>
                </c:pt>
                <c:pt idx="2034">
                  <c:v>1.494</c:v>
                </c:pt>
                <c:pt idx="2035">
                  <c:v>1.49</c:v>
                </c:pt>
                <c:pt idx="2036">
                  <c:v>1.492</c:v>
                </c:pt>
                <c:pt idx="2037">
                  <c:v>1.4890000000000001</c:v>
                </c:pt>
                <c:pt idx="2038">
                  <c:v>1.49</c:v>
                </c:pt>
                <c:pt idx="2039">
                  <c:v>1.4910000000000001</c:v>
                </c:pt>
                <c:pt idx="2040">
                  <c:v>1.4910000000000001</c:v>
                </c:pt>
                <c:pt idx="2041">
                  <c:v>1.4890000000000001</c:v>
                </c:pt>
                <c:pt idx="2042">
                  <c:v>1.49</c:v>
                </c:pt>
                <c:pt idx="2043">
                  <c:v>1.492</c:v>
                </c:pt>
                <c:pt idx="2044">
                  <c:v>1.4910000000000001</c:v>
                </c:pt>
                <c:pt idx="2045">
                  <c:v>1.492</c:v>
                </c:pt>
                <c:pt idx="2046">
                  <c:v>1.49</c:v>
                </c:pt>
                <c:pt idx="2047">
                  <c:v>1.49</c:v>
                </c:pt>
                <c:pt idx="2048">
                  <c:v>1.4890000000000001</c:v>
                </c:pt>
                <c:pt idx="2049">
                  <c:v>1.49</c:v>
                </c:pt>
                <c:pt idx="2050">
                  <c:v>1.492</c:v>
                </c:pt>
                <c:pt idx="2051">
                  <c:v>1.4890000000000001</c:v>
                </c:pt>
                <c:pt idx="2052">
                  <c:v>1.4890000000000001</c:v>
                </c:pt>
                <c:pt idx="2053">
                  <c:v>1.4890000000000001</c:v>
                </c:pt>
                <c:pt idx="2054">
                  <c:v>1.49</c:v>
                </c:pt>
                <c:pt idx="2055">
                  <c:v>1.4910000000000001</c:v>
                </c:pt>
                <c:pt idx="2056">
                  <c:v>1.49</c:v>
                </c:pt>
                <c:pt idx="2057">
                  <c:v>1.4890000000000001</c:v>
                </c:pt>
                <c:pt idx="2058">
                  <c:v>1.49</c:v>
                </c:pt>
                <c:pt idx="2059">
                  <c:v>1.4910000000000001</c:v>
                </c:pt>
                <c:pt idx="2060">
                  <c:v>1.4910000000000001</c:v>
                </c:pt>
                <c:pt idx="2061">
                  <c:v>1.4890000000000001</c:v>
                </c:pt>
                <c:pt idx="2062">
                  <c:v>1.488</c:v>
                </c:pt>
                <c:pt idx="2063">
                  <c:v>1.4890000000000001</c:v>
                </c:pt>
                <c:pt idx="2064">
                  <c:v>1.4890000000000001</c:v>
                </c:pt>
                <c:pt idx="2065">
                  <c:v>1.4890000000000001</c:v>
                </c:pt>
                <c:pt idx="2066">
                  <c:v>1.4910000000000001</c:v>
                </c:pt>
                <c:pt idx="2067">
                  <c:v>1.4890000000000001</c:v>
                </c:pt>
                <c:pt idx="2068">
                  <c:v>1.4870000000000001</c:v>
                </c:pt>
                <c:pt idx="2069">
                  <c:v>1.4890000000000001</c:v>
                </c:pt>
                <c:pt idx="2070">
                  <c:v>1.4870000000000001</c:v>
                </c:pt>
                <c:pt idx="2071">
                  <c:v>1.4890000000000001</c:v>
                </c:pt>
                <c:pt idx="2072">
                  <c:v>1.4890000000000001</c:v>
                </c:pt>
                <c:pt idx="2073">
                  <c:v>1.4890000000000001</c:v>
                </c:pt>
                <c:pt idx="2074">
                  <c:v>1.4870000000000001</c:v>
                </c:pt>
                <c:pt idx="2075">
                  <c:v>1.4890000000000001</c:v>
                </c:pt>
                <c:pt idx="2076">
                  <c:v>1.4870000000000001</c:v>
                </c:pt>
                <c:pt idx="2077">
                  <c:v>1.486</c:v>
                </c:pt>
                <c:pt idx="2078">
                  <c:v>1.4870000000000001</c:v>
                </c:pt>
                <c:pt idx="2079">
                  <c:v>1.4870000000000001</c:v>
                </c:pt>
                <c:pt idx="2080">
                  <c:v>1.492</c:v>
                </c:pt>
                <c:pt idx="2081">
                  <c:v>1.4850000000000001</c:v>
                </c:pt>
                <c:pt idx="2082">
                  <c:v>1.4830000000000001</c:v>
                </c:pt>
                <c:pt idx="2083">
                  <c:v>1.4870000000000001</c:v>
                </c:pt>
                <c:pt idx="2084">
                  <c:v>1.4870000000000001</c:v>
                </c:pt>
                <c:pt idx="2085">
                  <c:v>1.4850000000000001</c:v>
                </c:pt>
                <c:pt idx="2086">
                  <c:v>1.484</c:v>
                </c:pt>
                <c:pt idx="2087">
                  <c:v>1.4850000000000001</c:v>
                </c:pt>
                <c:pt idx="2088">
                  <c:v>1.486</c:v>
                </c:pt>
                <c:pt idx="2089">
                  <c:v>1.4850000000000001</c:v>
                </c:pt>
                <c:pt idx="2090">
                  <c:v>1.4870000000000001</c:v>
                </c:pt>
                <c:pt idx="2091">
                  <c:v>1.4850000000000001</c:v>
                </c:pt>
                <c:pt idx="2092">
                  <c:v>1.4850000000000001</c:v>
                </c:pt>
                <c:pt idx="2093">
                  <c:v>1.484</c:v>
                </c:pt>
                <c:pt idx="2094">
                  <c:v>1.484</c:v>
                </c:pt>
                <c:pt idx="2095">
                  <c:v>1.482</c:v>
                </c:pt>
                <c:pt idx="2096">
                  <c:v>1.486</c:v>
                </c:pt>
                <c:pt idx="2097">
                  <c:v>1.484</c:v>
                </c:pt>
                <c:pt idx="2098">
                  <c:v>1.4850000000000001</c:v>
                </c:pt>
                <c:pt idx="2099">
                  <c:v>1.4850000000000001</c:v>
                </c:pt>
                <c:pt idx="2100">
                  <c:v>1.4850000000000001</c:v>
                </c:pt>
                <c:pt idx="2101">
                  <c:v>1.4830000000000001</c:v>
                </c:pt>
                <c:pt idx="2102">
                  <c:v>1.4810000000000001</c:v>
                </c:pt>
                <c:pt idx="2103">
                  <c:v>1.4830000000000001</c:v>
                </c:pt>
                <c:pt idx="2104">
                  <c:v>1.482</c:v>
                </c:pt>
                <c:pt idx="2105">
                  <c:v>1.4850000000000001</c:v>
                </c:pt>
                <c:pt idx="2106">
                  <c:v>1.482</c:v>
                </c:pt>
                <c:pt idx="2107">
                  <c:v>1.4810000000000001</c:v>
                </c:pt>
                <c:pt idx="2108">
                  <c:v>1.482</c:v>
                </c:pt>
                <c:pt idx="2109">
                  <c:v>1.4830000000000001</c:v>
                </c:pt>
                <c:pt idx="2110">
                  <c:v>1.4810000000000001</c:v>
                </c:pt>
                <c:pt idx="2111">
                  <c:v>1.4810000000000001</c:v>
                </c:pt>
                <c:pt idx="2112">
                  <c:v>1.4810000000000001</c:v>
                </c:pt>
                <c:pt idx="2113">
                  <c:v>1.4810000000000001</c:v>
                </c:pt>
                <c:pt idx="2114">
                  <c:v>1.4810000000000001</c:v>
                </c:pt>
                <c:pt idx="2115">
                  <c:v>1.4830000000000001</c:v>
                </c:pt>
                <c:pt idx="2116">
                  <c:v>1.4810000000000001</c:v>
                </c:pt>
                <c:pt idx="2117">
                  <c:v>1.4810000000000001</c:v>
                </c:pt>
                <c:pt idx="2118">
                  <c:v>1.4810000000000001</c:v>
                </c:pt>
                <c:pt idx="2119">
                  <c:v>1.48</c:v>
                </c:pt>
                <c:pt idx="2120">
                  <c:v>1.48</c:v>
                </c:pt>
                <c:pt idx="2121">
                  <c:v>1.4790000000000001</c:v>
                </c:pt>
                <c:pt idx="2122">
                  <c:v>1.4810000000000001</c:v>
                </c:pt>
                <c:pt idx="2123">
                  <c:v>1.4830000000000001</c:v>
                </c:pt>
                <c:pt idx="2124">
                  <c:v>1.482</c:v>
                </c:pt>
                <c:pt idx="2125">
                  <c:v>1.478</c:v>
                </c:pt>
                <c:pt idx="2126">
                  <c:v>1.4790000000000001</c:v>
                </c:pt>
                <c:pt idx="2127">
                  <c:v>1.478</c:v>
                </c:pt>
                <c:pt idx="2128">
                  <c:v>1.4770000000000001</c:v>
                </c:pt>
                <c:pt idx="2129">
                  <c:v>1.4790000000000001</c:v>
                </c:pt>
                <c:pt idx="2130">
                  <c:v>1.4770000000000001</c:v>
                </c:pt>
                <c:pt idx="2131">
                  <c:v>1.4790000000000001</c:v>
                </c:pt>
                <c:pt idx="2132">
                  <c:v>1.4770000000000001</c:v>
                </c:pt>
                <c:pt idx="2133">
                  <c:v>1.48</c:v>
                </c:pt>
                <c:pt idx="2134">
                  <c:v>1.478</c:v>
                </c:pt>
                <c:pt idx="2135">
                  <c:v>1.4770000000000001</c:v>
                </c:pt>
                <c:pt idx="2136">
                  <c:v>1.478</c:v>
                </c:pt>
                <c:pt idx="2137">
                  <c:v>1.478</c:v>
                </c:pt>
                <c:pt idx="2138">
                  <c:v>1.4770000000000001</c:v>
                </c:pt>
                <c:pt idx="2139">
                  <c:v>1.48</c:v>
                </c:pt>
                <c:pt idx="2140">
                  <c:v>1.478</c:v>
                </c:pt>
                <c:pt idx="2141">
                  <c:v>1.476</c:v>
                </c:pt>
                <c:pt idx="2142">
                  <c:v>1.4770000000000001</c:v>
                </c:pt>
                <c:pt idx="2143">
                  <c:v>1.4750000000000001</c:v>
                </c:pt>
                <c:pt idx="2144">
                  <c:v>1.472</c:v>
                </c:pt>
                <c:pt idx="2145">
                  <c:v>1.4770000000000001</c:v>
                </c:pt>
                <c:pt idx="2146">
                  <c:v>1.4770000000000001</c:v>
                </c:pt>
                <c:pt idx="2147">
                  <c:v>1.4770000000000001</c:v>
                </c:pt>
                <c:pt idx="2148">
                  <c:v>1.476</c:v>
                </c:pt>
                <c:pt idx="2149">
                  <c:v>1.4770000000000001</c:v>
                </c:pt>
                <c:pt idx="2150">
                  <c:v>1.4750000000000001</c:v>
                </c:pt>
                <c:pt idx="2151">
                  <c:v>1.4750000000000001</c:v>
                </c:pt>
                <c:pt idx="2152">
                  <c:v>1.4790000000000001</c:v>
                </c:pt>
                <c:pt idx="2153">
                  <c:v>1.476</c:v>
                </c:pt>
                <c:pt idx="2154">
                  <c:v>1.4770000000000001</c:v>
                </c:pt>
                <c:pt idx="2155">
                  <c:v>1.478</c:v>
                </c:pt>
                <c:pt idx="2156">
                  <c:v>1.476</c:v>
                </c:pt>
                <c:pt idx="2157">
                  <c:v>1.4750000000000001</c:v>
                </c:pt>
                <c:pt idx="2158">
                  <c:v>1.476</c:v>
                </c:pt>
                <c:pt idx="2159">
                  <c:v>1.474</c:v>
                </c:pt>
                <c:pt idx="2160">
                  <c:v>1.476</c:v>
                </c:pt>
                <c:pt idx="2161">
                  <c:v>1.474</c:v>
                </c:pt>
                <c:pt idx="2162">
                  <c:v>1.4770000000000001</c:v>
                </c:pt>
                <c:pt idx="2163">
                  <c:v>1.476</c:v>
                </c:pt>
                <c:pt idx="2164">
                  <c:v>1.4750000000000001</c:v>
                </c:pt>
                <c:pt idx="2165">
                  <c:v>1.474</c:v>
                </c:pt>
                <c:pt idx="2166">
                  <c:v>1.4730000000000001</c:v>
                </c:pt>
                <c:pt idx="2167">
                  <c:v>1.474</c:v>
                </c:pt>
                <c:pt idx="2168">
                  <c:v>1.476</c:v>
                </c:pt>
                <c:pt idx="2169">
                  <c:v>1.4750000000000001</c:v>
                </c:pt>
                <c:pt idx="2170">
                  <c:v>1.476</c:v>
                </c:pt>
                <c:pt idx="2171">
                  <c:v>1.474</c:v>
                </c:pt>
                <c:pt idx="2172">
                  <c:v>1.4750000000000001</c:v>
                </c:pt>
                <c:pt idx="2173">
                  <c:v>1.476</c:v>
                </c:pt>
                <c:pt idx="2174">
                  <c:v>1.472</c:v>
                </c:pt>
                <c:pt idx="2175">
                  <c:v>1.4750000000000001</c:v>
                </c:pt>
                <c:pt idx="2176">
                  <c:v>1.4750000000000001</c:v>
                </c:pt>
                <c:pt idx="2177">
                  <c:v>1.474</c:v>
                </c:pt>
                <c:pt idx="2178">
                  <c:v>1.476</c:v>
                </c:pt>
                <c:pt idx="2179">
                  <c:v>1.4730000000000001</c:v>
                </c:pt>
                <c:pt idx="2180">
                  <c:v>1.474</c:v>
                </c:pt>
                <c:pt idx="2181">
                  <c:v>1.47</c:v>
                </c:pt>
                <c:pt idx="2182">
                  <c:v>1.4690000000000001</c:v>
                </c:pt>
                <c:pt idx="2183">
                  <c:v>1.47</c:v>
                </c:pt>
                <c:pt idx="2184">
                  <c:v>1.47</c:v>
                </c:pt>
                <c:pt idx="2185">
                  <c:v>1.466</c:v>
                </c:pt>
                <c:pt idx="2186">
                  <c:v>1.4690000000000001</c:v>
                </c:pt>
                <c:pt idx="2187">
                  <c:v>1.472</c:v>
                </c:pt>
                <c:pt idx="2188">
                  <c:v>1.47</c:v>
                </c:pt>
                <c:pt idx="2189">
                  <c:v>1.4690000000000001</c:v>
                </c:pt>
                <c:pt idx="2190">
                  <c:v>1.4670000000000001</c:v>
                </c:pt>
                <c:pt idx="2191">
                  <c:v>1.4670000000000001</c:v>
                </c:pt>
                <c:pt idx="2192">
                  <c:v>1.4670000000000001</c:v>
                </c:pt>
                <c:pt idx="2193">
                  <c:v>1.4650000000000001</c:v>
                </c:pt>
                <c:pt idx="2194">
                  <c:v>1.4710000000000001</c:v>
                </c:pt>
                <c:pt idx="2195">
                  <c:v>1.4670000000000001</c:v>
                </c:pt>
                <c:pt idx="2196">
                  <c:v>1.4690000000000001</c:v>
                </c:pt>
                <c:pt idx="2197">
                  <c:v>1.468</c:v>
                </c:pt>
                <c:pt idx="2198">
                  <c:v>1.4650000000000001</c:v>
                </c:pt>
                <c:pt idx="2199">
                  <c:v>1.468</c:v>
                </c:pt>
                <c:pt idx="2200">
                  <c:v>1.4650000000000001</c:v>
                </c:pt>
                <c:pt idx="2201">
                  <c:v>1.466</c:v>
                </c:pt>
                <c:pt idx="2202">
                  <c:v>1.47</c:v>
                </c:pt>
                <c:pt idx="2203">
                  <c:v>1.4690000000000001</c:v>
                </c:pt>
                <c:pt idx="2204">
                  <c:v>1.468</c:v>
                </c:pt>
                <c:pt idx="2205">
                  <c:v>1.466</c:v>
                </c:pt>
                <c:pt idx="2206">
                  <c:v>1.466</c:v>
                </c:pt>
                <c:pt idx="2207">
                  <c:v>1.466</c:v>
                </c:pt>
                <c:pt idx="2208">
                  <c:v>1.4650000000000001</c:v>
                </c:pt>
                <c:pt idx="2209">
                  <c:v>1.4650000000000001</c:v>
                </c:pt>
                <c:pt idx="2210">
                  <c:v>1.466</c:v>
                </c:pt>
                <c:pt idx="2211">
                  <c:v>1.468</c:v>
                </c:pt>
                <c:pt idx="2212">
                  <c:v>1.4650000000000001</c:v>
                </c:pt>
                <c:pt idx="2213">
                  <c:v>1.4670000000000001</c:v>
                </c:pt>
                <c:pt idx="2214">
                  <c:v>1.4650000000000001</c:v>
                </c:pt>
                <c:pt idx="2215">
                  <c:v>1.466</c:v>
                </c:pt>
                <c:pt idx="2216">
                  <c:v>1.4630000000000001</c:v>
                </c:pt>
                <c:pt idx="2217">
                  <c:v>1.466</c:v>
                </c:pt>
                <c:pt idx="2218">
                  <c:v>1.4670000000000001</c:v>
                </c:pt>
                <c:pt idx="2219">
                  <c:v>1.4670000000000001</c:v>
                </c:pt>
                <c:pt idx="2220">
                  <c:v>1.464</c:v>
                </c:pt>
                <c:pt idx="2221">
                  <c:v>1.4650000000000001</c:v>
                </c:pt>
                <c:pt idx="2222">
                  <c:v>1.4650000000000001</c:v>
                </c:pt>
                <c:pt idx="2223">
                  <c:v>1.4650000000000001</c:v>
                </c:pt>
                <c:pt idx="2224">
                  <c:v>1.466</c:v>
                </c:pt>
                <c:pt idx="2225">
                  <c:v>1.464</c:v>
                </c:pt>
                <c:pt idx="2226">
                  <c:v>1.4670000000000001</c:v>
                </c:pt>
                <c:pt idx="2227">
                  <c:v>1.466</c:v>
                </c:pt>
                <c:pt idx="2228">
                  <c:v>1.4650000000000001</c:v>
                </c:pt>
                <c:pt idx="2229">
                  <c:v>1.4650000000000001</c:v>
                </c:pt>
                <c:pt idx="2230">
                  <c:v>1.4650000000000001</c:v>
                </c:pt>
                <c:pt idx="2231">
                  <c:v>1.464</c:v>
                </c:pt>
                <c:pt idx="2232">
                  <c:v>1.464</c:v>
                </c:pt>
                <c:pt idx="2233">
                  <c:v>1.4650000000000001</c:v>
                </c:pt>
                <c:pt idx="2234">
                  <c:v>1.4670000000000001</c:v>
                </c:pt>
                <c:pt idx="2235">
                  <c:v>1.4630000000000001</c:v>
                </c:pt>
                <c:pt idx="2236">
                  <c:v>1.4630000000000001</c:v>
                </c:pt>
                <c:pt idx="2237">
                  <c:v>1.4650000000000001</c:v>
                </c:pt>
                <c:pt idx="2238">
                  <c:v>1.4650000000000001</c:v>
                </c:pt>
                <c:pt idx="2239">
                  <c:v>1.466</c:v>
                </c:pt>
                <c:pt idx="2240">
                  <c:v>1.466</c:v>
                </c:pt>
                <c:pt idx="2241">
                  <c:v>1.464</c:v>
                </c:pt>
                <c:pt idx="2242">
                  <c:v>1.462</c:v>
                </c:pt>
                <c:pt idx="2243">
                  <c:v>1.466</c:v>
                </c:pt>
                <c:pt idx="2244">
                  <c:v>1.4630000000000001</c:v>
                </c:pt>
                <c:pt idx="2245">
                  <c:v>1.462</c:v>
                </c:pt>
                <c:pt idx="2246">
                  <c:v>1.4610000000000001</c:v>
                </c:pt>
                <c:pt idx="2247">
                  <c:v>1.46</c:v>
                </c:pt>
                <c:pt idx="2248">
                  <c:v>1.4610000000000001</c:v>
                </c:pt>
                <c:pt idx="2249">
                  <c:v>1.4610000000000001</c:v>
                </c:pt>
                <c:pt idx="2250">
                  <c:v>1.4610000000000001</c:v>
                </c:pt>
                <c:pt idx="2251">
                  <c:v>1.4630000000000001</c:v>
                </c:pt>
                <c:pt idx="2252">
                  <c:v>1.46</c:v>
                </c:pt>
                <c:pt idx="2253">
                  <c:v>1.4610000000000001</c:v>
                </c:pt>
                <c:pt idx="2254">
                  <c:v>1.46</c:v>
                </c:pt>
                <c:pt idx="2255">
                  <c:v>1.46</c:v>
                </c:pt>
                <c:pt idx="2256">
                  <c:v>1.464</c:v>
                </c:pt>
                <c:pt idx="2257">
                  <c:v>1.4610000000000001</c:v>
                </c:pt>
                <c:pt idx="2258">
                  <c:v>1.4590000000000001</c:v>
                </c:pt>
                <c:pt idx="2259">
                  <c:v>1.4590000000000001</c:v>
                </c:pt>
                <c:pt idx="2260">
                  <c:v>1.46</c:v>
                </c:pt>
                <c:pt idx="2261">
                  <c:v>1.46</c:v>
                </c:pt>
                <c:pt idx="2262">
                  <c:v>1.4590000000000001</c:v>
                </c:pt>
                <c:pt idx="2263">
                  <c:v>1.4570000000000001</c:v>
                </c:pt>
                <c:pt idx="2264">
                  <c:v>1.462</c:v>
                </c:pt>
                <c:pt idx="2265">
                  <c:v>1.46</c:v>
                </c:pt>
                <c:pt idx="2266">
                  <c:v>1.46</c:v>
                </c:pt>
                <c:pt idx="2267">
                  <c:v>1.462</c:v>
                </c:pt>
                <c:pt idx="2268">
                  <c:v>1.4570000000000001</c:v>
                </c:pt>
                <c:pt idx="2269">
                  <c:v>1.458</c:v>
                </c:pt>
                <c:pt idx="2270">
                  <c:v>1.46</c:v>
                </c:pt>
                <c:pt idx="2271">
                  <c:v>1.46</c:v>
                </c:pt>
                <c:pt idx="2272">
                  <c:v>1.4590000000000001</c:v>
                </c:pt>
                <c:pt idx="2273">
                  <c:v>1.4610000000000001</c:v>
                </c:pt>
                <c:pt idx="2274">
                  <c:v>1.458</c:v>
                </c:pt>
                <c:pt idx="2275">
                  <c:v>1.462</c:v>
                </c:pt>
                <c:pt idx="2276">
                  <c:v>1.456</c:v>
                </c:pt>
                <c:pt idx="2277">
                  <c:v>1.4590000000000001</c:v>
                </c:pt>
                <c:pt idx="2278">
                  <c:v>1.46</c:v>
                </c:pt>
                <c:pt idx="2279">
                  <c:v>1.462</c:v>
                </c:pt>
                <c:pt idx="2280">
                  <c:v>1.458</c:v>
                </c:pt>
                <c:pt idx="2281">
                  <c:v>1.4610000000000001</c:v>
                </c:pt>
                <c:pt idx="2282">
                  <c:v>1.4590000000000001</c:v>
                </c:pt>
                <c:pt idx="2283">
                  <c:v>1.4610000000000001</c:v>
                </c:pt>
                <c:pt idx="2284">
                  <c:v>1.4610000000000001</c:v>
                </c:pt>
                <c:pt idx="2285">
                  <c:v>1.4590000000000001</c:v>
                </c:pt>
                <c:pt idx="2286">
                  <c:v>1.4610000000000001</c:v>
                </c:pt>
                <c:pt idx="2287">
                  <c:v>1.458</c:v>
                </c:pt>
                <c:pt idx="2288">
                  <c:v>1.4610000000000001</c:v>
                </c:pt>
                <c:pt idx="2289">
                  <c:v>1.4590000000000001</c:v>
                </c:pt>
                <c:pt idx="2290">
                  <c:v>1.4590000000000001</c:v>
                </c:pt>
                <c:pt idx="2291">
                  <c:v>1.46</c:v>
                </c:pt>
                <c:pt idx="2292">
                  <c:v>1.4570000000000001</c:v>
                </c:pt>
                <c:pt idx="2293">
                  <c:v>1.4570000000000001</c:v>
                </c:pt>
                <c:pt idx="2294">
                  <c:v>1.458</c:v>
                </c:pt>
                <c:pt idx="2295">
                  <c:v>1.454</c:v>
                </c:pt>
                <c:pt idx="2296">
                  <c:v>1.4590000000000001</c:v>
                </c:pt>
                <c:pt idx="2297">
                  <c:v>1.456</c:v>
                </c:pt>
                <c:pt idx="2298">
                  <c:v>1.4570000000000001</c:v>
                </c:pt>
                <c:pt idx="2299">
                  <c:v>1.458</c:v>
                </c:pt>
                <c:pt idx="2300">
                  <c:v>1.4550000000000001</c:v>
                </c:pt>
                <c:pt idx="2301">
                  <c:v>1.4550000000000001</c:v>
                </c:pt>
                <c:pt idx="2302">
                  <c:v>1.458</c:v>
                </c:pt>
                <c:pt idx="2303">
                  <c:v>1.458</c:v>
                </c:pt>
                <c:pt idx="2304">
                  <c:v>1.4550000000000001</c:v>
                </c:pt>
                <c:pt idx="2305">
                  <c:v>1.456</c:v>
                </c:pt>
                <c:pt idx="2306">
                  <c:v>1.4590000000000001</c:v>
                </c:pt>
                <c:pt idx="2307">
                  <c:v>1.456</c:v>
                </c:pt>
                <c:pt idx="2308">
                  <c:v>1.454</c:v>
                </c:pt>
                <c:pt idx="2309">
                  <c:v>1.4550000000000001</c:v>
                </c:pt>
                <c:pt idx="2310">
                  <c:v>1.456</c:v>
                </c:pt>
                <c:pt idx="2311">
                  <c:v>1.456</c:v>
                </c:pt>
                <c:pt idx="2312">
                  <c:v>1.4570000000000001</c:v>
                </c:pt>
                <c:pt idx="2313">
                  <c:v>1.454</c:v>
                </c:pt>
                <c:pt idx="2314">
                  <c:v>1.458</c:v>
                </c:pt>
                <c:pt idx="2315">
                  <c:v>1.458</c:v>
                </c:pt>
                <c:pt idx="2316">
                  <c:v>1.4550000000000001</c:v>
                </c:pt>
                <c:pt idx="2317">
                  <c:v>1.456</c:v>
                </c:pt>
                <c:pt idx="2318">
                  <c:v>1.454</c:v>
                </c:pt>
                <c:pt idx="2319">
                  <c:v>1.4530000000000001</c:v>
                </c:pt>
                <c:pt idx="2320">
                  <c:v>1.456</c:v>
                </c:pt>
                <c:pt idx="2321">
                  <c:v>1.4550000000000001</c:v>
                </c:pt>
                <c:pt idx="2322">
                  <c:v>1.4550000000000001</c:v>
                </c:pt>
                <c:pt idx="2323">
                  <c:v>1.4530000000000001</c:v>
                </c:pt>
                <c:pt idx="2324">
                  <c:v>1.456</c:v>
                </c:pt>
                <c:pt idx="2325">
                  <c:v>1.4510000000000001</c:v>
                </c:pt>
                <c:pt idx="2326">
                  <c:v>1.4550000000000001</c:v>
                </c:pt>
                <c:pt idx="2327">
                  <c:v>1.452</c:v>
                </c:pt>
                <c:pt idx="2328">
                  <c:v>1.456</c:v>
                </c:pt>
                <c:pt idx="2329">
                  <c:v>1.4530000000000001</c:v>
                </c:pt>
                <c:pt idx="2330">
                  <c:v>1.4550000000000001</c:v>
                </c:pt>
                <c:pt idx="2331">
                  <c:v>1.4530000000000001</c:v>
                </c:pt>
                <c:pt idx="2332">
                  <c:v>1.4510000000000001</c:v>
                </c:pt>
                <c:pt idx="2333">
                  <c:v>1.452</c:v>
                </c:pt>
                <c:pt idx="2334">
                  <c:v>1.452</c:v>
                </c:pt>
                <c:pt idx="2335">
                  <c:v>1.4510000000000001</c:v>
                </c:pt>
                <c:pt idx="2336">
                  <c:v>1.454</c:v>
                </c:pt>
                <c:pt idx="2337">
                  <c:v>1.4550000000000001</c:v>
                </c:pt>
                <c:pt idx="2338">
                  <c:v>1.4550000000000001</c:v>
                </c:pt>
                <c:pt idx="2339">
                  <c:v>1.454</c:v>
                </c:pt>
                <c:pt idx="2340">
                  <c:v>1.452</c:v>
                </c:pt>
                <c:pt idx="2341">
                  <c:v>1.454</c:v>
                </c:pt>
                <c:pt idx="2342">
                  <c:v>1.454</c:v>
                </c:pt>
                <c:pt idx="2343">
                  <c:v>1.454</c:v>
                </c:pt>
                <c:pt idx="2344">
                  <c:v>1.454</c:v>
                </c:pt>
                <c:pt idx="2345">
                  <c:v>1.4530000000000001</c:v>
                </c:pt>
                <c:pt idx="2346">
                  <c:v>1.452</c:v>
                </c:pt>
                <c:pt idx="2347">
                  <c:v>1.454</c:v>
                </c:pt>
                <c:pt idx="2348">
                  <c:v>1.4530000000000001</c:v>
                </c:pt>
                <c:pt idx="2349">
                  <c:v>1.452</c:v>
                </c:pt>
                <c:pt idx="2350">
                  <c:v>1.454</c:v>
                </c:pt>
                <c:pt idx="2351">
                  <c:v>1.452</c:v>
                </c:pt>
                <c:pt idx="2352">
                  <c:v>1.452</c:v>
                </c:pt>
                <c:pt idx="2353">
                  <c:v>1.4530000000000001</c:v>
                </c:pt>
                <c:pt idx="2354">
                  <c:v>1.4550000000000001</c:v>
                </c:pt>
                <c:pt idx="2355">
                  <c:v>1.4510000000000001</c:v>
                </c:pt>
                <c:pt idx="2356">
                  <c:v>1.4510000000000001</c:v>
                </c:pt>
                <c:pt idx="2357">
                  <c:v>1.45</c:v>
                </c:pt>
                <c:pt idx="2358">
                  <c:v>1.452</c:v>
                </c:pt>
                <c:pt idx="2359">
                  <c:v>1.4510000000000001</c:v>
                </c:pt>
                <c:pt idx="2360">
                  <c:v>1.4530000000000001</c:v>
                </c:pt>
                <c:pt idx="2361">
                  <c:v>1.45</c:v>
                </c:pt>
                <c:pt idx="2362">
                  <c:v>1.45</c:v>
                </c:pt>
                <c:pt idx="2363">
                  <c:v>1.452</c:v>
                </c:pt>
                <c:pt idx="2364">
                  <c:v>1.4490000000000001</c:v>
                </c:pt>
                <c:pt idx="2365">
                  <c:v>1.454</c:v>
                </c:pt>
                <c:pt idx="2366">
                  <c:v>1.45</c:v>
                </c:pt>
                <c:pt idx="2367">
                  <c:v>1.452</c:v>
                </c:pt>
                <c:pt idx="2368">
                  <c:v>1.452</c:v>
                </c:pt>
                <c:pt idx="2369">
                  <c:v>1.452</c:v>
                </c:pt>
                <c:pt idx="2370">
                  <c:v>1.452</c:v>
                </c:pt>
                <c:pt idx="2371">
                  <c:v>1.4490000000000001</c:v>
                </c:pt>
                <c:pt idx="2372">
                  <c:v>1.4510000000000001</c:v>
                </c:pt>
                <c:pt idx="2373">
                  <c:v>1.4530000000000001</c:v>
                </c:pt>
                <c:pt idx="2374">
                  <c:v>1.4510000000000001</c:v>
                </c:pt>
                <c:pt idx="2375">
                  <c:v>1.4490000000000001</c:v>
                </c:pt>
                <c:pt idx="2376">
                  <c:v>1.4510000000000001</c:v>
                </c:pt>
                <c:pt idx="2377">
                  <c:v>1.452</c:v>
                </c:pt>
                <c:pt idx="2378">
                  <c:v>1.4490000000000001</c:v>
                </c:pt>
                <c:pt idx="2379">
                  <c:v>1.4510000000000001</c:v>
                </c:pt>
                <c:pt idx="2380">
                  <c:v>1.4510000000000001</c:v>
                </c:pt>
                <c:pt idx="2381">
                  <c:v>1.4490000000000001</c:v>
                </c:pt>
                <c:pt idx="2382">
                  <c:v>1.45</c:v>
                </c:pt>
                <c:pt idx="2383">
                  <c:v>1.45</c:v>
                </c:pt>
                <c:pt idx="2384">
                  <c:v>1.45</c:v>
                </c:pt>
                <c:pt idx="2385">
                  <c:v>1.4470000000000001</c:v>
                </c:pt>
                <c:pt idx="2386">
                  <c:v>1.4470000000000001</c:v>
                </c:pt>
                <c:pt idx="2387">
                  <c:v>1.4490000000000001</c:v>
                </c:pt>
                <c:pt idx="2388">
                  <c:v>1.4490000000000001</c:v>
                </c:pt>
                <c:pt idx="2389">
                  <c:v>1.448</c:v>
                </c:pt>
                <c:pt idx="2390">
                  <c:v>1.4490000000000001</c:v>
                </c:pt>
                <c:pt idx="2391">
                  <c:v>1.45</c:v>
                </c:pt>
                <c:pt idx="2392">
                  <c:v>1.4490000000000001</c:v>
                </c:pt>
                <c:pt idx="2393">
                  <c:v>1.4470000000000001</c:v>
                </c:pt>
                <c:pt idx="2394">
                  <c:v>1.4470000000000001</c:v>
                </c:pt>
                <c:pt idx="2395">
                  <c:v>1.446</c:v>
                </c:pt>
                <c:pt idx="2396">
                  <c:v>1.45</c:v>
                </c:pt>
                <c:pt idx="2397">
                  <c:v>1.448</c:v>
                </c:pt>
                <c:pt idx="2398">
                  <c:v>1.448</c:v>
                </c:pt>
                <c:pt idx="2399">
                  <c:v>1.4470000000000001</c:v>
                </c:pt>
                <c:pt idx="2400">
                  <c:v>1.446</c:v>
                </c:pt>
                <c:pt idx="2401">
                  <c:v>1.4470000000000001</c:v>
                </c:pt>
                <c:pt idx="2402">
                  <c:v>1.4490000000000001</c:v>
                </c:pt>
                <c:pt idx="2403">
                  <c:v>1.4470000000000001</c:v>
                </c:pt>
                <c:pt idx="2404">
                  <c:v>1.4490000000000001</c:v>
                </c:pt>
                <c:pt idx="2405">
                  <c:v>1.448</c:v>
                </c:pt>
                <c:pt idx="2406">
                  <c:v>1.446</c:v>
                </c:pt>
                <c:pt idx="2407">
                  <c:v>1.448</c:v>
                </c:pt>
                <c:pt idx="2408">
                  <c:v>1.446</c:v>
                </c:pt>
                <c:pt idx="2409">
                  <c:v>1.446</c:v>
                </c:pt>
                <c:pt idx="2410">
                  <c:v>1.448</c:v>
                </c:pt>
                <c:pt idx="2411">
                  <c:v>1.4450000000000001</c:v>
                </c:pt>
                <c:pt idx="2412">
                  <c:v>1.446</c:v>
                </c:pt>
                <c:pt idx="2413">
                  <c:v>1.446</c:v>
                </c:pt>
                <c:pt idx="2414">
                  <c:v>1.4470000000000001</c:v>
                </c:pt>
                <c:pt idx="2415">
                  <c:v>1.4470000000000001</c:v>
                </c:pt>
                <c:pt idx="2416">
                  <c:v>1.448</c:v>
                </c:pt>
                <c:pt idx="2417">
                  <c:v>1.4470000000000001</c:v>
                </c:pt>
                <c:pt idx="2418">
                  <c:v>1.4470000000000001</c:v>
                </c:pt>
                <c:pt idx="2419">
                  <c:v>1.446</c:v>
                </c:pt>
                <c:pt idx="2420">
                  <c:v>1.4470000000000001</c:v>
                </c:pt>
                <c:pt idx="2421">
                  <c:v>1.446</c:v>
                </c:pt>
                <c:pt idx="2422">
                  <c:v>1.446</c:v>
                </c:pt>
                <c:pt idx="2423">
                  <c:v>1.4450000000000001</c:v>
                </c:pt>
                <c:pt idx="2424">
                  <c:v>1.4450000000000001</c:v>
                </c:pt>
                <c:pt idx="2425">
                  <c:v>1.446</c:v>
                </c:pt>
                <c:pt idx="2426">
                  <c:v>1.4470000000000001</c:v>
                </c:pt>
                <c:pt idx="2427">
                  <c:v>1.446</c:v>
                </c:pt>
                <c:pt idx="2428">
                  <c:v>1.446</c:v>
                </c:pt>
                <c:pt idx="2429">
                  <c:v>1.4470000000000001</c:v>
                </c:pt>
                <c:pt idx="2430">
                  <c:v>1.4470000000000001</c:v>
                </c:pt>
                <c:pt idx="2431">
                  <c:v>1.444</c:v>
                </c:pt>
                <c:pt idx="2432">
                  <c:v>1.446</c:v>
                </c:pt>
                <c:pt idx="2433">
                  <c:v>1.446</c:v>
                </c:pt>
                <c:pt idx="2434">
                  <c:v>1.444</c:v>
                </c:pt>
                <c:pt idx="2435">
                  <c:v>1.446</c:v>
                </c:pt>
                <c:pt idx="2436">
                  <c:v>1.4470000000000001</c:v>
                </c:pt>
                <c:pt idx="2437">
                  <c:v>1.446</c:v>
                </c:pt>
                <c:pt idx="2438">
                  <c:v>1.4450000000000001</c:v>
                </c:pt>
                <c:pt idx="2439">
                  <c:v>1.4419999999999999</c:v>
                </c:pt>
                <c:pt idx="2440">
                  <c:v>1.4470000000000001</c:v>
                </c:pt>
                <c:pt idx="2441">
                  <c:v>1.4450000000000001</c:v>
                </c:pt>
                <c:pt idx="2442">
                  <c:v>1.4450000000000001</c:v>
                </c:pt>
                <c:pt idx="2443">
                  <c:v>1.4470000000000001</c:v>
                </c:pt>
                <c:pt idx="2444">
                  <c:v>1.446</c:v>
                </c:pt>
                <c:pt idx="2445">
                  <c:v>1.4450000000000001</c:v>
                </c:pt>
                <c:pt idx="2446">
                  <c:v>1.4470000000000001</c:v>
                </c:pt>
                <c:pt idx="2447">
                  <c:v>1.446</c:v>
                </c:pt>
                <c:pt idx="2448">
                  <c:v>1.4450000000000001</c:v>
                </c:pt>
                <c:pt idx="2449">
                  <c:v>1.4450000000000001</c:v>
                </c:pt>
                <c:pt idx="2450">
                  <c:v>1.4419999999999999</c:v>
                </c:pt>
                <c:pt idx="2451">
                  <c:v>1.446</c:v>
                </c:pt>
                <c:pt idx="2452">
                  <c:v>1.448</c:v>
                </c:pt>
                <c:pt idx="2453">
                  <c:v>1.446</c:v>
                </c:pt>
                <c:pt idx="2454">
                  <c:v>1.4419999999999999</c:v>
                </c:pt>
                <c:pt idx="2455">
                  <c:v>1.4470000000000001</c:v>
                </c:pt>
                <c:pt idx="2456">
                  <c:v>1.4450000000000001</c:v>
                </c:pt>
                <c:pt idx="2457">
                  <c:v>1.4470000000000001</c:v>
                </c:pt>
                <c:pt idx="2458">
                  <c:v>1.446</c:v>
                </c:pt>
                <c:pt idx="2459">
                  <c:v>1.4470000000000001</c:v>
                </c:pt>
                <c:pt idx="2460">
                  <c:v>1.446</c:v>
                </c:pt>
                <c:pt idx="2461">
                  <c:v>1.446</c:v>
                </c:pt>
                <c:pt idx="2462">
                  <c:v>1.4450000000000001</c:v>
                </c:pt>
                <c:pt idx="2463">
                  <c:v>1.4450000000000001</c:v>
                </c:pt>
                <c:pt idx="2464">
                  <c:v>1.4450000000000001</c:v>
                </c:pt>
                <c:pt idx="2465">
                  <c:v>1.4470000000000001</c:v>
                </c:pt>
                <c:pt idx="2466">
                  <c:v>1.446</c:v>
                </c:pt>
                <c:pt idx="2467">
                  <c:v>1.448</c:v>
                </c:pt>
                <c:pt idx="2468">
                  <c:v>1.4450000000000001</c:v>
                </c:pt>
                <c:pt idx="2469">
                  <c:v>1.446</c:v>
                </c:pt>
                <c:pt idx="2470">
                  <c:v>1.4470000000000001</c:v>
                </c:pt>
                <c:pt idx="2471">
                  <c:v>1.4419999999999999</c:v>
                </c:pt>
                <c:pt idx="2472">
                  <c:v>1.448</c:v>
                </c:pt>
                <c:pt idx="2473">
                  <c:v>1.446</c:v>
                </c:pt>
                <c:pt idx="2474">
                  <c:v>1.4450000000000001</c:v>
                </c:pt>
                <c:pt idx="2475">
                  <c:v>1.446</c:v>
                </c:pt>
                <c:pt idx="2476">
                  <c:v>1.446</c:v>
                </c:pt>
                <c:pt idx="2477">
                  <c:v>1.448</c:v>
                </c:pt>
                <c:pt idx="2478">
                  <c:v>1.446</c:v>
                </c:pt>
                <c:pt idx="2479">
                  <c:v>1.4470000000000001</c:v>
                </c:pt>
                <c:pt idx="2480">
                  <c:v>1.448</c:v>
                </c:pt>
                <c:pt idx="2481">
                  <c:v>1.4470000000000001</c:v>
                </c:pt>
                <c:pt idx="2482">
                  <c:v>1.444</c:v>
                </c:pt>
                <c:pt idx="2483">
                  <c:v>1.4450000000000001</c:v>
                </c:pt>
                <c:pt idx="2484">
                  <c:v>1.4470000000000001</c:v>
                </c:pt>
                <c:pt idx="2485">
                  <c:v>1.4470000000000001</c:v>
                </c:pt>
                <c:pt idx="2486">
                  <c:v>1.4450000000000001</c:v>
                </c:pt>
                <c:pt idx="2487">
                  <c:v>1.444</c:v>
                </c:pt>
                <c:pt idx="2488">
                  <c:v>1.444</c:v>
                </c:pt>
                <c:pt idx="2489">
                  <c:v>1.4450000000000001</c:v>
                </c:pt>
                <c:pt idx="2490">
                  <c:v>1.444</c:v>
                </c:pt>
                <c:pt idx="2491">
                  <c:v>1.446</c:v>
                </c:pt>
                <c:pt idx="2492">
                  <c:v>1.4450000000000001</c:v>
                </c:pt>
                <c:pt idx="2493">
                  <c:v>1.4450000000000001</c:v>
                </c:pt>
                <c:pt idx="2494">
                  <c:v>1.446</c:v>
                </c:pt>
                <c:pt idx="2495">
                  <c:v>1.446</c:v>
                </c:pt>
                <c:pt idx="2496">
                  <c:v>1.4450000000000001</c:v>
                </c:pt>
                <c:pt idx="2497">
                  <c:v>1.4470000000000001</c:v>
                </c:pt>
                <c:pt idx="2498">
                  <c:v>1.4430000000000001</c:v>
                </c:pt>
                <c:pt idx="2499">
                  <c:v>1.446</c:v>
                </c:pt>
                <c:pt idx="2500">
                  <c:v>1.448</c:v>
                </c:pt>
                <c:pt idx="2501">
                  <c:v>1.4450000000000001</c:v>
                </c:pt>
                <c:pt idx="2502">
                  <c:v>1.448</c:v>
                </c:pt>
                <c:pt idx="2503">
                  <c:v>1.4450000000000001</c:v>
                </c:pt>
                <c:pt idx="2504">
                  <c:v>1.444</c:v>
                </c:pt>
                <c:pt idx="2505">
                  <c:v>1.446</c:v>
                </c:pt>
                <c:pt idx="2506">
                  <c:v>1.444</c:v>
                </c:pt>
                <c:pt idx="2507">
                  <c:v>1.45</c:v>
                </c:pt>
                <c:pt idx="2508">
                  <c:v>1.4430000000000001</c:v>
                </c:pt>
                <c:pt idx="2509">
                  <c:v>1.4450000000000001</c:v>
                </c:pt>
                <c:pt idx="2510">
                  <c:v>1.4450000000000001</c:v>
                </c:pt>
                <c:pt idx="2511">
                  <c:v>1.446</c:v>
                </c:pt>
                <c:pt idx="2512">
                  <c:v>1.4450000000000001</c:v>
                </c:pt>
                <c:pt idx="2513">
                  <c:v>1.448</c:v>
                </c:pt>
                <c:pt idx="2514">
                  <c:v>1.446</c:v>
                </c:pt>
                <c:pt idx="2515">
                  <c:v>1.4470000000000001</c:v>
                </c:pt>
                <c:pt idx="2516">
                  <c:v>1.446</c:v>
                </c:pt>
                <c:pt idx="2517">
                  <c:v>1.444</c:v>
                </c:pt>
                <c:pt idx="2518">
                  <c:v>1.4470000000000001</c:v>
                </c:pt>
                <c:pt idx="2519">
                  <c:v>1.4470000000000001</c:v>
                </c:pt>
                <c:pt idx="2520">
                  <c:v>1.4450000000000001</c:v>
                </c:pt>
                <c:pt idx="2521">
                  <c:v>1.446</c:v>
                </c:pt>
                <c:pt idx="2522">
                  <c:v>1.446</c:v>
                </c:pt>
                <c:pt idx="2523">
                  <c:v>1.4490000000000001</c:v>
                </c:pt>
                <c:pt idx="2524">
                  <c:v>1.4450000000000001</c:v>
                </c:pt>
                <c:pt idx="2525">
                  <c:v>1.448</c:v>
                </c:pt>
                <c:pt idx="2526">
                  <c:v>1.444</c:v>
                </c:pt>
                <c:pt idx="2527">
                  <c:v>1.446</c:v>
                </c:pt>
                <c:pt idx="2528">
                  <c:v>1.4470000000000001</c:v>
                </c:pt>
                <c:pt idx="2529">
                  <c:v>1.45</c:v>
                </c:pt>
                <c:pt idx="2530">
                  <c:v>1.446</c:v>
                </c:pt>
                <c:pt idx="2531">
                  <c:v>1.4450000000000001</c:v>
                </c:pt>
                <c:pt idx="2532">
                  <c:v>1.446</c:v>
                </c:pt>
                <c:pt idx="2533">
                  <c:v>1.446</c:v>
                </c:pt>
                <c:pt idx="2534">
                  <c:v>1.4450000000000001</c:v>
                </c:pt>
                <c:pt idx="2535">
                  <c:v>1.4450000000000001</c:v>
                </c:pt>
                <c:pt idx="2536">
                  <c:v>1.4470000000000001</c:v>
                </c:pt>
                <c:pt idx="2537">
                  <c:v>1.448</c:v>
                </c:pt>
                <c:pt idx="2538">
                  <c:v>1.446</c:v>
                </c:pt>
                <c:pt idx="2539">
                  <c:v>1.448</c:v>
                </c:pt>
                <c:pt idx="2540">
                  <c:v>1.4450000000000001</c:v>
                </c:pt>
                <c:pt idx="2541">
                  <c:v>1.4470000000000001</c:v>
                </c:pt>
                <c:pt idx="2542">
                  <c:v>1.446</c:v>
                </c:pt>
                <c:pt idx="2543">
                  <c:v>1.4450000000000001</c:v>
                </c:pt>
                <c:pt idx="2544">
                  <c:v>1.4470000000000001</c:v>
                </c:pt>
                <c:pt idx="2545">
                  <c:v>1.448</c:v>
                </c:pt>
                <c:pt idx="2546">
                  <c:v>1.4450000000000001</c:v>
                </c:pt>
                <c:pt idx="2547">
                  <c:v>1.4470000000000001</c:v>
                </c:pt>
                <c:pt idx="2548">
                  <c:v>1.4470000000000001</c:v>
                </c:pt>
                <c:pt idx="2549">
                  <c:v>1.4470000000000001</c:v>
                </c:pt>
                <c:pt idx="2550">
                  <c:v>1.446</c:v>
                </c:pt>
                <c:pt idx="2551">
                  <c:v>1.448</c:v>
                </c:pt>
                <c:pt idx="2552">
                  <c:v>1.4470000000000001</c:v>
                </c:pt>
                <c:pt idx="2553">
                  <c:v>1.446</c:v>
                </c:pt>
                <c:pt idx="2554">
                  <c:v>1.446</c:v>
                </c:pt>
                <c:pt idx="2555">
                  <c:v>1.448</c:v>
                </c:pt>
                <c:pt idx="2556">
                  <c:v>1.4470000000000001</c:v>
                </c:pt>
                <c:pt idx="2557">
                  <c:v>1.446</c:v>
                </c:pt>
                <c:pt idx="2558">
                  <c:v>1.4450000000000001</c:v>
                </c:pt>
                <c:pt idx="2559">
                  <c:v>1.444</c:v>
                </c:pt>
                <c:pt idx="2560">
                  <c:v>1.444</c:v>
                </c:pt>
                <c:pt idx="2561">
                  <c:v>1.448</c:v>
                </c:pt>
                <c:pt idx="2562">
                  <c:v>1.4450000000000001</c:v>
                </c:pt>
                <c:pt idx="2563">
                  <c:v>1.4450000000000001</c:v>
                </c:pt>
                <c:pt idx="2564">
                  <c:v>1.444</c:v>
                </c:pt>
                <c:pt idx="2565">
                  <c:v>1.446</c:v>
                </c:pt>
                <c:pt idx="2566">
                  <c:v>1.448</c:v>
                </c:pt>
                <c:pt idx="2567">
                  <c:v>1.444</c:v>
                </c:pt>
                <c:pt idx="2568">
                  <c:v>1.4450000000000001</c:v>
                </c:pt>
                <c:pt idx="2569">
                  <c:v>1.446</c:v>
                </c:pt>
                <c:pt idx="2570">
                  <c:v>1.446</c:v>
                </c:pt>
                <c:pt idx="2571">
                  <c:v>1.446</c:v>
                </c:pt>
                <c:pt idx="2572">
                  <c:v>1.446</c:v>
                </c:pt>
                <c:pt idx="2573">
                  <c:v>1.4470000000000001</c:v>
                </c:pt>
                <c:pt idx="2574">
                  <c:v>1.446</c:v>
                </c:pt>
                <c:pt idx="2575">
                  <c:v>1.444</c:v>
                </c:pt>
                <c:pt idx="2576">
                  <c:v>1.446</c:v>
                </c:pt>
                <c:pt idx="2577">
                  <c:v>1.444</c:v>
                </c:pt>
                <c:pt idx="2578">
                  <c:v>1.444</c:v>
                </c:pt>
                <c:pt idx="2579">
                  <c:v>1.446</c:v>
                </c:pt>
                <c:pt idx="2580">
                  <c:v>1.4450000000000001</c:v>
                </c:pt>
                <c:pt idx="2581">
                  <c:v>1.4450000000000001</c:v>
                </c:pt>
                <c:pt idx="2582">
                  <c:v>1.4570000000000001</c:v>
                </c:pt>
                <c:pt idx="2583">
                  <c:v>1.4470000000000001</c:v>
                </c:pt>
                <c:pt idx="2584">
                  <c:v>1.446</c:v>
                </c:pt>
                <c:pt idx="2585">
                  <c:v>1.444</c:v>
                </c:pt>
                <c:pt idx="2586">
                  <c:v>1.446</c:v>
                </c:pt>
                <c:pt idx="2587">
                  <c:v>1.446</c:v>
                </c:pt>
                <c:pt idx="2588">
                  <c:v>1.4470000000000001</c:v>
                </c:pt>
                <c:pt idx="2589">
                  <c:v>1.4430000000000001</c:v>
                </c:pt>
                <c:pt idx="2590">
                  <c:v>1.4470000000000001</c:v>
                </c:pt>
                <c:pt idx="2591">
                  <c:v>1.444</c:v>
                </c:pt>
                <c:pt idx="2592">
                  <c:v>1.4450000000000001</c:v>
                </c:pt>
                <c:pt idx="2593">
                  <c:v>1.446</c:v>
                </c:pt>
                <c:pt idx="2594">
                  <c:v>1.4430000000000001</c:v>
                </c:pt>
                <c:pt idx="2595">
                  <c:v>1.446</c:v>
                </c:pt>
                <c:pt idx="2596">
                  <c:v>1.4470000000000001</c:v>
                </c:pt>
                <c:pt idx="2597">
                  <c:v>1.4450000000000001</c:v>
                </c:pt>
                <c:pt idx="2598">
                  <c:v>1.446</c:v>
                </c:pt>
                <c:pt idx="2599">
                  <c:v>1.4450000000000001</c:v>
                </c:pt>
                <c:pt idx="2600">
                  <c:v>1.446</c:v>
                </c:pt>
                <c:pt idx="2601">
                  <c:v>1.446</c:v>
                </c:pt>
                <c:pt idx="2602">
                  <c:v>1.446</c:v>
                </c:pt>
                <c:pt idx="2603">
                  <c:v>1.444</c:v>
                </c:pt>
                <c:pt idx="2604">
                  <c:v>1.446</c:v>
                </c:pt>
                <c:pt idx="2605">
                  <c:v>1.444</c:v>
                </c:pt>
                <c:pt idx="2606">
                  <c:v>1.444</c:v>
                </c:pt>
                <c:pt idx="2607">
                  <c:v>1.4450000000000001</c:v>
                </c:pt>
                <c:pt idx="2608">
                  <c:v>1.446</c:v>
                </c:pt>
                <c:pt idx="2609">
                  <c:v>1.4450000000000001</c:v>
                </c:pt>
                <c:pt idx="2610">
                  <c:v>1.444</c:v>
                </c:pt>
                <c:pt idx="2611">
                  <c:v>1.444</c:v>
                </c:pt>
                <c:pt idx="2612">
                  <c:v>1.444</c:v>
                </c:pt>
                <c:pt idx="2613">
                  <c:v>1.4450000000000001</c:v>
                </c:pt>
                <c:pt idx="2614">
                  <c:v>1.4430000000000001</c:v>
                </c:pt>
                <c:pt idx="2615">
                  <c:v>1.444</c:v>
                </c:pt>
                <c:pt idx="2616">
                  <c:v>1.4430000000000001</c:v>
                </c:pt>
                <c:pt idx="2617">
                  <c:v>1.444</c:v>
                </c:pt>
                <c:pt idx="2618">
                  <c:v>1.4450000000000001</c:v>
                </c:pt>
                <c:pt idx="2619">
                  <c:v>1.4419999999999999</c:v>
                </c:pt>
                <c:pt idx="2620">
                  <c:v>1.444</c:v>
                </c:pt>
                <c:pt idx="2621">
                  <c:v>1.44</c:v>
                </c:pt>
                <c:pt idx="2622">
                  <c:v>1.444</c:v>
                </c:pt>
                <c:pt idx="2623">
                  <c:v>1.444</c:v>
                </c:pt>
                <c:pt idx="2624">
                  <c:v>1.444</c:v>
                </c:pt>
                <c:pt idx="2625">
                  <c:v>1.446</c:v>
                </c:pt>
                <c:pt idx="2626">
                  <c:v>1.4410000000000001</c:v>
                </c:pt>
                <c:pt idx="2627">
                  <c:v>1.4419999999999999</c:v>
                </c:pt>
                <c:pt idx="2628">
                  <c:v>1.446</c:v>
                </c:pt>
                <c:pt idx="2629">
                  <c:v>1.4419999999999999</c:v>
                </c:pt>
                <c:pt idx="2630">
                  <c:v>1.4419999999999999</c:v>
                </c:pt>
                <c:pt idx="2631">
                  <c:v>1.4430000000000001</c:v>
                </c:pt>
                <c:pt idx="2632">
                  <c:v>1.444</c:v>
                </c:pt>
                <c:pt idx="2633">
                  <c:v>1.4419999999999999</c:v>
                </c:pt>
                <c:pt idx="2634">
                  <c:v>1.4450000000000001</c:v>
                </c:pt>
                <c:pt idx="2635">
                  <c:v>1.444</c:v>
                </c:pt>
                <c:pt idx="2636">
                  <c:v>1.444</c:v>
                </c:pt>
                <c:pt idx="2637">
                  <c:v>1.444</c:v>
                </c:pt>
                <c:pt idx="2638">
                  <c:v>1.4450000000000001</c:v>
                </c:pt>
                <c:pt idx="2639">
                  <c:v>1.4430000000000001</c:v>
                </c:pt>
                <c:pt idx="2640">
                  <c:v>1.4450000000000001</c:v>
                </c:pt>
                <c:pt idx="2641">
                  <c:v>1.4419999999999999</c:v>
                </c:pt>
                <c:pt idx="2642">
                  <c:v>1.448</c:v>
                </c:pt>
                <c:pt idx="2643">
                  <c:v>1.4450000000000001</c:v>
                </c:pt>
                <c:pt idx="2644">
                  <c:v>1.4450000000000001</c:v>
                </c:pt>
                <c:pt idx="2645">
                  <c:v>1.4450000000000001</c:v>
                </c:pt>
                <c:pt idx="2646">
                  <c:v>1.4430000000000001</c:v>
                </c:pt>
                <c:pt idx="2647">
                  <c:v>1.4419999999999999</c:v>
                </c:pt>
                <c:pt idx="2648">
                  <c:v>1.4430000000000001</c:v>
                </c:pt>
                <c:pt idx="2649">
                  <c:v>1.4430000000000001</c:v>
                </c:pt>
                <c:pt idx="2650">
                  <c:v>1.4430000000000001</c:v>
                </c:pt>
                <c:pt idx="2651">
                  <c:v>1.4450000000000001</c:v>
                </c:pt>
                <c:pt idx="2652">
                  <c:v>1.4450000000000001</c:v>
                </c:pt>
                <c:pt idx="2653">
                  <c:v>1.4450000000000001</c:v>
                </c:pt>
                <c:pt idx="2654">
                  <c:v>1.4430000000000001</c:v>
                </c:pt>
                <c:pt idx="2655">
                  <c:v>1.444</c:v>
                </c:pt>
                <c:pt idx="2656">
                  <c:v>1.4450000000000001</c:v>
                </c:pt>
                <c:pt idx="2657">
                  <c:v>1.4450000000000001</c:v>
                </c:pt>
                <c:pt idx="2658">
                  <c:v>1.4430000000000001</c:v>
                </c:pt>
                <c:pt idx="2659">
                  <c:v>1.4410000000000001</c:v>
                </c:pt>
                <c:pt idx="2660">
                  <c:v>1.444</c:v>
                </c:pt>
                <c:pt idx="2661">
                  <c:v>1.444</c:v>
                </c:pt>
                <c:pt idx="2662">
                  <c:v>1.4450000000000001</c:v>
                </c:pt>
                <c:pt idx="2663">
                  <c:v>1.444</c:v>
                </c:pt>
                <c:pt idx="2664">
                  <c:v>1.4450000000000001</c:v>
                </c:pt>
                <c:pt idx="2665">
                  <c:v>1.4490000000000001</c:v>
                </c:pt>
                <c:pt idx="2666">
                  <c:v>1.4450000000000001</c:v>
                </c:pt>
                <c:pt idx="2667">
                  <c:v>1.444</c:v>
                </c:pt>
                <c:pt idx="2668">
                  <c:v>1.446</c:v>
                </c:pt>
                <c:pt idx="2669">
                  <c:v>1.444</c:v>
                </c:pt>
                <c:pt idx="2670">
                  <c:v>1.4450000000000001</c:v>
                </c:pt>
                <c:pt idx="2671">
                  <c:v>1.4419999999999999</c:v>
                </c:pt>
                <c:pt idx="2672">
                  <c:v>1.4419999999999999</c:v>
                </c:pt>
                <c:pt idx="2673">
                  <c:v>1.4430000000000001</c:v>
                </c:pt>
                <c:pt idx="2674">
                  <c:v>1.444</c:v>
                </c:pt>
                <c:pt idx="2675">
                  <c:v>1.446</c:v>
                </c:pt>
                <c:pt idx="2676">
                  <c:v>1.4450000000000001</c:v>
                </c:pt>
                <c:pt idx="2677">
                  <c:v>1.444</c:v>
                </c:pt>
                <c:pt idx="2678">
                  <c:v>1.444</c:v>
                </c:pt>
                <c:pt idx="2679">
                  <c:v>1.4430000000000001</c:v>
                </c:pt>
                <c:pt idx="2680">
                  <c:v>1.446</c:v>
                </c:pt>
                <c:pt idx="2681">
                  <c:v>1.446</c:v>
                </c:pt>
                <c:pt idx="2682">
                  <c:v>1.446</c:v>
                </c:pt>
                <c:pt idx="2683">
                  <c:v>1.4470000000000001</c:v>
                </c:pt>
                <c:pt idx="2684">
                  <c:v>1.446</c:v>
                </c:pt>
                <c:pt idx="2685">
                  <c:v>1.4430000000000001</c:v>
                </c:pt>
                <c:pt idx="2686">
                  <c:v>1.4430000000000001</c:v>
                </c:pt>
                <c:pt idx="2687">
                  <c:v>1.444</c:v>
                </c:pt>
                <c:pt idx="2688">
                  <c:v>1.4430000000000001</c:v>
                </c:pt>
                <c:pt idx="2689">
                  <c:v>1.444</c:v>
                </c:pt>
                <c:pt idx="2690">
                  <c:v>1.4450000000000001</c:v>
                </c:pt>
                <c:pt idx="2691">
                  <c:v>1.444</c:v>
                </c:pt>
                <c:pt idx="2692">
                  <c:v>1.4450000000000001</c:v>
                </c:pt>
                <c:pt idx="2693">
                  <c:v>1.4450000000000001</c:v>
                </c:pt>
                <c:pt idx="2694">
                  <c:v>1.4430000000000001</c:v>
                </c:pt>
                <c:pt idx="2695">
                  <c:v>1.4430000000000001</c:v>
                </c:pt>
                <c:pt idx="2696">
                  <c:v>1.444</c:v>
                </c:pt>
                <c:pt idx="2697">
                  <c:v>1.4410000000000001</c:v>
                </c:pt>
                <c:pt idx="2698">
                  <c:v>1.4430000000000001</c:v>
                </c:pt>
                <c:pt idx="2699">
                  <c:v>1.4430000000000001</c:v>
                </c:pt>
                <c:pt idx="2700">
                  <c:v>1.444</c:v>
                </c:pt>
                <c:pt idx="2701">
                  <c:v>1.4430000000000001</c:v>
                </c:pt>
                <c:pt idx="2702">
                  <c:v>1.4450000000000001</c:v>
                </c:pt>
                <c:pt idx="2703">
                  <c:v>1.4470000000000001</c:v>
                </c:pt>
                <c:pt idx="2704">
                  <c:v>1.4450000000000001</c:v>
                </c:pt>
                <c:pt idx="2705">
                  <c:v>1.446</c:v>
                </c:pt>
                <c:pt idx="2706">
                  <c:v>1.444</c:v>
                </c:pt>
                <c:pt idx="2707">
                  <c:v>1.446</c:v>
                </c:pt>
                <c:pt idx="2708">
                  <c:v>1.446</c:v>
                </c:pt>
                <c:pt idx="2709">
                  <c:v>1.444</c:v>
                </c:pt>
                <c:pt idx="2710">
                  <c:v>1.4430000000000001</c:v>
                </c:pt>
                <c:pt idx="2711">
                  <c:v>1.444</c:v>
                </c:pt>
                <c:pt idx="2712">
                  <c:v>1.4470000000000001</c:v>
                </c:pt>
                <c:pt idx="2713">
                  <c:v>1.446</c:v>
                </c:pt>
                <c:pt idx="2714">
                  <c:v>1.4430000000000001</c:v>
                </c:pt>
                <c:pt idx="2715">
                  <c:v>1.446</c:v>
                </c:pt>
                <c:pt idx="2716">
                  <c:v>1.4430000000000001</c:v>
                </c:pt>
                <c:pt idx="2717">
                  <c:v>1.4470000000000001</c:v>
                </c:pt>
                <c:pt idx="2718">
                  <c:v>1.444</c:v>
                </c:pt>
                <c:pt idx="2719">
                  <c:v>1.4470000000000001</c:v>
                </c:pt>
                <c:pt idx="2720">
                  <c:v>1.446</c:v>
                </c:pt>
                <c:pt idx="2721">
                  <c:v>1.4430000000000001</c:v>
                </c:pt>
                <c:pt idx="2722">
                  <c:v>1.448</c:v>
                </c:pt>
                <c:pt idx="2723">
                  <c:v>1.4450000000000001</c:v>
                </c:pt>
                <c:pt idx="2724">
                  <c:v>1.4419999999999999</c:v>
                </c:pt>
                <c:pt idx="2725">
                  <c:v>1.4470000000000001</c:v>
                </c:pt>
                <c:pt idx="2726">
                  <c:v>1.45</c:v>
                </c:pt>
                <c:pt idx="2727">
                  <c:v>1.4450000000000001</c:v>
                </c:pt>
                <c:pt idx="2728">
                  <c:v>1.4470000000000001</c:v>
                </c:pt>
                <c:pt idx="2729">
                  <c:v>1.448</c:v>
                </c:pt>
                <c:pt idx="2730">
                  <c:v>1.4470000000000001</c:v>
                </c:pt>
                <c:pt idx="2731">
                  <c:v>1.448</c:v>
                </c:pt>
                <c:pt idx="2732">
                  <c:v>1.4450000000000001</c:v>
                </c:pt>
                <c:pt idx="2733">
                  <c:v>1.4470000000000001</c:v>
                </c:pt>
                <c:pt idx="2734">
                  <c:v>1.448</c:v>
                </c:pt>
                <c:pt idx="2735">
                  <c:v>1.446</c:v>
                </c:pt>
                <c:pt idx="2736">
                  <c:v>1.446</c:v>
                </c:pt>
                <c:pt idx="2737">
                  <c:v>1.446</c:v>
                </c:pt>
                <c:pt idx="2738">
                  <c:v>1.4470000000000001</c:v>
                </c:pt>
                <c:pt idx="2739">
                  <c:v>1.4450000000000001</c:v>
                </c:pt>
                <c:pt idx="2740">
                  <c:v>1.4450000000000001</c:v>
                </c:pt>
                <c:pt idx="2741">
                  <c:v>1.4450000000000001</c:v>
                </c:pt>
                <c:pt idx="2742">
                  <c:v>1.4470000000000001</c:v>
                </c:pt>
                <c:pt idx="2743">
                  <c:v>1.448</c:v>
                </c:pt>
                <c:pt idx="2744">
                  <c:v>1.4450000000000001</c:v>
                </c:pt>
                <c:pt idx="2745">
                  <c:v>1.4450000000000001</c:v>
                </c:pt>
                <c:pt idx="2746">
                  <c:v>1.448</c:v>
                </c:pt>
                <c:pt idx="2747">
                  <c:v>1.448</c:v>
                </c:pt>
                <c:pt idx="2748">
                  <c:v>1.446</c:v>
                </c:pt>
                <c:pt idx="2749">
                  <c:v>1.446</c:v>
                </c:pt>
                <c:pt idx="2750">
                  <c:v>1.4450000000000001</c:v>
                </c:pt>
                <c:pt idx="2751">
                  <c:v>1.4450000000000001</c:v>
                </c:pt>
                <c:pt idx="2752">
                  <c:v>1.446</c:v>
                </c:pt>
                <c:pt idx="2753">
                  <c:v>1.4490000000000001</c:v>
                </c:pt>
                <c:pt idx="2754">
                  <c:v>1.4450000000000001</c:v>
                </c:pt>
                <c:pt idx="2755">
                  <c:v>1.4450000000000001</c:v>
                </c:pt>
                <c:pt idx="2756">
                  <c:v>1.446</c:v>
                </c:pt>
                <c:pt idx="2757">
                  <c:v>1.448</c:v>
                </c:pt>
                <c:pt idx="2758">
                  <c:v>1.4470000000000001</c:v>
                </c:pt>
                <c:pt idx="2759">
                  <c:v>1.4450000000000001</c:v>
                </c:pt>
                <c:pt idx="2760">
                  <c:v>1.4470000000000001</c:v>
                </c:pt>
                <c:pt idx="2761">
                  <c:v>1.444</c:v>
                </c:pt>
                <c:pt idx="2762">
                  <c:v>1.4470000000000001</c:v>
                </c:pt>
                <c:pt idx="2763">
                  <c:v>1.448</c:v>
                </c:pt>
                <c:pt idx="2764">
                  <c:v>1.446</c:v>
                </c:pt>
                <c:pt idx="2765">
                  <c:v>1.4450000000000001</c:v>
                </c:pt>
                <c:pt idx="2766">
                  <c:v>1.4450000000000001</c:v>
                </c:pt>
                <c:pt idx="2767">
                  <c:v>1.4470000000000001</c:v>
                </c:pt>
                <c:pt idx="2768">
                  <c:v>1.4490000000000001</c:v>
                </c:pt>
                <c:pt idx="2769">
                  <c:v>1.4450000000000001</c:v>
                </c:pt>
                <c:pt idx="2770">
                  <c:v>1.4450000000000001</c:v>
                </c:pt>
                <c:pt idx="2771">
                  <c:v>1.446</c:v>
                </c:pt>
                <c:pt idx="2772">
                  <c:v>1.4490000000000001</c:v>
                </c:pt>
                <c:pt idx="2773">
                  <c:v>1.4470000000000001</c:v>
                </c:pt>
                <c:pt idx="2774">
                  <c:v>1.4470000000000001</c:v>
                </c:pt>
                <c:pt idx="2775">
                  <c:v>1.444</c:v>
                </c:pt>
                <c:pt idx="2776">
                  <c:v>1.4490000000000001</c:v>
                </c:pt>
                <c:pt idx="2777">
                  <c:v>1.448</c:v>
                </c:pt>
                <c:pt idx="2778">
                  <c:v>1.448</c:v>
                </c:pt>
                <c:pt idx="2779">
                  <c:v>1.4470000000000001</c:v>
                </c:pt>
                <c:pt idx="2780">
                  <c:v>1.4470000000000001</c:v>
                </c:pt>
                <c:pt idx="2781">
                  <c:v>1.4470000000000001</c:v>
                </c:pt>
                <c:pt idx="2782">
                  <c:v>1.4470000000000001</c:v>
                </c:pt>
                <c:pt idx="2783">
                  <c:v>1.4470000000000001</c:v>
                </c:pt>
                <c:pt idx="2784">
                  <c:v>1.4490000000000001</c:v>
                </c:pt>
                <c:pt idx="2785">
                  <c:v>1.446</c:v>
                </c:pt>
                <c:pt idx="2786">
                  <c:v>1.4470000000000001</c:v>
                </c:pt>
                <c:pt idx="2787">
                  <c:v>1.4490000000000001</c:v>
                </c:pt>
                <c:pt idx="2788">
                  <c:v>1.446</c:v>
                </c:pt>
                <c:pt idx="2789">
                  <c:v>1.448</c:v>
                </c:pt>
                <c:pt idx="2790">
                  <c:v>1.4490000000000001</c:v>
                </c:pt>
                <c:pt idx="2791">
                  <c:v>1.448</c:v>
                </c:pt>
                <c:pt idx="2792">
                  <c:v>1.448</c:v>
                </c:pt>
                <c:pt idx="2793">
                  <c:v>1.4510000000000001</c:v>
                </c:pt>
                <c:pt idx="2794">
                  <c:v>1.444</c:v>
                </c:pt>
                <c:pt idx="2795">
                  <c:v>1.4490000000000001</c:v>
                </c:pt>
                <c:pt idx="2796">
                  <c:v>1.4490000000000001</c:v>
                </c:pt>
                <c:pt idx="2797">
                  <c:v>1.448</c:v>
                </c:pt>
                <c:pt idx="2798">
                  <c:v>1.4490000000000001</c:v>
                </c:pt>
                <c:pt idx="2799">
                  <c:v>1.45</c:v>
                </c:pt>
                <c:pt idx="2800">
                  <c:v>1.45</c:v>
                </c:pt>
                <c:pt idx="2801">
                  <c:v>1.45</c:v>
                </c:pt>
                <c:pt idx="2802">
                  <c:v>1.446</c:v>
                </c:pt>
                <c:pt idx="2803">
                  <c:v>1.45</c:v>
                </c:pt>
                <c:pt idx="2804">
                  <c:v>1.4450000000000001</c:v>
                </c:pt>
                <c:pt idx="2805">
                  <c:v>1.448</c:v>
                </c:pt>
                <c:pt idx="2806">
                  <c:v>1.45</c:v>
                </c:pt>
                <c:pt idx="2807">
                  <c:v>1.4490000000000001</c:v>
                </c:pt>
                <c:pt idx="2808">
                  <c:v>1.4490000000000001</c:v>
                </c:pt>
                <c:pt idx="2809">
                  <c:v>1.45</c:v>
                </c:pt>
                <c:pt idx="2810">
                  <c:v>1.45</c:v>
                </c:pt>
                <c:pt idx="2811">
                  <c:v>1.448</c:v>
                </c:pt>
                <c:pt idx="2812">
                  <c:v>1.448</c:v>
                </c:pt>
                <c:pt idx="2813">
                  <c:v>1.448</c:v>
                </c:pt>
                <c:pt idx="2814">
                  <c:v>1.4510000000000001</c:v>
                </c:pt>
                <c:pt idx="2815">
                  <c:v>1.448</c:v>
                </c:pt>
                <c:pt idx="2816">
                  <c:v>1.4490000000000001</c:v>
                </c:pt>
                <c:pt idx="2817">
                  <c:v>1.448</c:v>
                </c:pt>
                <c:pt idx="2818">
                  <c:v>1.448</c:v>
                </c:pt>
                <c:pt idx="2819">
                  <c:v>1.448</c:v>
                </c:pt>
                <c:pt idx="2820">
                  <c:v>1.4510000000000001</c:v>
                </c:pt>
                <c:pt idx="2821">
                  <c:v>1.4490000000000001</c:v>
                </c:pt>
                <c:pt idx="2822">
                  <c:v>1.45</c:v>
                </c:pt>
                <c:pt idx="2823">
                  <c:v>1.45</c:v>
                </c:pt>
                <c:pt idx="2824">
                  <c:v>1.45</c:v>
                </c:pt>
                <c:pt idx="2825">
                  <c:v>1.4510000000000001</c:v>
                </c:pt>
                <c:pt idx="2826">
                  <c:v>1.4530000000000001</c:v>
                </c:pt>
                <c:pt idx="2827">
                  <c:v>1.45</c:v>
                </c:pt>
                <c:pt idx="2828">
                  <c:v>1.45</c:v>
                </c:pt>
                <c:pt idx="2829">
                  <c:v>1.448</c:v>
                </c:pt>
                <c:pt idx="2830">
                  <c:v>1.4490000000000001</c:v>
                </c:pt>
                <c:pt idx="2831">
                  <c:v>1.45</c:v>
                </c:pt>
                <c:pt idx="2832">
                  <c:v>1.45</c:v>
                </c:pt>
                <c:pt idx="2833">
                  <c:v>1.45</c:v>
                </c:pt>
                <c:pt idx="2834">
                  <c:v>1.45</c:v>
                </c:pt>
                <c:pt idx="2835">
                  <c:v>1.452</c:v>
                </c:pt>
                <c:pt idx="2836">
                  <c:v>1.45</c:v>
                </c:pt>
                <c:pt idx="2837">
                  <c:v>1.452</c:v>
                </c:pt>
                <c:pt idx="2838">
                  <c:v>1.4490000000000001</c:v>
                </c:pt>
                <c:pt idx="2839">
                  <c:v>1.4490000000000001</c:v>
                </c:pt>
                <c:pt idx="2840">
                  <c:v>1.4510000000000001</c:v>
                </c:pt>
                <c:pt idx="2841">
                  <c:v>1.45</c:v>
                </c:pt>
                <c:pt idx="2842">
                  <c:v>1.4510000000000001</c:v>
                </c:pt>
                <c:pt idx="2843">
                  <c:v>1.4510000000000001</c:v>
                </c:pt>
                <c:pt idx="2844">
                  <c:v>1.4490000000000001</c:v>
                </c:pt>
                <c:pt idx="2845">
                  <c:v>1.4490000000000001</c:v>
                </c:pt>
                <c:pt idx="2846">
                  <c:v>1.4510000000000001</c:v>
                </c:pt>
                <c:pt idx="2847">
                  <c:v>1.4510000000000001</c:v>
                </c:pt>
                <c:pt idx="2848">
                  <c:v>1.45</c:v>
                </c:pt>
                <c:pt idx="2849">
                  <c:v>1.454</c:v>
                </c:pt>
                <c:pt idx="2850">
                  <c:v>1.4510000000000001</c:v>
                </c:pt>
                <c:pt idx="2851">
                  <c:v>1.4510000000000001</c:v>
                </c:pt>
                <c:pt idx="2852">
                  <c:v>1.4510000000000001</c:v>
                </c:pt>
                <c:pt idx="2853">
                  <c:v>1.452</c:v>
                </c:pt>
                <c:pt idx="2854">
                  <c:v>1.45</c:v>
                </c:pt>
                <c:pt idx="2855">
                  <c:v>1.4510000000000001</c:v>
                </c:pt>
                <c:pt idx="2856">
                  <c:v>1.4530000000000001</c:v>
                </c:pt>
                <c:pt idx="2857">
                  <c:v>1.45</c:v>
                </c:pt>
                <c:pt idx="2858">
                  <c:v>1.4530000000000001</c:v>
                </c:pt>
                <c:pt idx="2859">
                  <c:v>1.45</c:v>
                </c:pt>
                <c:pt idx="2860">
                  <c:v>1.452</c:v>
                </c:pt>
                <c:pt idx="2861">
                  <c:v>1.4530000000000001</c:v>
                </c:pt>
                <c:pt idx="2862">
                  <c:v>1.45</c:v>
                </c:pt>
                <c:pt idx="2863">
                  <c:v>1.4490000000000001</c:v>
                </c:pt>
                <c:pt idx="2864">
                  <c:v>1.452</c:v>
                </c:pt>
                <c:pt idx="2865">
                  <c:v>1.4510000000000001</c:v>
                </c:pt>
                <c:pt idx="2866">
                  <c:v>1.4510000000000001</c:v>
                </c:pt>
                <c:pt idx="2867">
                  <c:v>1.45</c:v>
                </c:pt>
                <c:pt idx="2868">
                  <c:v>1.452</c:v>
                </c:pt>
                <c:pt idx="2869">
                  <c:v>1.45</c:v>
                </c:pt>
                <c:pt idx="2870">
                  <c:v>1.4490000000000001</c:v>
                </c:pt>
                <c:pt idx="2871">
                  <c:v>1.45</c:v>
                </c:pt>
                <c:pt idx="2872">
                  <c:v>1.454</c:v>
                </c:pt>
                <c:pt idx="2873">
                  <c:v>1.452</c:v>
                </c:pt>
                <c:pt idx="2874">
                  <c:v>1.4530000000000001</c:v>
                </c:pt>
                <c:pt idx="2875">
                  <c:v>1.4510000000000001</c:v>
                </c:pt>
                <c:pt idx="2876">
                  <c:v>1.4490000000000001</c:v>
                </c:pt>
                <c:pt idx="2877">
                  <c:v>1.4570000000000001</c:v>
                </c:pt>
                <c:pt idx="2878">
                  <c:v>1.4530000000000001</c:v>
                </c:pt>
                <c:pt idx="2879">
                  <c:v>1.4530000000000001</c:v>
                </c:pt>
                <c:pt idx="2880">
                  <c:v>1.452</c:v>
                </c:pt>
                <c:pt idx="2881">
                  <c:v>1.4510000000000001</c:v>
                </c:pt>
                <c:pt idx="2882">
                  <c:v>1.454</c:v>
                </c:pt>
                <c:pt idx="2883">
                  <c:v>1.4510000000000001</c:v>
                </c:pt>
                <c:pt idx="2884">
                  <c:v>1.4530000000000001</c:v>
                </c:pt>
                <c:pt idx="2885">
                  <c:v>1.4510000000000001</c:v>
                </c:pt>
                <c:pt idx="2886">
                  <c:v>1.4510000000000001</c:v>
                </c:pt>
                <c:pt idx="2887">
                  <c:v>1.452</c:v>
                </c:pt>
                <c:pt idx="2888">
                  <c:v>1.4530000000000001</c:v>
                </c:pt>
                <c:pt idx="2889">
                  <c:v>1.4550000000000001</c:v>
                </c:pt>
                <c:pt idx="2890">
                  <c:v>1.4530000000000001</c:v>
                </c:pt>
                <c:pt idx="2891">
                  <c:v>1.4510000000000001</c:v>
                </c:pt>
                <c:pt idx="2892">
                  <c:v>1.4510000000000001</c:v>
                </c:pt>
                <c:pt idx="2893">
                  <c:v>1.4510000000000001</c:v>
                </c:pt>
                <c:pt idx="2894">
                  <c:v>1.45</c:v>
                </c:pt>
                <c:pt idx="2895">
                  <c:v>1.4510000000000001</c:v>
                </c:pt>
                <c:pt idx="2896">
                  <c:v>1.452</c:v>
                </c:pt>
                <c:pt idx="2897">
                  <c:v>1.4510000000000001</c:v>
                </c:pt>
                <c:pt idx="2898">
                  <c:v>1.45</c:v>
                </c:pt>
                <c:pt idx="2899">
                  <c:v>1.452</c:v>
                </c:pt>
                <c:pt idx="2900">
                  <c:v>1.4530000000000001</c:v>
                </c:pt>
                <c:pt idx="2901">
                  <c:v>1.4530000000000001</c:v>
                </c:pt>
                <c:pt idx="2902">
                  <c:v>1.452</c:v>
                </c:pt>
                <c:pt idx="2903">
                  <c:v>1.4510000000000001</c:v>
                </c:pt>
                <c:pt idx="2904">
                  <c:v>1.4530000000000001</c:v>
                </c:pt>
                <c:pt idx="2905">
                  <c:v>1.454</c:v>
                </c:pt>
                <c:pt idx="2906">
                  <c:v>1.454</c:v>
                </c:pt>
                <c:pt idx="2907">
                  <c:v>1.452</c:v>
                </c:pt>
                <c:pt idx="2908">
                  <c:v>1.4530000000000001</c:v>
                </c:pt>
                <c:pt idx="2909">
                  <c:v>1.45</c:v>
                </c:pt>
                <c:pt idx="2910">
                  <c:v>1.4510000000000001</c:v>
                </c:pt>
                <c:pt idx="2911">
                  <c:v>1.4530000000000001</c:v>
                </c:pt>
                <c:pt idx="2912">
                  <c:v>1.454</c:v>
                </c:pt>
                <c:pt idx="2913">
                  <c:v>1.4570000000000001</c:v>
                </c:pt>
                <c:pt idx="2914">
                  <c:v>1.4550000000000001</c:v>
                </c:pt>
                <c:pt idx="2915">
                  <c:v>1.4510000000000001</c:v>
                </c:pt>
                <c:pt idx="2916">
                  <c:v>1.4530000000000001</c:v>
                </c:pt>
                <c:pt idx="2917">
                  <c:v>1.4530000000000001</c:v>
                </c:pt>
                <c:pt idx="2918">
                  <c:v>1.4570000000000001</c:v>
                </c:pt>
                <c:pt idx="2919">
                  <c:v>1.4550000000000001</c:v>
                </c:pt>
                <c:pt idx="2920">
                  <c:v>1.4550000000000001</c:v>
                </c:pt>
                <c:pt idx="2921">
                  <c:v>1.454</c:v>
                </c:pt>
                <c:pt idx="2922">
                  <c:v>1.456</c:v>
                </c:pt>
                <c:pt idx="2923">
                  <c:v>1.4550000000000001</c:v>
                </c:pt>
                <c:pt idx="2924">
                  <c:v>1.4570000000000001</c:v>
                </c:pt>
                <c:pt idx="2925">
                  <c:v>1.456</c:v>
                </c:pt>
                <c:pt idx="2926">
                  <c:v>1.4550000000000001</c:v>
                </c:pt>
                <c:pt idx="2927">
                  <c:v>1.4550000000000001</c:v>
                </c:pt>
                <c:pt idx="2928">
                  <c:v>1.4590000000000001</c:v>
                </c:pt>
                <c:pt idx="2929">
                  <c:v>1.4550000000000001</c:v>
                </c:pt>
                <c:pt idx="2930">
                  <c:v>1.4550000000000001</c:v>
                </c:pt>
                <c:pt idx="2931">
                  <c:v>1.456</c:v>
                </c:pt>
                <c:pt idx="2932">
                  <c:v>1.458</c:v>
                </c:pt>
                <c:pt idx="2933">
                  <c:v>1.458</c:v>
                </c:pt>
                <c:pt idx="2934">
                  <c:v>1.4570000000000001</c:v>
                </c:pt>
                <c:pt idx="2935">
                  <c:v>1.456</c:v>
                </c:pt>
                <c:pt idx="2936">
                  <c:v>1.458</c:v>
                </c:pt>
                <c:pt idx="2937">
                  <c:v>1.4570000000000001</c:v>
                </c:pt>
                <c:pt idx="2938">
                  <c:v>1.46</c:v>
                </c:pt>
                <c:pt idx="2939">
                  <c:v>1.46</c:v>
                </c:pt>
                <c:pt idx="2940">
                  <c:v>1.4590000000000001</c:v>
                </c:pt>
                <c:pt idx="2941">
                  <c:v>1.4590000000000001</c:v>
                </c:pt>
                <c:pt idx="2942">
                  <c:v>1.458</c:v>
                </c:pt>
                <c:pt idx="2943">
                  <c:v>1.458</c:v>
                </c:pt>
                <c:pt idx="2944">
                  <c:v>1.4570000000000001</c:v>
                </c:pt>
                <c:pt idx="2945">
                  <c:v>1.4570000000000001</c:v>
                </c:pt>
                <c:pt idx="2946">
                  <c:v>1.4590000000000001</c:v>
                </c:pt>
                <c:pt idx="2947">
                  <c:v>1.4570000000000001</c:v>
                </c:pt>
                <c:pt idx="2948">
                  <c:v>1.458</c:v>
                </c:pt>
                <c:pt idx="2949">
                  <c:v>1.4590000000000001</c:v>
                </c:pt>
                <c:pt idx="2950">
                  <c:v>1.4610000000000001</c:v>
                </c:pt>
                <c:pt idx="2951">
                  <c:v>1.458</c:v>
                </c:pt>
                <c:pt idx="2952">
                  <c:v>1.4570000000000001</c:v>
                </c:pt>
                <c:pt idx="2953">
                  <c:v>1.4590000000000001</c:v>
                </c:pt>
                <c:pt idx="2954">
                  <c:v>1.46</c:v>
                </c:pt>
                <c:pt idx="2955">
                  <c:v>1.46</c:v>
                </c:pt>
                <c:pt idx="2956">
                  <c:v>1.462</c:v>
                </c:pt>
                <c:pt idx="2957">
                  <c:v>1.4590000000000001</c:v>
                </c:pt>
                <c:pt idx="2958">
                  <c:v>1.4590000000000001</c:v>
                </c:pt>
                <c:pt idx="2959">
                  <c:v>1.456</c:v>
                </c:pt>
                <c:pt idx="2960">
                  <c:v>1.4610000000000001</c:v>
                </c:pt>
                <c:pt idx="2961">
                  <c:v>1.458</c:v>
                </c:pt>
                <c:pt idx="2962">
                  <c:v>1.4610000000000001</c:v>
                </c:pt>
                <c:pt idx="2963">
                  <c:v>1.4590000000000001</c:v>
                </c:pt>
                <c:pt idx="2964">
                  <c:v>1.4590000000000001</c:v>
                </c:pt>
                <c:pt idx="2965">
                  <c:v>1.46</c:v>
                </c:pt>
                <c:pt idx="2966">
                  <c:v>1.4850000000000001</c:v>
                </c:pt>
                <c:pt idx="2967">
                  <c:v>1.4610000000000001</c:v>
                </c:pt>
                <c:pt idx="2968">
                  <c:v>1.4590000000000001</c:v>
                </c:pt>
                <c:pt idx="2969">
                  <c:v>1.4590000000000001</c:v>
                </c:pt>
                <c:pt idx="2970">
                  <c:v>1.462</c:v>
                </c:pt>
                <c:pt idx="2971">
                  <c:v>1.4610000000000001</c:v>
                </c:pt>
                <c:pt idx="2972">
                  <c:v>1.46</c:v>
                </c:pt>
                <c:pt idx="2973">
                  <c:v>1.462</c:v>
                </c:pt>
                <c:pt idx="2974">
                  <c:v>1.462</c:v>
                </c:pt>
                <c:pt idx="2975">
                  <c:v>1.4590000000000001</c:v>
                </c:pt>
                <c:pt idx="2976">
                  <c:v>1.4610000000000001</c:v>
                </c:pt>
                <c:pt idx="2977">
                  <c:v>1.4610000000000001</c:v>
                </c:pt>
                <c:pt idx="2978">
                  <c:v>1.458</c:v>
                </c:pt>
                <c:pt idx="2979">
                  <c:v>1.4610000000000001</c:v>
                </c:pt>
                <c:pt idx="2980">
                  <c:v>1.4670000000000001</c:v>
                </c:pt>
                <c:pt idx="2981">
                  <c:v>1.4610000000000001</c:v>
                </c:pt>
                <c:pt idx="2982">
                  <c:v>1.46</c:v>
                </c:pt>
                <c:pt idx="2983">
                  <c:v>1.46</c:v>
                </c:pt>
                <c:pt idx="2984">
                  <c:v>1.4610000000000001</c:v>
                </c:pt>
                <c:pt idx="2985">
                  <c:v>1.4590000000000001</c:v>
                </c:pt>
                <c:pt idx="2986">
                  <c:v>1.46</c:v>
                </c:pt>
                <c:pt idx="2987">
                  <c:v>1.46</c:v>
                </c:pt>
                <c:pt idx="2988">
                  <c:v>1.4610000000000001</c:v>
                </c:pt>
                <c:pt idx="2989">
                  <c:v>1.4590000000000001</c:v>
                </c:pt>
                <c:pt idx="2990">
                  <c:v>1.4610000000000001</c:v>
                </c:pt>
                <c:pt idx="2991">
                  <c:v>1.4590000000000001</c:v>
                </c:pt>
                <c:pt idx="2992">
                  <c:v>1.4610000000000001</c:v>
                </c:pt>
                <c:pt idx="2993">
                  <c:v>1.4610000000000001</c:v>
                </c:pt>
                <c:pt idx="2994">
                  <c:v>1.4610000000000001</c:v>
                </c:pt>
                <c:pt idx="2995">
                  <c:v>1.4610000000000001</c:v>
                </c:pt>
                <c:pt idx="2996">
                  <c:v>1.462</c:v>
                </c:pt>
                <c:pt idx="2997">
                  <c:v>1.462</c:v>
                </c:pt>
                <c:pt idx="2998">
                  <c:v>1.4630000000000001</c:v>
                </c:pt>
                <c:pt idx="2999">
                  <c:v>1.46</c:v>
                </c:pt>
                <c:pt idx="3000">
                  <c:v>1.464</c:v>
                </c:pt>
                <c:pt idx="3001">
                  <c:v>1.4630000000000001</c:v>
                </c:pt>
                <c:pt idx="3002">
                  <c:v>1.4630000000000001</c:v>
                </c:pt>
                <c:pt idx="3003">
                  <c:v>1.464</c:v>
                </c:pt>
                <c:pt idx="3004">
                  <c:v>1.4610000000000001</c:v>
                </c:pt>
                <c:pt idx="3005">
                  <c:v>1.458</c:v>
                </c:pt>
                <c:pt idx="3006">
                  <c:v>1.462</c:v>
                </c:pt>
                <c:pt idx="3007">
                  <c:v>1.46</c:v>
                </c:pt>
                <c:pt idx="3008">
                  <c:v>1.4610000000000001</c:v>
                </c:pt>
                <c:pt idx="3009">
                  <c:v>1.462</c:v>
                </c:pt>
                <c:pt idx="3010">
                  <c:v>1.4610000000000001</c:v>
                </c:pt>
                <c:pt idx="3011">
                  <c:v>1.4590000000000001</c:v>
                </c:pt>
                <c:pt idx="3012">
                  <c:v>1.4610000000000001</c:v>
                </c:pt>
                <c:pt idx="3013">
                  <c:v>1.45</c:v>
                </c:pt>
                <c:pt idx="3014">
                  <c:v>1.462</c:v>
                </c:pt>
                <c:pt idx="3015">
                  <c:v>1.462</c:v>
                </c:pt>
                <c:pt idx="3016">
                  <c:v>1.4610000000000001</c:v>
                </c:pt>
                <c:pt idx="3017">
                  <c:v>1.4630000000000001</c:v>
                </c:pt>
                <c:pt idx="3018">
                  <c:v>1.4610000000000001</c:v>
                </c:pt>
                <c:pt idx="3019">
                  <c:v>1.4630000000000001</c:v>
                </c:pt>
                <c:pt idx="3020">
                  <c:v>1.462</c:v>
                </c:pt>
                <c:pt idx="3021">
                  <c:v>1.462</c:v>
                </c:pt>
                <c:pt idx="3022">
                  <c:v>1.464</c:v>
                </c:pt>
                <c:pt idx="3023">
                  <c:v>1.462</c:v>
                </c:pt>
                <c:pt idx="3024">
                  <c:v>1.46</c:v>
                </c:pt>
                <c:pt idx="3025">
                  <c:v>1.4590000000000001</c:v>
                </c:pt>
                <c:pt idx="3026">
                  <c:v>1.4630000000000001</c:v>
                </c:pt>
                <c:pt idx="3027">
                  <c:v>1.4610000000000001</c:v>
                </c:pt>
                <c:pt idx="3028">
                  <c:v>1.4610000000000001</c:v>
                </c:pt>
                <c:pt idx="3029">
                  <c:v>1.462</c:v>
                </c:pt>
                <c:pt idx="3030">
                  <c:v>1.4610000000000001</c:v>
                </c:pt>
                <c:pt idx="3031">
                  <c:v>1.46</c:v>
                </c:pt>
                <c:pt idx="3032">
                  <c:v>1.462</c:v>
                </c:pt>
                <c:pt idx="3033">
                  <c:v>1.464</c:v>
                </c:pt>
                <c:pt idx="3034">
                  <c:v>1.4630000000000001</c:v>
                </c:pt>
                <c:pt idx="3035">
                  <c:v>1.462</c:v>
                </c:pt>
                <c:pt idx="3036">
                  <c:v>1.4610000000000001</c:v>
                </c:pt>
                <c:pt idx="3037">
                  <c:v>1.462</c:v>
                </c:pt>
                <c:pt idx="3038">
                  <c:v>1.4610000000000001</c:v>
                </c:pt>
                <c:pt idx="3039">
                  <c:v>1.4590000000000001</c:v>
                </c:pt>
                <c:pt idx="3040">
                  <c:v>1.46</c:v>
                </c:pt>
                <c:pt idx="3041">
                  <c:v>1.4610000000000001</c:v>
                </c:pt>
                <c:pt idx="3042">
                  <c:v>1.4630000000000001</c:v>
                </c:pt>
                <c:pt idx="3043">
                  <c:v>1.462</c:v>
                </c:pt>
                <c:pt idx="3044">
                  <c:v>1.466</c:v>
                </c:pt>
                <c:pt idx="3045">
                  <c:v>1.4610000000000001</c:v>
                </c:pt>
                <c:pt idx="3046">
                  <c:v>1.4610000000000001</c:v>
                </c:pt>
                <c:pt idx="3047">
                  <c:v>1.462</c:v>
                </c:pt>
                <c:pt idx="3048">
                  <c:v>1.46</c:v>
                </c:pt>
                <c:pt idx="3049">
                  <c:v>1.464</c:v>
                </c:pt>
                <c:pt idx="3050">
                  <c:v>1.4630000000000001</c:v>
                </c:pt>
                <c:pt idx="3051">
                  <c:v>1.462</c:v>
                </c:pt>
                <c:pt idx="3052">
                  <c:v>1.4610000000000001</c:v>
                </c:pt>
                <c:pt idx="3053">
                  <c:v>1.4590000000000001</c:v>
                </c:pt>
                <c:pt idx="3054">
                  <c:v>1.462</c:v>
                </c:pt>
                <c:pt idx="3055">
                  <c:v>1.4610000000000001</c:v>
                </c:pt>
                <c:pt idx="3056">
                  <c:v>1.46</c:v>
                </c:pt>
                <c:pt idx="3057">
                  <c:v>1.4610000000000001</c:v>
                </c:pt>
                <c:pt idx="3058">
                  <c:v>1.4630000000000001</c:v>
                </c:pt>
                <c:pt idx="3059">
                  <c:v>1.462</c:v>
                </c:pt>
                <c:pt idx="3060">
                  <c:v>1.4610000000000001</c:v>
                </c:pt>
                <c:pt idx="3061">
                  <c:v>1.4610000000000001</c:v>
                </c:pt>
                <c:pt idx="3062">
                  <c:v>1.4590000000000001</c:v>
                </c:pt>
                <c:pt idx="3063">
                  <c:v>1.462</c:v>
                </c:pt>
                <c:pt idx="3064">
                  <c:v>1.4610000000000001</c:v>
                </c:pt>
                <c:pt idx="3065">
                  <c:v>1.464</c:v>
                </c:pt>
                <c:pt idx="3066">
                  <c:v>1.4630000000000001</c:v>
                </c:pt>
                <c:pt idx="3067">
                  <c:v>1.4610000000000001</c:v>
                </c:pt>
                <c:pt idx="3068">
                  <c:v>1.462</c:v>
                </c:pt>
                <c:pt idx="3069">
                  <c:v>1.462</c:v>
                </c:pt>
                <c:pt idx="3070">
                  <c:v>1.462</c:v>
                </c:pt>
                <c:pt idx="3071">
                  <c:v>1.4630000000000001</c:v>
                </c:pt>
                <c:pt idx="3072">
                  <c:v>1.464</c:v>
                </c:pt>
                <c:pt idx="3073">
                  <c:v>1.462</c:v>
                </c:pt>
                <c:pt idx="3074">
                  <c:v>1.4630000000000001</c:v>
                </c:pt>
                <c:pt idx="3075">
                  <c:v>1.4650000000000001</c:v>
                </c:pt>
                <c:pt idx="3076">
                  <c:v>1.464</c:v>
                </c:pt>
                <c:pt idx="3077">
                  <c:v>1.4630000000000001</c:v>
                </c:pt>
                <c:pt idx="3078">
                  <c:v>1.462</c:v>
                </c:pt>
                <c:pt idx="3079">
                  <c:v>1.464</c:v>
                </c:pt>
                <c:pt idx="3080">
                  <c:v>1.4630000000000001</c:v>
                </c:pt>
                <c:pt idx="3081">
                  <c:v>1.4650000000000001</c:v>
                </c:pt>
                <c:pt idx="3082">
                  <c:v>1.462</c:v>
                </c:pt>
                <c:pt idx="3083">
                  <c:v>1.46</c:v>
                </c:pt>
                <c:pt idx="3084">
                  <c:v>1.462</c:v>
                </c:pt>
                <c:pt idx="3085">
                  <c:v>1.462</c:v>
                </c:pt>
                <c:pt idx="3086">
                  <c:v>1.4630000000000001</c:v>
                </c:pt>
                <c:pt idx="3087">
                  <c:v>1.462</c:v>
                </c:pt>
                <c:pt idx="3088">
                  <c:v>1.462</c:v>
                </c:pt>
                <c:pt idx="3089">
                  <c:v>1.464</c:v>
                </c:pt>
                <c:pt idx="3090">
                  <c:v>1.462</c:v>
                </c:pt>
                <c:pt idx="3091">
                  <c:v>1.462</c:v>
                </c:pt>
                <c:pt idx="3092">
                  <c:v>1.4650000000000001</c:v>
                </c:pt>
                <c:pt idx="3093">
                  <c:v>1.4610000000000001</c:v>
                </c:pt>
                <c:pt idx="3094">
                  <c:v>1.4630000000000001</c:v>
                </c:pt>
                <c:pt idx="3095">
                  <c:v>1.462</c:v>
                </c:pt>
                <c:pt idx="3096">
                  <c:v>1.4650000000000001</c:v>
                </c:pt>
                <c:pt idx="3097">
                  <c:v>1.4630000000000001</c:v>
                </c:pt>
                <c:pt idx="3098">
                  <c:v>1.4650000000000001</c:v>
                </c:pt>
                <c:pt idx="3099">
                  <c:v>1.4630000000000001</c:v>
                </c:pt>
                <c:pt idx="3100">
                  <c:v>1.462</c:v>
                </c:pt>
                <c:pt idx="3101">
                  <c:v>1.4630000000000001</c:v>
                </c:pt>
                <c:pt idx="3102">
                  <c:v>1.4650000000000001</c:v>
                </c:pt>
                <c:pt idx="3103">
                  <c:v>1.4630000000000001</c:v>
                </c:pt>
                <c:pt idx="3104">
                  <c:v>1.464</c:v>
                </c:pt>
                <c:pt idx="3105">
                  <c:v>1.4630000000000001</c:v>
                </c:pt>
                <c:pt idx="3106">
                  <c:v>1.4630000000000001</c:v>
                </c:pt>
                <c:pt idx="3107">
                  <c:v>1.462</c:v>
                </c:pt>
                <c:pt idx="3108">
                  <c:v>1.4650000000000001</c:v>
                </c:pt>
                <c:pt idx="3109">
                  <c:v>1.4610000000000001</c:v>
                </c:pt>
                <c:pt idx="3110">
                  <c:v>1.464</c:v>
                </c:pt>
                <c:pt idx="3111">
                  <c:v>1.4610000000000001</c:v>
                </c:pt>
                <c:pt idx="3112">
                  <c:v>1.4610000000000001</c:v>
                </c:pt>
                <c:pt idx="3113">
                  <c:v>1.464</c:v>
                </c:pt>
                <c:pt idx="3114">
                  <c:v>1.462</c:v>
                </c:pt>
                <c:pt idx="3115">
                  <c:v>1.4630000000000001</c:v>
                </c:pt>
                <c:pt idx="3116">
                  <c:v>1.4670000000000001</c:v>
                </c:pt>
                <c:pt idx="3117">
                  <c:v>1.464</c:v>
                </c:pt>
                <c:pt idx="3118">
                  <c:v>1.466</c:v>
                </c:pt>
                <c:pt idx="3119">
                  <c:v>1.4630000000000001</c:v>
                </c:pt>
                <c:pt idx="3120">
                  <c:v>1.466</c:v>
                </c:pt>
                <c:pt idx="3121">
                  <c:v>1.4630000000000001</c:v>
                </c:pt>
                <c:pt idx="3122">
                  <c:v>1.464</c:v>
                </c:pt>
                <c:pt idx="3123">
                  <c:v>1.4630000000000001</c:v>
                </c:pt>
                <c:pt idx="3124">
                  <c:v>1.4630000000000001</c:v>
                </c:pt>
                <c:pt idx="3125">
                  <c:v>1.4630000000000001</c:v>
                </c:pt>
                <c:pt idx="3126">
                  <c:v>1.464</c:v>
                </c:pt>
                <c:pt idx="3127">
                  <c:v>1.4670000000000001</c:v>
                </c:pt>
                <c:pt idx="3128">
                  <c:v>1.464</c:v>
                </c:pt>
                <c:pt idx="3129">
                  <c:v>1.464</c:v>
                </c:pt>
                <c:pt idx="3130">
                  <c:v>1.464</c:v>
                </c:pt>
                <c:pt idx="3131">
                  <c:v>1.464</c:v>
                </c:pt>
                <c:pt idx="3132">
                  <c:v>1.4650000000000001</c:v>
                </c:pt>
                <c:pt idx="3133">
                  <c:v>1.4670000000000001</c:v>
                </c:pt>
                <c:pt idx="3134">
                  <c:v>1.4650000000000001</c:v>
                </c:pt>
                <c:pt idx="3135">
                  <c:v>1.4630000000000001</c:v>
                </c:pt>
                <c:pt idx="3136">
                  <c:v>1.462</c:v>
                </c:pt>
                <c:pt idx="3137">
                  <c:v>1.4630000000000001</c:v>
                </c:pt>
                <c:pt idx="3138">
                  <c:v>1.4650000000000001</c:v>
                </c:pt>
                <c:pt idx="3139">
                  <c:v>1.468</c:v>
                </c:pt>
                <c:pt idx="3140">
                  <c:v>1.466</c:v>
                </c:pt>
                <c:pt idx="3141">
                  <c:v>1.466</c:v>
                </c:pt>
                <c:pt idx="3142">
                  <c:v>1.4650000000000001</c:v>
                </c:pt>
                <c:pt idx="3143">
                  <c:v>1.4630000000000001</c:v>
                </c:pt>
                <c:pt idx="3144">
                  <c:v>1.466</c:v>
                </c:pt>
                <c:pt idx="3145">
                  <c:v>1.4630000000000001</c:v>
                </c:pt>
                <c:pt idx="3146">
                  <c:v>1.4630000000000001</c:v>
                </c:pt>
                <c:pt idx="3147">
                  <c:v>1.464</c:v>
                </c:pt>
                <c:pt idx="3148">
                  <c:v>1.466</c:v>
                </c:pt>
                <c:pt idx="3149">
                  <c:v>1.4670000000000001</c:v>
                </c:pt>
                <c:pt idx="3150">
                  <c:v>1.466</c:v>
                </c:pt>
                <c:pt idx="3151">
                  <c:v>1.4630000000000001</c:v>
                </c:pt>
                <c:pt idx="3152">
                  <c:v>1.464</c:v>
                </c:pt>
                <c:pt idx="3153">
                  <c:v>1.4650000000000001</c:v>
                </c:pt>
                <c:pt idx="3154">
                  <c:v>1.4670000000000001</c:v>
                </c:pt>
                <c:pt idx="3155">
                  <c:v>1.4630000000000001</c:v>
                </c:pt>
                <c:pt idx="3156">
                  <c:v>1.4630000000000001</c:v>
                </c:pt>
                <c:pt idx="3157">
                  <c:v>1.464</c:v>
                </c:pt>
                <c:pt idx="3158">
                  <c:v>1.466</c:v>
                </c:pt>
                <c:pt idx="3159">
                  <c:v>1.4630000000000001</c:v>
                </c:pt>
                <c:pt idx="3160">
                  <c:v>1.4690000000000001</c:v>
                </c:pt>
                <c:pt idx="3161">
                  <c:v>1.4650000000000001</c:v>
                </c:pt>
                <c:pt idx="3162">
                  <c:v>1.468</c:v>
                </c:pt>
                <c:pt idx="3163">
                  <c:v>1.468</c:v>
                </c:pt>
                <c:pt idx="3164">
                  <c:v>1.4650000000000001</c:v>
                </c:pt>
                <c:pt idx="3165">
                  <c:v>1.4650000000000001</c:v>
                </c:pt>
                <c:pt idx="3166">
                  <c:v>1.466</c:v>
                </c:pt>
                <c:pt idx="3167">
                  <c:v>1.466</c:v>
                </c:pt>
                <c:pt idx="3168">
                  <c:v>1.464</c:v>
                </c:pt>
                <c:pt idx="3169">
                  <c:v>1.4650000000000001</c:v>
                </c:pt>
                <c:pt idx="3170">
                  <c:v>1.4650000000000001</c:v>
                </c:pt>
                <c:pt idx="3171">
                  <c:v>1.466</c:v>
                </c:pt>
                <c:pt idx="3172">
                  <c:v>1.4670000000000001</c:v>
                </c:pt>
                <c:pt idx="3173">
                  <c:v>1.464</c:v>
                </c:pt>
                <c:pt idx="3174">
                  <c:v>1.464</c:v>
                </c:pt>
                <c:pt idx="3175">
                  <c:v>1.4630000000000001</c:v>
                </c:pt>
                <c:pt idx="3176">
                  <c:v>1.4650000000000001</c:v>
                </c:pt>
                <c:pt idx="3177">
                  <c:v>1.466</c:v>
                </c:pt>
                <c:pt idx="3178">
                  <c:v>1.466</c:v>
                </c:pt>
                <c:pt idx="3179">
                  <c:v>1.466</c:v>
                </c:pt>
                <c:pt idx="3180">
                  <c:v>1.468</c:v>
                </c:pt>
                <c:pt idx="3181">
                  <c:v>1.4690000000000001</c:v>
                </c:pt>
                <c:pt idx="3182">
                  <c:v>1.4670000000000001</c:v>
                </c:pt>
                <c:pt idx="3183">
                  <c:v>1.464</c:v>
                </c:pt>
                <c:pt idx="3184">
                  <c:v>1.466</c:v>
                </c:pt>
                <c:pt idx="3185">
                  <c:v>1.468</c:v>
                </c:pt>
                <c:pt idx="3186">
                  <c:v>1.466</c:v>
                </c:pt>
                <c:pt idx="3187">
                  <c:v>1.4670000000000001</c:v>
                </c:pt>
                <c:pt idx="3188">
                  <c:v>1.4630000000000001</c:v>
                </c:pt>
                <c:pt idx="3189">
                  <c:v>1.4670000000000001</c:v>
                </c:pt>
                <c:pt idx="3190">
                  <c:v>1.466</c:v>
                </c:pt>
                <c:pt idx="3191">
                  <c:v>1.464</c:v>
                </c:pt>
                <c:pt idx="3192">
                  <c:v>1.466</c:v>
                </c:pt>
                <c:pt idx="3193">
                  <c:v>1.464</c:v>
                </c:pt>
                <c:pt idx="3194">
                  <c:v>1.464</c:v>
                </c:pt>
                <c:pt idx="3195">
                  <c:v>1.4670000000000001</c:v>
                </c:pt>
                <c:pt idx="3196">
                  <c:v>1.4690000000000001</c:v>
                </c:pt>
                <c:pt idx="3197">
                  <c:v>1.4630000000000001</c:v>
                </c:pt>
                <c:pt idx="3198">
                  <c:v>1.4490000000000001</c:v>
                </c:pt>
                <c:pt idx="3199">
                  <c:v>1.4650000000000001</c:v>
                </c:pt>
                <c:pt idx="3200">
                  <c:v>1.4650000000000001</c:v>
                </c:pt>
                <c:pt idx="3201">
                  <c:v>1.468</c:v>
                </c:pt>
                <c:pt idx="3202">
                  <c:v>1.47</c:v>
                </c:pt>
                <c:pt idx="3203">
                  <c:v>1.4670000000000001</c:v>
                </c:pt>
                <c:pt idx="3204">
                  <c:v>1.4690000000000001</c:v>
                </c:pt>
                <c:pt idx="3205">
                  <c:v>1.466</c:v>
                </c:pt>
                <c:pt idx="3206">
                  <c:v>1.468</c:v>
                </c:pt>
                <c:pt idx="3207">
                  <c:v>1.4670000000000001</c:v>
                </c:pt>
                <c:pt idx="3208">
                  <c:v>1.4670000000000001</c:v>
                </c:pt>
                <c:pt idx="3209">
                  <c:v>1.4650000000000001</c:v>
                </c:pt>
                <c:pt idx="3210">
                  <c:v>1.466</c:v>
                </c:pt>
                <c:pt idx="3211">
                  <c:v>1.4670000000000001</c:v>
                </c:pt>
                <c:pt idx="3212">
                  <c:v>1.468</c:v>
                </c:pt>
                <c:pt idx="3213">
                  <c:v>1.4650000000000001</c:v>
                </c:pt>
                <c:pt idx="3214">
                  <c:v>1.4670000000000001</c:v>
                </c:pt>
                <c:pt idx="3215">
                  <c:v>1.4650000000000001</c:v>
                </c:pt>
                <c:pt idx="3216">
                  <c:v>1.466</c:v>
                </c:pt>
                <c:pt idx="3217">
                  <c:v>1.4670000000000001</c:v>
                </c:pt>
                <c:pt idx="3218">
                  <c:v>1.468</c:v>
                </c:pt>
                <c:pt idx="3219">
                  <c:v>1.468</c:v>
                </c:pt>
                <c:pt idx="3220">
                  <c:v>1.468</c:v>
                </c:pt>
                <c:pt idx="3221">
                  <c:v>1.4670000000000001</c:v>
                </c:pt>
                <c:pt idx="3222">
                  <c:v>1.4670000000000001</c:v>
                </c:pt>
                <c:pt idx="3223">
                  <c:v>1.4650000000000001</c:v>
                </c:pt>
                <c:pt idx="3224">
                  <c:v>1.466</c:v>
                </c:pt>
                <c:pt idx="3225">
                  <c:v>1.4650000000000001</c:v>
                </c:pt>
                <c:pt idx="3226">
                  <c:v>1.4670000000000001</c:v>
                </c:pt>
                <c:pt idx="3227">
                  <c:v>1.4690000000000001</c:v>
                </c:pt>
                <c:pt idx="3228">
                  <c:v>1.4670000000000001</c:v>
                </c:pt>
                <c:pt idx="3229">
                  <c:v>1.4670000000000001</c:v>
                </c:pt>
                <c:pt idx="3230">
                  <c:v>1.466</c:v>
                </c:pt>
                <c:pt idx="3231">
                  <c:v>1.4650000000000001</c:v>
                </c:pt>
                <c:pt idx="3232">
                  <c:v>1.4670000000000001</c:v>
                </c:pt>
                <c:pt idx="3233">
                  <c:v>1.4690000000000001</c:v>
                </c:pt>
                <c:pt idx="3234">
                  <c:v>1.468</c:v>
                </c:pt>
                <c:pt idx="3235">
                  <c:v>1.466</c:v>
                </c:pt>
                <c:pt idx="3236">
                  <c:v>1.4690000000000001</c:v>
                </c:pt>
                <c:pt idx="3237">
                  <c:v>1.4670000000000001</c:v>
                </c:pt>
                <c:pt idx="3238">
                  <c:v>1.4670000000000001</c:v>
                </c:pt>
                <c:pt idx="3239">
                  <c:v>1.4650000000000001</c:v>
                </c:pt>
                <c:pt idx="3240">
                  <c:v>1.468</c:v>
                </c:pt>
                <c:pt idx="3241">
                  <c:v>1.468</c:v>
                </c:pt>
                <c:pt idx="3242">
                  <c:v>1.4670000000000001</c:v>
                </c:pt>
                <c:pt idx="3243">
                  <c:v>1.468</c:v>
                </c:pt>
                <c:pt idx="3244">
                  <c:v>1.468</c:v>
                </c:pt>
                <c:pt idx="3245">
                  <c:v>1.468</c:v>
                </c:pt>
                <c:pt idx="3246">
                  <c:v>1.4670000000000001</c:v>
                </c:pt>
                <c:pt idx="3247">
                  <c:v>1.4650000000000001</c:v>
                </c:pt>
                <c:pt idx="3248">
                  <c:v>1.4670000000000001</c:v>
                </c:pt>
                <c:pt idx="3249">
                  <c:v>1.468</c:v>
                </c:pt>
                <c:pt idx="3250">
                  <c:v>1.468</c:v>
                </c:pt>
                <c:pt idx="3251">
                  <c:v>1.47</c:v>
                </c:pt>
                <c:pt idx="3252">
                  <c:v>1.468</c:v>
                </c:pt>
                <c:pt idx="3253">
                  <c:v>1.466</c:v>
                </c:pt>
                <c:pt idx="3254">
                  <c:v>1.468</c:v>
                </c:pt>
                <c:pt idx="3255">
                  <c:v>1.4670000000000001</c:v>
                </c:pt>
                <c:pt idx="3256">
                  <c:v>1.4670000000000001</c:v>
                </c:pt>
                <c:pt idx="3257">
                  <c:v>1.4670000000000001</c:v>
                </c:pt>
                <c:pt idx="3258">
                  <c:v>1.4650000000000001</c:v>
                </c:pt>
                <c:pt idx="3259">
                  <c:v>1.4670000000000001</c:v>
                </c:pt>
                <c:pt idx="3260">
                  <c:v>1.4670000000000001</c:v>
                </c:pt>
                <c:pt idx="3261">
                  <c:v>1.4670000000000001</c:v>
                </c:pt>
                <c:pt idx="3262">
                  <c:v>1.466</c:v>
                </c:pt>
                <c:pt idx="3263">
                  <c:v>1.4670000000000001</c:v>
                </c:pt>
                <c:pt idx="3264">
                  <c:v>1.466</c:v>
                </c:pt>
                <c:pt idx="3265">
                  <c:v>1.466</c:v>
                </c:pt>
                <c:pt idx="3266">
                  <c:v>1.466</c:v>
                </c:pt>
                <c:pt idx="3267">
                  <c:v>1.4670000000000001</c:v>
                </c:pt>
                <c:pt idx="3268">
                  <c:v>1.4670000000000001</c:v>
                </c:pt>
                <c:pt idx="3269">
                  <c:v>1.4670000000000001</c:v>
                </c:pt>
                <c:pt idx="3270">
                  <c:v>1.4690000000000001</c:v>
                </c:pt>
                <c:pt idx="3271">
                  <c:v>1.4670000000000001</c:v>
                </c:pt>
                <c:pt idx="3272">
                  <c:v>1.468</c:v>
                </c:pt>
                <c:pt idx="3273">
                  <c:v>1.468</c:v>
                </c:pt>
                <c:pt idx="3274">
                  <c:v>1.4670000000000001</c:v>
                </c:pt>
                <c:pt idx="3275">
                  <c:v>1.4670000000000001</c:v>
                </c:pt>
                <c:pt idx="3276">
                  <c:v>1.468</c:v>
                </c:pt>
                <c:pt idx="3277">
                  <c:v>1.4670000000000001</c:v>
                </c:pt>
                <c:pt idx="3278">
                  <c:v>1.4670000000000001</c:v>
                </c:pt>
                <c:pt idx="3279">
                  <c:v>1.4650000000000001</c:v>
                </c:pt>
                <c:pt idx="3280">
                  <c:v>1.47</c:v>
                </c:pt>
                <c:pt idx="3281">
                  <c:v>1.4690000000000001</c:v>
                </c:pt>
                <c:pt idx="3282">
                  <c:v>1.468</c:v>
                </c:pt>
                <c:pt idx="3283">
                  <c:v>1.4670000000000001</c:v>
                </c:pt>
                <c:pt idx="3284">
                  <c:v>1.468</c:v>
                </c:pt>
                <c:pt idx="3285">
                  <c:v>1.4790000000000001</c:v>
                </c:pt>
                <c:pt idx="3286">
                  <c:v>1.4670000000000001</c:v>
                </c:pt>
                <c:pt idx="3287">
                  <c:v>1.466</c:v>
                </c:pt>
                <c:pt idx="3288">
                  <c:v>1.468</c:v>
                </c:pt>
                <c:pt idx="3289">
                  <c:v>1.47</c:v>
                </c:pt>
                <c:pt idx="3290">
                  <c:v>1.468</c:v>
                </c:pt>
                <c:pt idx="3291">
                  <c:v>1.4710000000000001</c:v>
                </c:pt>
                <c:pt idx="3292">
                  <c:v>1.4690000000000001</c:v>
                </c:pt>
                <c:pt idx="3293">
                  <c:v>1.4690000000000001</c:v>
                </c:pt>
                <c:pt idx="3294">
                  <c:v>1.468</c:v>
                </c:pt>
                <c:pt idx="3295">
                  <c:v>1.4690000000000001</c:v>
                </c:pt>
                <c:pt idx="3296">
                  <c:v>1.468</c:v>
                </c:pt>
                <c:pt idx="3297">
                  <c:v>1.4690000000000001</c:v>
                </c:pt>
                <c:pt idx="3298">
                  <c:v>1.468</c:v>
                </c:pt>
                <c:pt idx="3299">
                  <c:v>1.4670000000000001</c:v>
                </c:pt>
                <c:pt idx="3300">
                  <c:v>1.468</c:v>
                </c:pt>
                <c:pt idx="3301">
                  <c:v>1.4690000000000001</c:v>
                </c:pt>
                <c:pt idx="3302">
                  <c:v>1.466</c:v>
                </c:pt>
                <c:pt idx="3303">
                  <c:v>1.466</c:v>
                </c:pt>
                <c:pt idx="3304">
                  <c:v>1.468</c:v>
                </c:pt>
                <c:pt idx="3305">
                  <c:v>1.47</c:v>
                </c:pt>
                <c:pt idx="3306">
                  <c:v>1.468</c:v>
                </c:pt>
                <c:pt idx="3307">
                  <c:v>1.4690000000000001</c:v>
                </c:pt>
                <c:pt idx="3308">
                  <c:v>1.47</c:v>
                </c:pt>
                <c:pt idx="3309">
                  <c:v>1.47</c:v>
                </c:pt>
                <c:pt idx="3310">
                  <c:v>1.468</c:v>
                </c:pt>
                <c:pt idx="3311">
                  <c:v>1.468</c:v>
                </c:pt>
                <c:pt idx="3312">
                  <c:v>1.4690000000000001</c:v>
                </c:pt>
                <c:pt idx="3313">
                  <c:v>1.468</c:v>
                </c:pt>
                <c:pt idx="3314">
                  <c:v>1.4690000000000001</c:v>
                </c:pt>
                <c:pt idx="3315">
                  <c:v>1.4690000000000001</c:v>
                </c:pt>
                <c:pt idx="3316">
                  <c:v>1.4730000000000001</c:v>
                </c:pt>
                <c:pt idx="3317">
                  <c:v>1.4690000000000001</c:v>
                </c:pt>
                <c:pt idx="3318">
                  <c:v>1.4710000000000001</c:v>
                </c:pt>
                <c:pt idx="3319">
                  <c:v>1.466</c:v>
                </c:pt>
                <c:pt idx="3320">
                  <c:v>1.4690000000000001</c:v>
                </c:pt>
                <c:pt idx="3321">
                  <c:v>1.468</c:v>
                </c:pt>
                <c:pt idx="3322">
                  <c:v>1.4670000000000001</c:v>
                </c:pt>
                <c:pt idx="3323">
                  <c:v>1.4690000000000001</c:v>
                </c:pt>
                <c:pt idx="3324">
                  <c:v>1.4730000000000001</c:v>
                </c:pt>
                <c:pt idx="3325">
                  <c:v>1.468</c:v>
                </c:pt>
                <c:pt idx="3326">
                  <c:v>1.4690000000000001</c:v>
                </c:pt>
                <c:pt idx="3327">
                  <c:v>1.4650000000000001</c:v>
                </c:pt>
                <c:pt idx="3328">
                  <c:v>1.4690000000000001</c:v>
                </c:pt>
                <c:pt idx="3329">
                  <c:v>1.4690000000000001</c:v>
                </c:pt>
                <c:pt idx="3330">
                  <c:v>1.4690000000000001</c:v>
                </c:pt>
                <c:pt idx="3331">
                  <c:v>1.47</c:v>
                </c:pt>
                <c:pt idx="3332">
                  <c:v>1.47</c:v>
                </c:pt>
                <c:pt idx="3333">
                  <c:v>1.47</c:v>
                </c:pt>
                <c:pt idx="3334">
                  <c:v>1.4690000000000001</c:v>
                </c:pt>
                <c:pt idx="3335">
                  <c:v>1.4650000000000001</c:v>
                </c:pt>
                <c:pt idx="3336">
                  <c:v>1.4690000000000001</c:v>
                </c:pt>
                <c:pt idx="3337">
                  <c:v>1.468</c:v>
                </c:pt>
                <c:pt idx="3338">
                  <c:v>1.4690000000000001</c:v>
                </c:pt>
                <c:pt idx="3339">
                  <c:v>1.4710000000000001</c:v>
                </c:pt>
                <c:pt idx="3340">
                  <c:v>1.47</c:v>
                </c:pt>
                <c:pt idx="3341">
                  <c:v>1.4710000000000001</c:v>
                </c:pt>
                <c:pt idx="3342">
                  <c:v>1.4690000000000001</c:v>
                </c:pt>
                <c:pt idx="3343">
                  <c:v>1.468</c:v>
                </c:pt>
                <c:pt idx="3344">
                  <c:v>1.472</c:v>
                </c:pt>
                <c:pt idx="3345">
                  <c:v>1.4690000000000001</c:v>
                </c:pt>
                <c:pt idx="3346">
                  <c:v>1.472</c:v>
                </c:pt>
                <c:pt idx="3347">
                  <c:v>1.4690000000000001</c:v>
                </c:pt>
                <c:pt idx="3348">
                  <c:v>1.47</c:v>
                </c:pt>
                <c:pt idx="3349">
                  <c:v>1.4730000000000001</c:v>
                </c:pt>
                <c:pt idx="3350">
                  <c:v>1.47</c:v>
                </c:pt>
                <c:pt idx="3351">
                  <c:v>1.468</c:v>
                </c:pt>
                <c:pt idx="3352">
                  <c:v>1.4690000000000001</c:v>
                </c:pt>
                <c:pt idx="3353">
                  <c:v>1.4710000000000001</c:v>
                </c:pt>
                <c:pt idx="3354">
                  <c:v>1.472</c:v>
                </c:pt>
                <c:pt idx="3355">
                  <c:v>1.4670000000000001</c:v>
                </c:pt>
                <c:pt idx="3356">
                  <c:v>1.468</c:v>
                </c:pt>
                <c:pt idx="3357">
                  <c:v>1.47</c:v>
                </c:pt>
                <c:pt idx="3358">
                  <c:v>1.4670000000000001</c:v>
                </c:pt>
                <c:pt idx="3359">
                  <c:v>1.47</c:v>
                </c:pt>
                <c:pt idx="3360">
                  <c:v>1.474</c:v>
                </c:pt>
                <c:pt idx="3361">
                  <c:v>1.468</c:v>
                </c:pt>
                <c:pt idx="3362">
                  <c:v>1.4710000000000001</c:v>
                </c:pt>
                <c:pt idx="3363">
                  <c:v>1.472</c:v>
                </c:pt>
                <c:pt idx="3364">
                  <c:v>1.472</c:v>
                </c:pt>
                <c:pt idx="3365">
                  <c:v>1.47</c:v>
                </c:pt>
                <c:pt idx="3366">
                  <c:v>1.484</c:v>
                </c:pt>
                <c:pt idx="3367">
                  <c:v>1.472</c:v>
                </c:pt>
                <c:pt idx="3368">
                  <c:v>1.47</c:v>
                </c:pt>
                <c:pt idx="3369">
                  <c:v>1.4710000000000001</c:v>
                </c:pt>
                <c:pt idx="3370">
                  <c:v>1.4710000000000001</c:v>
                </c:pt>
                <c:pt idx="3371">
                  <c:v>1.47</c:v>
                </c:pt>
                <c:pt idx="3372">
                  <c:v>1.468</c:v>
                </c:pt>
                <c:pt idx="3373">
                  <c:v>1.4690000000000001</c:v>
                </c:pt>
                <c:pt idx="3374">
                  <c:v>1.4690000000000001</c:v>
                </c:pt>
                <c:pt idx="3375">
                  <c:v>1.472</c:v>
                </c:pt>
                <c:pt idx="3376">
                  <c:v>1.472</c:v>
                </c:pt>
                <c:pt idx="3377">
                  <c:v>1.47</c:v>
                </c:pt>
                <c:pt idx="3378">
                  <c:v>1.47</c:v>
                </c:pt>
                <c:pt idx="3379">
                  <c:v>1.4730000000000001</c:v>
                </c:pt>
                <c:pt idx="3380">
                  <c:v>1.47</c:v>
                </c:pt>
                <c:pt idx="3381">
                  <c:v>1.4710000000000001</c:v>
                </c:pt>
                <c:pt idx="3382">
                  <c:v>1.47</c:v>
                </c:pt>
                <c:pt idx="3383">
                  <c:v>1.468</c:v>
                </c:pt>
                <c:pt idx="3384">
                  <c:v>1.47</c:v>
                </c:pt>
                <c:pt idx="3385">
                  <c:v>1.4730000000000001</c:v>
                </c:pt>
                <c:pt idx="3386">
                  <c:v>1.472</c:v>
                </c:pt>
                <c:pt idx="3387">
                  <c:v>1.47</c:v>
                </c:pt>
                <c:pt idx="3388">
                  <c:v>1.472</c:v>
                </c:pt>
                <c:pt idx="3389">
                  <c:v>1.47</c:v>
                </c:pt>
                <c:pt idx="3390">
                  <c:v>1.472</c:v>
                </c:pt>
                <c:pt idx="3391">
                  <c:v>1.47</c:v>
                </c:pt>
                <c:pt idx="3392">
                  <c:v>1.47</c:v>
                </c:pt>
                <c:pt idx="3393">
                  <c:v>1.468</c:v>
                </c:pt>
                <c:pt idx="3394">
                  <c:v>1.472</c:v>
                </c:pt>
                <c:pt idx="3395">
                  <c:v>1.468</c:v>
                </c:pt>
                <c:pt idx="3396">
                  <c:v>1.47</c:v>
                </c:pt>
                <c:pt idx="3397">
                  <c:v>1.47</c:v>
                </c:pt>
                <c:pt idx="3398">
                  <c:v>1.47</c:v>
                </c:pt>
                <c:pt idx="3399">
                  <c:v>1.468</c:v>
                </c:pt>
                <c:pt idx="3400">
                  <c:v>1.4710000000000001</c:v>
                </c:pt>
                <c:pt idx="3401">
                  <c:v>1.47</c:v>
                </c:pt>
                <c:pt idx="3402">
                  <c:v>1.474</c:v>
                </c:pt>
                <c:pt idx="3403">
                  <c:v>1.4710000000000001</c:v>
                </c:pt>
                <c:pt idx="3404">
                  <c:v>1.4690000000000001</c:v>
                </c:pt>
                <c:pt idx="3405">
                  <c:v>1.4690000000000001</c:v>
                </c:pt>
                <c:pt idx="3406">
                  <c:v>1.4710000000000001</c:v>
                </c:pt>
                <c:pt idx="3407">
                  <c:v>1.4710000000000001</c:v>
                </c:pt>
                <c:pt idx="3408">
                  <c:v>1.47</c:v>
                </c:pt>
                <c:pt idx="3409">
                  <c:v>1.47</c:v>
                </c:pt>
                <c:pt idx="3410">
                  <c:v>1.4710000000000001</c:v>
                </c:pt>
                <c:pt idx="3411">
                  <c:v>1.47</c:v>
                </c:pt>
                <c:pt idx="3412">
                  <c:v>1.4710000000000001</c:v>
                </c:pt>
                <c:pt idx="3413">
                  <c:v>1.4710000000000001</c:v>
                </c:pt>
                <c:pt idx="3414">
                  <c:v>1.4710000000000001</c:v>
                </c:pt>
                <c:pt idx="3415">
                  <c:v>1.47</c:v>
                </c:pt>
                <c:pt idx="3416">
                  <c:v>1.47</c:v>
                </c:pt>
                <c:pt idx="3417">
                  <c:v>1.47</c:v>
                </c:pt>
                <c:pt idx="3418">
                  <c:v>1.4710000000000001</c:v>
                </c:pt>
                <c:pt idx="3419">
                  <c:v>1.4710000000000001</c:v>
                </c:pt>
                <c:pt idx="3420">
                  <c:v>1.4690000000000001</c:v>
                </c:pt>
                <c:pt idx="3421">
                  <c:v>1.47</c:v>
                </c:pt>
                <c:pt idx="3422">
                  <c:v>1.472</c:v>
                </c:pt>
                <c:pt idx="3423">
                  <c:v>1.472</c:v>
                </c:pt>
                <c:pt idx="3424">
                  <c:v>1.4710000000000001</c:v>
                </c:pt>
                <c:pt idx="3425">
                  <c:v>1.474</c:v>
                </c:pt>
                <c:pt idx="3426">
                  <c:v>1.474</c:v>
                </c:pt>
                <c:pt idx="3427">
                  <c:v>1.472</c:v>
                </c:pt>
                <c:pt idx="3428">
                  <c:v>1.4710000000000001</c:v>
                </c:pt>
                <c:pt idx="3429">
                  <c:v>1.47</c:v>
                </c:pt>
                <c:pt idx="3430">
                  <c:v>1.4730000000000001</c:v>
                </c:pt>
                <c:pt idx="3431">
                  <c:v>1.47</c:v>
                </c:pt>
                <c:pt idx="3432">
                  <c:v>1.472</c:v>
                </c:pt>
                <c:pt idx="3433">
                  <c:v>1.4750000000000001</c:v>
                </c:pt>
                <c:pt idx="3434">
                  <c:v>1.474</c:v>
                </c:pt>
                <c:pt idx="3435">
                  <c:v>1.474</c:v>
                </c:pt>
                <c:pt idx="3436">
                  <c:v>1.474</c:v>
                </c:pt>
                <c:pt idx="3437">
                  <c:v>1.4730000000000001</c:v>
                </c:pt>
                <c:pt idx="3438">
                  <c:v>1.4710000000000001</c:v>
                </c:pt>
                <c:pt idx="3439">
                  <c:v>1.4730000000000001</c:v>
                </c:pt>
                <c:pt idx="3440">
                  <c:v>1.4710000000000001</c:v>
                </c:pt>
                <c:pt idx="3441">
                  <c:v>1.4730000000000001</c:v>
                </c:pt>
                <c:pt idx="3442">
                  <c:v>1.4750000000000001</c:v>
                </c:pt>
                <c:pt idx="3443">
                  <c:v>1.474</c:v>
                </c:pt>
                <c:pt idx="3444">
                  <c:v>1.4750000000000001</c:v>
                </c:pt>
                <c:pt idx="3445">
                  <c:v>1.474</c:v>
                </c:pt>
                <c:pt idx="3446">
                  <c:v>1.476</c:v>
                </c:pt>
                <c:pt idx="3447">
                  <c:v>1.472</c:v>
                </c:pt>
                <c:pt idx="3448">
                  <c:v>1.474</c:v>
                </c:pt>
                <c:pt idx="3449">
                  <c:v>1.476</c:v>
                </c:pt>
                <c:pt idx="3450">
                  <c:v>1.474</c:v>
                </c:pt>
                <c:pt idx="3451">
                  <c:v>1.476</c:v>
                </c:pt>
                <c:pt idx="3452">
                  <c:v>1.476</c:v>
                </c:pt>
                <c:pt idx="3453">
                  <c:v>1.476</c:v>
                </c:pt>
                <c:pt idx="3454">
                  <c:v>1.472</c:v>
                </c:pt>
                <c:pt idx="3455">
                  <c:v>1.4770000000000001</c:v>
                </c:pt>
                <c:pt idx="3456">
                  <c:v>1.476</c:v>
                </c:pt>
                <c:pt idx="3457">
                  <c:v>1.478</c:v>
                </c:pt>
                <c:pt idx="3458">
                  <c:v>1.478</c:v>
                </c:pt>
                <c:pt idx="3459">
                  <c:v>1.478</c:v>
                </c:pt>
                <c:pt idx="3460">
                  <c:v>1.4790000000000001</c:v>
                </c:pt>
                <c:pt idx="3461">
                  <c:v>1.478</c:v>
                </c:pt>
                <c:pt idx="3462">
                  <c:v>1.4770000000000001</c:v>
                </c:pt>
                <c:pt idx="3463">
                  <c:v>1.4770000000000001</c:v>
                </c:pt>
                <c:pt idx="3464">
                  <c:v>1.4810000000000001</c:v>
                </c:pt>
                <c:pt idx="3465">
                  <c:v>1.4790000000000001</c:v>
                </c:pt>
                <c:pt idx="3466">
                  <c:v>1.478</c:v>
                </c:pt>
                <c:pt idx="3467">
                  <c:v>1.4790000000000001</c:v>
                </c:pt>
                <c:pt idx="3468">
                  <c:v>1.4810000000000001</c:v>
                </c:pt>
                <c:pt idx="3469">
                  <c:v>1.476</c:v>
                </c:pt>
                <c:pt idx="3470">
                  <c:v>1.478</c:v>
                </c:pt>
                <c:pt idx="3471">
                  <c:v>1.48</c:v>
                </c:pt>
                <c:pt idx="3472">
                  <c:v>1.482</c:v>
                </c:pt>
                <c:pt idx="3473">
                  <c:v>1.482</c:v>
                </c:pt>
                <c:pt idx="3474">
                  <c:v>1.484</c:v>
                </c:pt>
                <c:pt idx="3475">
                  <c:v>1.4810000000000001</c:v>
                </c:pt>
                <c:pt idx="3476">
                  <c:v>1.48</c:v>
                </c:pt>
                <c:pt idx="3477">
                  <c:v>1.482</c:v>
                </c:pt>
                <c:pt idx="3478">
                  <c:v>1.4830000000000001</c:v>
                </c:pt>
                <c:pt idx="3479">
                  <c:v>1.484</c:v>
                </c:pt>
                <c:pt idx="3480">
                  <c:v>1.4790000000000001</c:v>
                </c:pt>
                <c:pt idx="3481">
                  <c:v>1.4830000000000001</c:v>
                </c:pt>
                <c:pt idx="3482">
                  <c:v>1.48</c:v>
                </c:pt>
                <c:pt idx="3483">
                  <c:v>1.4830000000000001</c:v>
                </c:pt>
                <c:pt idx="3484">
                  <c:v>1.4810000000000001</c:v>
                </c:pt>
                <c:pt idx="3485">
                  <c:v>1.482</c:v>
                </c:pt>
                <c:pt idx="3486">
                  <c:v>1.484</c:v>
                </c:pt>
                <c:pt idx="3487">
                  <c:v>1.484</c:v>
                </c:pt>
                <c:pt idx="3488">
                  <c:v>1.4830000000000001</c:v>
                </c:pt>
                <c:pt idx="3489">
                  <c:v>1.484</c:v>
                </c:pt>
                <c:pt idx="3490">
                  <c:v>1.484</c:v>
                </c:pt>
                <c:pt idx="3491">
                  <c:v>1.4850000000000001</c:v>
                </c:pt>
                <c:pt idx="3492">
                  <c:v>1.484</c:v>
                </c:pt>
                <c:pt idx="3493">
                  <c:v>1.482</c:v>
                </c:pt>
                <c:pt idx="3494">
                  <c:v>1.484</c:v>
                </c:pt>
                <c:pt idx="3495">
                  <c:v>1.4830000000000001</c:v>
                </c:pt>
                <c:pt idx="3496">
                  <c:v>1.484</c:v>
                </c:pt>
                <c:pt idx="3497">
                  <c:v>1.4830000000000001</c:v>
                </c:pt>
                <c:pt idx="3498">
                  <c:v>1.4830000000000001</c:v>
                </c:pt>
                <c:pt idx="3499">
                  <c:v>1.4810000000000001</c:v>
                </c:pt>
                <c:pt idx="3500">
                  <c:v>1.4850000000000001</c:v>
                </c:pt>
                <c:pt idx="3501">
                  <c:v>1.4810000000000001</c:v>
                </c:pt>
                <c:pt idx="3502">
                  <c:v>1.486</c:v>
                </c:pt>
                <c:pt idx="3503">
                  <c:v>1.4850000000000001</c:v>
                </c:pt>
                <c:pt idx="3504">
                  <c:v>1.4850000000000001</c:v>
                </c:pt>
                <c:pt idx="3505">
                  <c:v>1.486</c:v>
                </c:pt>
                <c:pt idx="3506">
                  <c:v>1.4870000000000001</c:v>
                </c:pt>
                <c:pt idx="3507">
                  <c:v>1.4890000000000001</c:v>
                </c:pt>
                <c:pt idx="3508">
                  <c:v>1.4910000000000001</c:v>
                </c:pt>
                <c:pt idx="3509">
                  <c:v>1.486</c:v>
                </c:pt>
                <c:pt idx="3510">
                  <c:v>1.488</c:v>
                </c:pt>
                <c:pt idx="3511">
                  <c:v>1.4890000000000001</c:v>
                </c:pt>
                <c:pt idx="3512">
                  <c:v>1.4910000000000001</c:v>
                </c:pt>
                <c:pt idx="3513">
                  <c:v>1.4890000000000001</c:v>
                </c:pt>
                <c:pt idx="3514">
                  <c:v>1.492</c:v>
                </c:pt>
                <c:pt idx="3515">
                  <c:v>1.494</c:v>
                </c:pt>
                <c:pt idx="3516">
                  <c:v>1.4950000000000001</c:v>
                </c:pt>
                <c:pt idx="3517">
                  <c:v>1.4970000000000001</c:v>
                </c:pt>
                <c:pt idx="3518">
                  <c:v>1.494</c:v>
                </c:pt>
                <c:pt idx="3519">
                  <c:v>1.494</c:v>
                </c:pt>
                <c:pt idx="3520">
                  <c:v>1.494</c:v>
                </c:pt>
                <c:pt idx="3521">
                  <c:v>1.496</c:v>
                </c:pt>
                <c:pt idx="3522">
                  <c:v>1.4950000000000001</c:v>
                </c:pt>
                <c:pt idx="3523">
                  <c:v>1.4950000000000001</c:v>
                </c:pt>
                <c:pt idx="3524">
                  <c:v>1.496</c:v>
                </c:pt>
                <c:pt idx="3525">
                  <c:v>1.4890000000000001</c:v>
                </c:pt>
                <c:pt idx="3526">
                  <c:v>1.4950000000000001</c:v>
                </c:pt>
                <c:pt idx="3527">
                  <c:v>1.4950000000000001</c:v>
                </c:pt>
                <c:pt idx="3528">
                  <c:v>1.496</c:v>
                </c:pt>
                <c:pt idx="3529">
                  <c:v>1.496</c:v>
                </c:pt>
                <c:pt idx="3530">
                  <c:v>1.4930000000000001</c:v>
                </c:pt>
                <c:pt idx="3531">
                  <c:v>1.4950000000000001</c:v>
                </c:pt>
                <c:pt idx="3532">
                  <c:v>1.4950000000000001</c:v>
                </c:pt>
                <c:pt idx="3533">
                  <c:v>1.494</c:v>
                </c:pt>
                <c:pt idx="3534">
                  <c:v>1.4970000000000001</c:v>
                </c:pt>
                <c:pt idx="3535">
                  <c:v>1.498</c:v>
                </c:pt>
                <c:pt idx="3536">
                  <c:v>1.4970000000000001</c:v>
                </c:pt>
                <c:pt idx="3537">
                  <c:v>1.496</c:v>
                </c:pt>
                <c:pt idx="3538">
                  <c:v>1.498</c:v>
                </c:pt>
                <c:pt idx="3539">
                  <c:v>1.4950000000000001</c:v>
                </c:pt>
                <c:pt idx="3540">
                  <c:v>1.498</c:v>
                </c:pt>
                <c:pt idx="3541">
                  <c:v>1.498</c:v>
                </c:pt>
                <c:pt idx="3542">
                  <c:v>1.4970000000000001</c:v>
                </c:pt>
                <c:pt idx="3543">
                  <c:v>1.498</c:v>
                </c:pt>
                <c:pt idx="3544">
                  <c:v>1.4970000000000001</c:v>
                </c:pt>
                <c:pt idx="3545">
                  <c:v>1.496</c:v>
                </c:pt>
                <c:pt idx="3546">
                  <c:v>1.4970000000000001</c:v>
                </c:pt>
                <c:pt idx="3547">
                  <c:v>1.4970000000000001</c:v>
                </c:pt>
                <c:pt idx="3548">
                  <c:v>1.498</c:v>
                </c:pt>
                <c:pt idx="3549">
                  <c:v>1.4990000000000001</c:v>
                </c:pt>
                <c:pt idx="3550">
                  <c:v>1.4950000000000001</c:v>
                </c:pt>
                <c:pt idx="3551">
                  <c:v>1.4970000000000001</c:v>
                </c:pt>
                <c:pt idx="3552">
                  <c:v>1.498</c:v>
                </c:pt>
                <c:pt idx="3553">
                  <c:v>1.4990000000000001</c:v>
                </c:pt>
                <c:pt idx="3554">
                  <c:v>1.498</c:v>
                </c:pt>
                <c:pt idx="3555">
                  <c:v>1.498</c:v>
                </c:pt>
                <c:pt idx="3556">
                  <c:v>1.498</c:v>
                </c:pt>
                <c:pt idx="3557">
                  <c:v>1.488</c:v>
                </c:pt>
                <c:pt idx="3558">
                  <c:v>1.496</c:v>
                </c:pt>
                <c:pt idx="3559">
                  <c:v>1.4950000000000001</c:v>
                </c:pt>
                <c:pt idx="3560">
                  <c:v>1.498</c:v>
                </c:pt>
                <c:pt idx="3561">
                  <c:v>1.4970000000000001</c:v>
                </c:pt>
                <c:pt idx="3562">
                  <c:v>1.4990000000000001</c:v>
                </c:pt>
                <c:pt idx="3563">
                  <c:v>1.4990000000000001</c:v>
                </c:pt>
                <c:pt idx="3564">
                  <c:v>1.4970000000000001</c:v>
                </c:pt>
                <c:pt idx="3565">
                  <c:v>1.4970000000000001</c:v>
                </c:pt>
                <c:pt idx="3566">
                  <c:v>1.496</c:v>
                </c:pt>
                <c:pt idx="3567">
                  <c:v>1.5009999999999999</c:v>
                </c:pt>
                <c:pt idx="3568">
                  <c:v>1.496</c:v>
                </c:pt>
                <c:pt idx="3569">
                  <c:v>1.4970000000000001</c:v>
                </c:pt>
                <c:pt idx="3570">
                  <c:v>1.498</c:v>
                </c:pt>
                <c:pt idx="3571">
                  <c:v>1.496</c:v>
                </c:pt>
                <c:pt idx="3572">
                  <c:v>1.498</c:v>
                </c:pt>
                <c:pt idx="3573">
                  <c:v>1.4990000000000001</c:v>
                </c:pt>
                <c:pt idx="3574">
                  <c:v>1.4970000000000001</c:v>
                </c:pt>
                <c:pt idx="3575">
                  <c:v>1.496</c:v>
                </c:pt>
                <c:pt idx="3576">
                  <c:v>1.4970000000000001</c:v>
                </c:pt>
                <c:pt idx="3577">
                  <c:v>1.498</c:v>
                </c:pt>
                <c:pt idx="3578">
                  <c:v>1.4990000000000001</c:v>
                </c:pt>
                <c:pt idx="3579">
                  <c:v>1.498</c:v>
                </c:pt>
                <c:pt idx="3580">
                  <c:v>1.498</c:v>
                </c:pt>
                <c:pt idx="3581">
                  <c:v>1.4970000000000001</c:v>
                </c:pt>
                <c:pt idx="3582">
                  <c:v>1.498</c:v>
                </c:pt>
                <c:pt idx="3583">
                  <c:v>1.4950000000000001</c:v>
                </c:pt>
                <c:pt idx="3584">
                  <c:v>1.498</c:v>
                </c:pt>
                <c:pt idx="3585">
                  <c:v>1.496</c:v>
                </c:pt>
                <c:pt idx="3586">
                  <c:v>1.4990000000000001</c:v>
                </c:pt>
                <c:pt idx="3587">
                  <c:v>1.4990000000000001</c:v>
                </c:pt>
                <c:pt idx="3588">
                  <c:v>1.496</c:v>
                </c:pt>
                <c:pt idx="3589">
                  <c:v>1.4970000000000001</c:v>
                </c:pt>
                <c:pt idx="3590">
                  <c:v>1.4990000000000001</c:v>
                </c:pt>
                <c:pt idx="3591">
                  <c:v>1.4990000000000001</c:v>
                </c:pt>
                <c:pt idx="3592">
                  <c:v>1.498</c:v>
                </c:pt>
                <c:pt idx="3593">
                  <c:v>1.5</c:v>
                </c:pt>
                <c:pt idx="3594">
                  <c:v>1.496</c:v>
                </c:pt>
                <c:pt idx="3595">
                  <c:v>1.498</c:v>
                </c:pt>
                <c:pt idx="3596">
                  <c:v>1.498</c:v>
                </c:pt>
                <c:pt idx="3597">
                  <c:v>1.4990000000000001</c:v>
                </c:pt>
                <c:pt idx="3598">
                  <c:v>1.498</c:v>
                </c:pt>
                <c:pt idx="3599">
                  <c:v>1.5</c:v>
                </c:pt>
                <c:pt idx="3600">
                  <c:v>1.5</c:v>
                </c:pt>
                <c:pt idx="3601">
                  <c:v>1.4990000000000001</c:v>
                </c:pt>
                <c:pt idx="3602">
                  <c:v>1.4990000000000001</c:v>
                </c:pt>
                <c:pt idx="3603">
                  <c:v>1.498</c:v>
                </c:pt>
                <c:pt idx="3604">
                  <c:v>1.4990000000000001</c:v>
                </c:pt>
                <c:pt idx="3605">
                  <c:v>1.4990000000000001</c:v>
                </c:pt>
                <c:pt idx="3606">
                  <c:v>1.498</c:v>
                </c:pt>
                <c:pt idx="3607">
                  <c:v>1.4950000000000001</c:v>
                </c:pt>
                <c:pt idx="3608">
                  <c:v>1.4990000000000001</c:v>
                </c:pt>
                <c:pt idx="3609">
                  <c:v>1.4990000000000001</c:v>
                </c:pt>
                <c:pt idx="3610">
                  <c:v>1.4970000000000001</c:v>
                </c:pt>
                <c:pt idx="3611">
                  <c:v>1.5</c:v>
                </c:pt>
                <c:pt idx="3612">
                  <c:v>1.4970000000000001</c:v>
                </c:pt>
                <c:pt idx="3613">
                  <c:v>1.496</c:v>
                </c:pt>
                <c:pt idx="3614">
                  <c:v>1.5</c:v>
                </c:pt>
                <c:pt idx="3615">
                  <c:v>1.4970000000000001</c:v>
                </c:pt>
                <c:pt idx="3616">
                  <c:v>1.498</c:v>
                </c:pt>
                <c:pt idx="3617">
                  <c:v>1.4990000000000001</c:v>
                </c:pt>
                <c:pt idx="3618">
                  <c:v>1.498</c:v>
                </c:pt>
                <c:pt idx="3619">
                  <c:v>1.498</c:v>
                </c:pt>
                <c:pt idx="3620">
                  <c:v>1.496</c:v>
                </c:pt>
                <c:pt idx="3621">
                  <c:v>1.4990000000000001</c:v>
                </c:pt>
                <c:pt idx="3622">
                  <c:v>1.4990000000000001</c:v>
                </c:pt>
                <c:pt idx="3623">
                  <c:v>1.494</c:v>
                </c:pt>
                <c:pt idx="3624">
                  <c:v>1.4990000000000001</c:v>
                </c:pt>
                <c:pt idx="3625">
                  <c:v>1.5</c:v>
                </c:pt>
                <c:pt idx="3626">
                  <c:v>1.5009999999999999</c:v>
                </c:pt>
                <c:pt idx="3627">
                  <c:v>1.5</c:v>
                </c:pt>
                <c:pt idx="3628">
                  <c:v>1.5</c:v>
                </c:pt>
                <c:pt idx="3629">
                  <c:v>1.5009999999999999</c:v>
                </c:pt>
                <c:pt idx="3630">
                  <c:v>1.496</c:v>
                </c:pt>
                <c:pt idx="3631">
                  <c:v>1.498</c:v>
                </c:pt>
                <c:pt idx="3632">
                  <c:v>1.4970000000000001</c:v>
                </c:pt>
                <c:pt idx="3633">
                  <c:v>1.496</c:v>
                </c:pt>
                <c:pt idx="3634">
                  <c:v>1.4970000000000001</c:v>
                </c:pt>
                <c:pt idx="3635">
                  <c:v>1.498</c:v>
                </c:pt>
                <c:pt idx="3636">
                  <c:v>1.5</c:v>
                </c:pt>
                <c:pt idx="3637">
                  <c:v>1.496</c:v>
                </c:pt>
                <c:pt idx="3638">
                  <c:v>1.4970000000000001</c:v>
                </c:pt>
                <c:pt idx="3639">
                  <c:v>1.5</c:v>
                </c:pt>
                <c:pt idx="3640">
                  <c:v>1.5</c:v>
                </c:pt>
                <c:pt idx="3641">
                  <c:v>1.4970000000000001</c:v>
                </c:pt>
                <c:pt idx="3642">
                  <c:v>1.4990000000000001</c:v>
                </c:pt>
                <c:pt idx="3643">
                  <c:v>1.4990000000000001</c:v>
                </c:pt>
                <c:pt idx="3644">
                  <c:v>1.4990000000000001</c:v>
                </c:pt>
                <c:pt idx="3645">
                  <c:v>1.4990000000000001</c:v>
                </c:pt>
                <c:pt idx="3646">
                  <c:v>1.4990000000000001</c:v>
                </c:pt>
                <c:pt idx="3647">
                  <c:v>1.498</c:v>
                </c:pt>
                <c:pt idx="3648">
                  <c:v>1.498</c:v>
                </c:pt>
                <c:pt idx="3649">
                  <c:v>1.498</c:v>
                </c:pt>
                <c:pt idx="3650">
                  <c:v>1.4990000000000001</c:v>
                </c:pt>
                <c:pt idx="3651">
                  <c:v>1.502</c:v>
                </c:pt>
                <c:pt idx="3652">
                  <c:v>1.496</c:v>
                </c:pt>
                <c:pt idx="3653">
                  <c:v>1.5</c:v>
                </c:pt>
                <c:pt idx="3654">
                  <c:v>1.4990000000000001</c:v>
                </c:pt>
                <c:pt idx="3655">
                  <c:v>1.4970000000000001</c:v>
                </c:pt>
                <c:pt idx="3656">
                  <c:v>1.5009999999999999</c:v>
                </c:pt>
                <c:pt idx="3657">
                  <c:v>1.4970000000000001</c:v>
                </c:pt>
                <c:pt idx="3658">
                  <c:v>1.4990000000000001</c:v>
                </c:pt>
                <c:pt idx="3659">
                  <c:v>1.498</c:v>
                </c:pt>
                <c:pt idx="3660">
                  <c:v>1.5</c:v>
                </c:pt>
                <c:pt idx="3661">
                  <c:v>1.498</c:v>
                </c:pt>
                <c:pt idx="3662">
                  <c:v>1.4990000000000001</c:v>
                </c:pt>
                <c:pt idx="3663">
                  <c:v>1.498</c:v>
                </c:pt>
                <c:pt idx="3664">
                  <c:v>1.5</c:v>
                </c:pt>
                <c:pt idx="3665">
                  <c:v>1.5009999999999999</c:v>
                </c:pt>
                <c:pt idx="3666">
                  <c:v>1.5009999999999999</c:v>
                </c:pt>
                <c:pt idx="3667">
                  <c:v>1.5009999999999999</c:v>
                </c:pt>
                <c:pt idx="3668">
                  <c:v>1.5029999999999999</c:v>
                </c:pt>
                <c:pt idx="3669">
                  <c:v>1.5</c:v>
                </c:pt>
                <c:pt idx="3670">
                  <c:v>1.502</c:v>
                </c:pt>
                <c:pt idx="3671">
                  <c:v>1.5029999999999999</c:v>
                </c:pt>
                <c:pt idx="3672">
                  <c:v>1.502</c:v>
                </c:pt>
                <c:pt idx="3673">
                  <c:v>1.504</c:v>
                </c:pt>
                <c:pt idx="3674">
                  <c:v>1.5049999999999999</c:v>
                </c:pt>
                <c:pt idx="3675">
                  <c:v>1.5029999999999999</c:v>
                </c:pt>
                <c:pt idx="3676">
                  <c:v>1.5049999999999999</c:v>
                </c:pt>
                <c:pt idx="3677">
                  <c:v>1.504</c:v>
                </c:pt>
                <c:pt idx="3678">
                  <c:v>1.5049999999999999</c:v>
                </c:pt>
                <c:pt idx="3679">
                  <c:v>1.5089999999999999</c:v>
                </c:pt>
                <c:pt idx="3680">
                  <c:v>1.506</c:v>
                </c:pt>
                <c:pt idx="3681">
                  <c:v>1.5069999999999999</c:v>
                </c:pt>
                <c:pt idx="3682">
                  <c:v>1.506</c:v>
                </c:pt>
                <c:pt idx="3683">
                  <c:v>1.508</c:v>
                </c:pt>
                <c:pt idx="3684">
                  <c:v>1.508</c:v>
                </c:pt>
                <c:pt idx="3685">
                  <c:v>1.5129999999999999</c:v>
                </c:pt>
                <c:pt idx="3686">
                  <c:v>1.5109999999999999</c:v>
                </c:pt>
                <c:pt idx="3687">
                  <c:v>1.5069999999999999</c:v>
                </c:pt>
                <c:pt idx="3688">
                  <c:v>1.506</c:v>
                </c:pt>
                <c:pt idx="3689">
                  <c:v>1.508</c:v>
                </c:pt>
                <c:pt idx="3690">
                  <c:v>1.5089999999999999</c:v>
                </c:pt>
                <c:pt idx="3691">
                  <c:v>1.508</c:v>
                </c:pt>
                <c:pt idx="3692">
                  <c:v>1.508</c:v>
                </c:pt>
                <c:pt idx="3693">
                  <c:v>1.5089999999999999</c:v>
                </c:pt>
                <c:pt idx="3694">
                  <c:v>1.5069999999999999</c:v>
                </c:pt>
                <c:pt idx="3695">
                  <c:v>1.51</c:v>
                </c:pt>
                <c:pt idx="3696">
                  <c:v>1.5109999999999999</c:v>
                </c:pt>
                <c:pt idx="3697">
                  <c:v>1.508</c:v>
                </c:pt>
                <c:pt idx="3698">
                  <c:v>1.5089999999999999</c:v>
                </c:pt>
                <c:pt idx="3699">
                  <c:v>1.508</c:v>
                </c:pt>
                <c:pt idx="3700">
                  <c:v>1.5089999999999999</c:v>
                </c:pt>
                <c:pt idx="3701">
                  <c:v>1.506</c:v>
                </c:pt>
                <c:pt idx="3702">
                  <c:v>1.506</c:v>
                </c:pt>
                <c:pt idx="3703">
                  <c:v>1.51</c:v>
                </c:pt>
                <c:pt idx="3704">
                  <c:v>1.5089999999999999</c:v>
                </c:pt>
                <c:pt idx="3705">
                  <c:v>1.5109999999999999</c:v>
                </c:pt>
                <c:pt idx="3706">
                  <c:v>1.5109999999999999</c:v>
                </c:pt>
                <c:pt idx="3707">
                  <c:v>1.508</c:v>
                </c:pt>
                <c:pt idx="3708">
                  <c:v>1.51</c:v>
                </c:pt>
                <c:pt idx="3709">
                  <c:v>1.5089999999999999</c:v>
                </c:pt>
                <c:pt idx="3710">
                  <c:v>1.508</c:v>
                </c:pt>
                <c:pt idx="3711">
                  <c:v>1.508</c:v>
                </c:pt>
                <c:pt idx="3712">
                  <c:v>1.5089999999999999</c:v>
                </c:pt>
                <c:pt idx="3713">
                  <c:v>1.508</c:v>
                </c:pt>
                <c:pt idx="3714">
                  <c:v>1.504</c:v>
                </c:pt>
                <c:pt idx="3715">
                  <c:v>1.508</c:v>
                </c:pt>
                <c:pt idx="3716">
                  <c:v>1.5089999999999999</c:v>
                </c:pt>
                <c:pt idx="3717">
                  <c:v>1.5069999999999999</c:v>
                </c:pt>
                <c:pt idx="3718">
                  <c:v>1.508</c:v>
                </c:pt>
                <c:pt idx="3719">
                  <c:v>1.506</c:v>
                </c:pt>
                <c:pt idx="3720">
                  <c:v>1.5069999999999999</c:v>
                </c:pt>
                <c:pt idx="3721">
                  <c:v>1.508</c:v>
                </c:pt>
                <c:pt idx="3722">
                  <c:v>1.5069999999999999</c:v>
                </c:pt>
                <c:pt idx="3723">
                  <c:v>1.506</c:v>
                </c:pt>
                <c:pt idx="3724">
                  <c:v>1.51</c:v>
                </c:pt>
                <c:pt idx="3725">
                  <c:v>1.508</c:v>
                </c:pt>
                <c:pt idx="3726">
                  <c:v>1.508</c:v>
                </c:pt>
                <c:pt idx="3727">
                  <c:v>1.5069999999999999</c:v>
                </c:pt>
                <c:pt idx="3728">
                  <c:v>1.508</c:v>
                </c:pt>
                <c:pt idx="3729">
                  <c:v>1.5069999999999999</c:v>
                </c:pt>
                <c:pt idx="3730">
                  <c:v>1.506</c:v>
                </c:pt>
                <c:pt idx="3731">
                  <c:v>1.5089999999999999</c:v>
                </c:pt>
                <c:pt idx="3732">
                  <c:v>1.508</c:v>
                </c:pt>
                <c:pt idx="3733">
                  <c:v>1.51</c:v>
                </c:pt>
                <c:pt idx="3734">
                  <c:v>1.5089999999999999</c:v>
                </c:pt>
                <c:pt idx="3735">
                  <c:v>1.5069999999999999</c:v>
                </c:pt>
                <c:pt idx="3736">
                  <c:v>1.5089999999999999</c:v>
                </c:pt>
                <c:pt idx="3737">
                  <c:v>1.5089999999999999</c:v>
                </c:pt>
                <c:pt idx="3738">
                  <c:v>1.5049999999999999</c:v>
                </c:pt>
                <c:pt idx="3739">
                  <c:v>1.506</c:v>
                </c:pt>
                <c:pt idx="3740">
                  <c:v>1.5089999999999999</c:v>
                </c:pt>
                <c:pt idx="3741">
                  <c:v>1.506</c:v>
                </c:pt>
                <c:pt idx="3742">
                  <c:v>1.5089999999999999</c:v>
                </c:pt>
                <c:pt idx="3743">
                  <c:v>1.506</c:v>
                </c:pt>
                <c:pt idx="3744">
                  <c:v>1.5089999999999999</c:v>
                </c:pt>
                <c:pt idx="3745">
                  <c:v>1.5089999999999999</c:v>
                </c:pt>
                <c:pt idx="3746">
                  <c:v>1.5089999999999999</c:v>
                </c:pt>
                <c:pt idx="3747">
                  <c:v>1.5109999999999999</c:v>
                </c:pt>
                <c:pt idx="3748">
                  <c:v>1.5089999999999999</c:v>
                </c:pt>
                <c:pt idx="3749">
                  <c:v>1.5089999999999999</c:v>
                </c:pt>
                <c:pt idx="3750">
                  <c:v>1.5089999999999999</c:v>
                </c:pt>
                <c:pt idx="3751">
                  <c:v>1.5089999999999999</c:v>
                </c:pt>
                <c:pt idx="3752">
                  <c:v>1.51</c:v>
                </c:pt>
                <c:pt idx="3753">
                  <c:v>1.5109999999999999</c:v>
                </c:pt>
                <c:pt idx="3754">
                  <c:v>1.5129999999999999</c:v>
                </c:pt>
                <c:pt idx="3755">
                  <c:v>1.508</c:v>
                </c:pt>
                <c:pt idx="3756">
                  <c:v>1.5089999999999999</c:v>
                </c:pt>
                <c:pt idx="3757">
                  <c:v>1.508</c:v>
                </c:pt>
                <c:pt idx="3758">
                  <c:v>1.51</c:v>
                </c:pt>
                <c:pt idx="3759">
                  <c:v>1.506</c:v>
                </c:pt>
                <c:pt idx="3760">
                  <c:v>1.5109999999999999</c:v>
                </c:pt>
                <c:pt idx="3761">
                  <c:v>1.5109999999999999</c:v>
                </c:pt>
                <c:pt idx="3762">
                  <c:v>1.512</c:v>
                </c:pt>
                <c:pt idx="3763">
                  <c:v>1.51</c:v>
                </c:pt>
                <c:pt idx="3764">
                  <c:v>1.5109999999999999</c:v>
                </c:pt>
                <c:pt idx="3765">
                  <c:v>1.5109999999999999</c:v>
                </c:pt>
                <c:pt idx="3766">
                  <c:v>1.5109999999999999</c:v>
                </c:pt>
                <c:pt idx="3767">
                  <c:v>1.5109999999999999</c:v>
                </c:pt>
                <c:pt idx="3768">
                  <c:v>1.51</c:v>
                </c:pt>
                <c:pt idx="3769">
                  <c:v>1.506</c:v>
                </c:pt>
                <c:pt idx="3770">
                  <c:v>1.5109999999999999</c:v>
                </c:pt>
                <c:pt idx="3771">
                  <c:v>1.5149999999999999</c:v>
                </c:pt>
                <c:pt idx="3772">
                  <c:v>1.514</c:v>
                </c:pt>
                <c:pt idx="3773">
                  <c:v>1.5109999999999999</c:v>
                </c:pt>
                <c:pt idx="3774">
                  <c:v>1.5109999999999999</c:v>
                </c:pt>
                <c:pt idx="3775">
                  <c:v>1.5089999999999999</c:v>
                </c:pt>
                <c:pt idx="3776">
                  <c:v>1.5089999999999999</c:v>
                </c:pt>
                <c:pt idx="3777">
                  <c:v>1.512</c:v>
                </c:pt>
                <c:pt idx="3778">
                  <c:v>1.5129999999999999</c:v>
                </c:pt>
                <c:pt idx="3779">
                  <c:v>1.512</c:v>
                </c:pt>
                <c:pt idx="3780">
                  <c:v>1.5109999999999999</c:v>
                </c:pt>
                <c:pt idx="3781">
                  <c:v>1.512</c:v>
                </c:pt>
                <c:pt idx="3782">
                  <c:v>1.512</c:v>
                </c:pt>
                <c:pt idx="3783">
                  <c:v>1.51</c:v>
                </c:pt>
                <c:pt idx="3784">
                  <c:v>1.5109999999999999</c:v>
                </c:pt>
                <c:pt idx="3785">
                  <c:v>1.512</c:v>
                </c:pt>
                <c:pt idx="3786">
                  <c:v>1.5109999999999999</c:v>
                </c:pt>
                <c:pt idx="3787">
                  <c:v>1.51</c:v>
                </c:pt>
                <c:pt idx="3788">
                  <c:v>1.51</c:v>
                </c:pt>
                <c:pt idx="3789">
                  <c:v>1.5109999999999999</c:v>
                </c:pt>
                <c:pt idx="3790">
                  <c:v>1.5089999999999999</c:v>
                </c:pt>
                <c:pt idx="3791">
                  <c:v>1.5109999999999999</c:v>
                </c:pt>
                <c:pt idx="3792">
                  <c:v>1.5109999999999999</c:v>
                </c:pt>
                <c:pt idx="3793">
                  <c:v>1.508</c:v>
                </c:pt>
                <c:pt idx="3794">
                  <c:v>1.51</c:v>
                </c:pt>
                <c:pt idx="3795">
                  <c:v>1.5129999999999999</c:v>
                </c:pt>
                <c:pt idx="3796">
                  <c:v>1.51</c:v>
                </c:pt>
                <c:pt idx="3797">
                  <c:v>1.512</c:v>
                </c:pt>
                <c:pt idx="3798">
                  <c:v>1.5129999999999999</c:v>
                </c:pt>
                <c:pt idx="3799">
                  <c:v>1.5129999999999999</c:v>
                </c:pt>
                <c:pt idx="3800">
                  <c:v>1.5109999999999999</c:v>
                </c:pt>
                <c:pt idx="3801">
                  <c:v>1.5129999999999999</c:v>
                </c:pt>
                <c:pt idx="3802">
                  <c:v>1.5149999999999999</c:v>
                </c:pt>
                <c:pt idx="3803">
                  <c:v>1.5109999999999999</c:v>
                </c:pt>
                <c:pt idx="3804">
                  <c:v>1.514</c:v>
                </c:pt>
                <c:pt idx="3805">
                  <c:v>1.514</c:v>
                </c:pt>
                <c:pt idx="3806">
                  <c:v>1.514</c:v>
                </c:pt>
                <c:pt idx="3807">
                  <c:v>1.514</c:v>
                </c:pt>
                <c:pt idx="3808">
                  <c:v>1.5129999999999999</c:v>
                </c:pt>
                <c:pt idx="3809">
                  <c:v>1.512</c:v>
                </c:pt>
                <c:pt idx="3810">
                  <c:v>1.5129999999999999</c:v>
                </c:pt>
                <c:pt idx="3811">
                  <c:v>1.5129999999999999</c:v>
                </c:pt>
                <c:pt idx="3812">
                  <c:v>1.512</c:v>
                </c:pt>
                <c:pt idx="3813">
                  <c:v>1.51</c:v>
                </c:pt>
                <c:pt idx="3814">
                  <c:v>1.512</c:v>
                </c:pt>
                <c:pt idx="3815">
                  <c:v>1.516</c:v>
                </c:pt>
                <c:pt idx="3816">
                  <c:v>1.512</c:v>
                </c:pt>
                <c:pt idx="3817">
                  <c:v>1.514</c:v>
                </c:pt>
                <c:pt idx="3818">
                  <c:v>1.514</c:v>
                </c:pt>
                <c:pt idx="3819">
                  <c:v>1.514</c:v>
                </c:pt>
                <c:pt idx="3820">
                  <c:v>1.514</c:v>
                </c:pt>
                <c:pt idx="3821">
                  <c:v>1.51</c:v>
                </c:pt>
                <c:pt idx="3822">
                  <c:v>1.5109999999999999</c:v>
                </c:pt>
                <c:pt idx="3823">
                  <c:v>1.512</c:v>
                </c:pt>
                <c:pt idx="3824">
                  <c:v>1.5129999999999999</c:v>
                </c:pt>
                <c:pt idx="3825">
                  <c:v>1.512</c:v>
                </c:pt>
                <c:pt idx="3826">
                  <c:v>1.5149999999999999</c:v>
                </c:pt>
                <c:pt idx="3827">
                  <c:v>1.512</c:v>
                </c:pt>
                <c:pt idx="3828">
                  <c:v>1.5109999999999999</c:v>
                </c:pt>
                <c:pt idx="3829">
                  <c:v>1.5149999999999999</c:v>
                </c:pt>
                <c:pt idx="3830">
                  <c:v>1.51</c:v>
                </c:pt>
                <c:pt idx="3831">
                  <c:v>1.514</c:v>
                </c:pt>
                <c:pt idx="3832">
                  <c:v>1.5149999999999999</c:v>
                </c:pt>
                <c:pt idx="3833">
                  <c:v>1.514</c:v>
                </c:pt>
                <c:pt idx="3834">
                  <c:v>1.5149999999999999</c:v>
                </c:pt>
                <c:pt idx="3835">
                  <c:v>1.5109999999999999</c:v>
                </c:pt>
                <c:pt idx="3836">
                  <c:v>1.512</c:v>
                </c:pt>
                <c:pt idx="3837">
                  <c:v>1.5129999999999999</c:v>
                </c:pt>
                <c:pt idx="3838">
                  <c:v>1.514</c:v>
                </c:pt>
                <c:pt idx="3839">
                  <c:v>1.512</c:v>
                </c:pt>
                <c:pt idx="3840">
                  <c:v>1.5129999999999999</c:v>
                </c:pt>
                <c:pt idx="3841">
                  <c:v>1.5169999999999999</c:v>
                </c:pt>
                <c:pt idx="3842">
                  <c:v>1.5149999999999999</c:v>
                </c:pt>
                <c:pt idx="3843">
                  <c:v>1.514</c:v>
                </c:pt>
                <c:pt idx="3844">
                  <c:v>1.5149999999999999</c:v>
                </c:pt>
                <c:pt idx="3845">
                  <c:v>1.5129999999999999</c:v>
                </c:pt>
                <c:pt idx="3846">
                  <c:v>1.5129999999999999</c:v>
                </c:pt>
                <c:pt idx="3847">
                  <c:v>1.5109999999999999</c:v>
                </c:pt>
                <c:pt idx="3848">
                  <c:v>1.5149999999999999</c:v>
                </c:pt>
                <c:pt idx="3849">
                  <c:v>1.514</c:v>
                </c:pt>
                <c:pt idx="3850">
                  <c:v>1.5149999999999999</c:v>
                </c:pt>
                <c:pt idx="3851">
                  <c:v>1.5149999999999999</c:v>
                </c:pt>
                <c:pt idx="3852">
                  <c:v>1.5149999999999999</c:v>
                </c:pt>
                <c:pt idx="3853">
                  <c:v>1.5129999999999999</c:v>
                </c:pt>
                <c:pt idx="3854">
                  <c:v>1.5129999999999999</c:v>
                </c:pt>
                <c:pt idx="3855">
                  <c:v>1.5149999999999999</c:v>
                </c:pt>
                <c:pt idx="3856">
                  <c:v>1.5129999999999999</c:v>
                </c:pt>
                <c:pt idx="3857">
                  <c:v>1.514</c:v>
                </c:pt>
                <c:pt idx="3858">
                  <c:v>1.512</c:v>
                </c:pt>
                <c:pt idx="3859">
                  <c:v>1.5129999999999999</c:v>
                </c:pt>
                <c:pt idx="3860">
                  <c:v>1.516</c:v>
                </c:pt>
                <c:pt idx="3861">
                  <c:v>1.514</c:v>
                </c:pt>
                <c:pt idx="3862">
                  <c:v>1.5169999999999999</c:v>
                </c:pt>
                <c:pt idx="3863">
                  <c:v>1.516</c:v>
                </c:pt>
                <c:pt idx="3864">
                  <c:v>1.5129999999999999</c:v>
                </c:pt>
                <c:pt idx="3865">
                  <c:v>1.5149999999999999</c:v>
                </c:pt>
                <c:pt idx="3866">
                  <c:v>1.5169999999999999</c:v>
                </c:pt>
                <c:pt idx="3867">
                  <c:v>1.5129999999999999</c:v>
                </c:pt>
                <c:pt idx="3868">
                  <c:v>1.5149999999999999</c:v>
                </c:pt>
                <c:pt idx="3869">
                  <c:v>1.514</c:v>
                </c:pt>
                <c:pt idx="3870">
                  <c:v>1.516</c:v>
                </c:pt>
                <c:pt idx="3871">
                  <c:v>1.5149999999999999</c:v>
                </c:pt>
                <c:pt idx="3872">
                  <c:v>1.5129999999999999</c:v>
                </c:pt>
                <c:pt idx="3873">
                  <c:v>1.514</c:v>
                </c:pt>
                <c:pt idx="3874">
                  <c:v>1.5149999999999999</c:v>
                </c:pt>
                <c:pt idx="3875">
                  <c:v>1.514</c:v>
                </c:pt>
                <c:pt idx="3876">
                  <c:v>1.5149999999999999</c:v>
                </c:pt>
                <c:pt idx="3877">
                  <c:v>1.514</c:v>
                </c:pt>
                <c:pt idx="3878">
                  <c:v>1.5149999999999999</c:v>
                </c:pt>
                <c:pt idx="3879">
                  <c:v>1.5149999999999999</c:v>
                </c:pt>
                <c:pt idx="3880">
                  <c:v>1.516</c:v>
                </c:pt>
                <c:pt idx="3881">
                  <c:v>1.514</c:v>
                </c:pt>
                <c:pt idx="3882">
                  <c:v>1.5149999999999999</c:v>
                </c:pt>
                <c:pt idx="3883">
                  <c:v>1.512</c:v>
                </c:pt>
                <c:pt idx="3884">
                  <c:v>1.514</c:v>
                </c:pt>
                <c:pt idx="3885">
                  <c:v>1.516</c:v>
                </c:pt>
                <c:pt idx="3886">
                  <c:v>1.5129999999999999</c:v>
                </c:pt>
                <c:pt idx="3887">
                  <c:v>1.516</c:v>
                </c:pt>
                <c:pt idx="3888">
                  <c:v>1.516</c:v>
                </c:pt>
                <c:pt idx="3889">
                  <c:v>1.5149999999999999</c:v>
                </c:pt>
                <c:pt idx="3890">
                  <c:v>1.5149999999999999</c:v>
                </c:pt>
                <c:pt idx="3891">
                  <c:v>1.5149999999999999</c:v>
                </c:pt>
                <c:pt idx="3892">
                  <c:v>1.516</c:v>
                </c:pt>
                <c:pt idx="3893">
                  <c:v>1.5189999999999999</c:v>
                </c:pt>
                <c:pt idx="3894">
                  <c:v>1.5189999999999999</c:v>
                </c:pt>
                <c:pt idx="3895">
                  <c:v>1.516</c:v>
                </c:pt>
                <c:pt idx="3896">
                  <c:v>1.5189999999999999</c:v>
                </c:pt>
                <c:pt idx="3897">
                  <c:v>1.518</c:v>
                </c:pt>
                <c:pt idx="3898">
                  <c:v>1.516</c:v>
                </c:pt>
                <c:pt idx="3899">
                  <c:v>1.514</c:v>
                </c:pt>
                <c:pt idx="3900">
                  <c:v>1.516</c:v>
                </c:pt>
                <c:pt idx="3901">
                  <c:v>1.516</c:v>
                </c:pt>
                <c:pt idx="3902">
                  <c:v>1.516</c:v>
                </c:pt>
                <c:pt idx="3903">
                  <c:v>1.516</c:v>
                </c:pt>
                <c:pt idx="3904">
                  <c:v>1.518</c:v>
                </c:pt>
                <c:pt idx="3905">
                  <c:v>1.5149999999999999</c:v>
                </c:pt>
                <c:pt idx="3906">
                  <c:v>1.5169999999999999</c:v>
                </c:pt>
                <c:pt idx="3907">
                  <c:v>1.5169999999999999</c:v>
                </c:pt>
                <c:pt idx="3908">
                  <c:v>1.516</c:v>
                </c:pt>
                <c:pt idx="3909">
                  <c:v>1.5169999999999999</c:v>
                </c:pt>
                <c:pt idx="3910">
                  <c:v>1.5169999999999999</c:v>
                </c:pt>
                <c:pt idx="3911">
                  <c:v>1.5129999999999999</c:v>
                </c:pt>
                <c:pt idx="3912">
                  <c:v>1.516</c:v>
                </c:pt>
                <c:pt idx="3913">
                  <c:v>1.514</c:v>
                </c:pt>
                <c:pt idx="3914">
                  <c:v>1.5169999999999999</c:v>
                </c:pt>
                <c:pt idx="3915">
                  <c:v>1.5169999999999999</c:v>
                </c:pt>
                <c:pt idx="3916">
                  <c:v>1.5169999999999999</c:v>
                </c:pt>
                <c:pt idx="3917">
                  <c:v>1.5169999999999999</c:v>
                </c:pt>
                <c:pt idx="3918">
                  <c:v>1.5169999999999999</c:v>
                </c:pt>
                <c:pt idx="3919">
                  <c:v>1.518</c:v>
                </c:pt>
                <c:pt idx="3920">
                  <c:v>1.5169999999999999</c:v>
                </c:pt>
                <c:pt idx="3921">
                  <c:v>1.516</c:v>
                </c:pt>
                <c:pt idx="3922">
                  <c:v>1.516</c:v>
                </c:pt>
                <c:pt idx="3923">
                  <c:v>1.516</c:v>
                </c:pt>
                <c:pt idx="3924">
                  <c:v>1.5169999999999999</c:v>
                </c:pt>
                <c:pt idx="3925">
                  <c:v>1.5169999999999999</c:v>
                </c:pt>
                <c:pt idx="3926">
                  <c:v>1.516</c:v>
                </c:pt>
                <c:pt idx="3927">
                  <c:v>1.518</c:v>
                </c:pt>
                <c:pt idx="3928">
                  <c:v>1.516</c:v>
                </c:pt>
                <c:pt idx="3929">
                  <c:v>1.5209999999999999</c:v>
                </c:pt>
                <c:pt idx="3930">
                  <c:v>1.5149999999999999</c:v>
                </c:pt>
                <c:pt idx="3931">
                  <c:v>1.516</c:v>
                </c:pt>
                <c:pt idx="3932">
                  <c:v>1.5149999999999999</c:v>
                </c:pt>
                <c:pt idx="3933">
                  <c:v>1.516</c:v>
                </c:pt>
                <c:pt idx="3934">
                  <c:v>1.5169999999999999</c:v>
                </c:pt>
                <c:pt idx="3935">
                  <c:v>1.5169999999999999</c:v>
                </c:pt>
                <c:pt idx="3936">
                  <c:v>1.52</c:v>
                </c:pt>
                <c:pt idx="3937">
                  <c:v>1.5129999999999999</c:v>
                </c:pt>
                <c:pt idx="3938">
                  <c:v>1.516</c:v>
                </c:pt>
                <c:pt idx="3939">
                  <c:v>1.5149999999999999</c:v>
                </c:pt>
                <c:pt idx="3940">
                  <c:v>1.518</c:v>
                </c:pt>
                <c:pt idx="3941">
                  <c:v>1.5169999999999999</c:v>
                </c:pt>
                <c:pt idx="3942">
                  <c:v>1.518</c:v>
                </c:pt>
                <c:pt idx="3943">
                  <c:v>1.518</c:v>
                </c:pt>
                <c:pt idx="3944">
                  <c:v>1.518</c:v>
                </c:pt>
                <c:pt idx="3945">
                  <c:v>1.516</c:v>
                </c:pt>
                <c:pt idx="3946">
                  <c:v>1.516</c:v>
                </c:pt>
                <c:pt idx="3947">
                  <c:v>1.5149999999999999</c:v>
                </c:pt>
                <c:pt idx="3948">
                  <c:v>1.5169999999999999</c:v>
                </c:pt>
                <c:pt idx="3949">
                  <c:v>1.5169999999999999</c:v>
                </c:pt>
                <c:pt idx="3950">
                  <c:v>1.516</c:v>
                </c:pt>
                <c:pt idx="3951">
                  <c:v>1.516</c:v>
                </c:pt>
                <c:pt idx="3952">
                  <c:v>1.5129999999999999</c:v>
                </c:pt>
                <c:pt idx="3953">
                  <c:v>1.516</c:v>
                </c:pt>
                <c:pt idx="3954">
                  <c:v>1.5189999999999999</c:v>
                </c:pt>
                <c:pt idx="3955">
                  <c:v>1.518</c:v>
                </c:pt>
                <c:pt idx="3956">
                  <c:v>1.5149999999999999</c:v>
                </c:pt>
                <c:pt idx="3957">
                  <c:v>1.5149999999999999</c:v>
                </c:pt>
                <c:pt idx="3958">
                  <c:v>1.5149999999999999</c:v>
                </c:pt>
                <c:pt idx="3959">
                  <c:v>1.512</c:v>
                </c:pt>
                <c:pt idx="3960">
                  <c:v>1.518</c:v>
                </c:pt>
                <c:pt idx="3961">
                  <c:v>1.5149999999999999</c:v>
                </c:pt>
                <c:pt idx="3962">
                  <c:v>1.518</c:v>
                </c:pt>
                <c:pt idx="3963">
                  <c:v>1.5189999999999999</c:v>
                </c:pt>
                <c:pt idx="3964">
                  <c:v>1.5169999999999999</c:v>
                </c:pt>
                <c:pt idx="3965">
                  <c:v>1.514</c:v>
                </c:pt>
                <c:pt idx="3966">
                  <c:v>1.514</c:v>
                </c:pt>
                <c:pt idx="3967">
                  <c:v>1.5149999999999999</c:v>
                </c:pt>
                <c:pt idx="3968">
                  <c:v>1.5169999999999999</c:v>
                </c:pt>
                <c:pt idx="3969">
                  <c:v>1.52</c:v>
                </c:pt>
                <c:pt idx="3970">
                  <c:v>1.516</c:v>
                </c:pt>
                <c:pt idx="3971">
                  <c:v>1.516</c:v>
                </c:pt>
                <c:pt idx="3972">
                  <c:v>1.5169999999999999</c:v>
                </c:pt>
                <c:pt idx="3973">
                  <c:v>1.516</c:v>
                </c:pt>
                <c:pt idx="3974">
                  <c:v>1.516</c:v>
                </c:pt>
                <c:pt idx="3975">
                  <c:v>1.5169999999999999</c:v>
                </c:pt>
                <c:pt idx="3976">
                  <c:v>1.516</c:v>
                </c:pt>
                <c:pt idx="3977">
                  <c:v>1.5169999999999999</c:v>
                </c:pt>
                <c:pt idx="3978">
                  <c:v>1.5149999999999999</c:v>
                </c:pt>
                <c:pt idx="3979">
                  <c:v>1.518</c:v>
                </c:pt>
                <c:pt idx="3980">
                  <c:v>1.518</c:v>
                </c:pt>
                <c:pt idx="3981">
                  <c:v>1.518</c:v>
                </c:pt>
                <c:pt idx="3982">
                  <c:v>1.516</c:v>
                </c:pt>
                <c:pt idx="3983">
                  <c:v>1.5129999999999999</c:v>
                </c:pt>
                <c:pt idx="3984">
                  <c:v>1.516</c:v>
                </c:pt>
                <c:pt idx="3985">
                  <c:v>1.5169999999999999</c:v>
                </c:pt>
                <c:pt idx="3986">
                  <c:v>1.518</c:v>
                </c:pt>
                <c:pt idx="3987">
                  <c:v>1.518</c:v>
                </c:pt>
                <c:pt idx="3988">
                  <c:v>1.516</c:v>
                </c:pt>
                <c:pt idx="3989">
                  <c:v>1.5189999999999999</c:v>
                </c:pt>
                <c:pt idx="3990">
                  <c:v>1.5169999999999999</c:v>
                </c:pt>
                <c:pt idx="3991">
                  <c:v>1.5149999999999999</c:v>
                </c:pt>
                <c:pt idx="3992">
                  <c:v>1.52</c:v>
                </c:pt>
                <c:pt idx="3993">
                  <c:v>1.52</c:v>
                </c:pt>
                <c:pt idx="3994">
                  <c:v>1.5169999999999999</c:v>
                </c:pt>
                <c:pt idx="3995">
                  <c:v>1.5189999999999999</c:v>
                </c:pt>
                <c:pt idx="3996">
                  <c:v>1.516</c:v>
                </c:pt>
                <c:pt idx="3997">
                  <c:v>1.5169999999999999</c:v>
                </c:pt>
                <c:pt idx="3998">
                  <c:v>1.5189999999999999</c:v>
                </c:pt>
                <c:pt idx="3999">
                  <c:v>1.5169999999999999</c:v>
                </c:pt>
                <c:pt idx="4000">
                  <c:v>1.516</c:v>
                </c:pt>
                <c:pt idx="4001">
                  <c:v>1.5189999999999999</c:v>
                </c:pt>
                <c:pt idx="4002">
                  <c:v>1.5169999999999999</c:v>
                </c:pt>
                <c:pt idx="4003">
                  <c:v>1.52</c:v>
                </c:pt>
                <c:pt idx="4004">
                  <c:v>1.518</c:v>
                </c:pt>
                <c:pt idx="4005">
                  <c:v>1.5169999999999999</c:v>
                </c:pt>
                <c:pt idx="4006">
                  <c:v>1.5169999999999999</c:v>
                </c:pt>
                <c:pt idx="4007">
                  <c:v>1.516</c:v>
                </c:pt>
                <c:pt idx="4008">
                  <c:v>1.518</c:v>
                </c:pt>
                <c:pt idx="4009">
                  <c:v>1.5189999999999999</c:v>
                </c:pt>
                <c:pt idx="4010">
                  <c:v>1.518</c:v>
                </c:pt>
                <c:pt idx="4011">
                  <c:v>1.518</c:v>
                </c:pt>
                <c:pt idx="4012">
                  <c:v>1.518</c:v>
                </c:pt>
                <c:pt idx="4013">
                  <c:v>1.5169999999999999</c:v>
                </c:pt>
                <c:pt idx="4014">
                  <c:v>1.516</c:v>
                </c:pt>
                <c:pt idx="4015">
                  <c:v>1.518</c:v>
                </c:pt>
                <c:pt idx="4016">
                  <c:v>1.5169999999999999</c:v>
                </c:pt>
                <c:pt idx="4017">
                  <c:v>1.5149999999999999</c:v>
                </c:pt>
                <c:pt idx="4018">
                  <c:v>1.5189999999999999</c:v>
                </c:pt>
                <c:pt idx="4019">
                  <c:v>1.52</c:v>
                </c:pt>
                <c:pt idx="4020">
                  <c:v>1.5169999999999999</c:v>
                </c:pt>
                <c:pt idx="4021">
                  <c:v>1.522</c:v>
                </c:pt>
                <c:pt idx="4022">
                  <c:v>1.518</c:v>
                </c:pt>
                <c:pt idx="4023">
                  <c:v>1.52</c:v>
                </c:pt>
                <c:pt idx="4024">
                  <c:v>1.5169999999999999</c:v>
                </c:pt>
                <c:pt idx="4025">
                  <c:v>1.52</c:v>
                </c:pt>
                <c:pt idx="4026">
                  <c:v>1.518</c:v>
                </c:pt>
                <c:pt idx="4027">
                  <c:v>1.5209999999999999</c:v>
                </c:pt>
                <c:pt idx="4028">
                  <c:v>1.5189999999999999</c:v>
                </c:pt>
                <c:pt idx="4029">
                  <c:v>1.518</c:v>
                </c:pt>
                <c:pt idx="4030">
                  <c:v>1.5169999999999999</c:v>
                </c:pt>
                <c:pt idx="4031">
                  <c:v>1.5189999999999999</c:v>
                </c:pt>
                <c:pt idx="4032">
                  <c:v>1.5189999999999999</c:v>
                </c:pt>
                <c:pt idx="4033">
                  <c:v>1.518</c:v>
                </c:pt>
                <c:pt idx="4034">
                  <c:v>1.518</c:v>
                </c:pt>
                <c:pt idx="4035">
                  <c:v>1.516</c:v>
                </c:pt>
                <c:pt idx="4036">
                  <c:v>1.518</c:v>
                </c:pt>
                <c:pt idx="4037">
                  <c:v>1.5189999999999999</c:v>
                </c:pt>
                <c:pt idx="4038">
                  <c:v>1.5209999999999999</c:v>
                </c:pt>
                <c:pt idx="4039">
                  <c:v>1.52</c:v>
                </c:pt>
                <c:pt idx="4040">
                  <c:v>1.518</c:v>
                </c:pt>
                <c:pt idx="4041">
                  <c:v>1.518</c:v>
                </c:pt>
                <c:pt idx="4042">
                  <c:v>1.5189999999999999</c:v>
                </c:pt>
                <c:pt idx="4043">
                  <c:v>1.5189999999999999</c:v>
                </c:pt>
                <c:pt idx="4044">
                  <c:v>1.52</c:v>
                </c:pt>
                <c:pt idx="4045">
                  <c:v>1.52</c:v>
                </c:pt>
                <c:pt idx="4046">
                  <c:v>1.516</c:v>
                </c:pt>
                <c:pt idx="4047">
                  <c:v>1.52</c:v>
                </c:pt>
                <c:pt idx="4048">
                  <c:v>1.52</c:v>
                </c:pt>
                <c:pt idx="4049">
                  <c:v>1.5189999999999999</c:v>
                </c:pt>
                <c:pt idx="4050">
                  <c:v>1.516</c:v>
                </c:pt>
                <c:pt idx="4051">
                  <c:v>1.5229999999999999</c:v>
                </c:pt>
                <c:pt idx="4052">
                  <c:v>1.52</c:v>
                </c:pt>
                <c:pt idx="4053">
                  <c:v>1.5189999999999999</c:v>
                </c:pt>
                <c:pt idx="4054">
                  <c:v>1.5169999999999999</c:v>
                </c:pt>
                <c:pt idx="4055">
                  <c:v>1.5189999999999999</c:v>
                </c:pt>
                <c:pt idx="4056">
                  <c:v>1.5189999999999999</c:v>
                </c:pt>
                <c:pt idx="4057">
                  <c:v>1.5209999999999999</c:v>
                </c:pt>
                <c:pt idx="4058">
                  <c:v>1.518</c:v>
                </c:pt>
                <c:pt idx="4059">
                  <c:v>1.52</c:v>
                </c:pt>
                <c:pt idx="4060">
                  <c:v>1.52</c:v>
                </c:pt>
                <c:pt idx="4061">
                  <c:v>1.52</c:v>
                </c:pt>
                <c:pt idx="4062">
                  <c:v>1.518</c:v>
                </c:pt>
                <c:pt idx="4063">
                  <c:v>1.5189999999999999</c:v>
                </c:pt>
                <c:pt idx="4064">
                  <c:v>1.52</c:v>
                </c:pt>
                <c:pt idx="4065">
                  <c:v>1.52</c:v>
                </c:pt>
                <c:pt idx="4066">
                  <c:v>1.5169999999999999</c:v>
                </c:pt>
                <c:pt idx="4067">
                  <c:v>1.518</c:v>
                </c:pt>
                <c:pt idx="4068">
                  <c:v>1.5169999999999999</c:v>
                </c:pt>
                <c:pt idx="4069">
                  <c:v>1.5189999999999999</c:v>
                </c:pt>
                <c:pt idx="4070">
                  <c:v>1.5189999999999999</c:v>
                </c:pt>
                <c:pt idx="4071">
                  <c:v>1.52</c:v>
                </c:pt>
                <c:pt idx="4072">
                  <c:v>1.522</c:v>
                </c:pt>
                <c:pt idx="4073">
                  <c:v>1.5189999999999999</c:v>
                </c:pt>
                <c:pt idx="4074">
                  <c:v>1.5189999999999999</c:v>
                </c:pt>
                <c:pt idx="4075">
                  <c:v>1.52</c:v>
                </c:pt>
                <c:pt idx="4076">
                  <c:v>1.5209999999999999</c:v>
                </c:pt>
                <c:pt idx="4077">
                  <c:v>1.5209999999999999</c:v>
                </c:pt>
                <c:pt idx="4078">
                  <c:v>1.5209999999999999</c:v>
                </c:pt>
                <c:pt idx="4079">
                  <c:v>1.518</c:v>
                </c:pt>
                <c:pt idx="4080">
                  <c:v>1.518</c:v>
                </c:pt>
                <c:pt idx="4081">
                  <c:v>1.5189999999999999</c:v>
                </c:pt>
                <c:pt idx="4082">
                  <c:v>1.52</c:v>
                </c:pt>
                <c:pt idx="4083">
                  <c:v>1.518</c:v>
                </c:pt>
                <c:pt idx="4084">
                  <c:v>1.5209999999999999</c:v>
                </c:pt>
                <c:pt idx="4085">
                  <c:v>1.518</c:v>
                </c:pt>
                <c:pt idx="4086">
                  <c:v>1.5189999999999999</c:v>
                </c:pt>
                <c:pt idx="4087">
                  <c:v>1.522</c:v>
                </c:pt>
                <c:pt idx="4088">
                  <c:v>1.516</c:v>
                </c:pt>
                <c:pt idx="4089">
                  <c:v>1.5209999999999999</c:v>
                </c:pt>
                <c:pt idx="4090">
                  <c:v>1.5189999999999999</c:v>
                </c:pt>
                <c:pt idx="4091">
                  <c:v>1.522</c:v>
                </c:pt>
                <c:pt idx="4092">
                  <c:v>1.5189999999999999</c:v>
                </c:pt>
                <c:pt idx="4093">
                  <c:v>1.52</c:v>
                </c:pt>
                <c:pt idx="4094">
                  <c:v>1.5189999999999999</c:v>
                </c:pt>
                <c:pt idx="4095">
                  <c:v>1.52</c:v>
                </c:pt>
                <c:pt idx="4096">
                  <c:v>1.522</c:v>
                </c:pt>
                <c:pt idx="4097">
                  <c:v>1.52</c:v>
                </c:pt>
                <c:pt idx="4098">
                  <c:v>1.5189999999999999</c:v>
                </c:pt>
                <c:pt idx="4099">
                  <c:v>1.52</c:v>
                </c:pt>
                <c:pt idx="4100">
                  <c:v>1.518</c:v>
                </c:pt>
                <c:pt idx="4101">
                  <c:v>1.52</c:v>
                </c:pt>
                <c:pt idx="4102">
                  <c:v>1.52</c:v>
                </c:pt>
                <c:pt idx="4103">
                  <c:v>1.52</c:v>
                </c:pt>
                <c:pt idx="4104">
                  <c:v>1.518</c:v>
                </c:pt>
                <c:pt idx="4105">
                  <c:v>1.52</c:v>
                </c:pt>
                <c:pt idx="4106">
                  <c:v>1.52</c:v>
                </c:pt>
                <c:pt idx="4107">
                  <c:v>1.52</c:v>
                </c:pt>
                <c:pt idx="4108">
                  <c:v>1.522</c:v>
                </c:pt>
                <c:pt idx="4109">
                  <c:v>1.518</c:v>
                </c:pt>
                <c:pt idx="4110">
                  <c:v>1.516</c:v>
                </c:pt>
                <c:pt idx="4111">
                  <c:v>1.5189999999999999</c:v>
                </c:pt>
                <c:pt idx="4112">
                  <c:v>1.5189999999999999</c:v>
                </c:pt>
                <c:pt idx="4113">
                  <c:v>1.5189999999999999</c:v>
                </c:pt>
                <c:pt idx="4114">
                  <c:v>1.5189999999999999</c:v>
                </c:pt>
                <c:pt idx="4115">
                  <c:v>1.5209999999999999</c:v>
                </c:pt>
                <c:pt idx="4116">
                  <c:v>1.52</c:v>
                </c:pt>
                <c:pt idx="4117">
                  <c:v>1.5209999999999999</c:v>
                </c:pt>
                <c:pt idx="4118">
                  <c:v>1.516</c:v>
                </c:pt>
                <c:pt idx="4119">
                  <c:v>1.518</c:v>
                </c:pt>
                <c:pt idx="4120">
                  <c:v>1.518</c:v>
                </c:pt>
                <c:pt idx="4121">
                  <c:v>1.522</c:v>
                </c:pt>
                <c:pt idx="4122">
                  <c:v>1.5189999999999999</c:v>
                </c:pt>
                <c:pt idx="4123">
                  <c:v>1.52</c:v>
                </c:pt>
                <c:pt idx="4124">
                  <c:v>1.5209999999999999</c:v>
                </c:pt>
                <c:pt idx="4125">
                  <c:v>1.5189999999999999</c:v>
                </c:pt>
                <c:pt idx="4126">
                  <c:v>1.5229999999999999</c:v>
                </c:pt>
                <c:pt idx="4127">
                  <c:v>1.52</c:v>
                </c:pt>
                <c:pt idx="4128">
                  <c:v>1.5229999999999999</c:v>
                </c:pt>
                <c:pt idx="4129">
                  <c:v>1.52</c:v>
                </c:pt>
                <c:pt idx="4130">
                  <c:v>1.516</c:v>
                </c:pt>
                <c:pt idx="4131">
                  <c:v>1.5189999999999999</c:v>
                </c:pt>
                <c:pt idx="4132">
                  <c:v>1.52</c:v>
                </c:pt>
                <c:pt idx="4133">
                  <c:v>1.52</c:v>
                </c:pt>
                <c:pt idx="4134">
                  <c:v>1.52</c:v>
                </c:pt>
                <c:pt idx="4135">
                  <c:v>1.5169999999999999</c:v>
                </c:pt>
                <c:pt idx="4136">
                  <c:v>1.518</c:v>
                </c:pt>
                <c:pt idx="4137">
                  <c:v>1.5209999999999999</c:v>
                </c:pt>
                <c:pt idx="4138">
                  <c:v>1.52</c:v>
                </c:pt>
                <c:pt idx="4139">
                  <c:v>1.518</c:v>
                </c:pt>
                <c:pt idx="4140">
                  <c:v>1.5189999999999999</c:v>
                </c:pt>
                <c:pt idx="4141">
                  <c:v>1.5189999999999999</c:v>
                </c:pt>
                <c:pt idx="4142">
                  <c:v>1.5189999999999999</c:v>
                </c:pt>
                <c:pt idx="4143">
                  <c:v>1.5189999999999999</c:v>
                </c:pt>
                <c:pt idx="4144">
                  <c:v>1.5189999999999999</c:v>
                </c:pt>
                <c:pt idx="4145">
                  <c:v>1.522</c:v>
                </c:pt>
                <c:pt idx="4146">
                  <c:v>1.5209999999999999</c:v>
                </c:pt>
                <c:pt idx="4147">
                  <c:v>1.52</c:v>
                </c:pt>
                <c:pt idx="4148">
                  <c:v>1.5209999999999999</c:v>
                </c:pt>
                <c:pt idx="4149">
                  <c:v>1.5169999999999999</c:v>
                </c:pt>
                <c:pt idx="4150">
                  <c:v>1.5209999999999999</c:v>
                </c:pt>
                <c:pt idx="4151">
                  <c:v>1.5169999999999999</c:v>
                </c:pt>
                <c:pt idx="4152">
                  <c:v>1.518</c:v>
                </c:pt>
                <c:pt idx="4153">
                  <c:v>1.5169999999999999</c:v>
                </c:pt>
                <c:pt idx="4154">
                  <c:v>1.5189999999999999</c:v>
                </c:pt>
                <c:pt idx="4155">
                  <c:v>1.5209999999999999</c:v>
                </c:pt>
                <c:pt idx="4156">
                  <c:v>1.5189999999999999</c:v>
                </c:pt>
                <c:pt idx="4157">
                  <c:v>1.522</c:v>
                </c:pt>
                <c:pt idx="4158">
                  <c:v>1.518</c:v>
                </c:pt>
                <c:pt idx="4159">
                  <c:v>1.518</c:v>
                </c:pt>
                <c:pt idx="4160">
                  <c:v>1.518</c:v>
                </c:pt>
                <c:pt idx="4161">
                  <c:v>1.516</c:v>
                </c:pt>
                <c:pt idx="4162">
                  <c:v>1.5189999999999999</c:v>
                </c:pt>
                <c:pt idx="4163">
                  <c:v>1.5189999999999999</c:v>
                </c:pt>
                <c:pt idx="4164">
                  <c:v>1.52</c:v>
                </c:pt>
                <c:pt idx="4165">
                  <c:v>1.5189999999999999</c:v>
                </c:pt>
                <c:pt idx="4166">
                  <c:v>1.518</c:v>
                </c:pt>
                <c:pt idx="4167">
                  <c:v>1.5189999999999999</c:v>
                </c:pt>
                <c:pt idx="4168">
                  <c:v>1.52</c:v>
                </c:pt>
                <c:pt idx="4169">
                  <c:v>1.5189999999999999</c:v>
                </c:pt>
                <c:pt idx="4170">
                  <c:v>1.516</c:v>
                </c:pt>
                <c:pt idx="4171">
                  <c:v>1.518</c:v>
                </c:pt>
                <c:pt idx="4172">
                  <c:v>1.518</c:v>
                </c:pt>
                <c:pt idx="4173">
                  <c:v>1.516</c:v>
                </c:pt>
                <c:pt idx="4174">
                  <c:v>1.5169999999999999</c:v>
                </c:pt>
                <c:pt idx="4175">
                  <c:v>1.518</c:v>
                </c:pt>
                <c:pt idx="4176">
                  <c:v>1.5209999999999999</c:v>
                </c:pt>
                <c:pt idx="4177">
                  <c:v>1.5169999999999999</c:v>
                </c:pt>
                <c:pt idx="4178">
                  <c:v>1.5189999999999999</c:v>
                </c:pt>
                <c:pt idx="4179">
                  <c:v>1.516</c:v>
                </c:pt>
                <c:pt idx="4180">
                  <c:v>1.5169999999999999</c:v>
                </c:pt>
                <c:pt idx="4181">
                  <c:v>1.52</c:v>
                </c:pt>
                <c:pt idx="4182">
                  <c:v>1.518</c:v>
                </c:pt>
                <c:pt idx="4183">
                  <c:v>1.5149999999999999</c:v>
                </c:pt>
                <c:pt idx="4184">
                  <c:v>1.52</c:v>
                </c:pt>
                <c:pt idx="4185">
                  <c:v>1.518</c:v>
                </c:pt>
                <c:pt idx="4186">
                  <c:v>1.5189999999999999</c:v>
                </c:pt>
                <c:pt idx="4187">
                  <c:v>1.518</c:v>
                </c:pt>
                <c:pt idx="4188">
                  <c:v>1.5149999999999999</c:v>
                </c:pt>
                <c:pt idx="4189">
                  <c:v>1.5189999999999999</c:v>
                </c:pt>
                <c:pt idx="4190">
                  <c:v>1.5209999999999999</c:v>
                </c:pt>
                <c:pt idx="4191">
                  <c:v>1.5169999999999999</c:v>
                </c:pt>
                <c:pt idx="4192">
                  <c:v>1.5169999999999999</c:v>
                </c:pt>
                <c:pt idx="4193">
                  <c:v>1.522</c:v>
                </c:pt>
                <c:pt idx="4194">
                  <c:v>1.5189999999999999</c:v>
                </c:pt>
                <c:pt idx="4195">
                  <c:v>1.518</c:v>
                </c:pt>
                <c:pt idx="4196">
                  <c:v>1.522</c:v>
                </c:pt>
                <c:pt idx="4197">
                  <c:v>1.54</c:v>
                </c:pt>
                <c:pt idx="4198">
                  <c:v>1.5169999999999999</c:v>
                </c:pt>
                <c:pt idx="4199">
                  <c:v>1.5169999999999999</c:v>
                </c:pt>
                <c:pt idx="4200">
                  <c:v>1.518</c:v>
                </c:pt>
                <c:pt idx="4201">
                  <c:v>1.5209999999999999</c:v>
                </c:pt>
                <c:pt idx="4202">
                  <c:v>1.522</c:v>
                </c:pt>
                <c:pt idx="4203">
                  <c:v>1.5189999999999999</c:v>
                </c:pt>
                <c:pt idx="4204">
                  <c:v>1.52</c:v>
                </c:pt>
                <c:pt idx="4205">
                  <c:v>1.5169999999999999</c:v>
                </c:pt>
                <c:pt idx="4206">
                  <c:v>1.516</c:v>
                </c:pt>
                <c:pt idx="4207">
                  <c:v>1.5189999999999999</c:v>
                </c:pt>
                <c:pt idx="4208">
                  <c:v>1.5189999999999999</c:v>
                </c:pt>
                <c:pt idx="4209">
                  <c:v>1.518</c:v>
                </c:pt>
                <c:pt idx="4210">
                  <c:v>1.5189999999999999</c:v>
                </c:pt>
                <c:pt idx="4211">
                  <c:v>1.52</c:v>
                </c:pt>
                <c:pt idx="4212">
                  <c:v>1.518</c:v>
                </c:pt>
                <c:pt idx="4213">
                  <c:v>1.5189999999999999</c:v>
                </c:pt>
                <c:pt idx="4214">
                  <c:v>1.5189999999999999</c:v>
                </c:pt>
                <c:pt idx="4215">
                  <c:v>1.5169999999999999</c:v>
                </c:pt>
                <c:pt idx="4216">
                  <c:v>1.52</c:v>
                </c:pt>
                <c:pt idx="4217">
                  <c:v>1.5189999999999999</c:v>
                </c:pt>
                <c:pt idx="4218">
                  <c:v>1.5189999999999999</c:v>
                </c:pt>
                <c:pt idx="4219">
                  <c:v>1.52</c:v>
                </c:pt>
                <c:pt idx="4220">
                  <c:v>1.5189999999999999</c:v>
                </c:pt>
                <c:pt idx="4221">
                  <c:v>1.52</c:v>
                </c:pt>
                <c:pt idx="4222">
                  <c:v>1.5189999999999999</c:v>
                </c:pt>
                <c:pt idx="4223">
                  <c:v>1.5189999999999999</c:v>
                </c:pt>
                <c:pt idx="4224">
                  <c:v>1.5189999999999999</c:v>
                </c:pt>
                <c:pt idx="4225">
                  <c:v>1.5189999999999999</c:v>
                </c:pt>
                <c:pt idx="4226">
                  <c:v>1.522</c:v>
                </c:pt>
                <c:pt idx="4227">
                  <c:v>1.5189999999999999</c:v>
                </c:pt>
                <c:pt idx="4228">
                  <c:v>1.52</c:v>
                </c:pt>
                <c:pt idx="4229">
                  <c:v>1.52</c:v>
                </c:pt>
                <c:pt idx="4230">
                  <c:v>1.518</c:v>
                </c:pt>
                <c:pt idx="4231">
                  <c:v>1.52</c:v>
                </c:pt>
                <c:pt idx="4232">
                  <c:v>1.5209999999999999</c:v>
                </c:pt>
                <c:pt idx="4233">
                  <c:v>1.5209999999999999</c:v>
                </c:pt>
                <c:pt idx="4234">
                  <c:v>1.52</c:v>
                </c:pt>
                <c:pt idx="4235">
                  <c:v>1.5209999999999999</c:v>
                </c:pt>
                <c:pt idx="4236">
                  <c:v>1.5209999999999999</c:v>
                </c:pt>
                <c:pt idx="4237">
                  <c:v>1.52</c:v>
                </c:pt>
                <c:pt idx="4238">
                  <c:v>1.5209999999999999</c:v>
                </c:pt>
                <c:pt idx="4239">
                  <c:v>1.5209999999999999</c:v>
                </c:pt>
                <c:pt idx="4240">
                  <c:v>1.518</c:v>
                </c:pt>
                <c:pt idx="4241">
                  <c:v>1.52</c:v>
                </c:pt>
                <c:pt idx="4242">
                  <c:v>1.5189999999999999</c:v>
                </c:pt>
                <c:pt idx="4243">
                  <c:v>1.5209999999999999</c:v>
                </c:pt>
                <c:pt idx="4244">
                  <c:v>1.5169999999999999</c:v>
                </c:pt>
                <c:pt idx="4245">
                  <c:v>1.5189999999999999</c:v>
                </c:pt>
                <c:pt idx="4246">
                  <c:v>1.5189999999999999</c:v>
                </c:pt>
                <c:pt idx="4247">
                  <c:v>1.5189999999999999</c:v>
                </c:pt>
                <c:pt idx="4248">
                  <c:v>1.522</c:v>
                </c:pt>
                <c:pt idx="4249">
                  <c:v>1.518</c:v>
                </c:pt>
                <c:pt idx="4250">
                  <c:v>1.518</c:v>
                </c:pt>
                <c:pt idx="4251">
                  <c:v>1.522</c:v>
                </c:pt>
                <c:pt idx="4252">
                  <c:v>1.52</c:v>
                </c:pt>
                <c:pt idx="4253">
                  <c:v>1.52</c:v>
                </c:pt>
                <c:pt idx="4254">
                  <c:v>1.52</c:v>
                </c:pt>
                <c:pt idx="4255">
                  <c:v>1.5229999999999999</c:v>
                </c:pt>
                <c:pt idx="4256">
                  <c:v>1.516</c:v>
                </c:pt>
                <c:pt idx="4257">
                  <c:v>1.52</c:v>
                </c:pt>
                <c:pt idx="4258">
                  <c:v>1.518</c:v>
                </c:pt>
                <c:pt idx="4259">
                  <c:v>1.518</c:v>
                </c:pt>
                <c:pt idx="4260">
                  <c:v>1.516</c:v>
                </c:pt>
                <c:pt idx="4261">
                  <c:v>1.5169999999999999</c:v>
                </c:pt>
                <c:pt idx="4262">
                  <c:v>1.5129999999999999</c:v>
                </c:pt>
                <c:pt idx="4263">
                  <c:v>1.518</c:v>
                </c:pt>
                <c:pt idx="4264">
                  <c:v>1.52</c:v>
                </c:pt>
                <c:pt idx="4265">
                  <c:v>1.518</c:v>
                </c:pt>
                <c:pt idx="4266">
                  <c:v>1.5169999999999999</c:v>
                </c:pt>
                <c:pt idx="4267">
                  <c:v>1.5169999999999999</c:v>
                </c:pt>
                <c:pt idx="4268">
                  <c:v>1.516</c:v>
                </c:pt>
                <c:pt idx="4269">
                  <c:v>1.518</c:v>
                </c:pt>
                <c:pt idx="4270">
                  <c:v>1.52</c:v>
                </c:pt>
                <c:pt idx="4271">
                  <c:v>1.5189999999999999</c:v>
                </c:pt>
                <c:pt idx="4272">
                  <c:v>1.5189999999999999</c:v>
                </c:pt>
                <c:pt idx="4273">
                  <c:v>1.52</c:v>
                </c:pt>
                <c:pt idx="4274">
                  <c:v>1.5169999999999999</c:v>
                </c:pt>
                <c:pt idx="4275">
                  <c:v>1.518</c:v>
                </c:pt>
                <c:pt idx="4276">
                  <c:v>1.516</c:v>
                </c:pt>
                <c:pt idx="4277">
                  <c:v>1.516</c:v>
                </c:pt>
                <c:pt idx="4278">
                  <c:v>1.5149999999999999</c:v>
                </c:pt>
                <c:pt idx="4279">
                  <c:v>1.516</c:v>
                </c:pt>
                <c:pt idx="4280">
                  <c:v>1.516</c:v>
                </c:pt>
                <c:pt idx="4281">
                  <c:v>1.518</c:v>
                </c:pt>
                <c:pt idx="4282">
                  <c:v>1.5189999999999999</c:v>
                </c:pt>
                <c:pt idx="4283">
                  <c:v>1.5169999999999999</c:v>
                </c:pt>
                <c:pt idx="4284">
                  <c:v>1.5149999999999999</c:v>
                </c:pt>
                <c:pt idx="4285">
                  <c:v>1.5149999999999999</c:v>
                </c:pt>
                <c:pt idx="4286">
                  <c:v>1.5169999999999999</c:v>
                </c:pt>
                <c:pt idx="4287">
                  <c:v>1.5169999999999999</c:v>
                </c:pt>
                <c:pt idx="4288">
                  <c:v>1.5169999999999999</c:v>
                </c:pt>
                <c:pt idx="4289">
                  <c:v>1.5169999999999999</c:v>
                </c:pt>
                <c:pt idx="4290">
                  <c:v>1.5149999999999999</c:v>
                </c:pt>
                <c:pt idx="4291">
                  <c:v>1.5169999999999999</c:v>
                </c:pt>
                <c:pt idx="4292">
                  <c:v>1.518</c:v>
                </c:pt>
                <c:pt idx="4293">
                  <c:v>1.5149999999999999</c:v>
                </c:pt>
                <c:pt idx="4294">
                  <c:v>1.514</c:v>
                </c:pt>
                <c:pt idx="4295">
                  <c:v>1.514</c:v>
                </c:pt>
                <c:pt idx="4296">
                  <c:v>1.5169999999999999</c:v>
                </c:pt>
                <c:pt idx="4297">
                  <c:v>1.516</c:v>
                </c:pt>
                <c:pt idx="4298">
                  <c:v>1.5169999999999999</c:v>
                </c:pt>
                <c:pt idx="4299">
                  <c:v>1.516</c:v>
                </c:pt>
                <c:pt idx="4300">
                  <c:v>1.522</c:v>
                </c:pt>
                <c:pt idx="4301">
                  <c:v>1.5169999999999999</c:v>
                </c:pt>
                <c:pt idx="4302">
                  <c:v>1.5169999999999999</c:v>
                </c:pt>
                <c:pt idx="4303">
                  <c:v>1.5169999999999999</c:v>
                </c:pt>
                <c:pt idx="4304">
                  <c:v>1.514</c:v>
                </c:pt>
                <c:pt idx="4305">
                  <c:v>1.5149999999999999</c:v>
                </c:pt>
                <c:pt idx="4306">
                  <c:v>1.516</c:v>
                </c:pt>
                <c:pt idx="4307">
                  <c:v>1.5149999999999999</c:v>
                </c:pt>
                <c:pt idx="4308">
                  <c:v>1.5149999999999999</c:v>
                </c:pt>
                <c:pt idx="4309">
                  <c:v>1.5169999999999999</c:v>
                </c:pt>
                <c:pt idx="4310">
                  <c:v>1.5149999999999999</c:v>
                </c:pt>
                <c:pt idx="4311">
                  <c:v>1.5149999999999999</c:v>
                </c:pt>
                <c:pt idx="4312">
                  <c:v>1.516</c:v>
                </c:pt>
                <c:pt idx="4313">
                  <c:v>1.5149999999999999</c:v>
                </c:pt>
                <c:pt idx="4314">
                  <c:v>1.516</c:v>
                </c:pt>
                <c:pt idx="4315">
                  <c:v>1.514</c:v>
                </c:pt>
                <c:pt idx="4316">
                  <c:v>1.516</c:v>
                </c:pt>
                <c:pt idx="4317">
                  <c:v>1.514</c:v>
                </c:pt>
                <c:pt idx="4318">
                  <c:v>1.5149999999999999</c:v>
                </c:pt>
                <c:pt idx="4319">
                  <c:v>1.5149999999999999</c:v>
                </c:pt>
                <c:pt idx="4320">
                  <c:v>1.512</c:v>
                </c:pt>
                <c:pt idx="4321">
                  <c:v>1.512</c:v>
                </c:pt>
                <c:pt idx="4322">
                  <c:v>1.5109999999999999</c:v>
                </c:pt>
                <c:pt idx="4323">
                  <c:v>1.5149999999999999</c:v>
                </c:pt>
              </c:numCache>
            </c:numRef>
          </c:yVal>
          <c:smooth val="0"/>
        </c:ser>
        <c:dLbls>
          <c:showLegendKey val="0"/>
          <c:showVal val="0"/>
          <c:showCatName val="0"/>
          <c:showSerName val="0"/>
          <c:showPercent val="0"/>
          <c:showBubbleSize val="0"/>
        </c:dLbls>
        <c:axId val="573916912"/>
        <c:axId val="573916520"/>
      </c:scatterChart>
      <c:valAx>
        <c:axId val="573916912"/>
        <c:scaling>
          <c:orientation val="minMax"/>
          <c:min val="5.000000000000001E-2"/>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lt1">
                        <a:lumMod val="75000"/>
                      </a:schemeClr>
                    </a:solidFill>
                    <a:latin typeface="+mn-lt"/>
                    <a:ea typeface="+mn-ea"/>
                    <a:cs typeface="+mn-cs"/>
                  </a:defRPr>
                </a:pPr>
                <a:r>
                  <a:rPr lang="en-US" sz="1400" dirty="0" smtClean="0"/>
                  <a:t>Volumetric Water Content </a:t>
                </a:r>
                <a:r>
                  <a:rPr lang="en-US" sz="1400" dirty="0"/>
                  <a:t>(%)</a:t>
                </a:r>
              </a:p>
            </c:rich>
          </c:tx>
          <c:layout>
            <c:manualLayout>
              <c:xMode val="edge"/>
              <c:yMode val="edge"/>
              <c:x val="0.40743638507051033"/>
              <c:y val="0.9363558070866141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73916520"/>
        <c:crosses val="autoZero"/>
        <c:crossBetween val="midCat"/>
      </c:valAx>
      <c:valAx>
        <c:axId val="573916520"/>
        <c:scaling>
          <c:orientation val="minMax"/>
          <c:min val="0.8"/>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lt1">
                        <a:lumMod val="75000"/>
                      </a:schemeClr>
                    </a:solidFill>
                    <a:latin typeface="+mn-lt"/>
                    <a:ea typeface="+mn-ea"/>
                    <a:cs typeface="+mn-cs"/>
                  </a:defRPr>
                </a:pPr>
                <a:r>
                  <a:rPr lang="en-US" sz="1400" dirty="0"/>
                  <a:t>Thermal </a:t>
                </a:r>
                <a:r>
                  <a:rPr lang="en-US" sz="1400" dirty="0" smtClean="0"/>
                  <a:t>Conductivity </a:t>
                </a:r>
                <a:r>
                  <a:rPr lang="en-US" sz="1400" dirty="0"/>
                  <a:t>(</a:t>
                </a:r>
                <a:r>
                  <a:rPr lang="en-US" sz="1400" dirty="0" smtClean="0"/>
                  <a:t>W/</a:t>
                </a:r>
                <a:r>
                  <a:rPr lang="en-US" sz="1400" dirty="0" err="1" smtClean="0"/>
                  <a:t>mK</a:t>
                </a:r>
                <a:r>
                  <a:rPr lang="en-US" sz="1400" dirty="0"/>
                  <a:t>)</a:t>
                </a:r>
              </a:p>
            </c:rich>
          </c:tx>
          <c:layout>
            <c:manualLayout>
              <c:xMode val="edge"/>
              <c:yMode val="edge"/>
              <c:x val="1.5977034120734906E-2"/>
              <c:y val="0.271792757324253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73916912"/>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458887682143181E-2"/>
          <c:y val="3.0145868472888967E-2"/>
          <c:w val="0.87700300932211062"/>
          <c:h val="0.82706270420259276"/>
        </c:manualLayout>
      </c:layout>
      <c:scatterChart>
        <c:scatterStyle val="lineMarker"/>
        <c:varyColors val="0"/>
        <c:ser>
          <c:idx val="3"/>
          <c:order val="0"/>
          <c:tx>
            <c:v>Eel (Sand)</c:v>
          </c:tx>
          <c:spPr>
            <a:ln w="25400" cap="rnd">
              <a:noFill/>
            </a:ln>
            <a:effectLst/>
          </c:spPr>
          <c:marker>
            <c:symbol val="circle"/>
            <c:size val="3"/>
            <c:spPr>
              <a:solidFill>
                <a:schemeClr val="accent4"/>
              </a:solidFill>
              <a:ln w="63500">
                <a:solidFill>
                  <a:schemeClr val="accent4"/>
                </a:solidFill>
              </a:ln>
              <a:effectLst/>
            </c:spPr>
          </c:marker>
          <c:trendline>
            <c:spPr>
              <a:ln w="25400" cap="rnd">
                <a:solidFill>
                  <a:schemeClr val="accent4">
                    <a:alpha val="50000"/>
                  </a:schemeClr>
                </a:solidFill>
              </a:ln>
              <a:effectLst/>
            </c:spPr>
            <c:trendlineType val="linear"/>
            <c:dispRSqr val="1"/>
            <c:dispEq val="0"/>
            <c:trendlineLbl>
              <c:layout>
                <c:manualLayout>
                  <c:x val="6.7816091954022986E-3"/>
                  <c:y val="0.1524200955992498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trendlineLbl>
          </c:trendline>
          <c:xVal>
            <c:numRef>
              <c:f>Sheet1!$I$21:$I$26</c:f>
              <c:numCache>
                <c:formatCode>0.000</c:formatCode>
                <c:ptCount val="6"/>
                <c:pt idx="0">
                  <c:v>1.6919999999999999</c:v>
                </c:pt>
                <c:pt idx="1">
                  <c:v>1.7809999999999999</c:v>
                </c:pt>
                <c:pt idx="2">
                  <c:v>1.8049999999999999</c:v>
                </c:pt>
                <c:pt idx="3">
                  <c:v>1.5549999999999999</c:v>
                </c:pt>
                <c:pt idx="4">
                  <c:v>1.6180000000000001</c:v>
                </c:pt>
                <c:pt idx="5">
                  <c:v>1.7250000000000001</c:v>
                </c:pt>
              </c:numCache>
            </c:numRef>
          </c:xVal>
          <c:yVal>
            <c:numRef>
              <c:f>Sheet1!$C$21:$C$26</c:f>
              <c:numCache>
                <c:formatCode>0.000</c:formatCode>
                <c:ptCount val="6"/>
                <c:pt idx="0">
                  <c:v>2.282</c:v>
                </c:pt>
                <c:pt idx="1">
                  <c:v>2.3119999999999998</c:v>
                </c:pt>
                <c:pt idx="2">
                  <c:v>2.2810000000000001</c:v>
                </c:pt>
                <c:pt idx="3">
                  <c:v>1.758</c:v>
                </c:pt>
                <c:pt idx="4">
                  <c:v>1.869</c:v>
                </c:pt>
                <c:pt idx="5">
                  <c:v>2.2400000000000002</c:v>
                </c:pt>
              </c:numCache>
            </c:numRef>
          </c:yVal>
          <c:smooth val="0"/>
        </c:ser>
        <c:ser>
          <c:idx val="2"/>
          <c:order val="1"/>
          <c:tx>
            <c:v>Bradford (Silt)</c:v>
          </c:tx>
          <c:spPr>
            <a:ln w="25400" cap="rnd">
              <a:noFill/>
            </a:ln>
            <a:effectLst/>
          </c:spPr>
          <c:marker>
            <c:symbol val="circle"/>
            <c:size val="3"/>
            <c:spPr>
              <a:solidFill>
                <a:schemeClr val="accent3"/>
              </a:solidFill>
              <a:ln w="63500">
                <a:solidFill>
                  <a:schemeClr val="accent3"/>
                </a:solidFill>
              </a:ln>
              <a:effectLst/>
            </c:spPr>
          </c:marker>
          <c:trendline>
            <c:spPr>
              <a:ln w="25400" cap="rnd">
                <a:solidFill>
                  <a:schemeClr val="accent3">
                    <a:alpha val="50000"/>
                  </a:schemeClr>
                </a:solidFill>
              </a:ln>
              <a:effectLst/>
            </c:spPr>
            <c:trendlineType val="linear"/>
            <c:dispRSqr val="1"/>
            <c:dispEq val="0"/>
            <c:trendlineLbl>
              <c:layout>
                <c:manualLayout>
                  <c:x val="-0.20703780213621636"/>
                  <c:y val="0.28816491519474913"/>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trendlineLbl>
          </c:trendline>
          <c:xVal>
            <c:numRef>
              <c:f>Sheet1!$I$15:$I$20</c:f>
              <c:numCache>
                <c:formatCode>0.000</c:formatCode>
                <c:ptCount val="6"/>
                <c:pt idx="0">
                  <c:v>1.6719999999999999</c:v>
                </c:pt>
                <c:pt idx="1">
                  <c:v>1.6379999999999999</c:v>
                </c:pt>
                <c:pt idx="2">
                  <c:v>1.518</c:v>
                </c:pt>
                <c:pt idx="3">
                  <c:v>1.53</c:v>
                </c:pt>
                <c:pt idx="4">
                  <c:v>1.4430000000000001</c:v>
                </c:pt>
                <c:pt idx="5">
                  <c:v>1.425</c:v>
                </c:pt>
              </c:numCache>
            </c:numRef>
          </c:xVal>
          <c:yVal>
            <c:numRef>
              <c:f>Sheet1!$C$15:$C$20</c:f>
              <c:numCache>
                <c:formatCode>0.000</c:formatCode>
                <c:ptCount val="6"/>
                <c:pt idx="0">
                  <c:v>2.27</c:v>
                </c:pt>
                <c:pt idx="1">
                  <c:v>1.8779999999999999</c:v>
                </c:pt>
                <c:pt idx="2">
                  <c:v>1.528</c:v>
                </c:pt>
                <c:pt idx="3">
                  <c:v>1.7</c:v>
                </c:pt>
                <c:pt idx="4">
                  <c:v>1.665</c:v>
                </c:pt>
                <c:pt idx="5">
                  <c:v>1.536</c:v>
                </c:pt>
              </c:numCache>
            </c:numRef>
          </c:yVal>
          <c:smooth val="0"/>
        </c:ser>
        <c:ser>
          <c:idx val="4"/>
          <c:order val="2"/>
          <c:tx>
            <c:v>Shelby (Clay)</c:v>
          </c:tx>
          <c:spPr>
            <a:ln w="25400" cap="rnd">
              <a:noFill/>
            </a:ln>
            <a:effectLst/>
          </c:spPr>
          <c:marker>
            <c:symbol val="circle"/>
            <c:size val="3"/>
            <c:spPr>
              <a:solidFill>
                <a:schemeClr val="accent5"/>
              </a:solidFill>
              <a:ln w="63500">
                <a:solidFill>
                  <a:schemeClr val="accent5"/>
                </a:solidFill>
              </a:ln>
              <a:effectLst/>
            </c:spPr>
          </c:marker>
          <c:trendline>
            <c:spPr>
              <a:ln w="25400" cap="rnd">
                <a:solidFill>
                  <a:schemeClr val="accent5">
                    <a:alpha val="50000"/>
                  </a:schemeClr>
                </a:solidFill>
              </a:ln>
              <a:effectLst/>
            </c:spPr>
            <c:trendlineType val="linear"/>
            <c:dispRSqr val="1"/>
            <c:dispEq val="0"/>
            <c:trendlineLbl>
              <c:layout>
                <c:manualLayout>
                  <c:x val="-0.10892112420963118"/>
                  <c:y val="0.14192185828446166"/>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trendlineLbl>
          </c:trendline>
          <c:xVal>
            <c:numRef>
              <c:f>Sheet1!$I$27:$I$32</c:f>
              <c:numCache>
                <c:formatCode>0.000</c:formatCode>
                <c:ptCount val="6"/>
                <c:pt idx="0">
                  <c:v>1.552</c:v>
                </c:pt>
                <c:pt idx="1">
                  <c:v>1.657</c:v>
                </c:pt>
                <c:pt idx="2">
                  <c:v>1.669</c:v>
                </c:pt>
                <c:pt idx="3">
                  <c:v>1.5289999999999999</c:v>
                </c:pt>
                <c:pt idx="4">
                  <c:v>1.82</c:v>
                </c:pt>
                <c:pt idx="5">
                  <c:v>1.89</c:v>
                </c:pt>
              </c:numCache>
            </c:numRef>
          </c:xVal>
          <c:yVal>
            <c:numRef>
              <c:f>Sheet1!$C$27:$C$32</c:f>
              <c:numCache>
                <c:formatCode>0.000</c:formatCode>
                <c:ptCount val="6"/>
                <c:pt idx="0">
                  <c:v>1.762</c:v>
                </c:pt>
                <c:pt idx="1">
                  <c:v>1.609</c:v>
                </c:pt>
                <c:pt idx="2">
                  <c:v>1.7270000000000001</c:v>
                </c:pt>
                <c:pt idx="3">
                  <c:v>1.611</c:v>
                </c:pt>
                <c:pt idx="4">
                  <c:v>1.8009999999999999</c:v>
                </c:pt>
                <c:pt idx="5">
                  <c:v>2.081</c:v>
                </c:pt>
              </c:numCache>
            </c:numRef>
          </c:yVal>
          <c:smooth val="0"/>
        </c:ser>
        <c:dLbls>
          <c:showLegendKey val="0"/>
          <c:showVal val="0"/>
          <c:showCatName val="0"/>
          <c:showSerName val="0"/>
          <c:showPercent val="0"/>
          <c:showBubbleSize val="0"/>
        </c:dLbls>
        <c:axId val="573915736"/>
        <c:axId val="573914952"/>
      </c:scatterChart>
      <c:valAx>
        <c:axId val="573915736"/>
        <c:scaling>
          <c:orientation val="minMax"/>
          <c:min val="1.4"/>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r>
                  <a:rPr lang="en-US" sz="1600"/>
                  <a:t>Bulk Density (g/cm</a:t>
                </a:r>
                <a:r>
                  <a:rPr lang="en-US" sz="1600" baseline="30000"/>
                  <a:t>3</a:t>
                </a:r>
                <a:r>
                  <a:rPr lang="en-US" sz="1600"/>
                  <a:t>)</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573914952"/>
        <c:crosses val="autoZero"/>
        <c:crossBetween val="midCat"/>
      </c:valAx>
      <c:valAx>
        <c:axId val="573914952"/>
        <c:scaling>
          <c:orientation val="minMax"/>
          <c:max val="2.4"/>
          <c:min val="1.4"/>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r>
                  <a:rPr lang="en-US" sz="1600" dirty="0"/>
                  <a:t>Saturated Thermal Conductivity (</a:t>
                </a:r>
                <a:r>
                  <a:rPr lang="en-US" sz="1600" dirty="0" smtClean="0"/>
                  <a:t>W/</a:t>
                </a:r>
                <a:r>
                  <a:rPr lang="en-US" sz="1600" dirty="0" err="1" smtClean="0"/>
                  <a:t>mK</a:t>
                </a:r>
                <a:r>
                  <a:rPr lang="en-US" sz="1600" dirty="0"/>
                  <a:t>)</a:t>
                </a:r>
              </a:p>
            </c:rich>
          </c:tx>
          <c:layout>
            <c:manualLayout>
              <c:xMode val="edge"/>
              <c:yMode val="edge"/>
              <c:x val="9.0396662934843965E-3"/>
              <c:y val="0.1932123315461549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573915736"/>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737641503905391E-2"/>
          <c:y val="3.520417131055531E-2"/>
          <c:w val="0.88306811395858587"/>
          <c:h val="0.83413306511256402"/>
        </c:manualLayout>
      </c:layout>
      <c:scatterChart>
        <c:scatterStyle val="lineMarker"/>
        <c:varyColors val="0"/>
        <c:ser>
          <c:idx val="0"/>
          <c:order val="0"/>
          <c:tx>
            <c:v>Saturated</c:v>
          </c:tx>
          <c:spPr>
            <a:ln w="25400" cap="rnd">
              <a:noFill/>
            </a:ln>
            <a:effectLst/>
          </c:spPr>
          <c:marker>
            <c:symbol val="circle"/>
            <c:size val="5"/>
            <c:spPr>
              <a:solidFill>
                <a:schemeClr val="tx2">
                  <a:lumMod val="40000"/>
                  <a:lumOff val="60000"/>
                </a:schemeClr>
              </a:solidFill>
              <a:ln>
                <a:noFill/>
              </a:ln>
              <a:effectLst/>
            </c:spPr>
          </c:marker>
          <c:trendline>
            <c:spPr>
              <a:ln w="25400" cap="rnd">
                <a:solidFill>
                  <a:schemeClr val="accent1">
                    <a:alpha val="50000"/>
                  </a:schemeClr>
                </a:solidFill>
              </a:ln>
              <a:effectLst/>
            </c:spPr>
            <c:trendlineType val="linear"/>
            <c:dispRSqr val="1"/>
            <c:dispEq val="0"/>
            <c:trendlineLbl>
              <c:layout>
                <c:manualLayout>
                  <c:x val="-0.6578692890898421"/>
                  <c:y val="7.7581602808668729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trendlineLbl>
          </c:trendline>
          <c:xVal>
            <c:numRef>
              <c:f>Sheet1!$I$4:$I$33</c:f>
              <c:numCache>
                <c:formatCode>0.000</c:formatCode>
                <c:ptCount val="30"/>
                <c:pt idx="0">
                  <c:v>1.575</c:v>
                </c:pt>
                <c:pt idx="1">
                  <c:v>1.7669999999999999</c:v>
                </c:pt>
                <c:pt idx="2">
                  <c:v>1.5409999999999999</c:v>
                </c:pt>
                <c:pt idx="3">
                  <c:v>1.429</c:v>
                </c:pt>
                <c:pt idx="4">
                  <c:v>1.645</c:v>
                </c:pt>
                <c:pt idx="5" formatCode="General">
                  <c:v>1.661</c:v>
                </c:pt>
                <c:pt idx="6">
                  <c:v>1.776</c:v>
                </c:pt>
                <c:pt idx="7">
                  <c:v>1.9539853519268391</c:v>
                </c:pt>
                <c:pt idx="8">
                  <c:v>1.831</c:v>
                </c:pt>
                <c:pt idx="9">
                  <c:v>2.04</c:v>
                </c:pt>
                <c:pt idx="10">
                  <c:v>1.9350000000000001</c:v>
                </c:pt>
                <c:pt idx="11">
                  <c:v>1.6719999999999999</c:v>
                </c:pt>
                <c:pt idx="12">
                  <c:v>1.6379999999999999</c:v>
                </c:pt>
                <c:pt idx="13">
                  <c:v>1.518</c:v>
                </c:pt>
                <c:pt idx="14">
                  <c:v>1.4430000000000001</c:v>
                </c:pt>
                <c:pt idx="15">
                  <c:v>1.425</c:v>
                </c:pt>
                <c:pt idx="16">
                  <c:v>1.6919999999999999</c:v>
                </c:pt>
                <c:pt idx="17">
                  <c:v>1.7809999999999999</c:v>
                </c:pt>
                <c:pt idx="18">
                  <c:v>1.8049999999999999</c:v>
                </c:pt>
                <c:pt idx="19">
                  <c:v>1.5549999999999999</c:v>
                </c:pt>
                <c:pt idx="20">
                  <c:v>1.6180000000000001</c:v>
                </c:pt>
                <c:pt idx="21">
                  <c:v>1.7250000000000001</c:v>
                </c:pt>
                <c:pt idx="22">
                  <c:v>1.552</c:v>
                </c:pt>
                <c:pt idx="23">
                  <c:v>1.657</c:v>
                </c:pt>
                <c:pt idx="24">
                  <c:v>1.669</c:v>
                </c:pt>
                <c:pt idx="25">
                  <c:v>1.5289999999999999</c:v>
                </c:pt>
                <c:pt idx="26">
                  <c:v>2.0249999999999999</c:v>
                </c:pt>
                <c:pt idx="27">
                  <c:v>1.9650000000000001</c:v>
                </c:pt>
                <c:pt idx="28">
                  <c:v>1.8959999999999999</c:v>
                </c:pt>
                <c:pt idx="29">
                  <c:v>1.944</c:v>
                </c:pt>
              </c:numCache>
            </c:numRef>
          </c:xVal>
          <c:yVal>
            <c:numRef>
              <c:f>Sheet1!$C$4:$C$33</c:f>
              <c:numCache>
                <c:formatCode>0.000</c:formatCode>
                <c:ptCount val="30"/>
                <c:pt idx="0">
                  <c:v>1.9219999999999999</c:v>
                </c:pt>
                <c:pt idx="1">
                  <c:v>1.663</c:v>
                </c:pt>
                <c:pt idx="2">
                  <c:v>1.306</c:v>
                </c:pt>
                <c:pt idx="3">
                  <c:v>1.7769999999999999</c:v>
                </c:pt>
                <c:pt idx="4">
                  <c:v>1.5149999999999999</c:v>
                </c:pt>
                <c:pt idx="5">
                  <c:v>1.871</c:v>
                </c:pt>
                <c:pt idx="6">
                  <c:v>1.76</c:v>
                </c:pt>
                <c:pt idx="7">
                  <c:v>2.1339999999999999</c:v>
                </c:pt>
                <c:pt idx="8">
                  <c:v>1.8380000000000001</c:v>
                </c:pt>
                <c:pt idx="9">
                  <c:v>1.986</c:v>
                </c:pt>
                <c:pt idx="10">
                  <c:v>2.0430000000000001</c:v>
                </c:pt>
                <c:pt idx="11">
                  <c:v>2.27</c:v>
                </c:pt>
                <c:pt idx="12">
                  <c:v>1.8779999999999999</c:v>
                </c:pt>
                <c:pt idx="13">
                  <c:v>1.528</c:v>
                </c:pt>
                <c:pt idx="14">
                  <c:v>1.665</c:v>
                </c:pt>
                <c:pt idx="15">
                  <c:v>1.536</c:v>
                </c:pt>
                <c:pt idx="16">
                  <c:v>2.282</c:v>
                </c:pt>
                <c:pt idx="17">
                  <c:v>2.3119999999999998</c:v>
                </c:pt>
                <c:pt idx="18">
                  <c:v>2.2810000000000001</c:v>
                </c:pt>
                <c:pt idx="19">
                  <c:v>1.758</c:v>
                </c:pt>
                <c:pt idx="20">
                  <c:v>1.869</c:v>
                </c:pt>
                <c:pt idx="21">
                  <c:v>2.2400000000000002</c:v>
                </c:pt>
                <c:pt idx="22">
                  <c:v>1.762</c:v>
                </c:pt>
                <c:pt idx="23">
                  <c:v>1.609</c:v>
                </c:pt>
                <c:pt idx="24">
                  <c:v>1.7270000000000001</c:v>
                </c:pt>
                <c:pt idx="25">
                  <c:v>1.611</c:v>
                </c:pt>
                <c:pt idx="26">
                  <c:v>1.8009999999999999</c:v>
                </c:pt>
                <c:pt idx="27">
                  <c:v>2.2280000000000002</c:v>
                </c:pt>
                <c:pt idx="28">
                  <c:v>1.7949999999999999</c:v>
                </c:pt>
                <c:pt idx="29">
                  <c:v>1.4790000000000001</c:v>
                </c:pt>
              </c:numCache>
            </c:numRef>
          </c:yVal>
          <c:smooth val="0"/>
        </c:ser>
        <c:ser>
          <c:idx val="1"/>
          <c:order val="1"/>
          <c:tx>
            <c:v>Dry</c:v>
          </c:tx>
          <c:spPr>
            <a:ln w="25400" cap="rnd">
              <a:noFill/>
            </a:ln>
            <a:effectLst/>
          </c:spPr>
          <c:marker>
            <c:symbol val="circle"/>
            <c:size val="5"/>
            <c:spPr>
              <a:solidFill>
                <a:schemeClr val="accent2">
                  <a:lumMod val="60000"/>
                  <a:lumOff val="40000"/>
                </a:schemeClr>
              </a:solidFill>
              <a:ln>
                <a:noFill/>
              </a:ln>
              <a:effectLst/>
            </c:spPr>
          </c:marker>
          <c:trendline>
            <c:spPr>
              <a:ln w="25400" cap="rnd">
                <a:solidFill>
                  <a:schemeClr val="accent2">
                    <a:alpha val="50000"/>
                  </a:schemeClr>
                </a:solidFill>
              </a:ln>
              <a:effectLst/>
            </c:spPr>
            <c:trendlineType val="linear"/>
            <c:dispRSqr val="1"/>
            <c:dispEq val="0"/>
            <c:trendlineLbl>
              <c:layout>
                <c:manualLayout>
                  <c:x val="-0.67889975455359042"/>
                  <c:y val="6.9688320209973828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trendlineLbl>
          </c:trendline>
          <c:xVal>
            <c:numRef>
              <c:f>Sheet1!$I$4:$I$33</c:f>
              <c:numCache>
                <c:formatCode>0.000</c:formatCode>
                <c:ptCount val="30"/>
                <c:pt idx="0">
                  <c:v>1.575</c:v>
                </c:pt>
                <c:pt idx="1">
                  <c:v>1.7669999999999999</c:v>
                </c:pt>
                <c:pt idx="2">
                  <c:v>1.5409999999999999</c:v>
                </c:pt>
                <c:pt idx="3">
                  <c:v>1.429</c:v>
                </c:pt>
                <c:pt idx="4">
                  <c:v>1.645</c:v>
                </c:pt>
                <c:pt idx="5" formatCode="General">
                  <c:v>1.661</c:v>
                </c:pt>
                <c:pt idx="6">
                  <c:v>1.776</c:v>
                </c:pt>
                <c:pt idx="7">
                  <c:v>1.9539853519268391</c:v>
                </c:pt>
                <c:pt idx="8">
                  <c:v>1.831</c:v>
                </c:pt>
                <c:pt idx="9">
                  <c:v>2.04</c:v>
                </c:pt>
                <c:pt idx="10">
                  <c:v>1.9350000000000001</c:v>
                </c:pt>
                <c:pt idx="11">
                  <c:v>1.6719999999999999</c:v>
                </c:pt>
                <c:pt idx="12">
                  <c:v>1.6379999999999999</c:v>
                </c:pt>
                <c:pt idx="13">
                  <c:v>1.518</c:v>
                </c:pt>
                <c:pt idx="14">
                  <c:v>1.4430000000000001</c:v>
                </c:pt>
                <c:pt idx="15">
                  <c:v>1.425</c:v>
                </c:pt>
                <c:pt idx="16">
                  <c:v>1.6919999999999999</c:v>
                </c:pt>
                <c:pt idx="17">
                  <c:v>1.7809999999999999</c:v>
                </c:pt>
                <c:pt idx="18">
                  <c:v>1.8049999999999999</c:v>
                </c:pt>
                <c:pt idx="19">
                  <c:v>1.5549999999999999</c:v>
                </c:pt>
                <c:pt idx="20">
                  <c:v>1.6180000000000001</c:v>
                </c:pt>
                <c:pt idx="21">
                  <c:v>1.7250000000000001</c:v>
                </c:pt>
                <c:pt idx="22">
                  <c:v>1.552</c:v>
                </c:pt>
                <c:pt idx="23">
                  <c:v>1.657</c:v>
                </c:pt>
                <c:pt idx="24">
                  <c:v>1.669</c:v>
                </c:pt>
                <c:pt idx="25">
                  <c:v>1.5289999999999999</c:v>
                </c:pt>
                <c:pt idx="26">
                  <c:v>2.0249999999999999</c:v>
                </c:pt>
                <c:pt idx="27">
                  <c:v>1.9650000000000001</c:v>
                </c:pt>
                <c:pt idx="28">
                  <c:v>1.8959999999999999</c:v>
                </c:pt>
                <c:pt idx="29">
                  <c:v>1.944</c:v>
                </c:pt>
              </c:numCache>
            </c:numRef>
          </c:xVal>
          <c:yVal>
            <c:numRef>
              <c:f>Sheet1!$E$4:$E$33</c:f>
              <c:numCache>
                <c:formatCode>0.000</c:formatCode>
                <c:ptCount val="30"/>
                <c:pt idx="0">
                  <c:v>0.44600000000000001</c:v>
                </c:pt>
                <c:pt idx="1">
                  <c:v>0.77300000000000002</c:v>
                </c:pt>
                <c:pt idx="2">
                  <c:v>0.36799999999999999</c:v>
                </c:pt>
                <c:pt idx="3">
                  <c:v>0.33300000000000002</c:v>
                </c:pt>
                <c:pt idx="4">
                  <c:v>0.20799999999999999</c:v>
                </c:pt>
                <c:pt idx="5">
                  <c:v>0.39800000000000002</c:v>
                </c:pt>
                <c:pt idx="6">
                  <c:v>0.40100000000000002</c:v>
                </c:pt>
                <c:pt idx="7">
                  <c:v>0.69099999999999995</c:v>
                </c:pt>
                <c:pt idx="8">
                  <c:v>0.70299999999999996</c:v>
                </c:pt>
                <c:pt idx="9">
                  <c:v>0.66600000000000004</c:v>
                </c:pt>
                <c:pt idx="10">
                  <c:v>0.871</c:v>
                </c:pt>
                <c:pt idx="11">
                  <c:v>0.46500000000000002</c:v>
                </c:pt>
                <c:pt idx="12">
                  <c:v>0.45400000000000001</c:v>
                </c:pt>
                <c:pt idx="13">
                  <c:v>0.39900000000000002</c:v>
                </c:pt>
                <c:pt idx="14">
                  <c:v>0.373</c:v>
                </c:pt>
                <c:pt idx="15">
                  <c:v>0.373</c:v>
                </c:pt>
                <c:pt idx="16">
                  <c:v>0.45200000000000001</c:v>
                </c:pt>
                <c:pt idx="17">
                  <c:v>0.623</c:v>
                </c:pt>
                <c:pt idx="18">
                  <c:v>0.81299999999999994</c:v>
                </c:pt>
                <c:pt idx="19">
                  <c:v>0.57799999999999996</c:v>
                </c:pt>
                <c:pt idx="20">
                  <c:v>0.41199999999999998</c:v>
                </c:pt>
                <c:pt idx="21">
                  <c:v>0.36</c:v>
                </c:pt>
                <c:pt idx="22">
                  <c:v>0.45600000000000002</c:v>
                </c:pt>
                <c:pt idx="23">
                  <c:v>0.60099999999999998</c:v>
                </c:pt>
                <c:pt idx="24">
                  <c:v>0.60699999999999998</c:v>
                </c:pt>
                <c:pt idx="25">
                  <c:v>0.51700000000000002</c:v>
                </c:pt>
                <c:pt idx="26">
                  <c:v>0.47399999999999998</c:v>
                </c:pt>
                <c:pt idx="27">
                  <c:v>0.81499999999999995</c:v>
                </c:pt>
                <c:pt idx="28">
                  <c:v>0.69499999999999995</c:v>
                </c:pt>
                <c:pt idx="29">
                  <c:v>0.87</c:v>
                </c:pt>
              </c:numCache>
            </c:numRef>
          </c:yVal>
          <c:smooth val="0"/>
        </c:ser>
        <c:dLbls>
          <c:showLegendKey val="0"/>
          <c:showVal val="0"/>
          <c:showCatName val="0"/>
          <c:showSerName val="0"/>
          <c:showPercent val="0"/>
          <c:showBubbleSize val="0"/>
        </c:dLbls>
        <c:axId val="586705112"/>
        <c:axId val="586704720"/>
      </c:scatterChart>
      <c:valAx>
        <c:axId val="586705112"/>
        <c:scaling>
          <c:orientation val="minMax"/>
          <c:min val="1.4"/>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r>
                  <a:rPr lang="en-US" sz="1600" b="1"/>
                  <a:t>Bulk Density (g/cm</a:t>
                </a:r>
                <a:r>
                  <a:rPr lang="en-US" sz="1600" b="1" baseline="30000"/>
                  <a:t>3</a:t>
                </a:r>
                <a:r>
                  <a:rPr lang="en-US" sz="1600" b="1"/>
                  <a:t>)</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586704720"/>
        <c:crosses val="autoZero"/>
        <c:crossBetween val="midCat"/>
      </c:valAx>
      <c:valAx>
        <c:axId val="586704720"/>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r>
                  <a:rPr lang="en-US" sz="1600" b="1" dirty="0"/>
                  <a:t>Thermal Conductivity (</a:t>
                </a:r>
                <a:r>
                  <a:rPr lang="en-US" sz="1600" b="1" dirty="0" smtClean="0"/>
                  <a:t>W/</a:t>
                </a:r>
                <a:r>
                  <a:rPr lang="en-US" sz="1600" b="1" dirty="0" err="1" smtClean="0"/>
                  <a:t>mK</a:t>
                </a:r>
                <a:r>
                  <a:rPr lang="en-US" sz="1600" b="1" dirty="0"/>
                  <a:t>)</a:t>
                </a:r>
              </a:p>
            </c:rich>
          </c:tx>
          <c:layout>
            <c:manualLayout>
              <c:xMode val="edge"/>
              <c:yMode val="edge"/>
              <c:x val="5.7174541314169809E-3"/>
              <c:y val="0.2457009076055910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586705112"/>
        <c:crosses val="autoZero"/>
        <c:crossBetween val="midCat"/>
      </c:valAx>
      <c:spPr>
        <a:noFill/>
        <a:ln>
          <a:noFill/>
        </a:ln>
        <a:effectLst/>
      </c:spPr>
    </c:plotArea>
    <c:legend>
      <c:legendPos val="t"/>
      <c:legendEntry>
        <c:idx val="0"/>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Entry>
      <c:legendEntry>
        <c:idx val="2"/>
        <c:delete val="1"/>
      </c:legendEntry>
      <c:legendEntry>
        <c:idx val="3"/>
        <c:delete val="1"/>
      </c:legendEntry>
      <c:layout>
        <c:manualLayout>
          <c:xMode val="edge"/>
          <c:yMode val="edge"/>
          <c:x val="0.82082354642110422"/>
          <c:y val="0.31661267816206518"/>
          <c:w val="0.13886427332176698"/>
          <c:h val="0.22845410146516495"/>
        </c:manualLayout>
      </c:layout>
      <c:overlay val="0"/>
      <c:spPr>
        <a:solidFill>
          <a:schemeClr val="bg1">
            <a:lumMod val="85000"/>
          </a:schemeClr>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476107153272508E-2"/>
          <c:y val="2.7672950493150994E-2"/>
          <c:w val="0.88932172367342976"/>
          <c:h val="0.84855784706426052"/>
        </c:manualLayout>
      </c:layout>
      <c:barChart>
        <c:barDir val="col"/>
        <c:grouping val="clustered"/>
        <c:varyColors val="0"/>
        <c:ser>
          <c:idx val="3"/>
          <c:order val="0"/>
          <c:tx>
            <c:v>Ottawa Sand</c:v>
          </c:tx>
          <c:spPr>
            <a:solidFill>
              <a:srgbClr val="FFC000"/>
            </a:solidFill>
            <a:ln>
              <a:noFill/>
            </a:ln>
            <a:effectLst/>
          </c:spPr>
          <c:invertIfNegative val="0"/>
          <c:val>
            <c:numRef>
              <c:f>'Design results'!$R$22:$R$26</c:f>
              <c:numCache>
                <c:formatCode>General</c:formatCode>
                <c:ptCount val="5"/>
                <c:pt idx="0">
                  <c:v>1411.2240000000002</c:v>
                </c:pt>
                <c:pt idx="4">
                  <c:v>210.31200000000001</c:v>
                </c:pt>
              </c:numCache>
            </c:numRef>
          </c:val>
        </c:ser>
        <c:ser>
          <c:idx val="0"/>
          <c:order val="1"/>
          <c:tx>
            <c:v>Sandy Loam</c:v>
          </c:tx>
          <c:spPr>
            <a:solidFill>
              <a:schemeClr val="accent4"/>
            </a:solidFill>
            <a:ln>
              <a:noFill/>
            </a:ln>
            <a:effectLst/>
          </c:spPr>
          <c:invertIfNegative val="0"/>
          <c:cat>
            <c:strLit>
              <c:ptCount val="5"/>
              <c:pt idx="0">
                <c:v>Dry</c:v>
              </c:pt>
              <c:pt idx="1">
                <c:v> Field Min.</c:v>
              </c:pt>
              <c:pt idx="2">
                <c:v> Field Avg.</c:v>
              </c:pt>
              <c:pt idx="3">
                <c:v> Field Max.</c:v>
              </c:pt>
              <c:pt idx="4">
                <c:v> Saturated</c:v>
              </c:pt>
            </c:strLit>
          </c:cat>
          <c:val>
            <c:numRef>
              <c:f>'Design results'!$N$22:$N$26</c:f>
              <c:numCache>
                <c:formatCode>General</c:formatCode>
                <c:ptCount val="5"/>
                <c:pt idx="0">
                  <c:v>1065.2760000000001</c:v>
                </c:pt>
                <c:pt idx="1">
                  <c:v>586.74</c:v>
                </c:pt>
                <c:pt idx="2">
                  <c:v>484.63200000000001</c:v>
                </c:pt>
                <c:pt idx="3">
                  <c:v>390.14400000000001</c:v>
                </c:pt>
                <c:pt idx="4">
                  <c:v>254.50800000000001</c:v>
                </c:pt>
              </c:numCache>
            </c:numRef>
          </c:val>
        </c:ser>
        <c:ser>
          <c:idx val="1"/>
          <c:order val="2"/>
          <c:tx>
            <c:v>Silty Loam</c:v>
          </c:tx>
          <c:spPr>
            <a:solidFill>
              <a:schemeClr val="accent3"/>
            </a:solidFill>
            <a:ln>
              <a:noFill/>
            </a:ln>
            <a:effectLst/>
          </c:spPr>
          <c:invertIfNegative val="0"/>
          <c:cat>
            <c:strLit>
              <c:ptCount val="5"/>
              <c:pt idx="0">
                <c:v>Dry</c:v>
              </c:pt>
              <c:pt idx="1">
                <c:v> Field Min.</c:v>
              </c:pt>
              <c:pt idx="2">
                <c:v> Field Avg.</c:v>
              </c:pt>
              <c:pt idx="3">
                <c:v> Field Max.</c:v>
              </c:pt>
              <c:pt idx="4">
                <c:v> Saturated</c:v>
              </c:pt>
            </c:strLit>
          </c:cat>
          <c:val>
            <c:numRef>
              <c:f>'Design results'!$O$22:$O$26</c:f>
              <c:numCache>
                <c:formatCode>General</c:formatCode>
                <c:ptCount val="5"/>
                <c:pt idx="0">
                  <c:v>1162.8120000000001</c:v>
                </c:pt>
                <c:pt idx="1">
                  <c:v>400.81200000000001</c:v>
                </c:pt>
                <c:pt idx="2">
                  <c:v>341.37600000000003</c:v>
                </c:pt>
                <c:pt idx="3">
                  <c:v>316.99200000000002</c:v>
                </c:pt>
                <c:pt idx="4">
                  <c:v>257.55600000000004</c:v>
                </c:pt>
              </c:numCache>
            </c:numRef>
          </c:val>
        </c:ser>
        <c:ser>
          <c:idx val="2"/>
          <c:order val="3"/>
          <c:tx>
            <c:v>Clay Loam (Silty)</c:v>
          </c:tx>
          <c:spPr>
            <a:solidFill>
              <a:schemeClr val="accent5"/>
            </a:solidFill>
            <a:ln>
              <a:noFill/>
            </a:ln>
            <a:effectLst/>
          </c:spPr>
          <c:invertIfNegative val="0"/>
          <c:cat>
            <c:strLit>
              <c:ptCount val="5"/>
              <c:pt idx="0">
                <c:v>Dry</c:v>
              </c:pt>
              <c:pt idx="1">
                <c:v> Field Min.</c:v>
              </c:pt>
              <c:pt idx="2">
                <c:v> Field Avg.</c:v>
              </c:pt>
              <c:pt idx="3">
                <c:v> Field Max.</c:v>
              </c:pt>
              <c:pt idx="4">
                <c:v> Saturated</c:v>
              </c:pt>
            </c:strLit>
          </c:cat>
          <c:val>
            <c:numRef>
              <c:f>'Design results'!$P$22:$P$26</c:f>
              <c:numCache>
                <c:formatCode>General</c:formatCode>
                <c:ptCount val="5"/>
                <c:pt idx="0">
                  <c:v>1040.8920000000001</c:v>
                </c:pt>
                <c:pt idx="1">
                  <c:v>426.72</c:v>
                </c:pt>
                <c:pt idx="2">
                  <c:v>359.66400000000004</c:v>
                </c:pt>
                <c:pt idx="3">
                  <c:v>348.99600000000004</c:v>
                </c:pt>
                <c:pt idx="4">
                  <c:v>275.84399999999999</c:v>
                </c:pt>
              </c:numCache>
            </c:numRef>
          </c:val>
        </c:ser>
        <c:dLbls>
          <c:showLegendKey val="0"/>
          <c:showVal val="0"/>
          <c:showCatName val="0"/>
          <c:showSerName val="0"/>
          <c:showPercent val="0"/>
          <c:showBubbleSize val="0"/>
        </c:dLbls>
        <c:gapWidth val="267"/>
        <c:overlap val="-43"/>
        <c:axId val="586705504"/>
        <c:axId val="586706680"/>
      </c:barChart>
      <c:catAx>
        <c:axId val="58670550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sz="1600" dirty="0" smtClean="0"/>
                  <a:t>Soil Moisture</a:t>
                </a:r>
                <a:r>
                  <a:rPr lang="en-US" sz="1600" baseline="0" dirty="0" smtClean="0"/>
                  <a:t> </a:t>
                </a:r>
                <a:r>
                  <a:rPr lang="en-US" sz="1600" baseline="0" dirty="0"/>
                  <a:t>Condition</a:t>
                </a:r>
                <a:endParaRPr lang="en-US" sz="1600"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n-US"/>
          </a:p>
        </c:txPr>
        <c:crossAx val="586706680"/>
        <c:crosses val="autoZero"/>
        <c:auto val="1"/>
        <c:lblAlgn val="ctr"/>
        <c:lblOffset val="100"/>
        <c:noMultiLvlLbl val="0"/>
      </c:catAx>
      <c:valAx>
        <c:axId val="5867066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sz="1600"/>
                  <a:t>Required Trench Length (m)</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586705504"/>
        <c:crosses val="autoZero"/>
        <c:crossBetween val="between"/>
      </c:valAx>
      <c:spPr>
        <a:pattFill prst="ltDnDiag">
          <a:fgClr>
            <a:schemeClr val="dk1">
              <a:lumMod val="15000"/>
              <a:lumOff val="85000"/>
            </a:schemeClr>
          </a:fgClr>
          <a:bgClr>
            <a:schemeClr val="lt1"/>
          </a:bgClr>
        </a:pattFill>
        <a:ln>
          <a:noFill/>
        </a:ln>
        <a:effectLst/>
      </c:spPr>
    </c:plotArea>
    <c:legend>
      <c:legendPos val="r"/>
      <c:layout>
        <c:manualLayout>
          <c:xMode val="edge"/>
          <c:yMode val="edge"/>
          <c:x val="0.8039251870463896"/>
          <c:y val="0.25518818299644769"/>
          <c:w val="0.16360238321330431"/>
          <c:h val="0.210505380972538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0.41667</cdr:x>
      <cdr:y>0.48148</cdr:y>
    </cdr:from>
    <cdr:to>
      <cdr:x>0.53333</cdr:x>
      <cdr:y>0.53086</cdr:y>
    </cdr:to>
    <cdr:sp macro="" textlink="">
      <cdr:nvSpPr>
        <cdr:cNvPr id="2" name="TextBox 1"/>
        <cdr:cNvSpPr txBox="1"/>
      </cdr:nvSpPr>
      <cdr:spPr>
        <a:xfrm xmlns:a="http://schemas.openxmlformats.org/drawingml/2006/main">
          <a:off x="3810000" y="2971800"/>
          <a:ext cx="1066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solidFill>
                <a:schemeClr val="bg1"/>
              </a:solidFill>
            </a:rPr>
            <a:t>R</a:t>
          </a:r>
          <a:r>
            <a:rPr lang="en-US" sz="1600" baseline="30000" dirty="0" smtClean="0">
              <a:solidFill>
                <a:schemeClr val="bg1"/>
              </a:solidFill>
            </a:rPr>
            <a:t>2</a:t>
          </a:r>
          <a:r>
            <a:rPr lang="en-US" sz="1600" dirty="0" smtClean="0">
              <a:solidFill>
                <a:schemeClr val="bg1"/>
              </a:solidFill>
            </a:rPr>
            <a:t>=0.9477</a:t>
          </a:r>
          <a:endParaRPr lang="en-US" sz="16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0.19471</cdr:x>
      <cdr:y>0.09057</cdr:y>
    </cdr:from>
    <cdr:to>
      <cdr:x>0.85503</cdr:x>
      <cdr:y>0.18114</cdr:y>
    </cdr:to>
    <cdr:sp macro="" textlink="">
      <cdr:nvSpPr>
        <cdr:cNvPr id="2" name="TextBox 1"/>
        <cdr:cNvSpPr txBox="1"/>
      </cdr:nvSpPr>
      <cdr:spPr>
        <a:xfrm xmlns:a="http://schemas.openxmlformats.org/drawingml/2006/main">
          <a:off x="1752600" y="457200"/>
          <a:ext cx="5943600" cy="457220"/>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Dry soils require trench lengths up to </a:t>
          </a:r>
          <a:r>
            <a:rPr lang="en-US" sz="2400" b="1" u="sng" dirty="0" smtClean="0"/>
            <a:t>4x</a:t>
          </a:r>
          <a:r>
            <a:rPr lang="en-US" sz="1600" dirty="0" smtClean="0"/>
            <a:t> greater than saturated soils</a:t>
          </a:r>
          <a:endParaRPr lang="en-US" sz="1600" dirty="0"/>
        </a:p>
      </cdr:txBody>
    </cdr:sp>
  </cdr:relSizeAnchor>
  <cdr:relSizeAnchor xmlns:cdr="http://schemas.openxmlformats.org/drawingml/2006/chartDrawing">
    <cdr:from>
      <cdr:x>0.67725</cdr:x>
      <cdr:y>0.61887</cdr:y>
    </cdr:from>
    <cdr:to>
      <cdr:x>0.72805</cdr:x>
      <cdr:y>0.67374</cdr:y>
    </cdr:to>
    <cdr:sp macro="" textlink="">
      <cdr:nvSpPr>
        <cdr:cNvPr id="3" name="TextBox 1"/>
        <cdr:cNvSpPr txBox="1"/>
      </cdr:nvSpPr>
      <cdr:spPr>
        <a:xfrm xmlns:a="http://schemas.openxmlformats.org/drawingml/2006/main">
          <a:off x="6096000" y="3124200"/>
          <a:ext cx="45725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smtClean="0"/>
            <a:t>16%</a:t>
          </a:r>
          <a:endParaRPr lang="en-US" sz="1200" dirty="0"/>
        </a:p>
      </cdr:txBody>
    </cdr:sp>
  </cdr:relSizeAnchor>
  <cdr:relSizeAnchor xmlns:cdr="http://schemas.openxmlformats.org/drawingml/2006/chartDrawing">
    <cdr:from>
      <cdr:x>0.34709</cdr:x>
      <cdr:y>0.61887</cdr:y>
    </cdr:from>
    <cdr:to>
      <cdr:x>0.39789</cdr:x>
      <cdr:y>0.67374</cdr:y>
    </cdr:to>
    <cdr:sp macro="" textlink="">
      <cdr:nvSpPr>
        <cdr:cNvPr id="4" name="TextBox 1"/>
        <cdr:cNvSpPr txBox="1"/>
      </cdr:nvSpPr>
      <cdr:spPr>
        <a:xfrm xmlns:a="http://schemas.openxmlformats.org/drawingml/2006/main">
          <a:off x="3124200" y="3124200"/>
          <a:ext cx="457257"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smtClean="0"/>
            <a:t>19%</a:t>
          </a:r>
          <a:endParaRPr lang="en-US" sz="1200" dirty="0"/>
        </a:p>
      </cdr:txBody>
    </cdr:sp>
  </cdr:relSizeAnchor>
  <cdr:relSizeAnchor xmlns:cdr="http://schemas.openxmlformats.org/drawingml/2006/chartDrawing">
    <cdr:from>
      <cdr:x>0.38942</cdr:x>
      <cdr:y>0.60377</cdr:y>
    </cdr:from>
    <cdr:to>
      <cdr:x>0.44021</cdr:x>
      <cdr:y>0.65864</cdr:y>
    </cdr:to>
    <cdr:sp macro="" textlink="">
      <cdr:nvSpPr>
        <cdr:cNvPr id="5" name="TextBox 1"/>
        <cdr:cNvSpPr txBox="1"/>
      </cdr:nvSpPr>
      <cdr:spPr>
        <a:xfrm xmlns:a="http://schemas.openxmlformats.org/drawingml/2006/main">
          <a:off x="3505200" y="3048000"/>
          <a:ext cx="457167"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smtClean="0"/>
            <a:t>28%</a:t>
          </a:r>
          <a:endParaRPr lang="en-US" sz="1200" dirty="0"/>
        </a:p>
      </cdr:txBody>
    </cdr:sp>
  </cdr:relSizeAnchor>
  <cdr:relSizeAnchor xmlns:cdr="http://schemas.openxmlformats.org/drawingml/2006/chartDrawing">
    <cdr:from>
      <cdr:x>0.70506</cdr:x>
      <cdr:y>0.66415</cdr:y>
    </cdr:from>
    <cdr:to>
      <cdr:x>0.7619</cdr:x>
      <cdr:y>0.71902</cdr:y>
    </cdr:to>
    <cdr:sp macro="" textlink="">
      <cdr:nvSpPr>
        <cdr:cNvPr id="6" name="TextBox 1"/>
        <cdr:cNvSpPr txBox="1"/>
      </cdr:nvSpPr>
      <cdr:spPr>
        <a:xfrm xmlns:a="http://schemas.openxmlformats.org/drawingml/2006/main">
          <a:off x="6346378" y="3352800"/>
          <a:ext cx="511621"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smtClean="0"/>
            <a:t>43%</a:t>
          </a:r>
          <a:endParaRPr lang="en-US" sz="1200" dirty="0"/>
        </a:p>
      </cdr:txBody>
    </cdr:sp>
  </cdr:relSizeAnchor>
  <cdr:relSizeAnchor xmlns:cdr="http://schemas.openxmlformats.org/drawingml/2006/chartDrawing">
    <cdr:from>
      <cdr:x>0.74497</cdr:x>
      <cdr:y>0.64906</cdr:y>
    </cdr:from>
    <cdr:to>
      <cdr:x>0.79526</cdr:x>
      <cdr:y>0.70393</cdr:y>
    </cdr:to>
    <cdr:sp macro="" textlink="">
      <cdr:nvSpPr>
        <cdr:cNvPr id="7" name="TextBox 1"/>
        <cdr:cNvSpPr txBox="1"/>
      </cdr:nvSpPr>
      <cdr:spPr>
        <a:xfrm xmlns:a="http://schemas.openxmlformats.org/drawingml/2006/main">
          <a:off x="6705600" y="3276600"/>
          <a:ext cx="45266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smtClean="0"/>
            <a:t>33%</a:t>
          </a:r>
          <a:endParaRPr lang="en-US" sz="1200" dirty="0"/>
        </a:p>
      </cdr:txBody>
    </cdr:sp>
  </cdr:relSizeAnchor>
  <cdr:relSizeAnchor xmlns:cdr="http://schemas.openxmlformats.org/drawingml/2006/chartDrawing">
    <cdr:from>
      <cdr:x>0.52487</cdr:x>
      <cdr:y>0.64906</cdr:y>
    </cdr:from>
    <cdr:to>
      <cdr:x>0.57566</cdr:x>
      <cdr:y>0.70393</cdr:y>
    </cdr:to>
    <cdr:sp macro="" textlink="">
      <cdr:nvSpPr>
        <cdr:cNvPr id="9" name="TextBox 1"/>
        <cdr:cNvSpPr txBox="1"/>
      </cdr:nvSpPr>
      <cdr:spPr>
        <a:xfrm xmlns:a="http://schemas.openxmlformats.org/drawingml/2006/main">
          <a:off x="4724400" y="3276600"/>
          <a:ext cx="457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t>33%</a:t>
          </a:r>
          <a:endParaRPr lang="en-US" sz="1200" dirty="0"/>
        </a:p>
      </cdr:txBody>
    </cdr:sp>
  </cdr:relSizeAnchor>
  <cdr:relSizeAnchor xmlns:cdr="http://schemas.openxmlformats.org/drawingml/2006/chartDrawing">
    <cdr:from>
      <cdr:x>0.5672</cdr:x>
      <cdr:y>0.63396</cdr:y>
    </cdr:from>
    <cdr:to>
      <cdr:x>0.62646</cdr:x>
      <cdr:y>0.68883</cdr:y>
    </cdr:to>
    <cdr:sp macro="" textlink="">
      <cdr:nvSpPr>
        <cdr:cNvPr id="10" name="TextBox 1"/>
        <cdr:cNvSpPr txBox="1"/>
      </cdr:nvSpPr>
      <cdr:spPr>
        <a:xfrm xmlns:a="http://schemas.openxmlformats.org/drawingml/2006/main">
          <a:off x="5105400" y="3200400"/>
          <a:ext cx="5334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t>31%</a:t>
          </a:r>
          <a:endParaRPr lang="en-US" sz="1200" dirty="0"/>
        </a:p>
      </cdr:txBody>
    </cdr:sp>
  </cdr:relSizeAnchor>
  <cdr:relSizeAnchor xmlns:cdr="http://schemas.openxmlformats.org/drawingml/2006/chartDrawing">
    <cdr:from>
      <cdr:x>0.49947</cdr:x>
      <cdr:y>0.56198</cdr:y>
    </cdr:from>
    <cdr:to>
      <cdr:x>0.54603</cdr:x>
      <cdr:y>0.61685</cdr:y>
    </cdr:to>
    <cdr:sp macro="" textlink="">
      <cdr:nvSpPr>
        <cdr:cNvPr id="13" name="TextBox 1"/>
        <cdr:cNvSpPr txBox="1"/>
      </cdr:nvSpPr>
      <cdr:spPr>
        <a:xfrm xmlns:a="http://schemas.openxmlformats.org/drawingml/2006/main">
          <a:off x="4495800" y="2837021"/>
          <a:ext cx="419093"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9</a:t>
          </a:r>
          <a:r>
            <a:rPr lang="en-US" sz="1200" dirty="0" smtClean="0"/>
            <a:t>%</a:t>
          </a:r>
          <a:endParaRPr lang="en-US" sz="1200" dirty="0"/>
        </a:p>
      </cdr:txBody>
    </cdr:sp>
  </cdr:relSizeAnchor>
  <cdr:relSizeAnchor xmlns:cdr="http://schemas.openxmlformats.org/drawingml/2006/chartDrawing">
    <cdr:from>
      <cdr:x>0.44021</cdr:x>
      <cdr:y>0.46681</cdr:y>
    </cdr:from>
    <cdr:to>
      <cdr:x>0.68571</cdr:x>
      <cdr:y>0.52778</cdr:y>
    </cdr:to>
    <cdr:sp macro="" textlink="">
      <cdr:nvSpPr>
        <cdr:cNvPr id="14" name="TextBox 1"/>
        <cdr:cNvSpPr txBox="1"/>
      </cdr:nvSpPr>
      <cdr:spPr>
        <a:xfrm xmlns:a="http://schemas.openxmlformats.org/drawingml/2006/main">
          <a:off x="3962384" y="2356574"/>
          <a:ext cx="2209816"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(Volumetric water content)</a:t>
          </a:r>
          <a:endParaRPr lang="en-US" sz="1400" dirty="0"/>
        </a:p>
      </cdr:txBody>
    </cdr:sp>
  </cdr:relSizeAnchor>
  <cdr:relSizeAnchor xmlns:cdr="http://schemas.openxmlformats.org/drawingml/2006/chartDrawing">
    <cdr:from>
      <cdr:x>0.31667</cdr:x>
      <cdr:y>0.20896</cdr:y>
    </cdr:from>
    <cdr:to>
      <cdr:x>0.75</cdr:x>
      <cdr:y>0.27575</cdr:y>
    </cdr:to>
    <cdr:sp macro="" textlink="">
      <cdr:nvSpPr>
        <cdr:cNvPr id="12" name="TextBox 1"/>
        <cdr:cNvSpPr txBox="1"/>
      </cdr:nvSpPr>
      <cdr:spPr>
        <a:xfrm xmlns:a="http://schemas.openxmlformats.org/drawingml/2006/main">
          <a:off x="2895600" y="1066800"/>
          <a:ext cx="3962400" cy="341033"/>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Field conditions in Indiana show less variation</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211D2-DA2E-4B7B-9E5C-C047B73A68C7}" type="datetimeFigureOut">
              <a:rPr lang="en-US" smtClean="0"/>
              <a:t>10/24/2013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1470-1DB2-4523-86B1-E7295CDB1E83}" type="slidenum">
              <a:rPr lang="en-US" smtClean="0"/>
              <a:t>‹#›</a:t>
            </a:fld>
            <a:endParaRPr lang="en-US"/>
          </a:p>
        </p:txBody>
      </p:sp>
    </p:spTree>
    <p:extLst>
      <p:ext uri="{BB962C8B-B14F-4D97-AF65-F5344CB8AC3E}">
        <p14:creationId xmlns:p14="http://schemas.microsoft.com/office/powerpoint/2010/main" val="284675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a:t>
            </a:r>
            <a:r>
              <a:rPr lang="en-US" baseline="0" dirty="0" smtClean="0"/>
              <a:t> consumes twice as much oil as any other country, and is second only to China in total energy use. US and China use over twice as much energy as the rest of the world</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2</a:t>
            </a:fld>
            <a:endParaRPr lang="en-US"/>
          </a:p>
        </p:txBody>
      </p:sp>
    </p:spTree>
    <p:extLst>
      <p:ext uri="{BB962C8B-B14F-4D97-AF65-F5344CB8AC3E}">
        <p14:creationId xmlns:p14="http://schemas.microsoft.com/office/powerpoint/2010/main" val="309150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Showing</a:t>
            </a:r>
            <a:r>
              <a:rPr lang="en-US" baseline="0" dirty="0" smtClean="0"/>
              <a:t> saturated thermal conductivity against bulk density for all depths at the three focus sites. Notice the clay has a lower TC for a given BD than the silt and sand and a more gradual trend, whereas the silt and sand show similar trends.</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11</a:t>
            </a:fld>
            <a:endParaRPr lang="en-US"/>
          </a:p>
        </p:txBody>
      </p:sp>
    </p:spTree>
    <p:extLst>
      <p:ext uri="{BB962C8B-B14F-4D97-AF65-F5344CB8AC3E}">
        <p14:creationId xmlns:p14="http://schemas.microsoft.com/office/powerpoint/2010/main" val="134986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Showing variations</a:t>
            </a:r>
            <a:r>
              <a:rPr lang="en-US" baseline="0" dirty="0" smtClean="0"/>
              <a:t> in thermal conductivity with changes in moisture content and bulk density using data from all sites. Bulk density is positively correlated with TC regardless of moisture content, and moisture content is also positively correlated with TC. </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12</a:t>
            </a:fld>
            <a:endParaRPr lang="en-US"/>
          </a:p>
        </p:txBody>
      </p:sp>
    </p:spTree>
    <p:extLst>
      <p:ext uri="{BB962C8B-B14F-4D97-AF65-F5344CB8AC3E}">
        <p14:creationId xmlns:p14="http://schemas.microsoft.com/office/powerpoint/2010/main" val="160611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illustrating the influence</a:t>
            </a:r>
            <a:r>
              <a:rPr lang="en-US" baseline="0" dirty="0" smtClean="0"/>
              <a:t> of porosity and substrate material on heat transfer through thermal conductivity and diffusivity. Summarizes three sites of interest, as well as an ideal sand and pure mineral.</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13</a:t>
            </a:fld>
            <a:endParaRPr lang="en-US"/>
          </a:p>
        </p:txBody>
      </p:sp>
    </p:spTree>
    <p:extLst>
      <p:ext uri="{BB962C8B-B14F-4D97-AF65-F5344CB8AC3E}">
        <p14:creationId xmlns:p14="http://schemas.microsoft.com/office/powerpoint/2010/main" val="348984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of the impact of increasing specific</a:t>
            </a:r>
            <a:r>
              <a:rPr lang="en-US" baseline="0" dirty="0" smtClean="0"/>
              <a:t> variables in regard to whether they increase or decrease thermal conductivity and diffusivity. </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15</a:t>
            </a:fld>
            <a:endParaRPr lang="en-US"/>
          </a:p>
        </p:txBody>
      </p:sp>
    </p:spTree>
    <p:extLst>
      <p:ext uri="{BB962C8B-B14F-4D97-AF65-F5344CB8AC3E}">
        <p14:creationId xmlns:p14="http://schemas.microsoft.com/office/powerpoint/2010/main" val="2059977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summarizing</a:t>
            </a:r>
            <a:r>
              <a:rPr lang="en-US" baseline="0" dirty="0" smtClean="0"/>
              <a:t> ways to increase thermal conductivity and improve the capacity of trench geothermal systems, leading to recommendations for idealized system design</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16</a:t>
            </a:fld>
            <a:endParaRPr lang="en-US"/>
          </a:p>
        </p:txBody>
      </p:sp>
    </p:spTree>
    <p:extLst>
      <p:ext uri="{BB962C8B-B14F-4D97-AF65-F5344CB8AC3E}">
        <p14:creationId xmlns:p14="http://schemas.microsoft.com/office/powerpoint/2010/main" val="118650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a:t>
            </a:r>
            <a:r>
              <a:rPr lang="en-US" baseline="0" dirty="0" smtClean="0"/>
              <a:t> diagram of trench geothermal system describing ways to improve heat storage and transfer capacity and control overall system efficiency through design. During the summer cooling season, flow valves are left open so that heat can be carried away from system by water. Toward the end of the cooling season, the flow valves are closed and heat is allowed to accumulate in the system for winter extraction.</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17</a:t>
            </a:fld>
            <a:endParaRPr lang="en-US"/>
          </a:p>
        </p:txBody>
      </p:sp>
    </p:spTree>
    <p:extLst>
      <p:ext uri="{BB962C8B-B14F-4D97-AF65-F5344CB8AC3E}">
        <p14:creationId xmlns:p14="http://schemas.microsoft.com/office/powerpoint/2010/main" val="335683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World Energy consumption has</a:t>
            </a:r>
            <a:r>
              <a:rPr lang="en-US" baseline="0" dirty="0" smtClean="0"/>
              <a:t> doubled in the last 30 years. Fossil fuels account for approximately 85% of this use. In the US, only 10% of consumed energy is renewable. Although less than ¼ of 1% is geothermal, the US still leads the world in Geothermal energy production</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3</a:t>
            </a:fld>
            <a:endParaRPr lang="en-US"/>
          </a:p>
        </p:txBody>
      </p:sp>
    </p:spTree>
    <p:extLst>
      <p:ext uri="{BB962C8B-B14F-4D97-AF65-F5344CB8AC3E}">
        <p14:creationId xmlns:p14="http://schemas.microsoft.com/office/powerpoint/2010/main" val="107741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geothermal energy potential in the US</a:t>
            </a:r>
            <a:r>
              <a:rPr lang="en-US" baseline="0" dirty="0" smtClean="0"/>
              <a:t> exists in the western states, and is harnessed using deep vertical well installations to generate electricity. In Indiana, many shallow vertical wells already exist and the use of horizontal heat pump systems is growing. These shallow systems are primarily used for HVAC applications (heat exchange systems)</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4</a:t>
            </a:fld>
            <a:endParaRPr lang="en-US"/>
          </a:p>
        </p:txBody>
      </p:sp>
    </p:spTree>
    <p:extLst>
      <p:ext uri="{BB962C8B-B14F-4D97-AF65-F5344CB8AC3E}">
        <p14:creationId xmlns:p14="http://schemas.microsoft.com/office/powerpoint/2010/main" val="109384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Summarizing the different types of geothermal systems, and indicating the focus of this study.</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5</a:t>
            </a:fld>
            <a:endParaRPr lang="en-US"/>
          </a:p>
        </p:txBody>
      </p:sp>
    </p:spTree>
    <p:extLst>
      <p:ext uri="{BB962C8B-B14F-4D97-AF65-F5344CB8AC3E}">
        <p14:creationId xmlns:p14="http://schemas.microsoft.com/office/powerpoint/2010/main" val="82623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on three sites with</a:t>
            </a:r>
            <a:r>
              <a:rPr lang="en-US" baseline="0" dirty="0" smtClean="0"/>
              <a:t> full datasets and variable soil types: Sand, Silt, and Clay. Brief description of all monitoring sites</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6</a:t>
            </a:fld>
            <a:endParaRPr lang="en-US"/>
          </a:p>
        </p:txBody>
      </p:sp>
    </p:spTree>
    <p:extLst>
      <p:ext uri="{BB962C8B-B14F-4D97-AF65-F5344CB8AC3E}">
        <p14:creationId xmlns:p14="http://schemas.microsoft.com/office/powerpoint/2010/main" val="236084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Slide with informative diagrams to discuss the types of instrumentation and data being collected with this network. Also brief description of installation process</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7</a:t>
            </a:fld>
            <a:endParaRPr lang="en-US"/>
          </a:p>
        </p:txBody>
      </p:sp>
    </p:spTree>
    <p:extLst>
      <p:ext uri="{BB962C8B-B14F-4D97-AF65-F5344CB8AC3E}">
        <p14:creationId xmlns:p14="http://schemas.microsoft.com/office/powerpoint/2010/main" val="65802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of three focus sites over the duration of the study. Note that sandy soils have a lower average moisture content, respond more directly and rapidly to infiltrating wetting fronts, but never reach saturation in field settings (always below 30% moisture). Clay is consistently moist and may reach saturation at some points, but shows less variability than coarser soils and never drops below 25% moisture content. </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8</a:t>
            </a:fld>
            <a:endParaRPr lang="en-US"/>
          </a:p>
        </p:txBody>
      </p:sp>
    </p:spTree>
    <p:extLst>
      <p:ext uri="{BB962C8B-B14F-4D97-AF65-F5344CB8AC3E}">
        <p14:creationId xmlns:p14="http://schemas.microsoft.com/office/powerpoint/2010/main" val="683375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a:t>
            </a:r>
            <a:r>
              <a:rPr lang="en-US" baseline="0" dirty="0" smtClean="0"/>
              <a:t> showing the moisture contents and thermal conductivities recorded in-situ at the three focus sites. Notice the lack of variability in both moisture and TC for Clay, wide range of moisture seen by Silt and linear trend of TC fluctuation, and limited moisture variation present in the sand.</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9</a:t>
            </a:fld>
            <a:endParaRPr lang="en-US"/>
          </a:p>
        </p:txBody>
      </p:sp>
    </p:spTree>
    <p:extLst>
      <p:ext uri="{BB962C8B-B14F-4D97-AF65-F5344CB8AC3E}">
        <p14:creationId xmlns:p14="http://schemas.microsoft.com/office/powerpoint/2010/main" val="208052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showing the process of core collection,</a:t>
            </a:r>
            <a:r>
              <a:rPr lang="en-US" baseline="0" dirty="0" smtClean="0"/>
              <a:t> saturation, and drying. Performing these experiments on the cores allows for thermal conductivity to be considered in moisture ranges that are not experienced in the field.</a:t>
            </a:r>
            <a:endParaRPr lang="en-US" dirty="0"/>
          </a:p>
        </p:txBody>
      </p:sp>
      <p:sp>
        <p:nvSpPr>
          <p:cNvPr id="4" name="Slide Number Placeholder 3"/>
          <p:cNvSpPr>
            <a:spLocks noGrp="1"/>
          </p:cNvSpPr>
          <p:nvPr>
            <p:ph type="sldNum" sz="quarter" idx="10"/>
          </p:nvPr>
        </p:nvSpPr>
        <p:spPr/>
        <p:txBody>
          <a:bodyPr/>
          <a:lstStyle/>
          <a:p>
            <a:fld id="{83521470-1DB2-4523-86B1-E7295CDB1E83}" type="slidenum">
              <a:rPr lang="en-US" smtClean="0"/>
              <a:t>10</a:t>
            </a:fld>
            <a:endParaRPr lang="en-US"/>
          </a:p>
        </p:txBody>
      </p:sp>
    </p:spTree>
    <p:extLst>
      <p:ext uri="{BB962C8B-B14F-4D97-AF65-F5344CB8AC3E}">
        <p14:creationId xmlns:p14="http://schemas.microsoft.com/office/powerpoint/2010/main" val="2192259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84E53E-1956-4CE2-BE06-EF397C154088}"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339956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4E53E-1956-4CE2-BE06-EF397C154088}"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244607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4E53E-1956-4CE2-BE06-EF397C154088}"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391643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4E53E-1956-4CE2-BE06-EF397C154088}"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4035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84E53E-1956-4CE2-BE06-EF397C154088}"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389524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84E53E-1956-4CE2-BE06-EF397C154088}"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311808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4E53E-1956-4CE2-BE06-EF397C154088}" type="datetimeFigureOut">
              <a:rPr lang="en-US" smtClean="0"/>
              <a:t>10/24/2013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62583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84E53E-1956-4CE2-BE06-EF397C154088}" type="datetimeFigureOut">
              <a:rPr lang="en-US" smtClean="0"/>
              <a:t>10/24/2013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210082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4E53E-1956-4CE2-BE06-EF397C154088}" type="datetimeFigureOut">
              <a:rPr lang="en-US" smtClean="0"/>
              <a:t>10/24/2013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421578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4E53E-1956-4CE2-BE06-EF397C154088}"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25602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4E53E-1956-4CE2-BE06-EF397C154088}"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82E1B-1EE7-4B3C-91E4-B5DB3A5CB938}" type="slidenum">
              <a:rPr lang="en-US" smtClean="0"/>
              <a:t>‹#›</a:t>
            </a:fld>
            <a:endParaRPr lang="en-US"/>
          </a:p>
        </p:txBody>
      </p:sp>
    </p:spTree>
    <p:extLst>
      <p:ext uri="{BB962C8B-B14F-4D97-AF65-F5344CB8AC3E}">
        <p14:creationId xmlns:p14="http://schemas.microsoft.com/office/powerpoint/2010/main" val="3174751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5000">
              <a:schemeClr val="accent3"/>
            </a:gs>
            <a:gs pos="0">
              <a:schemeClr val="accent3">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4E53E-1956-4CE2-BE06-EF397C154088}" type="datetimeFigureOut">
              <a:rPr lang="en-US" smtClean="0"/>
              <a:t>10/24/2013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82E1B-1EE7-4B3C-91E4-B5DB3A5CB938}" type="slidenum">
              <a:rPr lang="en-US" smtClean="0"/>
              <a:t>‹#›</a:t>
            </a:fld>
            <a:endParaRPr lang="en-US"/>
          </a:p>
        </p:txBody>
      </p:sp>
    </p:spTree>
    <p:extLst>
      <p:ext uri="{BB962C8B-B14F-4D97-AF65-F5344CB8AC3E}">
        <p14:creationId xmlns:p14="http://schemas.microsoft.com/office/powerpoint/2010/main" val="2328658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2800" b="1" dirty="0" smtClean="0"/>
              <a:t>Heat Transfer Controls in Soil:</a:t>
            </a:r>
            <a:r>
              <a:rPr lang="en-US" sz="2800" dirty="0" smtClean="0"/>
              <a:t> </a:t>
            </a:r>
          </a:p>
          <a:p>
            <a:pPr algn="ctr"/>
            <a:r>
              <a:rPr lang="en-US" sz="2000" b="1" dirty="0" smtClean="0"/>
              <a:t>Recommendations for Improved Ground Source Heat Pump System Design</a:t>
            </a:r>
            <a:endParaRPr lang="en-US" sz="2400" b="1" dirty="0"/>
          </a:p>
        </p:txBody>
      </p:sp>
      <p:pic>
        <p:nvPicPr>
          <p:cNvPr id="2050" name="Picture 2" descr="http://www.energyrealist.com/wp-content/uploads/2010/06/ground-pump-loop1.jpg"/>
          <p:cNvPicPr>
            <a:picLocks noChangeAspect="1" noChangeArrowheads="1"/>
          </p:cNvPicPr>
          <p:nvPr/>
        </p:nvPicPr>
        <p:blipFill rotWithShape="1">
          <a:blip r:embed="rId2">
            <a:extLst>
              <a:ext uri="{28A0092B-C50C-407E-A947-70E740481C1C}">
                <a14:useLocalDpi xmlns:a14="http://schemas.microsoft.com/office/drawing/2010/main" val="0"/>
              </a:ext>
            </a:extLst>
          </a:blip>
          <a:srcRect t="13932" b="1046"/>
          <a:stretch/>
        </p:blipFill>
        <p:spPr bwMode="auto">
          <a:xfrm>
            <a:off x="0" y="951978"/>
            <a:ext cx="9144000" cy="5906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6700" y="1066800"/>
            <a:ext cx="2408067" cy="1231106"/>
          </a:xfrm>
          <a:prstGeom prst="rect">
            <a:avLst/>
          </a:prstGeom>
          <a:solidFill>
            <a:schemeClr val="tx1">
              <a:lumMod val="75000"/>
              <a:lumOff val="25000"/>
            </a:schemeClr>
          </a:solidFill>
          <a:ln w="28575">
            <a:solidFill>
              <a:schemeClr val="tx1"/>
            </a:solidFill>
          </a:ln>
        </p:spPr>
        <p:txBody>
          <a:bodyPr wrap="square" rtlCol="0">
            <a:spAutoFit/>
          </a:bodyPr>
          <a:lstStyle/>
          <a:p>
            <a:pPr algn="ctr"/>
            <a:r>
              <a:rPr lang="en-US" sz="2400" b="1" dirty="0" smtClean="0">
                <a:solidFill>
                  <a:schemeClr val="bg1"/>
                </a:solidFill>
              </a:rPr>
              <a:t>Andrew </a:t>
            </a:r>
            <a:r>
              <a:rPr lang="en-US" sz="2400" b="1" dirty="0" err="1" smtClean="0">
                <a:solidFill>
                  <a:schemeClr val="bg1"/>
                </a:solidFill>
              </a:rPr>
              <a:t>Gustin</a:t>
            </a:r>
            <a:endParaRPr lang="en-US" sz="2400" b="1" dirty="0" smtClean="0">
              <a:solidFill>
                <a:schemeClr val="bg1"/>
              </a:solidFill>
            </a:endParaRPr>
          </a:p>
          <a:p>
            <a:pPr algn="ctr"/>
            <a:r>
              <a:rPr lang="en-US" sz="1600" dirty="0" smtClean="0">
                <a:solidFill>
                  <a:schemeClr val="bg1"/>
                </a:solidFill>
              </a:rPr>
              <a:t>Kevin Ellett</a:t>
            </a:r>
          </a:p>
          <a:p>
            <a:pPr algn="ctr"/>
            <a:r>
              <a:rPr lang="en-US" sz="1600" dirty="0" smtClean="0">
                <a:solidFill>
                  <a:schemeClr val="bg1"/>
                </a:solidFill>
              </a:rPr>
              <a:t>Shawn Naylor</a:t>
            </a:r>
          </a:p>
          <a:p>
            <a:pPr algn="ctr"/>
            <a:r>
              <a:rPr lang="en-US" sz="1600" dirty="0" smtClean="0">
                <a:solidFill>
                  <a:schemeClr val="bg1"/>
                </a:solidFill>
              </a:rPr>
              <a:t>Connor </a:t>
            </a:r>
            <a:r>
              <a:rPr lang="en-US" sz="1600" dirty="0" err="1" smtClean="0">
                <a:solidFill>
                  <a:schemeClr val="bg1"/>
                </a:solidFill>
              </a:rPr>
              <a:t>Waldoch</a:t>
            </a:r>
            <a:endParaRPr lang="en-US" sz="1600" dirty="0">
              <a:solidFill>
                <a:schemeClr val="bg1"/>
              </a:solidFill>
            </a:endParaRPr>
          </a:p>
        </p:txBody>
      </p:sp>
      <p:pic>
        <p:nvPicPr>
          <p:cNvPr id="7" name="Content Placeholder 12" descr="Seal for PowerPoint.png"/>
          <p:cNvPicPr>
            <a:picLocks noGrp="1" noChangeAspect="1"/>
          </p:cNvPicPr>
          <p:nvPr>
            <p:ph idx="1"/>
          </p:nvPr>
        </p:nvPicPr>
        <p:blipFill>
          <a:blip r:embed="rId3" cstate="print"/>
          <a:stretch>
            <a:fillRect/>
          </a:stretch>
        </p:blipFill>
        <p:spPr>
          <a:xfrm>
            <a:off x="7086600" y="2099805"/>
            <a:ext cx="1329195" cy="1329195"/>
          </a:xfrm>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07676"/>
            <a:ext cx="2819401" cy="7370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5" cstate="print"/>
          <a:srcRect r="63720"/>
          <a:stretch>
            <a:fillRect/>
          </a:stretch>
        </p:blipFill>
        <p:spPr bwMode="auto">
          <a:xfrm>
            <a:off x="7040709" y="4843110"/>
            <a:ext cx="1874691" cy="705412"/>
          </a:xfrm>
          <a:prstGeom prst="rect">
            <a:avLst/>
          </a:prstGeom>
          <a:noFill/>
          <a:ln w="28575">
            <a:solidFill>
              <a:schemeClr val="tx1"/>
            </a:solidFill>
            <a:miter lim="800000"/>
            <a:headEnd/>
            <a:tailEnd/>
          </a:ln>
        </p:spPr>
      </p:pic>
      <p:sp>
        <p:nvSpPr>
          <p:cNvPr id="6" name="TextBox 5"/>
          <p:cNvSpPr txBox="1"/>
          <p:nvPr/>
        </p:nvSpPr>
        <p:spPr>
          <a:xfrm>
            <a:off x="266700" y="4192125"/>
            <a:ext cx="2590800" cy="400110"/>
          </a:xfrm>
          <a:prstGeom prst="rect">
            <a:avLst/>
          </a:prstGeom>
          <a:solidFill>
            <a:schemeClr val="tx1">
              <a:lumMod val="75000"/>
              <a:lumOff val="25000"/>
            </a:schemeClr>
          </a:solidFill>
          <a:ln w="28575">
            <a:solidFill>
              <a:schemeClr val="tx1"/>
            </a:solidFill>
          </a:ln>
        </p:spPr>
        <p:txBody>
          <a:bodyPr wrap="square" rtlCol="0">
            <a:spAutoFit/>
          </a:bodyPr>
          <a:lstStyle/>
          <a:p>
            <a:r>
              <a:rPr lang="en-US" sz="2000" b="1" dirty="0" smtClean="0">
                <a:solidFill>
                  <a:schemeClr val="bg1"/>
                </a:solidFill>
              </a:rPr>
              <a:t>In Collaboration With:</a:t>
            </a:r>
            <a:endParaRPr lang="en-US" sz="2000" b="1" dirty="0">
              <a:solidFill>
                <a:schemeClr val="bg1"/>
              </a:solidFill>
            </a:endParaRPr>
          </a:p>
        </p:txBody>
      </p:sp>
      <p:pic>
        <p:nvPicPr>
          <p:cNvPr id="12" name="Picture 11" descr="http://www.bradwoods.org/wp-content/themes/BW/images/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5334000"/>
            <a:ext cx="1752601" cy="680115"/>
          </a:xfrm>
          <a:prstGeom prst="rect">
            <a:avLst/>
          </a:prstGeom>
          <a:solidFill>
            <a:schemeClr val="bg1">
              <a:lumMod val="85000"/>
            </a:schemeClr>
          </a:solidFill>
          <a:extLst/>
        </p:spPr>
      </p:pic>
      <p:pic>
        <p:nvPicPr>
          <p:cNvPr id="13" name="Picture 4" descr="ACRES Ho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610" y="5334000"/>
            <a:ext cx="1091339"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Ball State Univers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201" y="6130833"/>
            <a:ext cx="1752600" cy="6509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8300" y="4811473"/>
            <a:ext cx="2306467" cy="369332"/>
          </a:xfrm>
          <a:prstGeom prst="rect">
            <a:avLst/>
          </a:prstGeom>
          <a:solidFill>
            <a:schemeClr val="bg1"/>
          </a:solidFill>
          <a:ln>
            <a:solidFill>
              <a:schemeClr val="tx1"/>
            </a:solidFill>
          </a:ln>
        </p:spPr>
        <p:txBody>
          <a:bodyPr wrap="square" rtlCol="0">
            <a:spAutoFit/>
          </a:bodyPr>
          <a:lstStyle/>
          <a:p>
            <a:r>
              <a:rPr lang="en-US" dirty="0">
                <a:latin typeface="Aharoni" pitchFamily="2" charset="-79"/>
                <a:cs typeface="Aharoni" pitchFamily="2" charset="-79"/>
              </a:rPr>
              <a:t>The Yoder Farm LLC</a:t>
            </a:r>
            <a:endParaRPr lang="en-US" dirty="0"/>
          </a:p>
        </p:txBody>
      </p:sp>
      <p:sp>
        <p:nvSpPr>
          <p:cNvPr id="8" name="AutoShape 6" descr="http://www.manufacturing.gov/images/doe_logo.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7345" y="5638960"/>
            <a:ext cx="1188055" cy="1151571"/>
          </a:xfrm>
          <a:prstGeom prst="ellipse">
            <a:avLst/>
          </a:prstGeom>
          <a:ln w="2857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6713952" y="4192125"/>
            <a:ext cx="2201448" cy="400110"/>
          </a:xfrm>
          <a:prstGeom prst="rect">
            <a:avLst/>
          </a:prstGeom>
          <a:solidFill>
            <a:schemeClr val="tx1">
              <a:lumMod val="75000"/>
              <a:lumOff val="25000"/>
            </a:schemeClr>
          </a:solidFill>
          <a:ln w="28575">
            <a:solidFill>
              <a:schemeClr val="tx1"/>
            </a:solidFill>
          </a:ln>
        </p:spPr>
        <p:txBody>
          <a:bodyPr wrap="square" rtlCol="0">
            <a:spAutoFit/>
          </a:bodyPr>
          <a:lstStyle/>
          <a:p>
            <a:pPr algn="ctr"/>
            <a:r>
              <a:rPr lang="en-US" sz="2000" b="1" dirty="0" smtClean="0">
                <a:solidFill>
                  <a:schemeClr val="bg1"/>
                </a:solidFill>
              </a:rPr>
              <a:t>Research Funding:</a:t>
            </a:r>
            <a:endParaRPr lang="en-US" sz="2000" b="1" dirty="0">
              <a:solidFill>
                <a:schemeClr val="bg1"/>
              </a:solidFill>
            </a:endParaRPr>
          </a:p>
        </p:txBody>
      </p:sp>
    </p:spTree>
    <p:extLst>
      <p:ext uri="{BB962C8B-B14F-4D97-AF65-F5344CB8AC3E}">
        <p14:creationId xmlns:p14="http://schemas.microsoft.com/office/powerpoint/2010/main" val="1263552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t="12798"/>
          <a:stretch/>
        </p:blipFill>
        <p:spPr>
          <a:xfrm>
            <a:off x="0" y="-1"/>
            <a:ext cx="9144000" cy="5980331"/>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87103"/>
          <a:stretch/>
        </p:blipFill>
        <p:spPr>
          <a:xfrm>
            <a:off x="0" y="5980330"/>
            <a:ext cx="9144000" cy="8844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0000">
            <a:off x="3087324" y="3927992"/>
            <a:ext cx="2076441" cy="2768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9917" t="-1" r="25787" b="54381"/>
          <a:stretch/>
        </p:blipFill>
        <p:spPr>
          <a:xfrm>
            <a:off x="5867400" y="4419600"/>
            <a:ext cx="2886783" cy="222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7822" t="35813" r="39128" b="19118"/>
          <a:stretch/>
        </p:blipFill>
        <p:spPr>
          <a:xfrm>
            <a:off x="451203" y="4114800"/>
            <a:ext cx="1834797" cy="2561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997643" y="-22653"/>
            <a:ext cx="2819400" cy="646331"/>
          </a:xfrm>
          <a:prstGeom prst="rect">
            <a:avLst/>
          </a:prstGeom>
          <a:noFill/>
        </p:spPr>
        <p:txBody>
          <a:bodyPr wrap="square" rtlCol="0">
            <a:spAutoFit/>
          </a:bodyPr>
          <a:lstStyle/>
          <a:p>
            <a:r>
              <a:rPr lang="en-US" sz="3600" b="1" dirty="0" smtClean="0"/>
              <a:t>Core Samples</a:t>
            </a:r>
            <a:endParaRPr lang="en-US" sz="3600" b="1" dirty="0"/>
          </a:p>
        </p:txBody>
      </p:sp>
      <p:sp>
        <p:nvSpPr>
          <p:cNvPr id="11" name="TextBox 10"/>
          <p:cNvSpPr txBox="1"/>
          <p:nvPr/>
        </p:nvSpPr>
        <p:spPr>
          <a:xfrm>
            <a:off x="4343400" y="1270358"/>
            <a:ext cx="407181" cy="369332"/>
          </a:xfrm>
          <a:prstGeom prst="rect">
            <a:avLst/>
          </a:prstGeom>
          <a:noFill/>
        </p:spPr>
        <p:txBody>
          <a:bodyPr wrap="square" rtlCol="0">
            <a:spAutoFit/>
          </a:bodyPr>
          <a:lstStyle/>
          <a:p>
            <a:r>
              <a:rPr lang="en-US" b="1" dirty="0" smtClean="0"/>
              <a:t>4”</a:t>
            </a:r>
            <a:endParaRPr lang="en-US" b="1" dirty="0"/>
          </a:p>
        </p:txBody>
      </p:sp>
      <p:sp>
        <p:nvSpPr>
          <p:cNvPr id="12" name="TextBox 11"/>
          <p:cNvSpPr txBox="1"/>
          <p:nvPr/>
        </p:nvSpPr>
        <p:spPr>
          <a:xfrm>
            <a:off x="7239000" y="513877"/>
            <a:ext cx="407181" cy="369332"/>
          </a:xfrm>
          <a:prstGeom prst="rect">
            <a:avLst/>
          </a:prstGeom>
          <a:noFill/>
        </p:spPr>
        <p:txBody>
          <a:bodyPr wrap="square" rtlCol="0">
            <a:spAutoFit/>
          </a:bodyPr>
          <a:lstStyle/>
          <a:p>
            <a:r>
              <a:rPr lang="en-US" b="1" dirty="0"/>
              <a:t>6</a:t>
            </a:r>
            <a:r>
              <a:rPr lang="en-US" b="1" dirty="0" smtClean="0"/>
              <a:t>”</a:t>
            </a:r>
            <a:endParaRPr lang="en-US" b="1" dirty="0"/>
          </a:p>
        </p:txBody>
      </p:sp>
      <p:cxnSp>
        <p:nvCxnSpPr>
          <p:cNvPr id="14" name="Straight Arrow Connector 13"/>
          <p:cNvCxnSpPr/>
          <p:nvPr/>
        </p:nvCxnSpPr>
        <p:spPr>
          <a:xfrm flipV="1">
            <a:off x="4191000" y="1074024"/>
            <a:ext cx="41079" cy="762000"/>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7041573" y="304800"/>
            <a:ext cx="31173" cy="769224"/>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5867400" y="2209800"/>
            <a:ext cx="2209800" cy="0"/>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a:off x="3621206" y="2514600"/>
            <a:ext cx="1331794" cy="0"/>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012419" y="2145268"/>
            <a:ext cx="559581" cy="369332"/>
          </a:xfrm>
          <a:prstGeom prst="rect">
            <a:avLst/>
          </a:prstGeom>
          <a:noFill/>
        </p:spPr>
        <p:txBody>
          <a:bodyPr wrap="square" rtlCol="0">
            <a:spAutoFit/>
          </a:bodyPr>
          <a:lstStyle/>
          <a:p>
            <a:r>
              <a:rPr lang="en-US" b="1" dirty="0" smtClean="0"/>
              <a:t>~2”</a:t>
            </a:r>
            <a:endParaRPr lang="en-US" b="1" dirty="0"/>
          </a:p>
        </p:txBody>
      </p:sp>
      <p:sp>
        <p:nvSpPr>
          <p:cNvPr id="33" name="TextBox 32"/>
          <p:cNvSpPr txBox="1"/>
          <p:nvPr/>
        </p:nvSpPr>
        <p:spPr>
          <a:xfrm>
            <a:off x="6755619" y="1828800"/>
            <a:ext cx="559581" cy="369332"/>
          </a:xfrm>
          <a:prstGeom prst="rect">
            <a:avLst/>
          </a:prstGeom>
          <a:noFill/>
        </p:spPr>
        <p:txBody>
          <a:bodyPr wrap="square" rtlCol="0">
            <a:spAutoFit/>
          </a:bodyPr>
          <a:lstStyle/>
          <a:p>
            <a:r>
              <a:rPr lang="en-US" b="1" dirty="0" smtClean="0"/>
              <a:t>~3”</a:t>
            </a:r>
            <a:endParaRPr lang="en-US" b="1" dirty="0"/>
          </a:p>
        </p:txBody>
      </p:sp>
      <p:cxnSp>
        <p:nvCxnSpPr>
          <p:cNvPr id="3" name="Curved Connector 2"/>
          <p:cNvCxnSpPr/>
          <p:nvPr/>
        </p:nvCxnSpPr>
        <p:spPr>
          <a:xfrm rot="10800000" flipV="1">
            <a:off x="2667000" y="1639690"/>
            <a:ext cx="954206" cy="690244"/>
          </a:xfrm>
          <a:prstGeom prst="curvedConnector3">
            <a:avLst>
              <a:gd name="adj1" fmla="val 50000"/>
            </a:avLst>
          </a:prstGeom>
          <a:ln w="38100">
            <a:tailEnd type="arrow"/>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35201" y="4621691"/>
            <a:ext cx="1066800" cy="369332"/>
          </a:xfrm>
          <a:prstGeom prst="rect">
            <a:avLst/>
          </a:prstGeom>
          <a:noFill/>
        </p:spPr>
        <p:txBody>
          <a:bodyPr wrap="square" rtlCol="0">
            <a:spAutoFit/>
          </a:bodyPr>
          <a:lstStyle/>
          <a:p>
            <a:r>
              <a:rPr lang="en-US" dirty="0" smtClean="0">
                <a:solidFill>
                  <a:schemeClr val="bg1"/>
                </a:solidFill>
              </a:rPr>
              <a:t>Paul Levy</a:t>
            </a:r>
            <a:endParaRPr lang="en-US" dirty="0">
              <a:solidFill>
                <a:schemeClr val="bg1"/>
              </a:solidFill>
            </a:endParaRPr>
          </a:p>
        </p:txBody>
      </p:sp>
      <p:sp>
        <p:nvSpPr>
          <p:cNvPr id="4" name="TextBox 3"/>
          <p:cNvSpPr txBox="1"/>
          <p:nvPr/>
        </p:nvSpPr>
        <p:spPr>
          <a:xfrm>
            <a:off x="4343400" y="919100"/>
            <a:ext cx="2566325" cy="369332"/>
          </a:xfrm>
          <a:prstGeom prst="rect">
            <a:avLst/>
          </a:prstGeom>
          <a:noFill/>
        </p:spPr>
        <p:txBody>
          <a:bodyPr wrap="square" rtlCol="0">
            <a:spAutoFit/>
          </a:bodyPr>
          <a:lstStyle/>
          <a:p>
            <a:r>
              <a:rPr lang="en-US" b="1" dirty="0" smtClean="0"/>
              <a:t>Brass	            Steel</a:t>
            </a:r>
            <a:endParaRPr lang="en-US" b="1" dirty="0"/>
          </a:p>
        </p:txBody>
      </p:sp>
    </p:spTree>
    <p:extLst>
      <p:ext uri="{BB962C8B-B14F-4D97-AF65-F5344CB8AC3E}">
        <p14:creationId xmlns:p14="http://schemas.microsoft.com/office/powerpoint/2010/main" val="533462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646331"/>
          </a:xfrm>
          <a:prstGeom prst="rect">
            <a:avLst/>
          </a:prstGeom>
          <a:noFill/>
        </p:spPr>
        <p:txBody>
          <a:bodyPr wrap="square" rtlCol="0">
            <a:spAutoFit/>
          </a:bodyPr>
          <a:lstStyle/>
          <a:p>
            <a:pPr algn="ctr"/>
            <a:r>
              <a:rPr lang="en-US" sz="3600" b="1" dirty="0" smtClean="0"/>
              <a:t>Bulk Density and Saturated Conductivity</a:t>
            </a:r>
            <a:endParaRPr lang="en-US" sz="3600" b="1" dirty="0"/>
          </a:p>
        </p:txBody>
      </p:sp>
      <p:graphicFrame>
        <p:nvGraphicFramePr>
          <p:cNvPr id="5" name="Chart 4"/>
          <p:cNvGraphicFramePr>
            <a:graphicFrameLocks/>
          </p:cNvGraphicFramePr>
          <p:nvPr>
            <p:extLst>
              <p:ext uri="{D42A27DB-BD31-4B8C-83A1-F6EECF244321}">
                <p14:modId xmlns:p14="http://schemas.microsoft.com/office/powerpoint/2010/main" val="3927617419"/>
              </p:ext>
            </p:extLst>
          </p:nvPr>
        </p:nvGraphicFramePr>
        <p:xfrm>
          <a:off x="0" y="914400"/>
          <a:ext cx="9144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953000" y="1143000"/>
            <a:ext cx="762000" cy="400110"/>
          </a:xfrm>
          <a:prstGeom prst="rect">
            <a:avLst/>
          </a:prstGeom>
          <a:noFill/>
        </p:spPr>
        <p:txBody>
          <a:bodyPr wrap="square" rtlCol="0">
            <a:spAutoFit/>
          </a:bodyPr>
          <a:lstStyle/>
          <a:p>
            <a:r>
              <a:rPr lang="en-US" sz="2000" dirty="0" smtClean="0">
                <a:solidFill>
                  <a:schemeClr val="accent4"/>
                </a:solidFill>
              </a:rPr>
              <a:t>Sand</a:t>
            </a:r>
            <a:endParaRPr lang="en-US" sz="2000" dirty="0">
              <a:solidFill>
                <a:schemeClr val="accent4"/>
              </a:solidFill>
            </a:endParaRPr>
          </a:p>
        </p:txBody>
      </p:sp>
      <p:sp>
        <p:nvSpPr>
          <p:cNvPr id="7" name="TextBox 6"/>
          <p:cNvSpPr txBox="1"/>
          <p:nvPr/>
        </p:nvSpPr>
        <p:spPr>
          <a:xfrm>
            <a:off x="1524000" y="3581400"/>
            <a:ext cx="762000" cy="400110"/>
          </a:xfrm>
          <a:prstGeom prst="rect">
            <a:avLst/>
          </a:prstGeom>
          <a:noFill/>
        </p:spPr>
        <p:txBody>
          <a:bodyPr wrap="square" rtlCol="0">
            <a:spAutoFit/>
          </a:bodyPr>
          <a:lstStyle/>
          <a:p>
            <a:r>
              <a:rPr lang="en-US" sz="2000" dirty="0" smtClean="0">
                <a:solidFill>
                  <a:schemeClr val="accent3"/>
                </a:solidFill>
              </a:rPr>
              <a:t>Silt</a:t>
            </a:r>
            <a:endParaRPr lang="en-US" sz="2000" dirty="0">
              <a:solidFill>
                <a:schemeClr val="accent3"/>
              </a:solidFill>
            </a:endParaRPr>
          </a:p>
        </p:txBody>
      </p:sp>
      <p:sp>
        <p:nvSpPr>
          <p:cNvPr id="8" name="TextBox 7"/>
          <p:cNvSpPr txBox="1"/>
          <p:nvPr/>
        </p:nvSpPr>
        <p:spPr>
          <a:xfrm>
            <a:off x="5181600" y="4552890"/>
            <a:ext cx="762000" cy="400110"/>
          </a:xfrm>
          <a:prstGeom prst="rect">
            <a:avLst/>
          </a:prstGeom>
          <a:noFill/>
        </p:spPr>
        <p:txBody>
          <a:bodyPr wrap="square" rtlCol="0">
            <a:spAutoFit/>
          </a:bodyPr>
          <a:lstStyle/>
          <a:p>
            <a:r>
              <a:rPr lang="en-US" sz="2000" dirty="0" smtClean="0">
                <a:solidFill>
                  <a:schemeClr val="accent5"/>
                </a:solidFill>
              </a:rPr>
              <a:t>Clay</a:t>
            </a:r>
            <a:endParaRPr lang="en-US" sz="2000" dirty="0">
              <a:solidFill>
                <a:schemeClr val="accent5"/>
              </a:solidFill>
            </a:endParaRPr>
          </a:p>
        </p:txBody>
      </p:sp>
    </p:spTree>
    <p:extLst>
      <p:ext uri="{BB962C8B-B14F-4D97-AF65-F5344CB8AC3E}">
        <p14:creationId xmlns:p14="http://schemas.microsoft.com/office/powerpoint/2010/main" val="2233075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621073241"/>
              </p:ext>
            </p:extLst>
          </p:nvPr>
        </p:nvGraphicFramePr>
        <p:xfrm>
          <a:off x="0" y="762000"/>
          <a:ext cx="9133562"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438" y="76200"/>
            <a:ext cx="9144000" cy="584775"/>
          </a:xfrm>
          <a:prstGeom prst="rect">
            <a:avLst/>
          </a:prstGeom>
          <a:noFill/>
        </p:spPr>
        <p:txBody>
          <a:bodyPr wrap="square" rtlCol="0">
            <a:spAutoFit/>
          </a:bodyPr>
          <a:lstStyle/>
          <a:p>
            <a:pPr algn="ctr"/>
            <a:r>
              <a:rPr lang="en-US" sz="3200" b="1" dirty="0" smtClean="0"/>
              <a:t>All Sites - Bulk Density and Thermal Conductivity</a:t>
            </a:r>
          </a:p>
        </p:txBody>
      </p:sp>
      <p:cxnSp>
        <p:nvCxnSpPr>
          <p:cNvPr id="3" name="Straight Arrow Connector 2"/>
          <p:cNvCxnSpPr/>
          <p:nvPr/>
        </p:nvCxnSpPr>
        <p:spPr>
          <a:xfrm>
            <a:off x="762000" y="56388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64610" y="4267200"/>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62000" y="3429000"/>
            <a:ext cx="381000" cy="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62000" y="1371600"/>
            <a:ext cx="381000" cy="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412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2200" y="-731625"/>
            <a:ext cx="8382000" cy="759724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523319350"/>
              </p:ext>
            </p:extLst>
          </p:nvPr>
        </p:nvGraphicFramePr>
        <p:xfrm>
          <a:off x="4419599" y="1"/>
          <a:ext cx="4724400" cy="6865621"/>
        </p:xfrm>
        <a:graphic>
          <a:graphicData uri="http://schemas.openxmlformats.org/drawingml/2006/table">
            <a:tbl>
              <a:tblPr firstRow="1" bandRow="1">
                <a:tableStyleId>{5C22544A-7EE6-4342-B048-85BDC9FD1C3A}</a:tableStyleId>
              </a:tblPr>
              <a:tblGrid>
                <a:gridCol w="1137356"/>
                <a:gridCol w="1137356"/>
                <a:gridCol w="1312332"/>
                <a:gridCol w="1137356"/>
              </a:tblGrid>
              <a:tr h="1134158">
                <a:tc>
                  <a:txBody>
                    <a:bodyPr/>
                    <a:lstStyle/>
                    <a:p>
                      <a:pPr algn="ctr"/>
                      <a:r>
                        <a:rPr lang="en-US" sz="1600" dirty="0" smtClean="0"/>
                        <a:t>State</a:t>
                      </a:r>
                      <a:endParaRPr lang="en-US" sz="1600" dirty="0"/>
                    </a:p>
                  </a:txBody>
                  <a:tcPr anchor="ctr" anchorCtr="1"/>
                </a:tc>
                <a:tc>
                  <a:txBody>
                    <a:bodyPr/>
                    <a:lstStyle/>
                    <a:p>
                      <a:pPr algn="ctr"/>
                      <a:r>
                        <a:rPr lang="en-US" sz="1600" dirty="0" smtClean="0"/>
                        <a:t>Material</a:t>
                      </a:r>
                      <a:endParaRPr lang="en-US" sz="1600" dirty="0"/>
                    </a:p>
                  </a:txBody>
                  <a:tcPr anchor="ctr" anchorCtr="1"/>
                </a:tc>
                <a:tc>
                  <a:txBody>
                    <a:bodyPr/>
                    <a:lstStyle/>
                    <a:p>
                      <a:pPr algn="ctr"/>
                      <a:r>
                        <a:rPr lang="en-US" sz="1600" dirty="0" smtClean="0"/>
                        <a:t>Thermal Conductivity</a:t>
                      </a:r>
                    </a:p>
                    <a:p>
                      <a:pPr algn="ctr"/>
                      <a:r>
                        <a:rPr lang="en-US" sz="1600" dirty="0" smtClean="0"/>
                        <a:t>(W/</a:t>
                      </a:r>
                      <a:r>
                        <a:rPr lang="en-US" sz="1600" dirty="0" err="1" smtClean="0"/>
                        <a:t>m</a:t>
                      </a:r>
                      <a:r>
                        <a:rPr lang="en-US" sz="1600" baseline="0" dirty="0" err="1" smtClean="0"/>
                        <a:t>K</a:t>
                      </a:r>
                      <a:r>
                        <a:rPr lang="en-US" sz="1600" baseline="0" dirty="0" smtClean="0"/>
                        <a:t>)</a:t>
                      </a:r>
                      <a:endParaRPr lang="en-US" sz="1600" baseline="0" dirty="0"/>
                    </a:p>
                  </a:txBody>
                  <a:tcPr anchor="ctr" anchorCtr="1"/>
                </a:tc>
                <a:tc>
                  <a:txBody>
                    <a:bodyPr/>
                    <a:lstStyle/>
                    <a:p>
                      <a:pPr algn="ctr"/>
                      <a:r>
                        <a:rPr lang="en-US" sz="1600" dirty="0" smtClean="0"/>
                        <a:t>Thermal Diffusivity</a:t>
                      </a:r>
                    </a:p>
                    <a:p>
                      <a:pPr algn="ctr"/>
                      <a:r>
                        <a:rPr lang="en-US" sz="1600" dirty="0" smtClean="0"/>
                        <a:t>(mm</a:t>
                      </a:r>
                      <a:r>
                        <a:rPr lang="en-US" sz="1600" baseline="30000" dirty="0" smtClean="0"/>
                        <a:t>2</a:t>
                      </a:r>
                      <a:r>
                        <a:rPr lang="en-US" sz="1600" dirty="0" smtClean="0"/>
                        <a:t>/s)</a:t>
                      </a:r>
                      <a:endParaRPr lang="en-US" sz="1600" dirty="0"/>
                    </a:p>
                  </a:txBody>
                  <a:tcPr anchor="ctr" anchorCtr="1"/>
                </a:tc>
              </a:tr>
              <a:tr h="370488">
                <a:tc>
                  <a:txBody>
                    <a:bodyPr/>
                    <a:lstStyle/>
                    <a:p>
                      <a:pPr algn="ctr"/>
                      <a:r>
                        <a:rPr lang="en-US" sz="1600" b="1" dirty="0" smtClean="0"/>
                        <a:t>Gas</a:t>
                      </a:r>
                    </a:p>
                  </a:txBody>
                  <a:tcPr anchor="ctr" anchorCtr="1"/>
                </a:tc>
                <a:tc>
                  <a:txBody>
                    <a:bodyPr/>
                    <a:lstStyle/>
                    <a:p>
                      <a:pPr algn="ctr"/>
                      <a:r>
                        <a:rPr lang="en-US" sz="1600" b="1" dirty="0" smtClean="0"/>
                        <a:t>Air</a:t>
                      </a:r>
                    </a:p>
                  </a:txBody>
                  <a:tcPr anchor="ctr" anchorCtr="1"/>
                </a:tc>
                <a:tc>
                  <a:txBody>
                    <a:bodyPr/>
                    <a:lstStyle/>
                    <a:p>
                      <a:pPr algn="ctr"/>
                      <a:r>
                        <a:rPr lang="en-US" sz="1600" b="1" dirty="0" smtClean="0"/>
                        <a:t>0.024</a:t>
                      </a:r>
                      <a:endParaRPr lang="en-US" sz="1600" b="1" dirty="0"/>
                    </a:p>
                  </a:txBody>
                  <a:tcPr anchor="ctr" anchorCtr="1"/>
                </a:tc>
                <a:tc>
                  <a:txBody>
                    <a:bodyPr/>
                    <a:lstStyle/>
                    <a:p>
                      <a:pPr algn="ctr"/>
                      <a:r>
                        <a:rPr lang="en-US" sz="1600" b="1" dirty="0" smtClean="0"/>
                        <a:t>19</a:t>
                      </a:r>
                      <a:endParaRPr lang="en-US" sz="1600" b="1" dirty="0"/>
                    </a:p>
                  </a:txBody>
                  <a:tcPr anchor="ctr" anchorCtr="1"/>
                </a:tc>
              </a:tr>
              <a:tr h="370488">
                <a:tc>
                  <a:txBody>
                    <a:bodyPr/>
                    <a:lstStyle/>
                    <a:p>
                      <a:pPr algn="ctr"/>
                      <a:r>
                        <a:rPr lang="en-US" sz="1600" b="1" dirty="0" smtClean="0"/>
                        <a:t>Liquid</a:t>
                      </a:r>
                      <a:endParaRPr lang="en-US" sz="1600" b="1" dirty="0"/>
                    </a:p>
                  </a:txBody>
                  <a:tcPr anchor="ctr" anchorCtr="1"/>
                </a:tc>
                <a:tc>
                  <a:txBody>
                    <a:bodyPr/>
                    <a:lstStyle/>
                    <a:p>
                      <a:pPr algn="ctr"/>
                      <a:r>
                        <a:rPr lang="en-US" sz="1600" b="1" dirty="0" smtClean="0"/>
                        <a:t>Water</a:t>
                      </a:r>
                      <a:endParaRPr lang="en-US" sz="1600" b="1" dirty="0"/>
                    </a:p>
                  </a:txBody>
                  <a:tcPr anchor="ctr" anchorCtr="1"/>
                </a:tc>
                <a:tc>
                  <a:txBody>
                    <a:bodyPr/>
                    <a:lstStyle/>
                    <a:p>
                      <a:pPr algn="ctr"/>
                      <a:r>
                        <a:rPr lang="en-US" sz="1600" b="1" dirty="0" smtClean="0"/>
                        <a:t>0.58</a:t>
                      </a:r>
                      <a:endParaRPr lang="en-US" sz="1600" b="1" dirty="0"/>
                    </a:p>
                  </a:txBody>
                  <a:tcPr anchor="ctr" anchorCtr="1"/>
                </a:tc>
                <a:tc>
                  <a:txBody>
                    <a:bodyPr/>
                    <a:lstStyle/>
                    <a:p>
                      <a:pPr algn="ctr"/>
                      <a:r>
                        <a:rPr lang="en-US" sz="1600" b="1" dirty="0" smtClean="0"/>
                        <a:t>0.14</a:t>
                      </a:r>
                      <a:endParaRPr lang="en-US" sz="1600" b="1" dirty="0"/>
                    </a:p>
                  </a:txBody>
                  <a:tcPr anchor="ctr" anchorCtr="1"/>
                </a:tc>
              </a:tr>
              <a:tr h="370488">
                <a:tc>
                  <a:txBody>
                    <a:bodyPr/>
                    <a:lstStyle/>
                    <a:p>
                      <a:pPr algn="ctr"/>
                      <a:r>
                        <a:rPr lang="en-US" sz="1600" b="1" dirty="0" smtClean="0"/>
                        <a:t>Solid</a:t>
                      </a:r>
                      <a:endParaRPr lang="en-US" sz="1600" b="1" dirty="0"/>
                    </a:p>
                  </a:txBody>
                  <a:tcPr anchor="ctr" anchorCtr="1">
                    <a:lnB w="12700" cap="flat" cmpd="sng" algn="ctr">
                      <a:solidFill>
                        <a:schemeClr val="tx1"/>
                      </a:solidFill>
                      <a:prstDash val="solid"/>
                      <a:round/>
                      <a:headEnd type="none" w="med" len="med"/>
                      <a:tailEnd type="none" w="med" len="med"/>
                    </a:lnB>
                  </a:tcPr>
                </a:tc>
                <a:tc>
                  <a:txBody>
                    <a:bodyPr/>
                    <a:lstStyle/>
                    <a:p>
                      <a:pPr algn="ctr"/>
                      <a:r>
                        <a:rPr lang="en-US" sz="1600" b="1" dirty="0" smtClean="0"/>
                        <a:t>Quartz</a:t>
                      </a:r>
                      <a:endParaRPr lang="en-US" sz="1600" b="1" dirty="0"/>
                    </a:p>
                  </a:txBody>
                  <a:tcPr anchor="ctr" anchorCtr="1">
                    <a:lnB w="12700" cap="flat" cmpd="sng" algn="ctr">
                      <a:solidFill>
                        <a:schemeClr val="tx1"/>
                      </a:solidFill>
                      <a:prstDash val="solid"/>
                      <a:round/>
                      <a:headEnd type="none" w="med" len="med"/>
                      <a:tailEnd type="none" w="med" len="med"/>
                    </a:lnB>
                  </a:tcPr>
                </a:tc>
                <a:tc>
                  <a:txBody>
                    <a:bodyPr/>
                    <a:lstStyle/>
                    <a:p>
                      <a:pPr algn="ctr"/>
                      <a:r>
                        <a:rPr lang="en-US" sz="1600" b="1" dirty="0" smtClean="0"/>
                        <a:t>6.2</a:t>
                      </a:r>
                      <a:endParaRPr lang="en-US" sz="1600" b="1" dirty="0"/>
                    </a:p>
                  </a:txBody>
                  <a:tcPr anchor="ctr" anchorCtr="1">
                    <a:lnB w="12700" cap="flat" cmpd="sng" algn="ctr">
                      <a:solidFill>
                        <a:schemeClr val="tx1"/>
                      </a:solidFill>
                      <a:prstDash val="solid"/>
                      <a:round/>
                      <a:headEnd type="none" w="med" len="med"/>
                      <a:tailEnd type="none" w="med" len="med"/>
                    </a:lnB>
                  </a:tcPr>
                </a:tc>
                <a:tc>
                  <a:txBody>
                    <a:bodyPr/>
                    <a:lstStyle/>
                    <a:p>
                      <a:pPr algn="ctr"/>
                      <a:r>
                        <a:rPr lang="en-US" sz="1600" b="1" dirty="0" smtClean="0"/>
                        <a:t>1.4</a:t>
                      </a:r>
                      <a:endParaRPr lang="en-US" sz="1600" b="1" dirty="0"/>
                    </a:p>
                  </a:txBody>
                  <a:tcPr anchor="ctr" anchorCtr="1">
                    <a:lnB w="12700" cap="flat" cmpd="sng" algn="ctr">
                      <a:solidFill>
                        <a:schemeClr val="tx1"/>
                      </a:solidFill>
                      <a:prstDash val="solid"/>
                      <a:round/>
                      <a:headEnd type="none" w="med" len="med"/>
                      <a:tailEnd type="none" w="med" len="med"/>
                    </a:lnB>
                  </a:tcPr>
                </a:tc>
              </a:tr>
              <a:tr h="654681">
                <a:tc rowSpan="4">
                  <a:txBody>
                    <a:bodyPr/>
                    <a:lstStyle/>
                    <a:p>
                      <a:pPr algn="ctr"/>
                      <a:r>
                        <a:rPr lang="en-US" sz="1800" b="1" dirty="0" smtClean="0"/>
                        <a:t>Dry</a:t>
                      </a: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smtClean="0"/>
                        <a:t>Ottawa Sand</a:t>
                      </a:r>
                      <a:endParaRPr lang="en-US" sz="1600" b="1"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b="1" dirty="0" smtClean="0"/>
                        <a:t>0.3</a:t>
                      </a: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b="1" dirty="0" smtClean="0"/>
                        <a:t>0.19</a:t>
                      </a:r>
                      <a:endParaRPr lang="en-US" sz="1600" b="1" dirty="0"/>
                    </a:p>
                  </a:txBody>
                  <a:tcPr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39445">
                <a:tc vMerge="1">
                  <a:txBody>
                    <a:bodyPr/>
                    <a:lstStyle/>
                    <a:p>
                      <a:pPr algn="ctr"/>
                      <a:endParaRPr lang="en-US" sz="1400" dirty="0"/>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600" b="1" dirty="0" smtClean="0"/>
                        <a:t>Sand Loam</a:t>
                      </a:r>
                      <a:endParaRPr lang="en-US" sz="1600" b="1" dirty="0"/>
                    </a:p>
                  </a:txBody>
                  <a:tcPr anchor="ctr" anchorCtr="1">
                    <a:lnT w="12700" cap="flat" cmpd="sng" algn="ctr">
                      <a:solidFill>
                        <a:schemeClr val="tx1"/>
                      </a:solidFill>
                      <a:prstDash val="solid"/>
                      <a:round/>
                      <a:headEnd type="none" w="med" len="med"/>
                      <a:tailEnd type="none" w="med" len="med"/>
                    </a:lnT>
                    <a:solidFill>
                      <a:schemeClr val="accent4"/>
                    </a:solidFill>
                  </a:tcPr>
                </a:tc>
                <a:tc>
                  <a:txBody>
                    <a:bodyPr/>
                    <a:lstStyle/>
                    <a:p>
                      <a:pPr algn="ctr"/>
                      <a:r>
                        <a:rPr lang="en-US" sz="1600" b="1" dirty="0" smtClean="0"/>
                        <a:t>0.41</a:t>
                      </a:r>
                      <a:endParaRPr lang="en-US" sz="1600" b="1" dirty="0"/>
                    </a:p>
                  </a:txBody>
                  <a:tcPr anchor="ctr" anchorCtr="1">
                    <a:lnT w="12700" cap="flat" cmpd="sng" algn="ctr">
                      <a:solidFill>
                        <a:schemeClr val="tx1"/>
                      </a:solidFill>
                      <a:prstDash val="solid"/>
                      <a:round/>
                      <a:headEnd type="none" w="med" len="med"/>
                      <a:tailEnd type="none" w="med" len="med"/>
                    </a:lnT>
                    <a:solidFill>
                      <a:schemeClr val="accent4"/>
                    </a:solidFill>
                  </a:tcPr>
                </a:tc>
                <a:tc>
                  <a:txBody>
                    <a:bodyPr/>
                    <a:lstStyle/>
                    <a:p>
                      <a:pPr algn="ctr"/>
                      <a:r>
                        <a:rPr lang="en-US" sz="1600" b="1" dirty="0" smtClean="0"/>
                        <a:t>0.28</a:t>
                      </a:r>
                      <a:endParaRPr lang="en-US" sz="1600" b="1" dirty="0"/>
                    </a:p>
                  </a:txBody>
                  <a:tcPr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r>
              <a:tr h="552896">
                <a:tc vMerge="1">
                  <a:txBody>
                    <a:bodyPr/>
                    <a:lstStyle/>
                    <a:p>
                      <a:endParaRPr lang="en-US" sz="1400" dirty="0" smtClean="0"/>
                    </a:p>
                  </a:txBody>
                  <a:tcPr anchor="ctr" anchorCtr="1">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r>
                        <a:rPr lang="en-US" sz="1600" b="1" dirty="0" smtClean="0"/>
                        <a:t>Silt Loam</a:t>
                      </a:r>
                    </a:p>
                  </a:txBody>
                  <a:tcPr anchor="ctr" anchorCtr="1">
                    <a:solidFill>
                      <a:schemeClr val="accent3"/>
                    </a:solidFill>
                  </a:tcPr>
                </a:tc>
                <a:tc>
                  <a:txBody>
                    <a:bodyPr/>
                    <a:lstStyle/>
                    <a:p>
                      <a:r>
                        <a:rPr lang="en-US" sz="1600" b="1" dirty="0" smtClean="0"/>
                        <a:t>0.37</a:t>
                      </a:r>
                      <a:endParaRPr lang="en-US" sz="1600" b="1" dirty="0"/>
                    </a:p>
                  </a:txBody>
                  <a:tcPr anchor="ctr" anchorCtr="1">
                    <a:solidFill>
                      <a:schemeClr val="accent3"/>
                    </a:solidFill>
                  </a:tcPr>
                </a:tc>
                <a:tc>
                  <a:txBody>
                    <a:bodyPr/>
                    <a:lstStyle/>
                    <a:p>
                      <a:pPr algn="ctr"/>
                      <a:r>
                        <a:rPr lang="en-US" sz="1600" b="1" dirty="0" smtClean="0"/>
                        <a:t>?</a:t>
                      </a:r>
                      <a:endParaRPr lang="en-US" sz="1600" b="1" dirty="0"/>
                    </a:p>
                  </a:txBody>
                  <a:tcPr anchor="ctr" anchorCtr="1">
                    <a:lnR w="12700" cap="flat" cmpd="sng" algn="ctr">
                      <a:solidFill>
                        <a:schemeClr val="tx1"/>
                      </a:solidFill>
                      <a:prstDash val="solid"/>
                      <a:round/>
                      <a:headEnd type="none" w="med" len="med"/>
                      <a:tailEnd type="none" w="med" len="med"/>
                    </a:lnR>
                    <a:solidFill>
                      <a:schemeClr val="accent3"/>
                    </a:solidFill>
                  </a:tcPr>
                </a:tc>
              </a:tr>
              <a:tr h="552896">
                <a:tc vMerge="1">
                  <a:txBody>
                    <a:bodyPr/>
                    <a:lstStyle/>
                    <a:p>
                      <a:pPr algn="ctr"/>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smtClean="0"/>
                        <a:t>Clay Loam</a:t>
                      </a:r>
                      <a:endParaRPr lang="en-US" sz="1600" b="1" dirty="0"/>
                    </a:p>
                  </a:txBody>
                  <a:tcPr anchor="ctr" anchorCtr="1">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600" b="1" dirty="0" smtClean="0"/>
                        <a:t>0.42</a:t>
                      </a:r>
                      <a:endParaRPr lang="en-US" sz="1600" b="1" dirty="0"/>
                    </a:p>
                  </a:txBody>
                  <a:tcPr anchor="ctr" anchorCtr="1">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600" b="1" dirty="0" smtClean="0"/>
                        <a:t>0.25</a:t>
                      </a:r>
                      <a:endParaRPr lang="en-US" sz="1600" b="1" dirty="0"/>
                    </a:p>
                  </a:txBody>
                  <a:tcPr anchor="ctr" anchorCtr="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tr>
              <a:tr h="593615">
                <a:tc rowSpan="4">
                  <a:txBody>
                    <a:bodyPr/>
                    <a:lstStyle/>
                    <a:p>
                      <a:pPr algn="ctr"/>
                      <a:r>
                        <a:rPr lang="en-US" sz="1800" b="1" dirty="0" smtClean="0"/>
                        <a:t>Saturated</a:t>
                      </a:r>
                      <a:endParaRPr lang="en-US" sz="1800" b="1" dirty="0"/>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600" b="1" dirty="0" smtClean="0"/>
                        <a:t>Ottawa Sand</a:t>
                      </a:r>
                      <a:endParaRPr lang="en-US" sz="1600" b="1"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b="1" dirty="0" smtClean="0"/>
                        <a:t>3.0</a:t>
                      </a: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b="1" dirty="0" smtClean="0"/>
                        <a:t>0.98</a:t>
                      </a:r>
                    </a:p>
                  </a:txBody>
                  <a:tcPr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8512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Sand Loam</a:t>
                      </a:r>
                    </a:p>
                  </a:txBody>
                  <a:tcPr anchor="ctr" anchorCtr="1">
                    <a:lnT w="12700" cap="flat" cmpd="sng" algn="ctr">
                      <a:solidFill>
                        <a:schemeClr val="tx1"/>
                      </a:solidFill>
                      <a:prstDash val="solid"/>
                      <a:round/>
                      <a:headEnd type="none" w="med" len="med"/>
                      <a:tailEnd type="none" w="med" len="med"/>
                    </a:lnT>
                    <a:solidFill>
                      <a:schemeClr val="accent4"/>
                    </a:solidFill>
                  </a:tcPr>
                </a:tc>
                <a:tc>
                  <a:txBody>
                    <a:bodyPr/>
                    <a:lstStyle/>
                    <a:p>
                      <a:pPr algn="ctr"/>
                      <a:r>
                        <a:rPr lang="en-US" sz="1600" b="1" dirty="0" smtClean="0"/>
                        <a:t>2.31</a:t>
                      </a:r>
                      <a:endParaRPr lang="en-US" sz="1600" b="1" dirty="0"/>
                    </a:p>
                  </a:txBody>
                  <a:tcPr anchor="ctr" anchorCtr="1">
                    <a:lnT w="12700" cap="flat" cmpd="sng" algn="ctr">
                      <a:solidFill>
                        <a:schemeClr val="tx1"/>
                      </a:solidFill>
                      <a:prstDash val="solid"/>
                      <a:round/>
                      <a:headEnd type="none" w="med" len="med"/>
                      <a:tailEnd type="none" w="med" len="med"/>
                    </a:lnT>
                    <a:solidFill>
                      <a:schemeClr val="accent4"/>
                    </a:solidFill>
                  </a:tcPr>
                </a:tc>
                <a:tc>
                  <a:txBody>
                    <a:bodyPr/>
                    <a:lstStyle/>
                    <a:p>
                      <a:pPr algn="ctr"/>
                      <a:r>
                        <a:rPr lang="en-US" sz="1600" b="1" dirty="0" smtClean="0"/>
                        <a:t>0.82</a:t>
                      </a:r>
                      <a:endParaRPr lang="en-US" sz="1600" b="1" dirty="0"/>
                    </a:p>
                  </a:txBody>
                  <a:tcPr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r>
              <a:tr h="532624">
                <a:tc vMerge="1">
                  <a:txBody>
                    <a:bodyPr/>
                    <a:lstStyle/>
                    <a:p>
                      <a:endParaRPr lang="en-US" sz="1400" dirty="0"/>
                    </a:p>
                  </a:txBody>
                  <a:tcPr anchor="ctr" anchorCtr="1">
                    <a:lnL w="12700" cap="flat" cmpd="sng" algn="ctr">
                      <a:solidFill>
                        <a:schemeClr val="tx1"/>
                      </a:solidFill>
                      <a:prstDash val="solid"/>
                      <a:round/>
                      <a:headEnd type="none" w="med" len="med"/>
                      <a:tailEnd type="none" w="med" len="med"/>
                    </a:lnL>
                    <a:solidFill>
                      <a:schemeClr val="bg1">
                        <a:lumMod val="50000"/>
                      </a:schemeClr>
                    </a:solidFill>
                  </a:tcPr>
                </a:tc>
                <a:tc>
                  <a:txBody>
                    <a:bodyPr/>
                    <a:lstStyle/>
                    <a:p>
                      <a:r>
                        <a:rPr lang="en-US" sz="1600" b="1" dirty="0" smtClean="0"/>
                        <a:t>Silt Loam</a:t>
                      </a:r>
                      <a:endParaRPr lang="en-US" sz="1600" b="1" dirty="0"/>
                    </a:p>
                  </a:txBody>
                  <a:tcPr anchor="ctr" anchorCtr="1">
                    <a:solidFill>
                      <a:schemeClr val="accent3"/>
                    </a:solidFill>
                  </a:tcPr>
                </a:tc>
                <a:tc>
                  <a:txBody>
                    <a:bodyPr/>
                    <a:lstStyle/>
                    <a:p>
                      <a:r>
                        <a:rPr lang="en-US" sz="1600" b="1" dirty="0" smtClean="0"/>
                        <a:t>2.25</a:t>
                      </a:r>
                      <a:endParaRPr lang="en-US" sz="1600" b="1" dirty="0"/>
                    </a:p>
                  </a:txBody>
                  <a:tcPr anchor="ctr" anchorCtr="1">
                    <a:solidFill>
                      <a:schemeClr val="accent3"/>
                    </a:solidFill>
                  </a:tcPr>
                </a:tc>
                <a:tc>
                  <a:txBody>
                    <a:bodyPr/>
                    <a:lstStyle/>
                    <a:p>
                      <a:pPr algn="ctr"/>
                      <a:r>
                        <a:rPr lang="en-US" sz="1600" b="1" dirty="0" smtClean="0"/>
                        <a:t>0.74</a:t>
                      </a:r>
                      <a:endParaRPr lang="en-US" sz="1600" b="1" dirty="0"/>
                    </a:p>
                  </a:txBody>
                  <a:tcPr anchor="ctr" anchorCtr="1">
                    <a:lnR w="12700" cap="flat" cmpd="sng" algn="ctr">
                      <a:solidFill>
                        <a:schemeClr val="tx1"/>
                      </a:solidFill>
                      <a:prstDash val="solid"/>
                      <a:round/>
                      <a:headEnd type="none" w="med" len="med"/>
                      <a:tailEnd type="none" w="med" len="med"/>
                    </a:lnR>
                    <a:solidFill>
                      <a:schemeClr val="accent3"/>
                    </a:solidFill>
                  </a:tcPr>
                </a:tc>
              </a:tr>
              <a:tr h="608713">
                <a:tc vMerge="1">
                  <a:txBody>
                    <a:bodyPr/>
                    <a:lstStyle/>
                    <a:p>
                      <a:pPr algn="ctr"/>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600" b="1" dirty="0" smtClean="0"/>
                        <a:t>Clay Loam</a:t>
                      </a:r>
                      <a:endParaRPr lang="en-US" sz="1600" b="1" dirty="0"/>
                    </a:p>
                  </a:txBody>
                  <a:tcPr anchor="ctr" anchorCtr="1">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600" b="1" dirty="0" smtClean="0"/>
                        <a:t>2.08</a:t>
                      </a:r>
                      <a:endParaRPr lang="en-US" sz="1600" b="1" dirty="0"/>
                    </a:p>
                  </a:txBody>
                  <a:tcPr anchor="ctr" anchorCtr="1">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600" b="1" dirty="0" smtClean="0"/>
                        <a:t>0.65</a:t>
                      </a:r>
                      <a:endParaRPr lang="en-US" sz="1600" b="1" dirty="0"/>
                    </a:p>
                  </a:txBody>
                  <a:tcPr anchor="ctr" anchorCtr="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tr>
            </a:tbl>
          </a:graphicData>
        </a:graphic>
      </p:graphicFrame>
      <p:cxnSp>
        <p:nvCxnSpPr>
          <p:cNvPr id="5" name="Straight Arrow Connector 4"/>
          <p:cNvCxnSpPr/>
          <p:nvPr/>
        </p:nvCxnSpPr>
        <p:spPr>
          <a:xfrm>
            <a:off x="8001000" y="4572000"/>
            <a:ext cx="0" cy="20574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62600" y="4572000"/>
            <a:ext cx="3581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668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49271"/>
            <a:ext cx="6248400" cy="461665"/>
          </a:xfrm>
          <a:prstGeom prst="rect">
            <a:avLst/>
          </a:prstGeom>
          <a:noFill/>
          <a:ln>
            <a:solidFill>
              <a:schemeClr val="tx1"/>
            </a:solidFill>
          </a:ln>
        </p:spPr>
        <p:txBody>
          <a:bodyPr wrap="square" rtlCol="0">
            <a:spAutoFit/>
          </a:bodyPr>
          <a:lstStyle/>
          <a:p>
            <a:pPr algn="ctr"/>
            <a:r>
              <a:rPr lang="en-US" sz="2400" dirty="0" smtClean="0"/>
              <a:t>Preliminary Modeling Results – Trench Lengths</a:t>
            </a:r>
            <a:endParaRPr lang="en-US" sz="2400" dirty="0"/>
          </a:p>
        </p:txBody>
      </p:sp>
      <p:sp>
        <p:nvSpPr>
          <p:cNvPr id="3" name="TextBox 2"/>
          <p:cNvSpPr txBox="1"/>
          <p:nvPr/>
        </p:nvSpPr>
        <p:spPr>
          <a:xfrm>
            <a:off x="266700" y="609600"/>
            <a:ext cx="8610600" cy="923330"/>
          </a:xfrm>
          <a:prstGeom prst="rect">
            <a:avLst/>
          </a:prstGeom>
          <a:noFill/>
        </p:spPr>
        <p:txBody>
          <a:bodyPr wrap="square" rtlCol="0">
            <a:spAutoFit/>
          </a:bodyPr>
          <a:lstStyle/>
          <a:p>
            <a:r>
              <a:rPr lang="en-US" u="sng" dirty="0" smtClean="0"/>
              <a:t>Heating Season</a:t>
            </a:r>
            <a:r>
              <a:rPr lang="en-US" dirty="0" smtClean="0"/>
              <a:t> - 2,250 ft</a:t>
            </a:r>
            <a:r>
              <a:rPr lang="en-US" baseline="30000" dirty="0" smtClean="0"/>
              <a:t>2 </a:t>
            </a:r>
            <a:r>
              <a:rPr lang="en-US" dirty="0" smtClean="0"/>
              <a:t>house in Chicago –&gt; 12.22 kWh     </a:t>
            </a:r>
            <a:r>
              <a:rPr lang="en-US" dirty="0"/>
              <a:t>	</a:t>
            </a:r>
            <a:r>
              <a:rPr lang="en-US" dirty="0" smtClean="0"/>
              <a:t>   </a:t>
            </a:r>
            <a:r>
              <a:rPr lang="en-US" sz="1400" dirty="0" smtClean="0"/>
              <a:t>(USDOE</a:t>
            </a:r>
            <a:r>
              <a:rPr lang="en-US" sz="1100" dirty="0" smtClean="0"/>
              <a:t> </a:t>
            </a:r>
            <a:r>
              <a:rPr lang="en-US" sz="1400" dirty="0" smtClean="0"/>
              <a:t>– www.nrel.gov)</a:t>
            </a:r>
          </a:p>
          <a:p>
            <a:r>
              <a:rPr lang="en-US" dirty="0" smtClean="0"/>
              <a:t>Ground Temp=8.8°C ; Groundwater Temp=4.4°C ; GW Flow=3GPM </a:t>
            </a:r>
          </a:p>
          <a:p>
            <a:r>
              <a:rPr lang="en-US" dirty="0"/>
              <a:t>Single trench with </a:t>
            </a:r>
            <a:r>
              <a:rPr lang="en-US" dirty="0" smtClean="0"/>
              <a:t>one pipe </a:t>
            </a:r>
            <a:r>
              <a:rPr lang="en-US" dirty="0"/>
              <a:t>(out and back</a:t>
            </a:r>
            <a:r>
              <a:rPr lang="en-US" dirty="0" smtClean="0"/>
              <a:t>)</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779277032"/>
              </p:ext>
            </p:extLst>
          </p:nvPr>
        </p:nvGraphicFramePr>
        <p:xfrm>
          <a:off x="0" y="1752600"/>
          <a:ext cx="9144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971800" y="4343400"/>
            <a:ext cx="381000" cy="276999"/>
          </a:xfrm>
          <a:prstGeom prst="rect">
            <a:avLst/>
          </a:prstGeom>
          <a:noFill/>
        </p:spPr>
        <p:txBody>
          <a:bodyPr wrap="square" rtlCol="0">
            <a:spAutoFit/>
          </a:bodyPr>
          <a:lstStyle/>
          <a:p>
            <a:r>
              <a:rPr lang="en-US" sz="1200" dirty="0" smtClean="0"/>
              <a:t>6%</a:t>
            </a:r>
            <a:endParaRPr lang="en-US" sz="1200" dirty="0"/>
          </a:p>
        </p:txBody>
      </p:sp>
    </p:spTree>
    <p:extLst>
      <p:ext uri="{BB962C8B-B14F-4D97-AF65-F5344CB8AC3E}">
        <p14:creationId xmlns:p14="http://schemas.microsoft.com/office/powerpoint/2010/main" val="3932582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133600" y="-15002"/>
            <a:ext cx="4724400" cy="1200329"/>
          </a:xfrm>
          <a:prstGeom prst="rect">
            <a:avLst/>
          </a:prstGeom>
          <a:noFill/>
        </p:spPr>
        <p:txBody>
          <a:bodyPr wrap="square" rtlCol="0">
            <a:spAutoFit/>
          </a:bodyPr>
          <a:lstStyle/>
          <a:p>
            <a:pPr algn="ctr"/>
            <a:r>
              <a:rPr lang="en-US" sz="3600" b="1" dirty="0" smtClean="0">
                <a:solidFill>
                  <a:schemeClr val="bg1"/>
                </a:solidFill>
              </a:rPr>
              <a:t>Conclusions</a:t>
            </a:r>
          </a:p>
          <a:p>
            <a:pPr algn="ctr"/>
            <a:endParaRPr lang="en-US" sz="1200" b="1" dirty="0" smtClean="0">
              <a:solidFill>
                <a:schemeClr val="bg1"/>
              </a:solidFill>
            </a:endParaRPr>
          </a:p>
          <a:p>
            <a:r>
              <a:rPr lang="en-US" sz="2400" b="1" u="sng" dirty="0" smtClean="0">
                <a:solidFill>
                  <a:schemeClr val="bg1"/>
                </a:solidFill>
              </a:rPr>
              <a:t>Dominant Controls of Heat Transfer</a:t>
            </a:r>
            <a:endParaRPr lang="en-US" sz="2400" b="1" u="sng" dirty="0">
              <a:solidFill>
                <a:schemeClr val="bg1"/>
              </a:solidFill>
            </a:endParaRPr>
          </a:p>
        </p:txBody>
      </p:sp>
      <p:sp>
        <p:nvSpPr>
          <p:cNvPr id="5" name="TextBox 4"/>
          <p:cNvSpPr txBox="1"/>
          <p:nvPr/>
        </p:nvSpPr>
        <p:spPr>
          <a:xfrm>
            <a:off x="1905000" y="2166640"/>
            <a:ext cx="1905000" cy="3877985"/>
          </a:xfrm>
          <a:prstGeom prst="rect">
            <a:avLst/>
          </a:prstGeom>
          <a:noFill/>
        </p:spPr>
        <p:txBody>
          <a:bodyPr wrap="square" rtlCol="0">
            <a:spAutoFit/>
          </a:bodyPr>
          <a:lstStyle/>
          <a:p>
            <a:r>
              <a:rPr lang="en-US" b="1" dirty="0">
                <a:solidFill>
                  <a:schemeClr val="bg1"/>
                </a:solidFill>
              </a:rPr>
              <a:t>Water Content</a:t>
            </a: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Bulk </a:t>
            </a:r>
            <a:r>
              <a:rPr lang="en-US" b="1" dirty="0">
                <a:solidFill>
                  <a:schemeClr val="bg1"/>
                </a:solidFill>
              </a:rPr>
              <a:t>Density</a:t>
            </a: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   Soil Texture</a:t>
            </a:r>
          </a:p>
          <a:p>
            <a:r>
              <a:rPr lang="en-US" sz="1200" b="1" dirty="0" smtClean="0">
                <a:solidFill>
                  <a:schemeClr val="bg1"/>
                </a:solidFill>
              </a:rPr>
              <a:t>(sand &amp; quartz content)</a:t>
            </a:r>
            <a:endParaRPr lang="en-US" b="1" dirty="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a:solidFill>
                <a:schemeClr val="bg1"/>
              </a:solidFill>
            </a:endParaRPr>
          </a:p>
        </p:txBody>
      </p:sp>
      <p:sp>
        <p:nvSpPr>
          <p:cNvPr id="6" name="TextBox 5"/>
          <p:cNvSpPr txBox="1"/>
          <p:nvPr/>
        </p:nvSpPr>
        <p:spPr>
          <a:xfrm>
            <a:off x="6477000" y="2626830"/>
            <a:ext cx="2438400" cy="1754326"/>
          </a:xfrm>
          <a:prstGeom prst="rect">
            <a:avLst/>
          </a:prstGeom>
          <a:noFill/>
        </p:spPr>
        <p:txBody>
          <a:bodyPr wrap="square" rtlCol="0">
            <a:spAutoFit/>
          </a:bodyPr>
          <a:lstStyle/>
          <a:p>
            <a:r>
              <a:rPr lang="en-US" b="1" dirty="0" smtClean="0">
                <a:solidFill>
                  <a:schemeClr val="bg1"/>
                </a:solidFill>
              </a:rPr>
              <a:t>Thermal Conductivity</a:t>
            </a: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r>
              <a:rPr lang="en-US" b="1" dirty="0" smtClean="0">
                <a:solidFill>
                  <a:schemeClr val="bg1"/>
                </a:solidFill>
              </a:rPr>
              <a:t>Thermal Diffusivity</a:t>
            </a:r>
          </a:p>
        </p:txBody>
      </p:sp>
      <p:sp>
        <p:nvSpPr>
          <p:cNvPr id="7" name="TextBox 6"/>
          <p:cNvSpPr txBox="1"/>
          <p:nvPr/>
        </p:nvSpPr>
        <p:spPr>
          <a:xfrm>
            <a:off x="9934" y="3555224"/>
            <a:ext cx="1447800" cy="369332"/>
          </a:xfrm>
          <a:prstGeom prst="rect">
            <a:avLst/>
          </a:prstGeom>
          <a:noFill/>
        </p:spPr>
        <p:txBody>
          <a:bodyPr wrap="square" rtlCol="0">
            <a:spAutoFit/>
          </a:bodyPr>
          <a:lstStyle/>
          <a:p>
            <a:r>
              <a:rPr lang="en-US" b="1" dirty="0" smtClean="0">
                <a:solidFill>
                  <a:srgbClr val="FF0000"/>
                </a:solidFill>
              </a:rPr>
              <a:t>INCREASING</a:t>
            </a:r>
            <a:endParaRPr lang="en-US" b="1" dirty="0">
              <a:solidFill>
                <a:srgbClr val="FF0000"/>
              </a:solidFill>
            </a:endParaRPr>
          </a:p>
        </p:txBody>
      </p:sp>
      <p:cxnSp>
        <p:nvCxnSpPr>
          <p:cNvPr id="9" name="Straight Connector 8"/>
          <p:cNvCxnSpPr>
            <a:stCxn id="7" idx="0"/>
          </p:cNvCxnSpPr>
          <p:nvPr/>
        </p:nvCxnSpPr>
        <p:spPr>
          <a:xfrm flipV="1">
            <a:off x="733834" y="2398552"/>
            <a:ext cx="1171166" cy="115667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457734" y="3733800"/>
            <a:ext cx="46713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a:stCxn id="7" idx="2"/>
          </p:cNvCxnSpPr>
          <p:nvPr/>
        </p:nvCxnSpPr>
        <p:spPr>
          <a:xfrm>
            <a:off x="733834" y="3924556"/>
            <a:ext cx="1166833" cy="1040213"/>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3581400" y="1249379"/>
            <a:ext cx="2743200" cy="369332"/>
          </a:xfrm>
          <a:prstGeom prst="rect">
            <a:avLst/>
          </a:prstGeom>
          <a:noFill/>
        </p:spPr>
        <p:txBody>
          <a:bodyPr wrap="square" rtlCol="0">
            <a:spAutoFit/>
          </a:bodyPr>
          <a:lstStyle/>
          <a:p>
            <a:r>
              <a:rPr lang="en-US" b="1" dirty="0" smtClean="0">
                <a:solidFill>
                  <a:srgbClr val="FF0000"/>
                </a:solidFill>
              </a:rPr>
              <a:t>INCREASES </a:t>
            </a:r>
            <a:r>
              <a:rPr lang="en-US" b="1" dirty="0" smtClean="0">
                <a:solidFill>
                  <a:schemeClr val="bg1"/>
                </a:solidFill>
              </a:rPr>
              <a:t>or</a:t>
            </a:r>
            <a:r>
              <a:rPr lang="en-US" b="1" dirty="0" smtClean="0">
                <a:solidFill>
                  <a:srgbClr val="FF0000"/>
                </a:solidFill>
              </a:rPr>
              <a:t> </a:t>
            </a:r>
            <a:r>
              <a:rPr lang="en-US" b="1" dirty="0" smtClean="0">
                <a:solidFill>
                  <a:srgbClr val="0070C0"/>
                </a:solidFill>
              </a:rPr>
              <a:t>DECREASES</a:t>
            </a:r>
            <a:endParaRPr lang="en-US" b="1" dirty="0">
              <a:solidFill>
                <a:srgbClr val="0070C0"/>
              </a:solidFill>
            </a:endParaRPr>
          </a:p>
        </p:txBody>
      </p:sp>
      <p:cxnSp>
        <p:nvCxnSpPr>
          <p:cNvPr id="28" name="Straight Connector 27"/>
          <p:cNvCxnSpPr/>
          <p:nvPr/>
        </p:nvCxnSpPr>
        <p:spPr>
          <a:xfrm flipH="1" flipV="1">
            <a:off x="3581400" y="2180031"/>
            <a:ext cx="2895600" cy="49189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flipH="1">
            <a:off x="3591334" y="4404239"/>
            <a:ext cx="2885666" cy="52980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a:stCxn id="2049" idx="1"/>
          </p:cNvCxnSpPr>
          <p:nvPr/>
        </p:nvCxnSpPr>
        <p:spPr>
          <a:xfrm flipH="1">
            <a:off x="3277254" y="2802667"/>
            <a:ext cx="3199746" cy="79775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flipV="1">
            <a:off x="3277254" y="3863789"/>
            <a:ext cx="3199746" cy="34900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3591334" y="2971800"/>
            <a:ext cx="2885666" cy="182891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p:cNvCxnSpPr/>
          <p:nvPr/>
        </p:nvCxnSpPr>
        <p:spPr>
          <a:xfrm flipH="1" flipV="1">
            <a:off x="3581400" y="2371904"/>
            <a:ext cx="2895600" cy="1624557"/>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2049" name="Rounded Rectangle 2048"/>
          <p:cNvSpPr/>
          <p:nvPr/>
        </p:nvSpPr>
        <p:spPr>
          <a:xfrm>
            <a:off x="6477000" y="2535967"/>
            <a:ext cx="2209798" cy="533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6477000" y="3946096"/>
            <a:ext cx="2209798" cy="533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1911469" y="2105712"/>
            <a:ext cx="1676402" cy="533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1905000" y="4648200"/>
            <a:ext cx="1676400" cy="533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1910601" y="3463061"/>
            <a:ext cx="1366653" cy="533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flipH="1">
            <a:off x="3657600" y="1590136"/>
            <a:ext cx="1066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8" name="Straight Connector 77"/>
          <p:cNvCxnSpPr/>
          <p:nvPr/>
        </p:nvCxnSpPr>
        <p:spPr>
          <a:xfrm flipH="1" flipV="1">
            <a:off x="5029200" y="1590136"/>
            <a:ext cx="1066800" cy="10064"/>
          </a:xfrm>
          <a:prstGeom prst="line">
            <a:avLst/>
          </a:prstGeom>
          <a:ln w="19050">
            <a:solidFill>
              <a:srgbClr val="0070C0"/>
            </a:solidFill>
          </a:ln>
        </p:spPr>
        <p:style>
          <a:lnRef idx="1">
            <a:schemeClr val="accent2"/>
          </a:lnRef>
          <a:fillRef idx="0">
            <a:schemeClr val="accent2"/>
          </a:fillRef>
          <a:effectRef idx="0">
            <a:schemeClr val="accent2"/>
          </a:effectRef>
          <a:fontRef idx="minor">
            <a:schemeClr val="tx1"/>
          </a:fontRef>
        </p:style>
      </p:cxnSp>
      <p:grpSp>
        <p:nvGrpSpPr>
          <p:cNvPr id="2" name="Group 1"/>
          <p:cNvGrpSpPr/>
          <p:nvPr/>
        </p:nvGrpSpPr>
        <p:grpSpPr>
          <a:xfrm>
            <a:off x="1676400" y="5983621"/>
            <a:ext cx="6096000" cy="800162"/>
            <a:chOff x="1524001" y="5867400"/>
            <a:chExt cx="5638799" cy="800162"/>
          </a:xfrm>
        </p:grpSpPr>
        <p:sp>
          <p:nvSpPr>
            <p:cNvPr id="69" name="Rounded Rectangle 68"/>
            <p:cNvSpPr/>
            <p:nvPr/>
          </p:nvSpPr>
          <p:spPr>
            <a:xfrm>
              <a:off x="1524001" y="5867400"/>
              <a:ext cx="5638799" cy="533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TextBox 2061"/>
            <p:cNvSpPr txBox="1"/>
            <p:nvPr/>
          </p:nvSpPr>
          <p:spPr>
            <a:xfrm>
              <a:off x="1600200" y="5898121"/>
              <a:ext cx="5562600" cy="769441"/>
            </a:xfrm>
            <a:prstGeom prst="rect">
              <a:avLst/>
            </a:prstGeom>
            <a:noFill/>
          </p:spPr>
          <p:txBody>
            <a:bodyPr wrap="square" rtlCol="0">
              <a:spAutoFit/>
            </a:bodyPr>
            <a:lstStyle/>
            <a:p>
              <a:r>
                <a:rPr lang="en-US" sz="2000" dirty="0" smtClean="0">
                  <a:solidFill>
                    <a:schemeClr val="bg1"/>
                  </a:solidFill>
                </a:rPr>
                <a:t>(</a:t>
              </a:r>
              <a:r>
                <a:rPr lang="en-US" sz="2000" b="1" u="sng" dirty="0">
                  <a:solidFill>
                    <a:schemeClr val="bg1"/>
                  </a:solidFill>
                </a:rPr>
                <a:t>Thermal Gradient</a:t>
              </a:r>
              <a:r>
                <a:rPr lang="en-US" sz="2000" b="1" dirty="0">
                  <a:solidFill>
                    <a:schemeClr val="bg1"/>
                  </a:solidFill>
                </a:rPr>
                <a:t> </a:t>
              </a:r>
              <a:r>
                <a:rPr lang="en-US" sz="2000" b="1" dirty="0" smtClean="0">
                  <a:solidFill>
                    <a:schemeClr val="bg1"/>
                  </a:solidFill>
                </a:rPr>
                <a:t> x Thermal Conductivity</a:t>
              </a:r>
              <a:r>
                <a:rPr lang="en-US" sz="2000" dirty="0" smtClean="0">
                  <a:solidFill>
                    <a:schemeClr val="bg1"/>
                  </a:solidFill>
                </a:rPr>
                <a:t>) </a:t>
              </a:r>
              <a:r>
                <a:rPr lang="el-GR" sz="2400" dirty="0" smtClean="0">
                  <a:solidFill>
                    <a:schemeClr val="bg1"/>
                  </a:solidFill>
                </a:rPr>
                <a:t>α</a:t>
              </a:r>
              <a:r>
                <a:rPr lang="en-US" sz="2400" dirty="0" smtClean="0">
                  <a:solidFill>
                    <a:schemeClr val="bg1"/>
                  </a:solidFill>
                </a:rPr>
                <a:t> </a:t>
              </a:r>
              <a:r>
                <a:rPr lang="en-US" sz="2000" dirty="0">
                  <a:solidFill>
                    <a:schemeClr val="bg1"/>
                  </a:solidFill>
                </a:rPr>
                <a:t>Heat Flux </a:t>
              </a:r>
            </a:p>
          </p:txBody>
        </p:sp>
      </p:grpSp>
    </p:spTree>
    <p:extLst>
      <p:ext uri="{BB962C8B-B14F-4D97-AF65-F5344CB8AC3E}">
        <p14:creationId xmlns:p14="http://schemas.microsoft.com/office/powerpoint/2010/main" val="291094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33400" y="52090"/>
            <a:ext cx="8001000" cy="461665"/>
          </a:xfrm>
          <a:prstGeom prst="rect">
            <a:avLst/>
          </a:prstGeom>
          <a:solidFill>
            <a:schemeClr val="bg1">
              <a:lumMod val="75000"/>
            </a:schemeClr>
          </a:solidFill>
        </p:spPr>
        <p:txBody>
          <a:bodyPr wrap="square" rtlCol="0">
            <a:spAutoFit/>
          </a:bodyPr>
          <a:lstStyle/>
          <a:p>
            <a:pPr algn="ctr"/>
            <a:r>
              <a:rPr lang="en-US" sz="2400" b="1" dirty="0" smtClean="0"/>
              <a:t>Methods for improving geothermal heat exchange systems</a:t>
            </a:r>
            <a:endParaRPr lang="en-US" sz="2400" b="1" dirty="0"/>
          </a:p>
        </p:txBody>
      </p:sp>
      <p:sp>
        <p:nvSpPr>
          <p:cNvPr id="5" name="TextBox 4"/>
          <p:cNvSpPr txBox="1"/>
          <p:nvPr/>
        </p:nvSpPr>
        <p:spPr>
          <a:xfrm>
            <a:off x="981075" y="1285875"/>
            <a:ext cx="4391025" cy="369332"/>
          </a:xfrm>
          <a:prstGeom prst="rect">
            <a:avLst/>
          </a:prstGeom>
          <a:solidFill>
            <a:schemeClr val="bg1">
              <a:lumMod val="75000"/>
            </a:schemeClr>
          </a:solidFill>
        </p:spPr>
        <p:txBody>
          <a:bodyPr wrap="square" rtlCol="0">
            <a:spAutoFit/>
          </a:bodyPr>
          <a:lstStyle/>
          <a:p>
            <a:r>
              <a:rPr lang="en-US" b="1" dirty="0" smtClean="0"/>
              <a:t>Increase Bulk </a:t>
            </a:r>
            <a:r>
              <a:rPr lang="en-US" b="1" dirty="0"/>
              <a:t>Density -</a:t>
            </a:r>
            <a:r>
              <a:rPr lang="en-US" b="1" dirty="0" smtClean="0"/>
              <a:t> Trench Compaction</a:t>
            </a:r>
            <a:endParaRPr lang="en-US" b="1" dirty="0"/>
          </a:p>
        </p:txBody>
      </p:sp>
      <p:pic>
        <p:nvPicPr>
          <p:cNvPr id="1026" name="Picture 2" descr="http://www.bomag.com/world/media/image/content/trench-compactor.png"/>
          <p:cNvPicPr>
            <a:picLocks noChangeAspect="1" noChangeArrowheads="1"/>
          </p:cNvPicPr>
          <p:nvPr/>
        </p:nvPicPr>
        <p:blipFill rotWithShape="1">
          <a:blip r:embed="rId4">
            <a:extLst>
              <a:ext uri="{28A0092B-C50C-407E-A947-70E740481C1C}">
                <a14:useLocalDpi xmlns:a14="http://schemas.microsoft.com/office/drawing/2010/main" val="0"/>
              </a:ext>
            </a:extLst>
          </a:blip>
          <a:srcRect l="7073" r="24146"/>
          <a:stretch/>
        </p:blipFill>
        <p:spPr bwMode="auto">
          <a:xfrm>
            <a:off x="5410200" y="609600"/>
            <a:ext cx="268605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8124" y="2596037"/>
            <a:ext cx="2200275" cy="923330"/>
          </a:xfrm>
          <a:prstGeom prst="rect">
            <a:avLst/>
          </a:prstGeom>
          <a:solidFill>
            <a:schemeClr val="bg1">
              <a:lumMod val="75000"/>
            </a:schemeClr>
          </a:solidFill>
        </p:spPr>
        <p:txBody>
          <a:bodyPr wrap="square" rtlCol="0">
            <a:spAutoFit/>
          </a:bodyPr>
          <a:lstStyle/>
          <a:p>
            <a:pPr algn="ctr"/>
            <a:r>
              <a:rPr lang="en-US" b="1" dirty="0" smtClean="0"/>
              <a:t>Increase Thermal Conductivity -  Mineral Content</a:t>
            </a:r>
            <a:endParaRPr lang="en-US" b="1" dirty="0"/>
          </a:p>
        </p:txBody>
      </p:sp>
      <p:pic>
        <p:nvPicPr>
          <p:cNvPr id="1028" name="Picture 4" descr="http://www.edwclevy.com/images/materials/ClassI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0775" y="2209800"/>
            <a:ext cx="2409825" cy="1597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0800" y="4267200"/>
            <a:ext cx="4133849" cy="369332"/>
          </a:xfrm>
          <a:prstGeom prst="rect">
            <a:avLst/>
          </a:prstGeom>
          <a:solidFill>
            <a:schemeClr val="bg1">
              <a:lumMod val="75000"/>
            </a:schemeClr>
          </a:solidFill>
        </p:spPr>
        <p:txBody>
          <a:bodyPr wrap="square" rtlCol="0">
            <a:spAutoFit/>
          </a:bodyPr>
          <a:lstStyle/>
          <a:p>
            <a:r>
              <a:rPr lang="en-US" b="1" dirty="0" smtClean="0"/>
              <a:t>Decrease </a:t>
            </a:r>
            <a:r>
              <a:rPr lang="en-US" b="1" dirty="0"/>
              <a:t>Contact Resistance </a:t>
            </a:r>
            <a:r>
              <a:rPr lang="en-US" b="1" dirty="0" smtClean="0"/>
              <a:t>- Irrigation</a:t>
            </a:r>
            <a:endParaRPr lang="en-US" b="1" dirty="0"/>
          </a:p>
        </p:txBody>
      </p:sp>
      <p:sp>
        <p:nvSpPr>
          <p:cNvPr id="10" name="TextBox 9"/>
          <p:cNvSpPr txBox="1"/>
          <p:nvPr/>
        </p:nvSpPr>
        <p:spPr>
          <a:xfrm>
            <a:off x="498475" y="5562600"/>
            <a:ext cx="2438400" cy="646331"/>
          </a:xfrm>
          <a:prstGeom prst="rect">
            <a:avLst/>
          </a:prstGeom>
          <a:solidFill>
            <a:schemeClr val="bg1">
              <a:lumMod val="75000"/>
            </a:schemeClr>
          </a:solidFill>
        </p:spPr>
        <p:txBody>
          <a:bodyPr wrap="square" rtlCol="0">
            <a:spAutoFit/>
          </a:bodyPr>
          <a:lstStyle/>
          <a:p>
            <a:pPr algn="ctr"/>
            <a:r>
              <a:rPr lang="en-US" b="1" dirty="0" smtClean="0"/>
              <a:t>Increase </a:t>
            </a:r>
            <a:r>
              <a:rPr lang="en-US" b="1" dirty="0"/>
              <a:t>Thermal </a:t>
            </a:r>
            <a:r>
              <a:rPr lang="en-US" b="1" dirty="0" smtClean="0"/>
              <a:t>Gradient – Flow Control</a:t>
            </a:r>
            <a:endParaRPr lang="en-US" u="sng" dirty="0"/>
          </a:p>
        </p:txBody>
      </p:sp>
      <p:pic>
        <p:nvPicPr>
          <p:cNvPr id="1030" name="Picture 6" descr="http://www.insidemnsoccer.com/wp-content/uploads/2009/04/trench1.jpg"/>
          <p:cNvPicPr>
            <a:picLocks noChangeAspect="1" noChangeArrowheads="1"/>
          </p:cNvPicPr>
          <p:nvPr/>
        </p:nvPicPr>
        <p:blipFill rotWithShape="1">
          <a:blip r:embed="rId6">
            <a:extLst>
              <a:ext uri="{28A0092B-C50C-407E-A947-70E740481C1C}">
                <a14:useLocalDpi xmlns:a14="http://schemas.microsoft.com/office/drawing/2010/main" val="0"/>
              </a:ext>
            </a:extLst>
          </a:blip>
          <a:srcRect t="13929" r="18020" b="11954"/>
          <a:stretch/>
        </p:blipFill>
        <p:spPr bwMode="auto">
          <a:xfrm>
            <a:off x="6753224" y="2819400"/>
            <a:ext cx="1935545" cy="2838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990600" y="1295400"/>
            <a:ext cx="4391025" cy="3693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8124" y="2596037"/>
            <a:ext cx="2133601" cy="923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p:cNvSpPr/>
          <p:nvPr/>
        </p:nvSpPr>
        <p:spPr>
          <a:xfrm>
            <a:off x="2590800" y="4267200"/>
            <a:ext cx="4133849"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8475" y="5562600"/>
            <a:ext cx="2438399"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8" descr="data:image/jpeg;base64,/9j/4AAQSkZJRgABAQAAAQABAAD/2wBDAAkGBwgHBgkIBwgKCgkLDRYPDQwMDRsUFRAWIB0iIiAdHx8kKDQsJCYxJx8fLT0tMTU3Ojo6Iys/RD84QzQ5Ojf/2wBDAQoKCg0MDRoPDxo3JR8lNzc3Nzc3Nzc3Nzc3Nzc3Nzc3Nzc3Nzc3Nzc3Nzc3Nzc3Nzc3Nzc3Nzc3Nzc3Nzc3Nzf/wAARCACoASwDASIAAhEBAxEB/8QAHAAAAQUBAQEAAAAAAAAAAAAABQACAwQGAQcI/8QAPRAAAgEDAwIDBgMGBgICAwAAAQIDAAQRBRIhMUETUWEGIjJxgZEUQrEjUqHB0fAHFRZiguFD8TNzNGNy/8QAGAEAAwEBAAAAAAAAAAAAAAAAAAECAwT/xAAjEQADAQACAgICAwEAAAAAAAAAARECEiEDMUFRBCITQmEy/9oADAMBAAIRAxEAPwDdS6haw/8AyTxrjrlulB772usoG2QK07fYf90Lh06K6SKeVcSOobn4un6U+HQ7e3bcmQxHV+ftxWe/y9P/AJIX4U9sqD2r1m8LLHBHbqSQm1hk88daovaapd3DGSXZMecumSAfI4rQpp7I26ARDvkoevnRGGKfb7+3p1H9K5tb3r2zpx+PnJjotBu58pduXzwpUY+/GRSuPYpp4ZI/xCKjgAZi95f0rbJCTy55+VTBQO1JJovhlHmaf4a8Ykvt49IsfzojF7BQoir+JmAUYCqcCt2fQVHJlQWCMx8s1fPQ+K+jEP7CRZws7/VqZ/obb8N0VNbMTBhkId3kT0qN2kZg2VC/u460ubFxX0Yi89h7mWJljvEJIwAwJFUNN9hb+3nJu2haMcjw36/evR2wAMgD5VxMNkgDHqKf8mvQ+GfozEekSQW7QpviUdCoB/jTYLG7sjmApOGPIdDnPzFamRFkiZXJC99p5odBD+GyY4pDnuw5xUBxXwUPwt74JeRreN8Z5JGz6jr9agW/gkfw4b6F3TghH4J+386Gf4j6k8OjrBHIVeZ9rKvHugZOf4V5THPKhJR2Bzng1rnwrSpnrycXD3C3vrPMn4+8iY5GEM/A88g06PWNGiRYlvrbjgAygV4i08j8sxpods55PrWufDxUM35We3HXtEWcRyXsQYjO4SLtznoT5+lbT2evYJbBJLaRXgPKOrZB58xXy47sVCnPXNev+wN7q9p7NWSWsdu8LBiu8Nke8fXzo349T9R58i/sei6xdBY3YtgbazEVxbzk/Buzyd/eqOoXHtBdowCWiAjlW3c149r9xcprt6XcrIJiGCMcZHFZ58Wr2W/Jmfqe3xvH+IlQOQVI6Mc1YCyDrMR8x/1Xl/sLMNQklt5Y5p5doYH8U0YAHU8V6BbxWUKqimZD323Tn9TTeeK9lZ0t/ATAkH/mQ/8AGu7Zev7NqasKqgKHevX32DfrTt7A5IXj5Go5lcTltJJZzbiuI2PTPStRZXYYL72c1l3jMpOZ3UN+XYCB/CpI7uexJURSSgcoyrn71S2jPWPo2gKk7uM9M07IPkaxX+dTj4o5gf8A+DXRrsgPIcfMGrTRDyzZGONviRD81FRNZ2j53WsBz5xisuvtCF+Jj9acfaNCPjH3o6YRmhbSdNcYaxtzn/8AWBVDVNH0yG2Nx+FUeFyQvQ/P0oYvtCneX+NVtV9oFks3t0k/aTYQDGevXNS85a9DVpo10HSHCuLGLBGR1ps2i6MJAj6fDkqW4XHT+/4UOi1+OKNE8TIUAZ+VR3GuI8gbx2XCk4BpzP0Jpl3/AE1oNwdq2QUlA2FYjAP1qKT2I0CRtzWr5/8Aub+tVItcSGTJmLYUAAnpU3+o4u8g+9VlpeiYVkt2ZSHVORg7ewqWCzjhQIoJA6ZJP61OXA70t2etcp1nVUKOABSLY4qNt+4bWXGecimvKkQDNk8/lGaAJNxPSuM2PiaoJL2NSEGNxHugnGaqxwurkieRgx+FiDj5HFFAluNSSJ/Cj9+XHw1Rm1KSWRYTHKQ3Vo+3zFEEhXd0yw6GuOpXJkBG3pjnNKihEWVCilgpbjBNP3LHjcwyTwKTLGWDeCM5+JlBNdKqVLNtDDpnv9aBncBmJJpLCCPcdwMdFNRtHGQE8IkngeXNW44wiKoGABgCmkwbO20EcC5yWY9SeuKq6rqa2SgNHnxOFckdflVieRYYmdzhVGTWF9oNTecGZseHuAA8lHWtEQzM+0wk1S/gtUJZ23McDPLHAolpP+GKT24N1cyCQnnZgYHyoj7CWqTtLqtyrePK5EYB4VOP6V6BZ2skLAkbs9DtxXZ48dHH5N99GJj/AMKdGIUtdX5O3BAKjnz6VUk/weDzAwanJHEW/wDLEGIH0PJr1hTlMSFBjoB1qSB4idpY8/YVpxRk9s8ol/wYA96PWWcesGP51s9B0IaVp9tpwJkNvGE37cFuc5xWneVEwCe1cEiKQ+BnHU0LMJ1tvpg5tJkl6qEGOprzb2i/wsaaa9vLe4M1xcSFwHbaqZOT0HNetNeK2QGFVJnZuAV+W7ik0PO2jxTRNEn9mvaX8Lcnl7d9jDo3TkfavRtKt7e4tY2uSQX6EfmoT/iBC0SQakYl3WrgMVP/AIz1FXNNmSWztwjZZVLIR34HP2Nc3lz2dvi110HotPt4VKxEgHselVpY4xJ4ZGD1JwcffpXbG8/ELtY/tF6+tTuu4cjIrFpGybZWWJRzurrRnbwxx8s12SURcbAPrVaS7UfEp+QNSUTpnGeQPXNRNIMnbIPvTPxI64Of7703xo8nCDPnjNAHRI2feKY9ea4XB/8ADGw+QrjOGzlVGOMniuIv7rn6HiigcdYWH/4y/YVGttaFsvbKreZXNTsjAYDHOaSrJ3waAGf5fZOpHhxnPlxUTaRaMxJQ5443HtUxjYj4Y2PbIph8UDHhKMdKYgFrEMcOowwRnYGAJA78/wBBVLTLT8bbtN4kmN5A78VFrNyTq85LDckTKo3Y524A+5paXeXNpYxwpaXJwMk7c5PpWyXRjrUZ6EFYknd9M085B5JqLxFTknnzNQy3CgYPIPcGuWnQWWIPG77U3C7ueT69aHzSjGAC3lUKySjDMrN6g80qNIKsoOS2Cy8jdXTkYwvBOOuMVRivcHa0UvzIqQ36jIMUhx/toQoWdzDIwT8qcGHXDGqn42EkKdy+YK4qVfDYBlUEfKmIRmcSEGN8duOn/VQCaXf4e1cn4cyc0rmOZQpgVfiz8RBHyq1awlgrSJhhnAJzTSAdCj/FJjd6VKwOwhcZ9c1KFAHO0fOhOuX4sotsfvSN0x29atdENgjXNSlnY2m5QEPvlM4P3rDe112NsVlCfecgvjsuf50avbpbfxpJW48Pczd++ay+lrJqF+97ID7zZB8l7CtfHnkzLeojb+zs34XS44RtKrjletauy1T8TZMqO0BHAkc5FYsRSJEpKhe25TjJqZLgx2/hESddxBYY+ldqRwvRqk1WSOUrJOxK5GTyDViHWE8Nm3qH9RisgrhRkdCeSzVJ4h3YU7R+9gmr4kcjTtrzjrKCPvUUmsrghXCsf3azu7qdwY/Kuk7VyST8hSaEqaOLVnkQqsiDHc4pDUZm+DwmPoy1mCQTuADc9KbJkksqgHyHapLQc1ZZL/T7qC4WICSMqCpBPzrI+x2pSWWoppmoe7JCjKmfzKSP0x9qvJdiEsXaRiRzk5x9KxetTEanHdw7kkToT6Vl5M1G/j1D1GUva3BKHBByD6UWtL5bkEIjF1xvA/LmsvoeqR63piSqR40Ywy9x6VctpWtp2dD35Hnx0rkaOtP5NLIoYYIBFUboLGCDGm09CfOrUEyTxh4zkGnSIGUhhkEdKUKTA7yqMqEAwM8VWe4R1KFNynqM8/Orlxp+CSh4PmelVXtMoR4Rc55KNgj+NIsa0uFJRcdzuOaja8kU9BjHGSCKmktgBnYrDH72MVUETMm8RK+eQQccfSkBPHqG7AYEcc9OlO/HRHgk/XvUJt4gFLQsCeoB6f1qYafbcr4RBPmaYHVvEAxG4XHSlJenqHBx2xmujToMYGQPsaX+XRDG1+KKTAHf29v4s0wkCvLjxMjIOPnQj8McnaQBn8shA+1bCXSo3PARlI9ahfSY2IyoJAx0quUE8phxQWTD7On5QcU4Rrge6KdtKrjI+lNBct1rmNBwjRfyrXGlSMgtlV6YAzmp92wZYD7U3KsvuggHyGKpIKNRxIeEYAc5ZcU5nUHGASegzTJFDKAzuoB6g4zVWaaAttAk3DkFBzn604KlsOh4IAYjO04zTuTxkZPNCwsIlZ5ZZNxXu5/lxV6wgjhYtGrc8bnJzj5UwLcMBBzLwOwB61MxGfcyB5UwTAHnArplixklRx1JxTEQXlwLeB5H6AcetZK5ma5uHkc5J6egq7rV+Lm4EEZ9yM8nPU0D1C6WzgeRzhUUsx9KpEMzHtdeZuxaRnKlFMnoASev99qtaLCYI8hWJ6jH5vp/eazsXi3t/LO53NINzjsATwK1drFILeNY1GQv5Rg/912ePMUOTy6rCT3qq0iTbh3IK4p0LW8mCxPXg9P/AHUUDnbsOz3T1dun3qzGNy7jggHAEYBGPXANdCOZkqhPDA8OVQT8St1qxbxwRoJF8cn16moXublm2RllGeAEqYGQ7HuN28f7e33pkjXkDDBSP5NyRS2EhQMp/wARTJ2d5MrHsHbIFSft2AILAjsehpMaInTbkvJgd92BTWB2krICO2DUkybk958HuCagSKI8b84PnUllOdS2cnkUB1a3LoQACcVqpYNw2jIU96GXtpF4ZA3Ag/OoaLRmtB1WXRb5ZCW8JziUdvnXo9tIt1E08bbleRsGvM9TtDGxc8+g70c9hdc2OmnXBGwk+Fn59Kw8mflHRjXwbyzuXtnyeV7jzo9E6yoGQgg9KASJn3hU2m3DW8wRmJjkGRk9DWJsgyyZyD0qrcqbeLdGhYDqAM4FXwpIzzg00qOlIoGARSoNqlCwz0wfrmq/gPE7vvkbgDaEGcfSiF3blQZE4wc4I7+dVVLAe9kkHORgfaopcpXlhuNyeGVKcFt7Yb5V2O3kVt5kYA9ASWH0qW4mCgFkchvd3KpOPXj9a6ZGGMliNvTHOadFBp3gE7s9vh611Np+J1J74NcMokAOdoB+ZI+dQNGu5iV3bjnPp8qBwl8WEdXXGeBmuk5wVcY9RVKS0QyEeGB2Bz1pjWI3Hczn5mihDRNhSPeB9O9cDj905+VMkuYzkrjjqaYsqtk5wByc1mA8jL58RgPLApjqUywkbJP5sdPSoJ7yKEblSd2Y4CKueflTRdNK3NrIoyOHHNOAcuNRjicrhncDzwB9aiW8kkkZIW3N5cED+NWJEjYZdQPQjPFNj8KEZiQKT1I6mmCRIIFcq9yAXXngnj+tSvMF5BqpLOG93OTjNDNR1aKzU7vebyFP2HoLy3axIXdlCjzrP6l7QZBjiI2Z+IjJxQHUtTmupMsxVP3V6UOYs5xjIPc81UgrTRWrHDO3Jzn71lPa/UDLdfg4jlYuZOcZby+n6mjk1+LHRWm3Auq+76t0ArDxgzznecuTudm5y2a08ea6zHyOdFnTbdmk3hipJ5IrXWUqRKokV2x2HY0L0+0DLvJUrn8vFHLSIxtnax46sOAK7MI4ts608RGRasV/3GpreSMe+LR89PdcgVfTwkUF4g468AY/7riXQVwiwbUPGSe/qK0hkxvjBSHWFxntkmponkkXcbeMHzYkn9a6ty5GMIp7cjBqGSZ94EjGJh03HKn6igCwbcyqfEmjUeSjFRPaIDgTZ+pqJmZRkpu/3K3BpKzOoKn6GhoEzrWaY5ZW+WaSWiqeXLL+6QP1qRS3TFPw7eQo6GQtDGfhyCOwbFQTI5QjwXYfMGrvhjPP1ru1B8JI+VS59l5v0Y7VoFO4NEy8fmFZhg9rcq8ZKYbKnyNb/Wo1kHGG88j+NY7UrckMpBrHShtlnoPs3qyanp6En9sgxIvrRSY7UBHFeVez+qtpuorISfDbCS/1r1B5FntfEUgg9x0rn3nizow6XbbWXjYKSroOCAeRRiG/hmGUxnyzzXnBumSd9p93PGPSrVvqLK3BK+RHaohtD0Asr9e9VHsI97SJkMe2ePtQiy1lHUeKfQnyo1DchlByGHmKh5GmRHKEh14rjBJlyOM96uEpKMMOKrywMp3Idw+dJ0dRRmttvKKTjsKr/h5t/uNtXHIIzx96JIeTkYPzrrFTjPUd+9JMcKJsUn2+IwIP6ipEsdqhVlkAHlVpSwQ4wxzxmnbjgZAz3quieygNrE++q56gHrVq2jRFYBeOnSqytHG5XESN05fn6CpvE90kTpGO544+9ZpMbLDKiguRg+eKq3V2IWAIwWHWnwzxE7FnEhHOdwP6VV1JAzqRydh4z15qhFZtSiwd0gqpNrNtHG53HcBxxQC/hUT8MIypPAXOaqbS5XxH3DsCpquI6FL3XvEBFt267SCf7+VCHuDIAZAWDc9e3nT/ANnvyeo4z2NRTbHPJyfWqXRIsKQXc8dcV0EMcBWxjqKjIAiIU8Hn3u9Ub3Wo7IjYgdyPPoaFX0gbSXZF7TXZPgQIfcQb2x3J6D+FVdMiwy5IVjznHeqLTPeXIkkI985POfkPpRmxAQrnBx511YzOjj8m66aDTE2RBgn3PWimI2/+V3X0UZoHHcqo90kegqdL1sYJ909gK6k0lDkbbYcVLfbjxiT8s09IIX4E/wBzQZLoeZ+1WEvUAxjnzPNVUSFxaCUhfFYlOrbR+uakS3iA3OiOM/ShIvl24yAO4A61LBfxlgJi20fCAKXQwlE0QbaIV48skU51TqUC59MVQl1ZkcIqoI+vA6/OoJr1ZG3biCelTKNagSlZUHl8qZHIMHHJ+dUF1BGXZJ9/KoDfLG2M9+opcUPkwsZHPQjHkRzTTM4PvJx50OGpRkdTj5V38en5cigpMV6yy5A+Wc1nNStmRjkZBGQa0D3Mco99Dz3xQ65COCB+tTpFLRjb6Jo2Lpx58VsvY7V2l09rediTGMAnutAb6EAEMvHrVbRbwaTqDbhvjddpB6c+n3rDeaob+PcZq5FBJ28EngimAspwfpUVtcxXAGxuAeKmlQ5z2xxXLWdvTXRLFK6/Ce/NErDVpIMDPHkfOgib87e3nUobBzk8VQobO112FiviAjz8qIx6hBMB4cin5msAs+DgN86si9GNufUYFAja3Mo90KcOxwDnAqIJcc/AD680I055HuYWk3EAbsZo6JNyKxJXPp+tZNFZZ2NApJJG5sZxT803Iz0I+QqISbudreWelHQdsqNteMO8ayZPGQD+tQG5tVxthG8/lUDrVloXkUeI0g8wM4NNjt4o2KqgzjPapQysJJn6RlcnjxGA/Sq87Sr77sG3HGMYKj60YKBFJJACnv2qjq6otmcMNwIIB6486pEv0ZXWGKyg9c5IFDVdsY6DOcA1f1YhzFg9B36daobgoILdasXoa7Zx5Cq8l1HEMOcY86qajfrCnuHJOaz9xdyTH33O3sAa0zimetz0FrvVwQVgG49N1BJ5DK5dzknrXEMsh2R5OewFavRvZmO90wllAmYjLs2CvyFbZwl6MdbvsB28apgJyB1PrRa1Bq9/ps25OyaMqpxnPU1cTSJIoxJuRl9DzWiRhrspqDU8akjOKIR6RK7AROhOBweKnh0i5OS4jVQ2Cd3/AFVEQHqpx0pwB8qL/wCWEnasqkduOvn+lSJpQYBlnXBOORTJgHANOwaLDTEywNwmR5CnJpbSEiOVDjHpxQEBDklQT2qJnYDnpRttGlOVEke751FLod1x8B/5UBAE8pHGaikdmGSaNN7P3Tcjw/q1NfQLhQBvj5HXP8KVY0BPEYV0XJUjOfoaKtoNxxtaNh57sYrv+m7oyFd8YK+val2NgsXkitkcj1rr3LHkKBV1tCuY26KQeRg9aT6LdBeEHnjNPsAHeM7jmgt+hILDqOa1culXLjiM1Uf2cvJ439xU2rkbj8VSy8uAbSdQ8OTax91uhJ6elaq2ukkXaxyT0NZfWNFl0xY2Yl0cZJxgqe9V7TUHtyMPuTvz0rDfjp1ePyQ2qMMdMc+ddGM8jHlz1oVZX8c6g5wfWrgbcwLElc5PNYyPs6E0/RZHQZA+lMym8Ip94npXVcFsZGO1S2kYkuoy6gHdjPpQDNZp6qrFnO0ADJzRNJEyFBySPpVGzKjcRjBOOe9TRe8ShXDKOVzgc96hiXostKAcbTntXB4bAFkwfImnAjlRgFTyCvFLMw+BUI9GxRChrSA5Cvs4yG/nzVSO5Uu4w6kZIYgYrI33tDHbDF46LKRnA5KCqn+orMqCJ+SPWjiLo3SzRo2EdfePvDGe3aodU8Q2MuGBBGckYNYyDWyTuRyAOQW6fOorz2gR5CZJXlxx14+gp8WDkFfzbUz2U4rOXt8CpVOefpT9V1OKYEQKwGc4JoMX3HOQD61tjMMN6o2dy5yx/wCqrAF2wKknJHuk80S0xEjtwz7dznK5FbZRkS6TaBMSnByMYHJ+dbnT4xYw+Kz4dAo8MdScZ5+9UPZ9VNy+LfFuICszKOcEc/U5qX8Qtzc748iNUCAHr2yT/flVkPsbskfwx0BywFGNPVFQwspzJlBIeg4JNVbMrEspYB22FR6Z7/c0QtpZLidEiRVUqx9fhNSn2Joi0uE+IY87gG27genr8uKt6leRi2ljBAfJ4XpVyOO3hVGADOIwhxxyOp++KBTM5CrIwKbmIOO56/pVJiLd2ptJY5CCqhUb06HP61DeW8olkMRbwnOFye2Af51zUruS6t4I3YiFcbR5ZA/7q3d3YgitxFkFo8xnHRiTz9gKKCVBt1LFbR+JOwT0zQw67NIWXTopZNxA90cfc8UpVsVmkOpz+NJt/ZRM2Aue7Z61Kk9v7pRwFHI8qm1mk4/BSt5tcuZyIhHGxyQHlOePlSa7uVZhMymQAHgsRz86JWksUMqStIgUE85HegWoXUH4lzvC7gAAeKTZWK/aCMw1eBtyPa4AzhJHU1yLVdZRS728kiow5Vg+D29amt76GeFedpA53cZqS3uYoA7I+9ly4iTksVBNMnu+h1h7RwtIYrlWikLe9nPX1HUVpXQTWEbJOrMcbdpHTPQVltQvrG7g8G7s5PxrnxNxHvrkdsc1b0CR7S2mK7nwMLvGMH5HpTWhPF7Lury7p1VN25AAxz045/pVI6hMgZFbcAx+Lrg9K60jS2pY48Rjh27KBwP79arYEU4UuGDAAkd806yIKXUZwCBgZIJFKxup5rkRvNhXQ8HoMDNNv7cw3JUnIJLceVRQmFWBDEN1BopUQ/UIVazvY7qZYh1jYe8N3PGOxrz2VfAYr7rE8Zr0SeSR7t42RPDlBUjGcgjsfOslrGnxwThJiVJG4ADsRkGk+xoG287wFWVuDzwelaKyvPFC8/asuCBKyRncmeCamgnaGTrwPOstZppnTz6NmHGVI+1X7WQeKpU8+XlWYtrvcu6Ns8dD+tXLW6mhmDMquM9jjFYvMOhaTPR9LYNErEgbvSrzoMgmXBHcDt5VgodYkUDGV8sGiEftHIiKGAYdwTmoZaRqnZCCu459DxSMzDoxA9BWYHtLAeZA4/2gda7/AJ5av73n5ikOHkt1dS3UrSzOWZjkk1xLmRcDd0GBntUFdrtiOKlk3shUjPXqaj8aQ9XbzqKl3oiCk8bMN3HIGcmud+eg5OKjVipBpM5wfU560oAgTLKMjJY9BR21tHLENtAUADJ689KEWMbmYSKOEP8AGtjoVjb3bEiQl0O52P5R3q0Sw5d2w032bXMmJp3Vm2nnHkfoR96GWi+FHG5+F8kY70tanc3vhlh4TDIH61Ctwgwo/KnA8qBIONGgQMnxBeRRH2dmUXO2fhcHHHocUMsv20ZYHJaMlvTNSaczSTAoff4A+ZqEhMM6qBBO0gUlCVAx3yM0FK+IuG6L+tai70WfUFQrcqiKMBSueRxmq6+zjxJhrlDzyShoqocWBY0EyANyAv8AEDinTIJdPMbErIvvAjsCRj7H9aLSaQ6wJEs6LtUjIU85OaqHTnkU/ttq/D7y4yO1PkhrOvhGbedUleC9ij94YLsMhvXmkdK02SHdErRyBT70TFcnPHTjpRqawRAfFaKVMdD/AH1rJXM1tbXKtbyT22ep3blz8vLpU01l9k1/prQWc80Vy5Mak7XAO7HqKHadI97kBMyJxjaCeattrs8LDxTDOPTB/lUZ9qkiOVtYlboSqYP8DSbpSU+SOBZbjVzZM5hCKWZsc8DNGZNFiCI1vJctLkMH8Tlflj61Rg1+S5BdY0UddwUfrg1PaaheXzSRiYe6pYIJCf0wKFroHn/QhY3a2zsGm5TG08lj9POrcNzK0v4toGeFGyVJzu55JNLRra3MEX4u2Y3AY+KwHDDPAFFpraOS3/DRkxwsc8cnPOP1pr/TN34QCu4RCIZowRDMhJyevP8A6quCEuIwMsodX+g5rR3OkSXVvaQCRfDhUqSxOdue3HlTrv2cL6hJLaeGtsQNiFuQcYq6jPiwTdqJ7yYdHLErj0qtp8cMl63iJlSjEr5e6aMS+zV67Bw0WQxOd5/pQK5iexuJfG92RSy8H0ppocaKRaaa3EaAlo4zLkdcAf8Auq+q2S3Gn2V8j78L+HlyeVYZxn0x+lWX8SK6XwWKiRcZ6+6auwyWqaXcW5IOXLqfPAxigDBXtk1uBOCCjHBHcGoHClSwJ5GSPKjuoQGe3eKGQERgsufzcdKBIVMRDD3sYGOM1LKR2C4eLkE49KIpfBsc4NCgpBHGK6QcZ7dqlpFKoPJfEYy2alF+CcZxWdDNjg4NdErfmNQ8ItbaDF9qAUAL1NNg1PCctQYtuJyahzVLCFrbZylXQpJAHU1fh0m4nA8NSxPYDNaGdKI56cU87e56UQb2f1IYxbMQe9EdP9jdQuSGmKQx9yxogckZ6QpgBAfrUZr0Kb2DtIocNcyNJ2bgD61n7j2VuPxRhtZFcBSSW9KIKojs7d47NPBAyV3MfUj+mKMezNubC8jeXHKHf5DIzT1s54meOKMBUVUB/e45onPpdxDYWwSMvLcEvKR+Vfyj7ZNUS2CNQuUuJ1l2lRtIGe9K1jj8UMrg7lx/yNGLrQZBpKXEalnLsMeQHeswsUkMuGypFAJmhe/SyDRqd273cU/QL5xqyAIrgPnb2OKBkM9u0uGPOAcVc0l/DnMvIITAx1zjH60gLbe2WtK7KlyQFJwAo4H2qP8A1lrL4UXRbJxjaKz9zvinlXgHcQQfOm20hilSQ4Yo2cHoTWMOimku/aPXrVtly0kZPZ4wM/wqhce0mpTDDTY+SgVXuZbrV7lCqE7FwEXkCmXWmXVsA08RQHgZI60Qa0NOq3hOTKTj0FR3WoT3XEwjPbIQA1JaaXeXjBbaEyEgsMdwOvWo2spkZg64KsVbJ6EUQHpFN0dxwR9RVNogSS2cjvmjH4dhk70yO2aF3G6Nv2gwTyKfZDjJbOWSA4RsKPMmjdlceDC1zlIGibxeUI8RcYXHnzTNC0Vmmjmu9jRKdxTz8s1e1HUL6W4c20WFUFVyARnjGQeoPPX1qbXCp12QL7Uajj4o845/Zipk9rdTDZ3Rn/hUV37PXk04l0+13LIAWihO7w2I5HyznFUbXTrq5kdIIXd0zvVRyMdeKcBaDS+2eqDvDnt+zFTj221eFFLrEoblS0WMj0rPT6dfW0azvbyIPiVivHFO1TUpNREfiJ7yfnJ5PnRA5U0I9vdYxkeBj/66ryanca3KbmdY/EB2uEXAIxkH59RWWDugKbgVPr0ozol0LJbgueWVHUee1sn+BNVn2Tr0X59RiurC0WIL48Lyo4PXbhSP50NEzGZ1YYiA3EeY9K4LdBfN4Lctwc9sk0TbTCcLj3URck/361oZUC3bRiwmKnMq87fTGaApJulYleGFaRbBU1sW78xy5XI7AjFZ97G6tY1mliZEZ2RWP5mX4h9KTGiGUsjYxx2pLJxgDNOnk3qFxyO9RRHDcrn0qZ0VTucE8cU0tUxdW428epqKTBb3RxQgo3JptOxgZrlUI2nspoVtd2EdyyMZHJGe3BxW10/2fVFBUgDHNKlVIzfsJPHBaREPs486yusPdahKi22Vh3ZGwHB/rSpUCDOhaLd3Chblm+eccfKjz6CkcQFoiq4wOmQeaVKqE2QyaMyMF8E4HfHWpYdMlN1+1XbFtwCeMUqVBNLh0tWtvw6glMlgRQhPZdZd6S2Ywed7YpUqB05caRYxoLbwOgwAoHem3Hs7akRzRwKix5VivGTmlSqQTMFNcR6ZrV+skSt75CnAypqnp+mS6peO0K+FDuyxJ+HP99KVKsZ+0Or+tNSHt9JtVtbGNTISGYt16dSaHz75L2KW/ikdWIPvqQGHXA8lx96VKtPeoZtzPL5D1mBa3MV8wAV/GEagYG34R/fpVebRIJLxzt92WQsrY48zSpVZk2U9S0iKzdo2AbdGzAr6CsXrlqYZ0U85XI+5FKlU76Rfj70a7TbZ5ZRaxz7Hdti7ACM9ufKpbWFfxYAhDTK35TwepyeOnB+9KlUPCqZedvtGo0m0kW2mk8JUUruHHRs4/nXNb9nDeNHf6WPD1BVGQDgTDHf/AHev3pUqv4MeTtBdpbrqipA6LHcQgxywS+6T9D39KzHtJ7OSafcu8AUQ7j7gYEp/PFKlU+0arrXRRS7hTR3s3iBmKkBwo889aMn2fLW1swjZnMIYgDrkUqVHjRXk9FttJt2vhhHRwMbccOe9amz9mJ5rCZJ45Eldcxynpx2IpUq0MaYrULZ7XVVZ4JN6YBAHOBxVnWtCtrvTkleB1cSsxCtjlhknHnxSpUijLPpGmQbjcvdRkdivT+tQvotm67obliD0zilSpQKOt/ZxSwaScFcZ29CaIXGgW8kMaAAMRtDcDNKlRAM1e2DWwkDMd0bbSCO9UMUqVJF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data:image/jpeg;base64,/9j/4AAQSkZJRgABAQAAAQABAAD/2wBDAAkGBwgHBgkIBwgKCgkLDRYPDQwMDRsUFRAWIB0iIiAdHx8kKDQsJCYxJx8fLT0tMTU3Ojo6Iys/RD84QzQ5Ojf/2wBDAQoKCg0MDRoPDxo3JR8lNzc3Nzc3Nzc3Nzc3Nzc3Nzc3Nzc3Nzc3Nzc3Nzc3Nzc3Nzc3Nzc3Nzc3Nzc3Nzc3Nzf/wAARCACoASwDASIAAhEBAxEB/8QAHAAAAQUBAQEAAAAAAAAAAAAABQACAwQGAQcI/8QAPRAAAgEDAwIDBgMGBgICAwAAAQIDAAQRBRIhMUETUWEGIjJxgZEUQrEjUqHB0fAHFRZiguFD8TNzNGNy/8QAGAEAAwEBAAAAAAAAAAAAAAAAAAECAwT/xAAjEQADAQACAgICAwEAAAAAAAAAARECEiEDMUFRBCITQmEy/9oADAMBAAIRAxEAPwDdS6haw/8AyTxrjrlulB772usoG2QK07fYf90Lh06K6SKeVcSOobn4un6U+HQ7e3bcmQxHV+ftxWe/y9P/AJIX4U9sqD2r1m8LLHBHbqSQm1hk88daovaapd3DGSXZMecumSAfI4rQpp7I26ARDvkoevnRGGKfb7+3p1H9K5tb3r2zpx+PnJjotBu58pduXzwpUY+/GRSuPYpp4ZI/xCKjgAZi95f0rbJCTy55+VTBQO1JJovhlHmaf4a8Ykvt49IsfzojF7BQoir+JmAUYCqcCt2fQVHJlQWCMx8s1fPQ+K+jEP7CRZws7/VqZ/obb8N0VNbMTBhkId3kT0qN2kZg2VC/u460ubFxX0Yi89h7mWJljvEJIwAwJFUNN9hb+3nJu2haMcjw36/evR2wAMgD5VxMNkgDHqKf8mvQ+GfozEekSQW7QpviUdCoB/jTYLG7sjmApOGPIdDnPzFamRFkiZXJC99p5odBD+GyY4pDnuw5xUBxXwUPwt74JeRreN8Z5JGz6jr9agW/gkfw4b6F3TghH4J+386Gf4j6k8OjrBHIVeZ9rKvHugZOf4V5THPKhJR2Bzng1rnwrSpnrycXD3C3vrPMn4+8iY5GEM/A88g06PWNGiRYlvrbjgAygV4i08j8sxpods55PrWufDxUM35We3HXtEWcRyXsQYjO4SLtznoT5+lbT2evYJbBJLaRXgPKOrZB58xXy47sVCnPXNev+wN7q9p7NWSWsdu8LBiu8Nke8fXzo349T9R58i/sei6xdBY3YtgbazEVxbzk/Buzyd/eqOoXHtBdowCWiAjlW3c149r9xcprt6XcrIJiGCMcZHFZ58Wr2W/Jmfqe3xvH+IlQOQVI6Mc1YCyDrMR8x/1Xl/sLMNQklt5Y5p5doYH8U0YAHU8V6BbxWUKqimZD323Tn9TTeeK9lZ0t/ATAkH/mQ/8AGu7Zev7NqasKqgKHevX32DfrTt7A5IXj5Go5lcTltJJZzbiuI2PTPStRZXYYL72c1l3jMpOZ3UN+XYCB/CpI7uexJURSSgcoyrn71S2jPWPo2gKk7uM9M07IPkaxX+dTj4o5gf8A+DXRrsgPIcfMGrTRDyzZGONviRD81FRNZ2j53WsBz5xisuvtCF+Jj9acfaNCPjH3o6YRmhbSdNcYaxtzn/8AWBVDVNH0yG2Nx+FUeFyQvQ/P0oYvtCneX+NVtV9oFks3t0k/aTYQDGevXNS85a9DVpo10HSHCuLGLBGR1ps2i6MJAj6fDkqW4XHT+/4UOi1+OKNE8TIUAZ+VR3GuI8gbx2XCk4BpzP0Jpl3/AE1oNwdq2QUlA2FYjAP1qKT2I0CRtzWr5/8Aub+tVItcSGTJmLYUAAnpU3+o4u8g+9VlpeiYVkt2ZSHVORg7ewqWCzjhQIoJA6ZJP61OXA70t2etcp1nVUKOABSLY4qNt+4bWXGecimvKkQDNk8/lGaAJNxPSuM2PiaoJL2NSEGNxHugnGaqxwurkieRgx+FiDj5HFFAluNSSJ/Cj9+XHw1Rm1KSWRYTHKQ3Vo+3zFEEhXd0yw6GuOpXJkBG3pjnNKihEWVCilgpbjBNP3LHjcwyTwKTLGWDeCM5+JlBNdKqVLNtDDpnv9aBncBmJJpLCCPcdwMdFNRtHGQE8IkngeXNW44wiKoGABgCmkwbO20EcC5yWY9SeuKq6rqa2SgNHnxOFckdflVieRYYmdzhVGTWF9oNTecGZseHuAA8lHWtEQzM+0wk1S/gtUJZ23McDPLHAolpP+GKT24N1cyCQnnZgYHyoj7CWqTtLqtyrePK5EYB4VOP6V6BZ2skLAkbs9DtxXZ48dHH5N99GJj/AMKdGIUtdX5O3BAKjnz6VUk/weDzAwanJHEW/wDLEGIH0PJr1hTlMSFBjoB1qSB4idpY8/YVpxRk9s8ol/wYA96PWWcesGP51s9B0IaVp9tpwJkNvGE37cFuc5xWneVEwCe1cEiKQ+BnHU0LMJ1tvpg5tJkl6qEGOprzb2i/wsaaa9vLe4M1xcSFwHbaqZOT0HNetNeK2QGFVJnZuAV+W7ik0PO2jxTRNEn9mvaX8Lcnl7d9jDo3TkfavRtKt7e4tY2uSQX6EfmoT/iBC0SQakYl3WrgMVP/AIz1FXNNmSWztwjZZVLIR34HP2Nc3lz2dvi110HotPt4VKxEgHselVpY4xJ4ZGD1JwcffpXbG8/ELtY/tF6+tTuu4cjIrFpGybZWWJRzurrRnbwxx8s12SURcbAPrVaS7UfEp+QNSUTpnGeQPXNRNIMnbIPvTPxI64Of7703xo8nCDPnjNAHRI2feKY9ea4XB/8ADGw+QrjOGzlVGOMniuIv7rn6HiigcdYWH/4y/YVGttaFsvbKreZXNTsjAYDHOaSrJ3waAGf5fZOpHhxnPlxUTaRaMxJQ5443HtUxjYj4Y2PbIph8UDHhKMdKYgFrEMcOowwRnYGAJA78/wBBVLTLT8bbtN4kmN5A78VFrNyTq85LDckTKo3Y524A+5paXeXNpYxwpaXJwMk7c5PpWyXRjrUZ6EFYknd9M085B5JqLxFTknnzNQy3CgYPIPcGuWnQWWIPG77U3C7ueT69aHzSjGAC3lUKySjDMrN6g80qNIKsoOS2Cy8jdXTkYwvBOOuMVRivcHa0UvzIqQ36jIMUhx/toQoWdzDIwT8qcGHXDGqn42EkKdy+YK4qVfDYBlUEfKmIRmcSEGN8duOn/VQCaXf4e1cn4cyc0rmOZQpgVfiz8RBHyq1awlgrSJhhnAJzTSAdCj/FJjd6VKwOwhcZ9c1KFAHO0fOhOuX4sotsfvSN0x29atdENgjXNSlnY2m5QEPvlM4P3rDe112NsVlCfecgvjsuf50avbpbfxpJW48Pczd++ay+lrJqF+97ID7zZB8l7CtfHnkzLeojb+zs34XS44RtKrjletauy1T8TZMqO0BHAkc5FYsRSJEpKhe25TjJqZLgx2/hESddxBYY+ldqRwvRqk1WSOUrJOxK5GTyDViHWE8Nm3qH9RisgrhRkdCeSzVJ4h3YU7R+9gmr4kcjTtrzjrKCPvUUmsrghXCsf3azu7qdwY/Kuk7VyST8hSaEqaOLVnkQqsiDHc4pDUZm+DwmPoy1mCQTuADc9KbJkksqgHyHapLQc1ZZL/T7qC4WICSMqCpBPzrI+x2pSWWoppmoe7JCjKmfzKSP0x9qvJdiEsXaRiRzk5x9KxetTEanHdw7kkToT6Vl5M1G/j1D1GUva3BKHBByD6UWtL5bkEIjF1xvA/LmsvoeqR63piSqR40Ywy9x6VctpWtp2dD35Hnx0rkaOtP5NLIoYYIBFUboLGCDGm09CfOrUEyTxh4zkGnSIGUhhkEdKUKTA7yqMqEAwM8VWe4R1KFNynqM8/Orlxp+CSh4PmelVXtMoR4Rc55KNgj+NIsa0uFJRcdzuOaja8kU9BjHGSCKmktgBnYrDH72MVUETMm8RK+eQQccfSkBPHqG7AYEcc9OlO/HRHgk/XvUJt4gFLQsCeoB6f1qYafbcr4RBPmaYHVvEAxG4XHSlJenqHBx2xmujToMYGQPsaX+XRDG1+KKTAHf29v4s0wkCvLjxMjIOPnQj8McnaQBn8shA+1bCXSo3PARlI9ahfSY2IyoJAx0quUE8phxQWTD7On5QcU4Rrge6KdtKrjI+lNBct1rmNBwjRfyrXGlSMgtlV6YAzmp92wZYD7U3KsvuggHyGKpIKNRxIeEYAc5ZcU5nUHGASegzTJFDKAzuoB6g4zVWaaAttAk3DkFBzn604KlsOh4IAYjO04zTuTxkZPNCwsIlZ5ZZNxXu5/lxV6wgjhYtGrc8bnJzj5UwLcMBBzLwOwB61MxGfcyB5UwTAHnArplixklRx1JxTEQXlwLeB5H6AcetZK5ma5uHkc5J6egq7rV+Lm4EEZ9yM8nPU0D1C6WzgeRzhUUsx9KpEMzHtdeZuxaRnKlFMnoASev99qtaLCYI8hWJ6jH5vp/eazsXi3t/LO53NINzjsATwK1drFILeNY1GQv5Rg/912ePMUOTy6rCT3qq0iTbh3IK4p0LW8mCxPXg9P/AHUUDnbsOz3T1dun3qzGNy7jggHAEYBGPXANdCOZkqhPDA8OVQT8St1qxbxwRoJF8cn16moXublm2RllGeAEqYGQ7HuN28f7e33pkjXkDDBSP5NyRS2EhQMp/wARTJ2d5MrHsHbIFSft2AILAjsehpMaInTbkvJgd92BTWB2krICO2DUkybk958HuCagSKI8b84PnUllOdS2cnkUB1a3LoQACcVqpYNw2jIU96GXtpF4ZA3Ag/OoaLRmtB1WXRb5ZCW8JziUdvnXo9tIt1E08bbleRsGvM9TtDGxc8+g70c9hdc2OmnXBGwk+Fn59Kw8mflHRjXwbyzuXtnyeV7jzo9E6yoGQgg9KASJn3hU2m3DW8wRmJjkGRk9DWJsgyyZyD0qrcqbeLdGhYDqAM4FXwpIzzg00qOlIoGARSoNqlCwz0wfrmq/gPE7vvkbgDaEGcfSiF3blQZE4wc4I7+dVVLAe9kkHORgfaopcpXlhuNyeGVKcFt7Yb5V2O3kVt5kYA9ASWH0qW4mCgFkchvd3KpOPXj9a6ZGGMliNvTHOadFBp3gE7s9vh611Np+J1J74NcMokAOdoB+ZI+dQNGu5iV3bjnPp8qBwl8WEdXXGeBmuk5wVcY9RVKS0QyEeGB2Bz1pjWI3Hczn5mihDRNhSPeB9O9cDj905+VMkuYzkrjjqaYsqtk5wByc1mA8jL58RgPLApjqUywkbJP5sdPSoJ7yKEblSd2Y4CKueflTRdNK3NrIoyOHHNOAcuNRjicrhncDzwB9aiW8kkkZIW3N5cED+NWJEjYZdQPQjPFNj8KEZiQKT1I6mmCRIIFcq9yAXXngnj+tSvMF5BqpLOG93OTjNDNR1aKzU7vebyFP2HoLy3axIXdlCjzrP6l7QZBjiI2Z+IjJxQHUtTmupMsxVP3V6UOYs5xjIPc81UgrTRWrHDO3Jzn71lPa/UDLdfg4jlYuZOcZby+n6mjk1+LHRWm3Auq+76t0ArDxgzznecuTudm5y2a08ea6zHyOdFnTbdmk3hipJ5IrXWUqRKokV2x2HY0L0+0DLvJUrn8vFHLSIxtnax46sOAK7MI4ts608RGRasV/3GpreSMe+LR89PdcgVfTwkUF4g468AY/7riXQVwiwbUPGSe/qK0hkxvjBSHWFxntkmponkkXcbeMHzYkn9a6ty5GMIp7cjBqGSZ94EjGJh03HKn6igCwbcyqfEmjUeSjFRPaIDgTZ+pqJmZRkpu/3K3BpKzOoKn6GhoEzrWaY5ZW+WaSWiqeXLL+6QP1qRS3TFPw7eQo6GQtDGfhyCOwbFQTI5QjwXYfMGrvhjPP1ru1B8JI+VS59l5v0Y7VoFO4NEy8fmFZhg9rcq8ZKYbKnyNb/Wo1kHGG88j+NY7UrckMpBrHShtlnoPs3qyanp6En9sgxIvrRSY7UBHFeVez+qtpuorISfDbCS/1r1B5FntfEUgg9x0rn3nizow6XbbWXjYKSroOCAeRRiG/hmGUxnyzzXnBumSd9p93PGPSrVvqLK3BK+RHaohtD0Asr9e9VHsI97SJkMe2ePtQiy1lHUeKfQnyo1DchlByGHmKh5GmRHKEh14rjBJlyOM96uEpKMMOKrywMp3Idw+dJ0dRRmttvKKTjsKr/h5t/uNtXHIIzx96JIeTkYPzrrFTjPUd+9JMcKJsUn2+IwIP6ipEsdqhVlkAHlVpSwQ4wxzxmnbjgZAz3quieygNrE++q56gHrVq2jRFYBeOnSqytHG5XESN05fn6CpvE90kTpGO544+9ZpMbLDKiguRg+eKq3V2IWAIwWHWnwzxE7FnEhHOdwP6VV1JAzqRydh4z15qhFZtSiwd0gqpNrNtHG53HcBxxQC/hUT8MIypPAXOaqbS5XxH3DsCpquI6FL3XvEBFt267SCf7+VCHuDIAZAWDc9e3nT/ANnvyeo4z2NRTbHPJyfWqXRIsKQXc8dcV0EMcBWxjqKjIAiIU8Hn3u9Ub3Wo7IjYgdyPPoaFX0gbSXZF7TXZPgQIfcQb2x3J6D+FVdMiwy5IVjznHeqLTPeXIkkI985POfkPpRmxAQrnBx511YzOjj8m66aDTE2RBgn3PWimI2/+V3X0UZoHHcqo90kegqdL1sYJ909gK6k0lDkbbYcVLfbjxiT8s09IIX4E/wBzQZLoeZ+1WEvUAxjnzPNVUSFxaCUhfFYlOrbR+uakS3iA3OiOM/ShIvl24yAO4A61LBfxlgJi20fCAKXQwlE0QbaIV48skU51TqUC59MVQl1ZkcIqoI+vA6/OoJr1ZG3biCelTKNagSlZUHl8qZHIMHHJ+dUF1BGXZJ9/KoDfLG2M9+opcUPkwsZHPQjHkRzTTM4PvJx50OGpRkdTj5V38en5cigpMV6yy5A+Wc1nNStmRjkZBGQa0D3Mco99Dz3xQ65COCB+tTpFLRjb6Jo2Lpx58VsvY7V2l09rediTGMAnutAb6EAEMvHrVbRbwaTqDbhvjddpB6c+n3rDeaob+PcZq5FBJ28EngimAspwfpUVtcxXAGxuAeKmlQ5z2xxXLWdvTXRLFK6/Ce/NErDVpIMDPHkfOgib87e3nUobBzk8VQobO112FiviAjz8qIx6hBMB4cin5msAs+DgN86si9GNufUYFAja3Mo90KcOxwDnAqIJcc/AD680I055HuYWk3EAbsZo6JNyKxJXPp+tZNFZZ2NApJJG5sZxT803Iz0I+QqISbudreWelHQdsqNteMO8ayZPGQD+tQG5tVxthG8/lUDrVloXkUeI0g8wM4NNjt4o2KqgzjPapQysJJn6RlcnjxGA/Sq87Sr77sG3HGMYKj60YKBFJJACnv2qjq6otmcMNwIIB6486pEv0ZXWGKyg9c5IFDVdsY6DOcA1f1YhzFg9B36daobgoILdasXoa7Zx5Cq8l1HEMOcY86qajfrCnuHJOaz9xdyTH33O3sAa0zimetz0FrvVwQVgG49N1BJ5DK5dzknrXEMsh2R5OewFavRvZmO90wllAmYjLs2CvyFbZwl6MdbvsB28apgJyB1PrRa1Bq9/ps25OyaMqpxnPU1cTSJIoxJuRl9DzWiRhrspqDU8akjOKIR6RK7AROhOBweKnh0i5OS4jVQ2Cd3/AFVEQHqpx0pwB8qL/wCWEnasqkduOvn+lSJpQYBlnXBOORTJgHANOwaLDTEywNwmR5CnJpbSEiOVDjHpxQEBDklQT2qJnYDnpRttGlOVEke751FLod1x8B/5UBAE8pHGaikdmGSaNN7P3Tcjw/q1NfQLhQBvj5HXP8KVY0BPEYV0XJUjOfoaKtoNxxtaNh57sYrv+m7oyFd8YK+val2NgsXkitkcj1rr3LHkKBV1tCuY26KQeRg9aT6LdBeEHnjNPsAHeM7jmgt+hILDqOa1culXLjiM1Uf2cvJ439xU2rkbj8VSy8uAbSdQ8OTax91uhJ6elaq2ukkXaxyT0NZfWNFl0xY2Yl0cZJxgqe9V7TUHtyMPuTvz0rDfjp1ePyQ2qMMdMc+ddGM8jHlz1oVZX8c6g5wfWrgbcwLElc5PNYyPs6E0/RZHQZA+lMym8Ip94npXVcFsZGO1S2kYkuoy6gHdjPpQDNZp6qrFnO0ADJzRNJEyFBySPpVGzKjcRjBOOe9TRe8ShXDKOVzgc96hiXostKAcbTntXB4bAFkwfImnAjlRgFTyCvFLMw+BUI9GxRChrSA5Cvs4yG/nzVSO5Uu4w6kZIYgYrI33tDHbDF46LKRnA5KCqn+orMqCJ+SPWjiLo3SzRo2EdfePvDGe3aodU8Q2MuGBBGckYNYyDWyTuRyAOQW6fOorz2gR5CZJXlxx14+gp8WDkFfzbUz2U4rOXt8CpVOefpT9V1OKYEQKwGc4JoMX3HOQD61tjMMN6o2dy5yx/wCqrAF2wKknJHuk80S0xEjtwz7dznK5FbZRkS6TaBMSnByMYHJ+dbnT4xYw+Kz4dAo8MdScZ5+9UPZ9VNy+LfFuICszKOcEc/U5qX8Qtzc748iNUCAHr2yT/flVkPsbskfwx0BywFGNPVFQwspzJlBIeg4JNVbMrEspYB22FR6Z7/c0QtpZLidEiRVUqx9fhNSn2Joi0uE+IY87gG27genr8uKt6leRi2ljBAfJ4XpVyOO3hVGADOIwhxxyOp++KBTM5CrIwKbmIOO56/pVJiLd2ptJY5CCqhUb06HP61DeW8olkMRbwnOFye2Af51zUruS6t4I3YiFcbR5ZA/7q3d3YgitxFkFo8xnHRiTz9gKKCVBt1LFbR+JOwT0zQw67NIWXTopZNxA90cfc8UpVsVmkOpz+NJt/ZRM2Aue7Z61Kk9v7pRwFHI8qm1mk4/BSt5tcuZyIhHGxyQHlOePlSa7uVZhMymQAHgsRz86JWksUMqStIgUE85HegWoXUH4lzvC7gAAeKTZWK/aCMw1eBtyPa4AzhJHU1yLVdZRS728kiow5Vg+D29amt76GeFedpA53cZqS3uYoA7I+9ly4iTksVBNMnu+h1h7RwtIYrlWikLe9nPX1HUVpXQTWEbJOrMcbdpHTPQVltQvrG7g8G7s5PxrnxNxHvrkdsc1b0CR7S2mK7nwMLvGMH5HpTWhPF7Lury7p1VN25AAxz045/pVI6hMgZFbcAx+Lrg9K60jS2pY48Rjh27KBwP79arYEU4UuGDAAkd806yIKXUZwCBgZIJFKxup5rkRvNhXQ8HoMDNNv7cw3JUnIJLceVRQmFWBDEN1BopUQ/UIVazvY7qZYh1jYe8N3PGOxrz2VfAYr7rE8Zr0SeSR7t42RPDlBUjGcgjsfOslrGnxwThJiVJG4ADsRkGk+xoG287wFWVuDzwelaKyvPFC8/asuCBKyRncmeCamgnaGTrwPOstZppnTz6NmHGVI+1X7WQeKpU8+XlWYtrvcu6Ns8dD+tXLW6mhmDMquM9jjFYvMOhaTPR9LYNErEgbvSrzoMgmXBHcDt5VgodYkUDGV8sGiEftHIiKGAYdwTmoZaRqnZCCu459DxSMzDoxA9BWYHtLAeZA4/2gda7/AJ5av73n5ikOHkt1dS3UrSzOWZjkk1xLmRcDd0GBntUFdrtiOKlk3shUjPXqaj8aQ9XbzqKl3oiCk8bMN3HIGcmud+eg5OKjVipBpM5wfU560oAgTLKMjJY9BR21tHLENtAUADJ689KEWMbmYSKOEP8AGtjoVjb3bEiQl0O52P5R3q0Sw5d2w032bXMmJp3Vm2nnHkfoR96GWi+FHG5+F8kY70tanc3vhlh4TDIH61Ctwgwo/KnA8qBIONGgQMnxBeRRH2dmUXO2fhcHHHocUMsv20ZYHJaMlvTNSaczSTAoff4A+ZqEhMM6qBBO0gUlCVAx3yM0FK+IuG6L+tai70WfUFQrcqiKMBSueRxmq6+zjxJhrlDzyShoqocWBY0EyANyAv8AEDinTIJdPMbErIvvAjsCRj7H9aLSaQ6wJEs6LtUjIU85OaqHTnkU/ttq/D7y4yO1PkhrOvhGbedUleC9ij94YLsMhvXmkdK02SHdErRyBT70TFcnPHTjpRqawRAfFaKVMdD/AH1rJXM1tbXKtbyT22ep3blz8vLpU01l9k1/prQWc80Vy5Mak7XAO7HqKHadI97kBMyJxjaCeattrs8LDxTDOPTB/lUZ9qkiOVtYlboSqYP8DSbpSU+SOBZbjVzZM5hCKWZsc8DNGZNFiCI1vJctLkMH8Tlflj61Rg1+S5BdY0UddwUfrg1PaaheXzSRiYe6pYIJCf0wKFroHn/QhY3a2zsGm5TG08lj9POrcNzK0v4toGeFGyVJzu55JNLRra3MEX4u2Y3AY+KwHDDPAFFpraOS3/DRkxwsc8cnPOP1pr/TN34QCu4RCIZowRDMhJyevP8A6quCEuIwMsodX+g5rR3OkSXVvaQCRfDhUqSxOdue3HlTrv2cL6hJLaeGtsQNiFuQcYq6jPiwTdqJ7yYdHLErj0qtp8cMl63iJlSjEr5e6aMS+zV67Bw0WQxOd5/pQK5iexuJfG92RSy8H0ppocaKRaaa3EaAlo4zLkdcAf8Auq+q2S3Gn2V8j78L+HlyeVYZxn0x+lWX8SK6XwWKiRcZ6+6auwyWqaXcW5IOXLqfPAxigDBXtk1uBOCCjHBHcGoHClSwJ5GSPKjuoQGe3eKGQERgsufzcdKBIVMRDD3sYGOM1LKR2C4eLkE49KIpfBsc4NCgpBHGK6QcZ7dqlpFKoPJfEYy2alF+CcZxWdDNjg4NdErfmNQ8ItbaDF9qAUAL1NNg1PCctQYtuJyahzVLCFrbZylXQpJAHU1fh0m4nA8NSxPYDNaGdKI56cU87e56UQb2f1IYxbMQe9EdP9jdQuSGmKQx9yxogckZ6QpgBAfrUZr0Kb2DtIocNcyNJ2bgD61n7j2VuPxRhtZFcBSSW9KIKojs7d47NPBAyV3MfUj+mKMezNubC8jeXHKHf5DIzT1s54meOKMBUVUB/e45onPpdxDYWwSMvLcEvKR+Vfyj7ZNUS2CNQuUuJ1l2lRtIGe9K1jj8UMrg7lx/yNGLrQZBpKXEalnLsMeQHeswsUkMuGypFAJmhe/SyDRqd273cU/QL5xqyAIrgPnb2OKBkM9u0uGPOAcVc0l/DnMvIITAx1zjH60gLbe2WtK7KlyQFJwAo4H2qP8A1lrL4UXRbJxjaKz9zvinlXgHcQQfOm20hilSQ4Yo2cHoTWMOimku/aPXrVtly0kZPZ4wM/wqhce0mpTDDTY+SgVXuZbrV7lCqE7FwEXkCmXWmXVsA08RQHgZI60Qa0NOq3hOTKTj0FR3WoT3XEwjPbIQA1JaaXeXjBbaEyEgsMdwOvWo2spkZg64KsVbJ6EUQHpFN0dxwR9RVNogSS2cjvmjH4dhk70yO2aF3G6Nv2gwTyKfZDjJbOWSA4RsKPMmjdlceDC1zlIGibxeUI8RcYXHnzTNC0Vmmjmu9jRKdxTz8s1e1HUL6W4c20WFUFVyARnjGQeoPPX1qbXCp12QL7Uajj4o845/Zipk9rdTDZ3Rn/hUV37PXk04l0+13LIAWihO7w2I5HyznFUbXTrq5kdIIXd0zvVRyMdeKcBaDS+2eqDvDnt+zFTj221eFFLrEoblS0WMj0rPT6dfW0azvbyIPiVivHFO1TUpNREfiJ7yfnJ5PnRA5U0I9vdYxkeBj/66ryanca3KbmdY/EB2uEXAIxkH59RWWDugKbgVPr0ozol0LJbgueWVHUee1sn+BNVn2Tr0X59RiurC0WIL48Lyo4PXbhSP50NEzGZ1YYiA3EeY9K4LdBfN4Lctwc9sk0TbTCcLj3URck/361oZUC3bRiwmKnMq87fTGaApJulYleGFaRbBU1sW78xy5XI7AjFZ97G6tY1mliZEZ2RWP5mX4h9KTGiGUsjYxx2pLJxgDNOnk3qFxyO9RRHDcrn0qZ0VTucE8cU0tUxdW428epqKTBb3RxQgo3JptOxgZrlUI2nspoVtd2EdyyMZHJGe3BxW10/2fVFBUgDHNKlVIzfsJPHBaREPs486yusPdahKi22Vh3ZGwHB/rSpUCDOhaLd3Chblm+eccfKjz6CkcQFoiq4wOmQeaVKqE2QyaMyMF8E4HfHWpYdMlN1+1XbFtwCeMUqVBNLh0tWtvw6glMlgRQhPZdZd6S2Ywed7YpUqB05caRYxoLbwOgwAoHem3Hs7akRzRwKix5VivGTmlSqQTMFNcR6ZrV+skSt75CnAypqnp+mS6peO0K+FDuyxJ+HP99KVKsZ+0Or+tNSHt9JtVtbGNTISGYt16dSaHz75L2KW/ikdWIPvqQGHXA8lx96VKtPeoZtzPL5D1mBa3MV8wAV/GEagYG34R/fpVebRIJLxzt92WQsrY48zSpVZk2U9S0iKzdo2AbdGzAr6CsXrlqYZ0U85XI+5FKlU76Rfj70a7TbZ5ZRaxz7Hdti7ACM9ufKpbWFfxYAhDTK35TwepyeOnB+9KlUPCqZedvtGo0m0kW2mk8JUUruHHRs4/nXNb9nDeNHf6WPD1BVGQDgTDHf/AHev3pUqv4MeTtBdpbrqipA6LHcQgxywS+6T9D39KzHtJ7OSafcu8AUQ7j7gYEp/PFKlU+0arrXRRS7hTR3s3iBmKkBwo889aMn2fLW1swjZnMIYgDrkUqVHjRXk9FttJt2vhhHRwMbccOe9amz9mJ5rCZJ45Eldcxynpx2IpUq0MaYrULZ7XVVZ4JN6YBAHOBxVnWtCtrvTkleB1cSsxCtjlhknHnxSpUijLPpGmQbjcvdRkdivT+tQvotm67obliD0zilSpQKOt/ZxSwaScFcZ29CaIXGgW8kMaAAMRtDcDNKlRAM1e2DWwkDMd0bbSCO9UMUqVJF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ak.picdn.net/shutterstock/videos/723232/preview/stock-footage-field-irrigation-water-flow-control-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874" y="4953000"/>
            <a:ext cx="3082926" cy="1726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533400" y="52089"/>
            <a:ext cx="8001000"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606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78150"/>
            <a:ext cx="9152973" cy="6179850"/>
          </a:xfrm>
          <a:prstGeom prst="rect">
            <a:avLst/>
          </a:prstGeom>
        </p:spPr>
      </p:pic>
      <p:sp>
        <p:nvSpPr>
          <p:cNvPr id="4" name="TextBox 3"/>
          <p:cNvSpPr txBox="1"/>
          <p:nvPr/>
        </p:nvSpPr>
        <p:spPr>
          <a:xfrm>
            <a:off x="76200" y="69502"/>
            <a:ext cx="8991600" cy="400110"/>
          </a:xfrm>
          <a:prstGeom prst="rect">
            <a:avLst/>
          </a:prstGeom>
          <a:noFill/>
        </p:spPr>
        <p:txBody>
          <a:bodyPr wrap="square" rtlCol="0">
            <a:spAutoFit/>
          </a:bodyPr>
          <a:lstStyle/>
          <a:p>
            <a:pPr algn="ctr"/>
            <a:r>
              <a:rPr lang="en-US" sz="2000" b="1" dirty="0" smtClean="0"/>
              <a:t>Idealized System Design – Insulated, irrigated subterranean heat bank</a:t>
            </a:r>
            <a:endParaRPr lang="en-US" sz="2000" b="1" dirty="0"/>
          </a:p>
        </p:txBody>
      </p:sp>
      <p:sp>
        <p:nvSpPr>
          <p:cNvPr id="3" name="TextBox 2"/>
          <p:cNvSpPr txBox="1"/>
          <p:nvPr/>
        </p:nvSpPr>
        <p:spPr>
          <a:xfrm>
            <a:off x="0" y="762000"/>
            <a:ext cx="1447800" cy="307777"/>
          </a:xfrm>
          <a:prstGeom prst="rect">
            <a:avLst/>
          </a:prstGeom>
          <a:noFill/>
        </p:spPr>
        <p:txBody>
          <a:bodyPr wrap="square" rtlCol="0">
            <a:spAutoFit/>
          </a:bodyPr>
          <a:lstStyle/>
          <a:p>
            <a:r>
              <a:rPr lang="en-US" sz="1400" dirty="0" smtClean="0"/>
              <a:t>Google </a:t>
            </a:r>
            <a:r>
              <a:rPr lang="en-US" sz="1400" dirty="0" err="1" smtClean="0"/>
              <a:t>SketchUp</a:t>
            </a:r>
            <a:endParaRPr lang="en-US" sz="1400" dirty="0"/>
          </a:p>
        </p:txBody>
      </p:sp>
      <p:sp>
        <p:nvSpPr>
          <p:cNvPr id="5" name="TextBox 4"/>
          <p:cNvSpPr txBox="1"/>
          <p:nvPr/>
        </p:nvSpPr>
        <p:spPr>
          <a:xfrm>
            <a:off x="538678" y="5614737"/>
            <a:ext cx="3189844" cy="1200329"/>
          </a:xfrm>
          <a:prstGeom prst="rect">
            <a:avLst/>
          </a:prstGeom>
          <a:noFill/>
        </p:spPr>
        <p:txBody>
          <a:bodyPr wrap="square" rtlCol="0">
            <a:spAutoFit/>
          </a:bodyPr>
          <a:lstStyle/>
          <a:p>
            <a:pPr algn="ctr"/>
            <a:r>
              <a:rPr lang="en-US" u="sng" dirty="0" smtClean="0"/>
              <a:t>Internal substrate:</a:t>
            </a:r>
          </a:p>
          <a:p>
            <a:pPr algn="ctr"/>
            <a:r>
              <a:rPr lang="en-US" dirty="0" smtClean="0"/>
              <a:t>Densely compacted, saturated, thermally and hydraulically conductive sediment</a:t>
            </a:r>
            <a:endParaRPr lang="en-US" dirty="0"/>
          </a:p>
        </p:txBody>
      </p:sp>
      <p:sp>
        <p:nvSpPr>
          <p:cNvPr id="9" name="TextBox 8"/>
          <p:cNvSpPr txBox="1"/>
          <p:nvPr/>
        </p:nvSpPr>
        <p:spPr>
          <a:xfrm>
            <a:off x="4876800" y="1600200"/>
            <a:ext cx="3276600" cy="923330"/>
          </a:xfrm>
          <a:prstGeom prst="rect">
            <a:avLst/>
          </a:prstGeom>
          <a:noFill/>
        </p:spPr>
        <p:txBody>
          <a:bodyPr wrap="square" rtlCol="0">
            <a:spAutoFit/>
          </a:bodyPr>
          <a:lstStyle/>
          <a:p>
            <a:pPr algn="ctr"/>
            <a:r>
              <a:rPr lang="en-US" u="sng" dirty="0" smtClean="0"/>
              <a:t>Outer confining layers:</a:t>
            </a:r>
          </a:p>
          <a:p>
            <a:pPr algn="ctr"/>
            <a:r>
              <a:rPr lang="en-US" dirty="0" smtClean="0"/>
              <a:t>Impermeable, thermally insulating material</a:t>
            </a:r>
            <a:endParaRPr lang="en-US" dirty="0"/>
          </a:p>
        </p:txBody>
      </p:sp>
      <p:cxnSp>
        <p:nvCxnSpPr>
          <p:cNvPr id="22" name="Straight Arrow Connector 21"/>
          <p:cNvCxnSpPr/>
          <p:nvPr/>
        </p:nvCxnSpPr>
        <p:spPr>
          <a:xfrm flipH="1">
            <a:off x="5029200" y="1905000"/>
            <a:ext cx="304800" cy="5334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V="1">
            <a:off x="7391400" y="6233860"/>
            <a:ext cx="76200" cy="2180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5867400" y="6451937"/>
            <a:ext cx="2057400" cy="369332"/>
          </a:xfrm>
          <a:prstGeom prst="rect">
            <a:avLst/>
          </a:prstGeom>
          <a:noFill/>
        </p:spPr>
        <p:txBody>
          <a:bodyPr wrap="square" rtlCol="0">
            <a:spAutoFit/>
          </a:bodyPr>
          <a:lstStyle/>
          <a:p>
            <a:r>
              <a:rPr lang="en-US" dirty="0" smtClean="0"/>
              <a:t>Irrigation inlet valve</a:t>
            </a:r>
            <a:endParaRPr lang="en-US" dirty="0"/>
          </a:p>
        </p:txBody>
      </p:sp>
      <p:cxnSp>
        <p:nvCxnSpPr>
          <p:cNvPr id="31" name="Straight Arrow Connector 30"/>
          <p:cNvCxnSpPr>
            <a:stCxn id="5" idx="0"/>
          </p:cNvCxnSpPr>
          <p:nvPr/>
        </p:nvCxnSpPr>
        <p:spPr>
          <a:xfrm flipV="1">
            <a:off x="2133600" y="5207663"/>
            <a:ext cx="1376878" cy="40707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145817" y="4487870"/>
            <a:ext cx="1442960" cy="923330"/>
          </a:xfrm>
          <a:prstGeom prst="rect">
            <a:avLst/>
          </a:prstGeom>
        </p:spPr>
        <p:txBody>
          <a:bodyPr wrap="none">
            <a:spAutoFit/>
          </a:bodyPr>
          <a:lstStyle/>
          <a:p>
            <a:pPr algn="ctr"/>
            <a:r>
              <a:rPr lang="en-US" u="sng" dirty="0" smtClean="0"/>
              <a:t>Coiled pipe:</a:t>
            </a:r>
          </a:p>
          <a:p>
            <a:pPr algn="ctr"/>
            <a:r>
              <a:rPr lang="en-US" dirty="0" smtClean="0"/>
              <a:t>Decreased </a:t>
            </a:r>
          </a:p>
          <a:p>
            <a:pPr algn="ctr"/>
            <a:r>
              <a:rPr lang="en-US" dirty="0"/>
              <a:t>t</a:t>
            </a:r>
            <a:r>
              <a:rPr lang="en-US" dirty="0" smtClean="0"/>
              <a:t>rench length</a:t>
            </a:r>
            <a:endParaRPr lang="en-US" dirty="0"/>
          </a:p>
        </p:txBody>
      </p:sp>
      <p:cxnSp>
        <p:nvCxnSpPr>
          <p:cNvPr id="14" name="Straight Arrow Connector 13"/>
          <p:cNvCxnSpPr/>
          <p:nvPr/>
        </p:nvCxnSpPr>
        <p:spPr>
          <a:xfrm flipV="1">
            <a:off x="1219200" y="4038600"/>
            <a:ext cx="914400" cy="45332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0461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553200" y="76200"/>
            <a:ext cx="2514600" cy="3831818"/>
          </a:xfrm>
          <a:prstGeom prst="rect">
            <a:avLst/>
          </a:prstGeom>
          <a:solidFill>
            <a:schemeClr val="bg1">
              <a:lumMod val="85000"/>
              <a:alpha val="82000"/>
            </a:schemeClr>
          </a:solidFill>
        </p:spPr>
        <p:txBody>
          <a:bodyPr wrap="square" rtlCol="0">
            <a:spAutoFit/>
          </a:bodyPr>
          <a:lstStyle/>
          <a:p>
            <a:pPr algn="ctr"/>
            <a:r>
              <a:rPr lang="en-US" b="1" u="sng" dirty="0" smtClean="0"/>
              <a:t>Sources</a:t>
            </a:r>
            <a:endParaRPr lang="en-US" b="1" u="sng" dirty="0"/>
          </a:p>
          <a:p>
            <a:pPr algn="ctr"/>
            <a:endParaRPr lang="en-US" dirty="0" smtClean="0"/>
          </a:p>
          <a:p>
            <a:pPr algn="ctr"/>
            <a:r>
              <a:rPr lang="en-US" sz="1600" dirty="0" smtClean="0"/>
              <a:t>www.nrel.gov</a:t>
            </a:r>
          </a:p>
          <a:p>
            <a:pPr algn="ctr"/>
            <a:r>
              <a:rPr lang="en-US" sz="1600" dirty="0" smtClean="0"/>
              <a:t>www.eia.gov</a:t>
            </a:r>
            <a:endParaRPr lang="en-US" sz="1600" dirty="0"/>
          </a:p>
          <a:p>
            <a:pPr algn="ctr"/>
            <a:r>
              <a:rPr lang="en-US" sz="1600" dirty="0"/>
              <a:t>www.gapminder.org</a:t>
            </a:r>
          </a:p>
          <a:p>
            <a:pPr algn="ctr"/>
            <a:r>
              <a:rPr lang="en-US" sz="1600" dirty="0" smtClean="0"/>
              <a:t>www.wikipedia.org</a:t>
            </a:r>
          </a:p>
          <a:p>
            <a:pPr algn="ctr"/>
            <a:r>
              <a:rPr lang="en-US" sz="1600" dirty="0" smtClean="0"/>
              <a:t>www.google.org</a:t>
            </a:r>
            <a:endParaRPr lang="en-US" sz="1600" dirty="0"/>
          </a:p>
          <a:p>
            <a:pPr algn="ctr"/>
            <a:r>
              <a:rPr lang="en-US" sz="1600" dirty="0" smtClean="0"/>
              <a:t>www.crystran.co.uk</a:t>
            </a:r>
            <a:endParaRPr lang="en-US" sz="1600" dirty="0"/>
          </a:p>
          <a:p>
            <a:pPr algn="ctr"/>
            <a:r>
              <a:rPr lang="en-US" sz="1500" dirty="0"/>
              <a:t>www.engineeringtoolbox.com</a:t>
            </a:r>
          </a:p>
          <a:p>
            <a:pPr algn="ctr"/>
            <a:r>
              <a:rPr lang="en-US" sz="1600" dirty="0" smtClean="0"/>
              <a:t>www.energyrealist.com</a:t>
            </a:r>
          </a:p>
          <a:p>
            <a:pPr algn="ctr"/>
            <a:r>
              <a:rPr lang="en-US" sz="1600" dirty="0"/>
              <a:t>www.shutterstock.com</a:t>
            </a:r>
          </a:p>
          <a:p>
            <a:pPr algn="ctr"/>
            <a:r>
              <a:rPr lang="en-US" sz="1600" dirty="0" smtClean="0"/>
              <a:t>www.insidemnsoccer.com</a:t>
            </a:r>
            <a:endParaRPr lang="en-US" sz="1600" dirty="0"/>
          </a:p>
          <a:p>
            <a:pPr algn="ctr"/>
            <a:r>
              <a:rPr lang="en-US" sz="1600" dirty="0" smtClean="0"/>
              <a:t>www.bomag.com</a:t>
            </a:r>
            <a:endParaRPr lang="en-US" sz="1600" dirty="0"/>
          </a:p>
          <a:p>
            <a:pPr algn="ctr"/>
            <a:r>
              <a:rPr lang="en-US" sz="1600" dirty="0" smtClean="0"/>
              <a:t>www.edwclevy.com</a:t>
            </a:r>
            <a:endParaRPr lang="en-US" sz="1600" dirty="0"/>
          </a:p>
          <a:p>
            <a:pPr algn="ctr"/>
            <a:r>
              <a:rPr lang="en-US" sz="1600" dirty="0" smtClean="0"/>
              <a:t>www.scdigest.com</a:t>
            </a:r>
          </a:p>
        </p:txBody>
      </p:sp>
      <p:sp>
        <p:nvSpPr>
          <p:cNvPr id="2" name="TextBox 1"/>
          <p:cNvSpPr txBox="1"/>
          <p:nvPr/>
        </p:nvSpPr>
        <p:spPr>
          <a:xfrm>
            <a:off x="2057400" y="304800"/>
            <a:ext cx="2324100" cy="584775"/>
          </a:xfrm>
          <a:prstGeom prst="rect">
            <a:avLst/>
          </a:prstGeom>
          <a:solidFill>
            <a:schemeClr val="bg1">
              <a:lumMod val="85000"/>
              <a:alpha val="84000"/>
            </a:schemeClr>
          </a:solidFill>
        </p:spPr>
        <p:txBody>
          <a:bodyPr wrap="square" rtlCol="0">
            <a:spAutoFit/>
          </a:bodyPr>
          <a:lstStyle/>
          <a:p>
            <a:pPr algn="ctr"/>
            <a:r>
              <a:rPr lang="en-US" sz="3200" b="1" dirty="0" smtClean="0">
                <a:latin typeface="+mj-lt"/>
              </a:rPr>
              <a:t>Questions?</a:t>
            </a:r>
            <a:endParaRPr lang="en-US" sz="3200" b="1" dirty="0">
              <a:latin typeface="+mj-lt"/>
            </a:endParaRPr>
          </a:p>
        </p:txBody>
      </p:sp>
    </p:spTree>
    <p:extLst>
      <p:ext uri="{BB962C8B-B14F-4D97-AF65-F5344CB8AC3E}">
        <p14:creationId xmlns:p14="http://schemas.microsoft.com/office/powerpoint/2010/main" val="2192718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772400" y="3253080"/>
            <a:ext cx="762000" cy="338554"/>
          </a:xfrm>
          <a:prstGeom prst="rect">
            <a:avLst/>
          </a:prstGeom>
          <a:noFill/>
        </p:spPr>
        <p:txBody>
          <a:bodyPr wrap="square" rtlCol="0">
            <a:spAutoFit/>
          </a:bodyPr>
          <a:lstStyle/>
          <a:p>
            <a:r>
              <a:rPr lang="en-US" sz="1600" dirty="0" smtClean="0"/>
              <a:t>China</a:t>
            </a:r>
            <a:endParaRPr lang="en-US" sz="1600" dirty="0"/>
          </a:p>
        </p:txBody>
      </p:sp>
      <p:sp>
        <p:nvSpPr>
          <p:cNvPr id="9" name="TextBox 8"/>
          <p:cNvSpPr txBox="1"/>
          <p:nvPr/>
        </p:nvSpPr>
        <p:spPr>
          <a:xfrm>
            <a:off x="2843283" y="4429136"/>
            <a:ext cx="762000" cy="338554"/>
          </a:xfrm>
          <a:prstGeom prst="rect">
            <a:avLst/>
          </a:prstGeom>
          <a:noFill/>
        </p:spPr>
        <p:txBody>
          <a:bodyPr wrap="square" rtlCol="0">
            <a:spAutoFit/>
          </a:bodyPr>
          <a:lstStyle/>
          <a:p>
            <a:r>
              <a:rPr lang="en-US" sz="1600" dirty="0" smtClean="0"/>
              <a:t>Japan</a:t>
            </a:r>
            <a:endParaRPr lang="en-US" sz="1600" dirty="0"/>
          </a:p>
        </p:txBody>
      </p:sp>
      <p:sp>
        <p:nvSpPr>
          <p:cNvPr id="10" name="TextBox 9"/>
          <p:cNvSpPr txBox="1"/>
          <p:nvPr/>
        </p:nvSpPr>
        <p:spPr>
          <a:xfrm>
            <a:off x="3440941" y="5165243"/>
            <a:ext cx="838200" cy="338554"/>
          </a:xfrm>
          <a:prstGeom prst="rect">
            <a:avLst/>
          </a:prstGeom>
          <a:noFill/>
        </p:spPr>
        <p:txBody>
          <a:bodyPr wrap="square" rtlCol="0">
            <a:spAutoFit/>
          </a:bodyPr>
          <a:lstStyle/>
          <a:p>
            <a:r>
              <a:rPr lang="en-US" sz="1600" dirty="0" smtClean="0"/>
              <a:t>Russia</a:t>
            </a:r>
            <a:endParaRPr lang="en-US" sz="1600" dirty="0"/>
          </a:p>
        </p:txBody>
      </p:sp>
      <p:sp>
        <p:nvSpPr>
          <p:cNvPr id="11" name="TextBox 10"/>
          <p:cNvSpPr txBox="1"/>
          <p:nvPr/>
        </p:nvSpPr>
        <p:spPr>
          <a:xfrm>
            <a:off x="3440941" y="4707523"/>
            <a:ext cx="838200" cy="338554"/>
          </a:xfrm>
          <a:prstGeom prst="rect">
            <a:avLst/>
          </a:prstGeom>
          <a:noFill/>
        </p:spPr>
        <p:txBody>
          <a:bodyPr wrap="square" rtlCol="0">
            <a:spAutoFit/>
          </a:bodyPr>
          <a:lstStyle/>
          <a:p>
            <a:r>
              <a:rPr lang="en-US" sz="1600" dirty="0" smtClean="0"/>
              <a:t>India</a:t>
            </a:r>
            <a:endParaRPr lang="en-US" sz="1600" dirty="0"/>
          </a:p>
        </p:txBody>
      </p:sp>
      <p:sp>
        <p:nvSpPr>
          <p:cNvPr id="12" name="TextBox 11"/>
          <p:cNvSpPr txBox="1"/>
          <p:nvPr/>
        </p:nvSpPr>
        <p:spPr>
          <a:xfrm>
            <a:off x="2386082" y="5353854"/>
            <a:ext cx="962167" cy="307777"/>
          </a:xfrm>
          <a:prstGeom prst="rect">
            <a:avLst/>
          </a:prstGeom>
          <a:noFill/>
        </p:spPr>
        <p:txBody>
          <a:bodyPr wrap="square" rtlCol="0">
            <a:spAutoFit/>
          </a:bodyPr>
          <a:lstStyle/>
          <a:p>
            <a:r>
              <a:rPr lang="en-US" sz="1400" dirty="0" smtClean="0"/>
              <a:t>Germany</a:t>
            </a:r>
            <a:endParaRPr lang="en-US" sz="1400" dirty="0"/>
          </a:p>
        </p:txBody>
      </p:sp>
      <p:sp>
        <p:nvSpPr>
          <p:cNvPr id="14" name="TextBox 13"/>
          <p:cNvSpPr txBox="1"/>
          <p:nvPr/>
        </p:nvSpPr>
        <p:spPr>
          <a:xfrm>
            <a:off x="6096000" y="533400"/>
            <a:ext cx="1447800" cy="646331"/>
          </a:xfrm>
          <a:prstGeom prst="rect">
            <a:avLst/>
          </a:prstGeom>
          <a:noFill/>
        </p:spPr>
        <p:txBody>
          <a:bodyPr wrap="square" rtlCol="0">
            <a:spAutoFit/>
          </a:bodyPr>
          <a:lstStyle/>
          <a:p>
            <a:r>
              <a:rPr lang="en-US" dirty="0" smtClean="0"/>
              <a:t>United States of America</a:t>
            </a:r>
            <a:endParaRPr lang="en-US" dirty="0"/>
          </a:p>
        </p:txBody>
      </p:sp>
      <p:sp>
        <p:nvSpPr>
          <p:cNvPr id="15" name="Oval 14"/>
          <p:cNvSpPr/>
          <p:nvPr/>
        </p:nvSpPr>
        <p:spPr>
          <a:xfrm>
            <a:off x="5181600" y="4767691"/>
            <a:ext cx="3124200" cy="8711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34000" y="4876800"/>
            <a:ext cx="2895600" cy="646331"/>
          </a:xfrm>
          <a:prstGeom prst="rect">
            <a:avLst/>
          </a:prstGeom>
          <a:noFill/>
        </p:spPr>
        <p:txBody>
          <a:bodyPr wrap="square" rtlCol="0">
            <a:spAutoFit/>
          </a:bodyPr>
          <a:lstStyle/>
          <a:p>
            <a:pPr algn="ctr"/>
            <a:r>
              <a:rPr lang="en-US" dirty="0" smtClean="0"/>
              <a:t>Circle size = Total cumulative CO</a:t>
            </a:r>
            <a:r>
              <a:rPr lang="en-US" baseline="30000" dirty="0" smtClean="0"/>
              <a:t>2</a:t>
            </a:r>
            <a:r>
              <a:rPr lang="en-US" dirty="0" smtClean="0"/>
              <a:t> emissions since 1751</a:t>
            </a:r>
            <a:endParaRPr lang="en-US" dirty="0"/>
          </a:p>
        </p:txBody>
      </p:sp>
      <p:sp>
        <p:nvSpPr>
          <p:cNvPr id="16" name="TextBox 15"/>
          <p:cNvSpPr txBox="1"/>
          <p:nvPr/>
        </p:nvSpPr>
        <p:spPr>
          <a:xfrm>
            <a:off x="5334000" y="6519446"/>
            <a:ext cx="838200" cy="338554"/>
          </a:xfrm>
          <a:prstGeom prst="rect">
            <a:avLst/>
          </a:prstGeom>
          <a:noFill/>
        </p:spPr>
        <p:txBody>
          <a:bodyPr wrap="square" rtlCol="0">
            <a:spAutoFit/>
          </a:bodyPr>
          <a:lstStyle/>
          <a:p>
            <a:r>
              <a:rPr lang="en-US" sz="1600" b="1" dirty="0" smtClean="0">
                <a:solidFill>
                  <a:schemeClr val="tx2">
                    <a:lumMod val="75000"/>
                  </a:schemeClr>
                </a:solidFill>
              </a:rPr>
              <a:t>(toe)</a:t>
            </a:r>
            <a:endParaRPr lang="en-US" sz="1600" b="1" dirty="0">
              <a:solidFill>
                <a:schemeClr val="tx2">
                  <a:lumMod val="75000"/>
                </a:schemeClr>
              </a:solidFill>
            </a:endParaRPr>
          </a:p>
        </p:txBody>
      </p:sp>
      <p:sp>
        <p:nvSpPr>
          <p:cNvPr id="17" name="TextBox 16"/>
          <p:cNvSpPr txBox="1"/>
          <p:nvPr/>
        </p:nvSpPr>
        <p:spPr>
          <a:xfrm rot="16200000">
            <a:off x="-207377" y="1850023"/>
            <a:ext cx="838200" cy="338554"/>
          </a:xfrm>
          <a:prstGeom prst="rect">
            <a:avLst/>
          </a:prstGeom>
          <a:noFill/>
        </p:spPr>
        <p:txBody>
          <a:bodyPr wrap="square" rtlCol="0">
            <a:spAutoFit/>
          </a:bodyPr>
          <a:lstStyle/>
          <a:p>
            <a:r>
              <a:rPr lang="en-US" sz="1600" b="1" dirty="0" smtClean="0">
                <a:solidFill>
                  <a:schemeClr val="tx2">
                    <a:lumMod val="75000"/>
                  </a:schemeClr>
                </a:solidFill>
              </a:rPr>
              <a:t>(tons)</a:t>
            </a:r>
            <a:endParaRPr lang="en-US" sz="1600" b="1" dirty="0">
              <a:solidFill>
                <a:schemeClr val="tx2">
                  <a:lumMod val="75000"/>
                </a:schemeClr>
              </a:solidFill>
            </a:endParaRPr>
          </a:p>
        </p:txBody>
      </p:sp>
      <p:sp>
        <p:nvSpPr>
          <p:cNvPr id="18" name="Rectangle 17"/>
          <p:cNvSpPr/>
          <p:nvPr/>
        </p:nvSpPr>
        <p:spPr>
          <a:xfrm>
            <a:off x="1357742" y="172721"/>
            <a:ext cx="2083199" cy="369332"/>
          </a:xfrm>
          <a:prstGeom prst="rect">
            <a:avLst/>
          </a:prstGeom>
        </p:spPr>
        <p:txBody>
          <a:bodyPr wrap="none">
            <a:spAutoFit/>
          </a:bodyPr>
          <a:lstStyle/>
          <a:p>
            <a:r>
              <a:rPr lang="en-US" dirty="0"/>
              <a:t>www.gapminder.org</a:t>
            </a:r>
          </a:p>
        </p:txBody>
      </p:sp>
      <p:cxnSp>
        <p:nvCxnSpPr>
          <p:cNvPr id="4" name="Straight Arrow Connector 3"/>
          <p:cNvCxnSpPr/>
          <p:nvPr/>
        </p:nvCxnSpPr>
        <p:spPr>
          <a:xfrm>
            <a:off x="762000" y="856565"/>
            <a:ext cx="5957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8305800" y="56388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91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000"/>
          <a:stretch/>
        </p:blipFill>
        <p:spPr>
          <a:xfrm>
            <a:off x="3733800" y="152400"/>
            <a:ext cx="1110441" cy="685800"/>
          </a:xfrm>
          <a:prstGeom prst="rect">
            <a:avLst/>
          </a:prstGeom>
        </p:spPr>
      </p:pic>
      <p:grpSp>
        <p:nvGrpSpPr>
          <p:cNvPr id="7" name="Group 6"/>
          <p:cNvGrpSpPr/>
          <p:nvPr/>
        </p:nvGrpSpPr>
        <p:grpSpPr>
          <a:xfrm>
            <a:off x="3674919" y="107895"/>
            <a:ext cx="5316682" cy="2787705"/>
            <a:chOff x="3674919" y="107895"/>
            <a:chExt cx="5316682" cy="2787705"/>
          </a:xfrm>
        </p:grpSpPr>
        <p:pic>
          <p:nvPicPr>
            <p:cNvPr id="1030" name="Picture 6" descr="http://www.scdigest.com/images/BP_Energy_Consumption_2013.gif"/>
            <p:cNvPicPr>
              <a:picLocks noChangeAspect="1" noChangeArrowheads="1"/>
            </p:cNvPicPr>
            <p:nvPr/>
          </p:nvPicPr>
          <p:blipFill rotWithShape="1">
            <a:blip r:embed="rId4">
              <a:extLst>
                <a:ext uri="{28A0092B-C50C-407E-A947-70E740481C1C}">
                  <a14:useLocalDpi xmlns:a14="http://schemas.microsoft.com/office/drawing/2010/main" val="0"/>
                </a:ext>
              </a:extLst>
            </a:blip>
            <a:srcRect t="9122" b="10593"/>
            <a:stretch/>
          </p:blipFill>
          <p:spPr bwMode="auto">
            <a:xfrm>
              <a:off x="3674919" y="152400"/>
              <a:ext cx="5316682"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448297">
              <a:off x="6009564" y="2249188"/>
              <a:ext cx="533400" cy="381000"/>
            </a:xfrm>
            <a:prstGeom prst="rect">
              <a:avLst/>
            </a:prstGeom>
            <a:noFill/>
          </p:spPr>
          <p:txBody>
            <a:bodyPr wrap="square" rtlCol="0">
              <a:spAutoFit/>
            </a:bodyPr>
            <a:lstStyle/>
            <a:p>
              <a:r>
                <a:rPr lang="en-US" dirty="0" smtClean="0"/>
                <a:t>Oil</a:t>
              </a:r>
              <a:endParaRPr lang="en-US" dirty="0"/>
            </a:p>
          </p:txBody>
        </p:sp>
        <p:sp>
          <p:nvSpPr>
            <p:cNvPr id="9" name="TextBox 8"/>
            <p:cNvSpPr txBox="1"/>
            <p:nvPr/>
          </p:nvSpPr>
          <p:spPr>
            <a:xfrm rot="21276012">
              <a:off x="5676900" y="1686333"/>
              <a:ext cx="1295400" cy="369332"/>
            </a:xfrm>
            <a:prstGeom prst="rect">
              <a:avLst/>
            </a:prstGeom>
            <a:noFill/>
          </p:spPr>
          <p:txBody>
            <a:bodyPr wrap="square" rtlCol="0">
              <a:spAutoFit/>
            </a:bodyPr>
            <a:lstStyle/>
            <a:p>
              <a:r>
                <a:rPr lang="en-US" dirty="0" smtClean="0"/>
                <a:t>Natural Gas</a:t>
              </a:r>
              <a:endParaRPr lang="en-US" dirty="0"/>
            </a:p>
          </p:txBody>
        </p:sp>
        <p:sp>
          <p:nvSpPr>
            <p:cNvPr id="10" name="TextBox 9"/>
            <p:cNvSpPr txBox="1"/>
            <p:nvPr/>
          </p:nvSpPr>
          <p:spPr>
            <a:xfrm rot="21146329">
              <a:off x="5881048" y="963485"/>
              <a:ext cx="609600" cy="369332"/>
            </a:xfrm>
            <a:prstGeom prst="rect">
              <a:avLst/>
            </a:prstGeom>
            <a:noFill/>
          </p:spPr>
          <p:txBody>
            <a:bodyPr wrap="square" rtlCol="0">
              <a:spAutoFit/>
            </a:bodyPr>
            <a:lstStyle/>
            <a:p>
              <a:r>
                <a:rPr lang="en-US" dirty="0" smtClean="0"/>
                <a:t>Coal</a:t>
              </a:r>
              <a:endParaRPr lang="en-US" dirty="0"/>
            </a:p>
          </p:txBody>
        </p:sp>
        <p:sp>
          <p:nvSpPr>
            <p:cNvPr id="11" name="TextBox 10"/>
            <p:cNvSpPr txBox="1"/>
            <p:nvPr/>
          </p:nvSpPr>
          <p:spPr>
            <a:xfrm rot="21187392">
              <a:off x="5722982" y="1326690"/>
              <a:ext cx="1106562" cy="261610"/>
            </a:xfrm>
            <a:prstGeom prst="rect">
              <a:avLst/>
            </a:prstGeom>
            <a:noFill/>
          </p:spPr>
          <p:txBody>
            <a:bodyPr wrap="square" rtlCol="0">
              <a:spAutoFit/>
            </a:bodyPr>
            <a:lstStyle/>
            <a:p>
              <a:r>
                <a:rPr lang="en-US" sz="1100" dirty="0" smtClean="0"/>
                <a:t>Hydroelectric</a:t>
              </a:r>
              <a:endParaRPr lang="en-US" sz="1200" dirty="0"/>
            </a:p>
          </p:txBody>
        </p:sp>
        <p:sp>
          <p:nvSpPr>
            <p:cNvPr id="12" name="TextBox 11"/>
            <p:cNvSpPr txBox="1"/>
            <p:nvPr/>
          </p:nvSpPr>
          <p:spPr>
            <a:xfrm rot="21143603">
              <a:off x="5870790" y="1441507"/>
              <a:ext cx="762000" cy="276999"/>
            </a:xfrm>
            <a:prstGeom prst="rect">
              <a:avLst/>
            </a:prstGeom>
            <a:noFill/>
          </p:spPr>
          <p:txBody>
            <a:bodyPr wrap="square" rtlCol="0">
              <a:spAutoFit/>
            </a:bodyPr>
            <a:lstStyle/>
            <a:p>
              <a:r>
                <a:rPr lang="en-US" sz="1200" dirty="0" smtClean="0"/>
                <a:t>Nuclear</a:t>
              </a:r>
              <a:endParaRPr lang="en-US" sz="1200" dirty="0"/>
            </a:p>
          </p:txBody>
        </p:sp>
        <p:sp>
          <p:nvSpPr>
            <p:cNvPr id="6" name="Rectangle 5"/>
            <p:cNvSpPr/>
            <p:nvPr/>
          </p:nvSpPr>
          <p:spPr>
            <a:xfrm>
              <a:off x="3733800" y="152399"/>
              <a:ext cx="1380079" cy="103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699939" y="107895"/>
              <a:ext cx="1447800" cy="1077218"/>
            </a:xfrm>
            <a:prstGeom prst="rect">
              <a:avLst/>
            </a:prstGeom>
            <a:noFill/>
          </p:spPr>
          <p:txBody>
            <a:bodyPr wrap="square" rtlCol="0">
              <a:spAutoFit/>
            </a:bodyPr>
            <a:lstStyle/>
            <a:p>
              <a:r>
                <a:rPr lang="en-US" dirty="0" smtClean="0"/>
                <a:t>World Energy Consumption</a:t>
              </a:r>
            </a:p>
            <a:p>
              <a:r>
                <a:rPr lang="en-US" sz="1400" dirty="0" smtClean="0"/>
                <a:t>(</a:t>
              </a:r>
              <a:r>
                <a:rPr lang="en-US" sz="1400" u="sng" dirty="0" smtClean="0"/>
                <a:t>Billions</a:t>
              </a:r>
              <a:r>
                <a:rPr lang="en-US" sz="1400" dirty="0" smtClean="0"/>
                <a:t> of tons of oil equivalent)</a:t>
              </a:r>
              <a:endParaRPr lang="en-US" sz="1400" dirty="0"/>
            </a:p>
          </p:txBody>
        </p:sp>
      </p:grpSp>
      <p:sp>
        <p:nvSpPr>
          <p:cNvPr id="16" name="TextBox 15"/>
          <p:cNvSpPr txBox="1"/>
          <p:nvPr/>
        </p:nvSpPr>
        <p:spPr>
          <a:xfrm>
            <a:off x="6382545" y="176295"/>
            <a:ext cx="1346954" cy="276999"/>
          </a:xfrm>
          <a:prstGeom prst="rect">
            <a:avLst/>
          </a:prstGeom>
          <a:noFill/>
        </p:spPr>
        <p:txBody>
          <a:bodyPr wrap="square" rtlCol="0">
            <a:spAutoFit/>
          </a:bodyPr>
          <a:lstStyle/>
          <a:p>
            <a:r>
              <a:rPr lang="en-US" sz="1200" dirty="0" smtClean="0"/>
              <a:t>Other Renewables</a:t>
            </a:r>
            <a:endParaRPr lang="en-US" sz="1200" dirty="0"/>
          </a:p>
        </p:txBody>
      </p:sp>
      <p:cxnSp>
        <p:nvCxnSpPr>
          <p:cNvPr id="14" name="Straight Arrow Connector 13"/>
          <p:cNvCxnSpPr/>
          <p:nvPr/>
        </p:nvCxnSpPr>
        <p:spPr>
          <a:xfrm>
            <a:off x="7620000" y="381000"/>
            <a:ext cx="914400"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2400" y="94833"/>
            <a:ext cx="3352800" cy="1938992"/>
          </a:xfrm>
          <a:prstGeom prst="rect">
            <a:avLst/>
          </a:prstGeom>
          <a:noFill/>
        </p:spPr>
        <p:txBody>
          <a:bodyPr wrap="square" rtlCol="0">
            <a:spAutoFit/>
          </a:bodyPr>
          <a:lstStyle/>
          <a:p>
            <a:pPr algn="ctr"/>
            <a:r>
              <a:rPr lang="en-US" sz="3600" b="1" u="sng" dirty="0" smtClean="0"/>
              <a:t>Energy Sources</a:t>
            </a:r>
          </a:p>
          <a:p>
            <a:endParaRPr lang="en-US" sz="2800" dirty="0"/>
          </a:p>
          <a:p>
            <a:pPr algn="ctr"/>
            <a:r>
              <a:rPr lang="en-US" sz="2800" dirty="0" smtClean="0"/>
              <a:t>Progression toward sustainability</a:t>
            </a:r>
            <a:endParaRPr lang="en-US" sz="2800" dirty="0"/>
          </a:p>
        </p:txBody>
      </p:sp>
      <p:sp>
        <p:nvSpPr>
          <p:cNvPr id="20" name="TextBox 19"/>
          <p:cNvSpPr txBox="1"/>
          <p:nvPr/>
        </p:nvSpPr>
        <p:spPr>
          <a:xfrm>
            <a:off x="5151912" y="3556637"/>
            <a:ext cx="2982271" cy="2677656"/>
          </a:xfrm>
          <a:prstGeom prst="rect">
            <a:avLst/>
          </a:prstGeom>
          <a:noFill/>
          <a:ln>
            <a:noFill/>
          </a:ln>
        </p:spPr>
        <p:txBody>
          <a:bodyPr wrap="square" rtlCol="0">
            <a:spAutoFit/>
          </a:bodyPr>
          <a:lstStyle/>
          <a:p>
            <a:r>
              <a:rPr lang="en-US" sz="2400" dirty="0" smtClean="0"/>
              <a:t>~</a:t>
            </a:r>
            <a:r>
              <a:rPr lang="en-US" sz="2400" u="sng" dirty="0" smtClean="0"/>
              <a:t>90</a:t>
            </a:r>
            <a:r>
              <a:rPr lang="en-US" sz="2400" dirty="0" smtClean="0"/>
              <a:t>% non-renewable</a:t>
            </a:r>
          </a:p>
          <a:p>
            <a:endParaRPr lang="en-US" sz="2400" dirty="0" smtClean="0"/>
          </a:p>
          <a:p>
            <a:endParaRPr lang="en-US" sz="2400" dirty="0"/>
          </a:p>
          <a:p>
            <a:pPr algn="ctr"/>
            <a:r>
              <a:rPr lang="en-US" sz="2400" dirty="0" smtClean="0"/>
              <a:t>U.S. harnesses more geothermal energy than any country </a:t>
            </a:r>
            <a:r>
              <a:rPr lang="en-US" sz="2400" dirty="0"/>
              <a:t> </a:t>
            </a:r>
            <a:r>
              <a:rPr lang="en-US" sz="2400" dirty="0" smtClean="0"/>
              <a:t>   (~3 GW)</a:t>
            </a:r>
          </a:p>
        </p:txBody>
      </p:sp>
      <p:sp>
        <p:nvSpPr>
          <p:cNvPr id="3" name="Rectangle 2"/>
          <p:cNvSpPr/>
          <p:nvPr/>
        </p:nvSpPr>
        <p:spPr>
          <a:xfrm>
            <a:off x="685019" y="3007214"/>
            <a:ext cx="7806025" cy="37745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731983" y="2720219"/>
            <a:ext cx="5181600" cy="158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82765" y="2591722"/>
            <a:ext cx="5215461" cy="369332"/>
          </a:xfrm>
          <a:prstGeom prst="rect">
            <a:avLst/>
          </a:prstGeom>
          <a:noFill/>
        </p:spPr>
        <p:txBody>
          <a:bodyPr wrap="square" rtlCol="0">
            <a:spAutoFit/>
          </a:bodyPr>
          <a:lstStyle/>
          <a:p>
            <a:r>
              <a:rPr lang="en-US" dirty="0" smtClean="0"/>
              <a:t>      </a:t>
            </a:r>
            <a:r>
              <a:rPr lang="en-US" sz="1600" dirty="0" smtClean="0"/>
              <a:t>1990		           2000	              2010</a:t>
            </a:r>
            <a:endParaRPr lang="en-US" sz="1600" dirty="0"/>
          </a:p>
        </p:txBody>
      </p:sp>
      <p:sp>
        <p:nvSpPr>
          <p:cNvPr id="21" name="Rectangle 20"/>
          <p:cNvSpPr/>
          <p:nvPr/>
        </p:nvSpPr>
        <p:spPr>
          <a:xfrm rot="5400000">
            <a:off x="7523661" y="1393825"/>
            <a:ext cx="2582499" cy="208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49007" y="73949"/>
            <a:ext cx="457199" cy="2800767"/>
          </a:xfrm>
          <a:prstGeom prst="rect">
            <a:avLst/>
          </a:prstGeom>
          <a:noFill/>
        </p:spPr>
        <p:txBody>
          <a:bodyPr wrap="square" rtlCol="0">
            <a:spAutoFit/>
          </a:bodyPr>
          <a:lstStyle/>
          <a:p>
            <a:endParaRPr lang="en-US" sz="1600" dirty="0" smtClean="0"/>
          </a:p>
          <a:p>
            <a:endParaRPr lang="en-US" sz="1600" dirty="0"/>
          </a:p>
          <a:p>
            <a:r>
              <a:rPr lang="en-US" sz="1600" dirty="0" smtClean="0"/>
              <a:t>10</a:t>
            </a:r>
          </a:p>
          <a:p>
            <a:endParaRPr lang="en-US" sz="1600" dirty="0"/>
          </a:p>
          <a:p>
            <a:endParaRPr lang="en-US" sz="1600" dirty="0" smtClean="0"/>
          </a:p>
          <a:p>
            <a:endParaRPr lang="en-US" sz="1600" dirty="0"/>
          </a:p>
          <a:p>
            <a:r>
              <a:rPr lang="en-US" sz="1600" dirty="0" smtClean="0"/>
              <a:t>5</a:t>
            </a:r>
          </a:p>
          <a:p>
            <a:endParaRPr lang="en-US" sz="1600" dirty="0"/>
          </a:p>
          <a:p>
            <a:endParaRPr lang="en-US" sz="1600" dirty="0" smtClean="0"/>
          </a:p>
          <a:p>
            <a:endParaRPr lang="en-US" sz="1600" dirty="0"/>
          </a:p>
          <a:p>
            <a:r>
              <a:rPr lang="en-US" sz="1600" dirty="0" smtClean="0"/>
              <a:t>0</a:t>
            </a:r>
            <a:endParaRPr lang="en-US" sz="1600"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519" y="3062504"/>
            <a:ext cx="4042423" cy="3664626"/>
          </a:xfrm>
          <a:prstGeom prst="rect">
            <a:avLst/>
          </a:prstGeom>
        </p:spPr>
      </p:pic>
      <p:sp>
        <p:nvSpPr>
          <p:cNvPr id="18" name="TextBox 17"/>
          <p:cNvSpPr txBox="1"/>
          <p:nvPr/>
        </p:nvSpPr>
        <p:spPr>
          <a:xfrm>
            <a:off x="521546" y="6130692"/>
            <a:ext cx="1383454" cy="584775"/>
          </a:xfrm>
          <a:prstGeom prst="rect">
            <a:avLst/>
          </a:prstGeom>
          <a:noFill/>
        </p:spPr>
        <p:txBody>
          <a:bodyPr wrap="square" rtlCol="0">
            <a:spAutoFit/>
          </a:bodyPr>
          <a:lstStyle/>
          <a:p>
            <a:pPr algn="ctr"/>
            <a:r>
              <a:rPr lang="en-US" dirty="0" smtClean="0"/>
              <a:t>2011</a:t>
            </a:r>
          </a:p>
          <a:p>
            <a:pPr algn="ctr"/>
            <a:r>
              <a:rPr lang="en-US" sz="1400" dirty="0" smtClean="0"/>
              <a:t>www.eia.gov</a:t>
            </a:r>
            <a:endParaRPr lang="en-US" sz="1400" dirty="0"/>
          </a:p>
        </p:txBody>
      </p:sp>
      <p:sp>
        <p:nvSpPr>
          <p:cNvPr id="23" name="TextBox 22"/>
          <p:cNvSpPr txBox="1"/>
          <p:nvPr/>
        </p:nvSpPr>
        <p:spPr>
          <a:xfrm>
            <a:off x="1524000" y="4307012"/>
            <a:ext cx="990600" cy="830997"/>
          </a:xfrm>
          <a:prstGeom prst="rect">
            <a:avLst/>
          </a:prstGeom>
          <a:noFill/>
        </p:spPr>
        <p:txBody>
          <a:bodyPr wrap="square" rtlCol="0">
            <a:spAutoFit/>
          </a:bodyPr>
          <a:lstStyle/>
          <a:p>
            <a:pPr algn="ctr"/>
            <a:r>
              <a:rPr lang="en-US" sz="2400" b="1" dirty="0">
                <a:solidFill>
                  <a:schemeClr val="bg1"/>
                </a:solidFill>
              </a:rPr>
              <a:t>Oil</a:t>
            </a:r>
          </a:p>
          <a:p>
            <a:pPr algn="ctr"/>
            <a:r>
              <a:rPr lang="en-US" sz="2400" b="1" dirty="0">
                <a:solidFill>
                  <a:schemeClr val="bg1"/>
                </a:solidFill>
              </a:rPr>
              <a:t>36.5%</a:t>
            </a:r>
          </a:p>
        </p:txBody>
      </p:sp>
      <p:sp>
        <p:nvSpPr>
          <p:cNvPr id="26" name="TextBox 25"/>
          <p:cNvSpPr txBox="1"/>
          <p:nvPr/>
        </p:nvSpPr>
        <p:spPr>
          <a:xfrm>
            <a:off x="1905000" y="5659795"/>
            <a:ext cx="1677765" cy="830997"/>
          </a:xfrm>
          <a:prstGeom prst="rect">
            <a:avLst/>
          </a:prstGeom>
          <a:noFill/>
        </p:spPr>
        <p:txBody>
          <a:bodyPr wrap="square" rtlCol="0">
            <a:spAutoFit/>
          </a:bodyPr>
          <a:lstStyle/>
          <a:p>
            <a:pPr algn="ctr"/>
            <a:r>
              <a:rPr lang="en-US" sz="2400" dirty="0" smtClean="0">
                <a:solidFill>
                  <a:schemeClr val="bg1"/>
                </a:solidFill>
              </a:rPr>
              <a:t>Natural Gas</a:t>
            </a:r>
            <a:endParaRPr lang="en-US" sz="2400" dirty="0">
              <a:solidFill>
                <a:schemeClr val="bg1"/>
              </a:solidFill>
            </a:endParaRPr>
          </a:p>
          <a:p>
            <a:pPr algn="ctr"/>
            <a:r>
              <a:rPr lang="en-US" sz="2400" dirty="0" smtClean="0">
                <a:solidFill>
                  <a:schemeClr val="bg1"/>
                </a:solidFill>
              </a:rPr>
              <a:t>25.5</a:t>
            </a:r>
            <a:r>
              <a:rPr lang="en-US" sz="2400" dirty="0">
                <a:solidFill>
                  <a:schemeClr val="bg1"/>
                </a:solidFill>
              </a:rPr>
              <a:t>%</a:t>
            </a:r>
          </a:p>
        </p:txBody>
      </p:sp>
      <p:sp>
        <p:nvSpPr>
          <p:cNvPr id="27" name="TextBox 26"/>
          <p:cNvSpPr txBox="1"/>
          <p:nvPr/>
        </p:nvSpPr>
        <p:spPr>
          <a:xfrm>
            <a:off x="3298420" y="4700409"/>
            <a:ext cx="990600" cy="830997"/>
          </a:xfrm>
          <a:prstGeom prst="rect">
            <a:avLst/>
          </a:prstGeom>
          <a:noFill/>
        </p:spPr>
        <p:txBody>
          <a:bodyPr wrap="square" rtlCol="0">
            <a:spAutoFit/>
          </a:bodyPr>
          <a:lstStyle/>
          <a:p>
            <a:pPr algn="ctr"/>
            <a:r>
              <a:rPr lang="en-US" sz="2400" dirty="0" smtClean="0">
                <a:solidFill>
                  <a:schemeClr val="bg1"/>
                </a:solidFill>
              </a:rPr>
              <a:t>Coal</a:t>
            </a:r>
            <a:endParaRPr lang="en-US" sz="2400" dirty="0">
              <a:solidFill>
                <a:schemeClr val="bg1"/>
              </a:solidFill>
            </a:endParaRPr>
          </a:p>
          <a:p>
            <a:pPr algn="ctr"/>
            <a:r>
              <a:rPr lang="en-US" sz="2400" dirty="0" smtClean="0">
                <a:solidFill>
                  <a:schemeClr val="bg1"/>
                </a:solidFill>
              </a:rPr>
              <a:t>20.1%</a:t>
            </a:r>
            <a:endParaRPr lang="en-US" sz="2400" dirty="0">
              <a:solidFill>
                <a:schemeClr val="bg1"/>
              </a:solidFill>
            </a:endParaRPr>
          </a:p>
        </p:txBody>
      </p:sp>
      <p:sp>
        <p:nvSpPr>
          <p:cNvPr id="28" name="TextBox 27"/>
          <p:cNvSpPr txBox="1"/>
          <p:nvPr/>
        </p:nvSpPr>
        <p:spPr>
          <a:xfrm rot="19326954">
            <a:off x="2659808" y="4245360"/>
            <a:ext cx="1708887" cy="369332"/>
          </a:xfrm>
          <a:prstGeom prst="rect">
            <a:avLst/>
          </a:prstGeom>
          <a:noFill/>
        </p:spPr>
        <p:txBody>
          <a:bodyPr wrap="square" rtlCol="0">
            <a:spAutoFit/>
          </a:bodyPr>
          <a:lstStyle/>
          <a:p>
            <a:pPr algn="ctr"/>
            <a:r>
              <a:rPr lang="en-US" dirty="0" smtClean="0">
                <a:solidFill>
                  <a:schemeClr val="bg1"/>
                </a:solidFill>
              </a:rPr>
              <a:t>Nuclear 8.5%</a:t>
            </a:r>
            <a:endParaRPr lang="en-US" dirty="0">
              <a:solidFill>
                <a:schemeClr val="bg1"/>
              </a:solidFill>
            </a:endParaRPr>
          </a:p>
        </p:txBody>
      </p:sp>
      <p:sp>
        <p:nvSpPr>
          <p:cNvPr id="29" name="TextBox 28"/>
          <p:cNvSpPr txBox="1"/>
          <p:nvPr/>
        </p:nvSpPr>
        <p:spPr>
          <a:xfrm rot="17727160">
            <a:off x="2394699" y="3937361"/>
            <a:ext cx="1708887" cy="307777"/>
          </a:xfrm>
          <a:prstGeom prst="rect">
            <a:avLst/>
          </a:prstGeom>
          <a:noFill/>
        </p:spPr>
        <p:txBody>
          <a:bodyPr wrap="square" rtlCol="0">
            <a:spAutoFit/>
          </a:bodyPr>
          <a:lstStyle/>
          <a:p>
            <a:pPr algn="ctr"/>
            <a:r>
              <a:rPr lang="en-US" sz="1400" dirty="0" smtClean="0">
                <a:solidFill>
                  <a:schemeClr val="bg1"/>
                </a:solidFill>
              </a:rPr>
              <a:t>Biomass 4.5%</a:t>
            </a:r>
            <a:endParaRPr lang="en-US" sz="1400" dirty="0">
              <a:solidFill>
                <a:schemeClr val="bg1"/>
              </a:solidFill>
            </a:endParaRPr>
          </a:p>
        </p:txBody>
      </p:sp>
      <p:sp>
        <p:nvSpPr>
          <p:cNvPr id="30" name="TextBox 29"/>
          <p:cNvSpPr txBox="1"/>
          <p:nvPr/>
        </p:nvSpPr>
        <p:spPr>
          <a:xfrm rot="16912167">
            <a:off x="2180221" y="3788366"/>
            <a:ext cx="1708887" cy="307777"/>
          </a:xfrm>
          <a:prstGeom prst="rect">
            <a:avLst/>
          </a:prstGeom>
          <a:noFill/>
        </p:spPr>
        <p:txBody>
          <a:bodyPr wrap="square" rtlCol="0">
            <a:spAutoFit/>
          </a:bodyPr>
          <a:lstStyle/>
          <a:p>
            <a:pPr algn="ctr"/>
            <a:r>
              <a:rPr lang="en-US" sz="1400" dirty="0" smtClean="0">
                <a:solidFill>
                  <a:schemeClr val="bg1"/>
                </a:solidFill>
              </a:rPr>
              <a:t>Hydro 3.3%</a:t>
            </a:r>
            <a:endParaRPr lang="en-US" sz="1400" dirty="0">
              <a:solidFill>
                <a:schemeClr val="bg1"/>
              </a:solidFill>
            </a:endParaRPr>
          </a:p>
        </p:txBody>
      </p:sp>
      <p:sp>
        <p:nvSpPr>
          <p:cNvPr id="31" name="TextBox 30"/>
          <p:cNvSpPr txBox="1"/>
          <p:nvPr/>
        </p:nvSpPr>
        <p:spPr>
          <a:xfrm>
            <a:off x="2714952" y="3206033"/>
            <a:ext cx="1708887" cy="307777"/>
          </a:xfrm>
          <a:prstGeom prst="rect">
            <a:avLst/>
          </a:prstGeom>
          <a:noFill/>
        </p:spPr>
        <p:txBody>
          <a:bodyPr wrap="square" rtlCol="0">
            <a:spAutoFit/>
          </a:bodyPr>
          <a:lstStyle/>
          <a:p>
            <a:pPr algn="ctr"/>
            <a:r>
              <a:rPr lang="en-US" sz="1400" dirty="0" smtClean="0"/>
              <a:t>Wind 1.2%</a:t>
            </a:r>
            <a:endParaRPr lang="en-US" sz="1400" dirty="0"/>
          </a:p>
        </p:txBody>
      </p:sp>
      <p:cxnSp>
        <p:nvCxnSpPr>
          <p:cNvPr id="1024" name="Straight Connector 1023"/>
          <p:cNvCxnSpPr/>
          <p:nvPr/>
        </p:nvCxnSpPr>
        <p:spPr>
          <a:xfrm flipH="1">
            <a:off x="2895600" y="3384790"/>
            <a:ext cx="228600" cy="12902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2331982" y="3384790"/>
            <a:ext cx="474082" cy="9513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737919" y="3218315"/>
            <a:ext cx="1708887" cy="523220"/>
          </a:xfrm>
          <a:prstGeom prst="rect">
            <a:avLst/>
          </a:prstGeom>
          <a:noFill/>
        </p:spPr>
        <p:txBody>
          <a:bodyPr wrap="square" rtlCol="0">
            <a:spAutoFit/>
          </a:bodyPr>
          <a:lstStyle/>
          <a:p>
            <a:pPr algn="ctr"/>
            <a:r>
              <a:rPr lang="en-US" sz="1400" dirty="0" smtClean="0"/>
              <a:t>Geothermal / Solar 0.2%</a:t>
            </a:r>
            <a:endParaRPr lang="en-US" sz="1400" dirty="0"/>
          </a:p>
        </p:txBody>
      </p:sp>
    </p:spTree>
    <p:extLst>
      <p:ext uri="{BB962C8B-B14F-4D97-AF65-F5344CB8AC3E}">
        <p14:creationId xmlns:p14="http://schemas.microsoft.com/office/powerpoint/2010/main" val="1606405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bnet.com/blogs/2011usheatflowmap_detail_legend1.jpg?tag=content;siu-contai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400"/>
            <a:ext cx="8865646" cy="5172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334000"/>
            <a:ext cx="3200400" cy="369332"/>
          </a:xfrm>
          <a:prstGeom prst="rect">
            <a:avLst/>
          </a:prstGeom>
          <a:noFill/>
        </p:spPr>
        <p:txBody>
          <a:bodyPr wrap="square" rtlCol="0">
            <a:spAutoFit/>
          </a:bodyPr>
          <a:lstStyle/>
          <a:p>
            <a:r>
              <a:rPr lang="en-US" dirty="0" smtClean="0"/>
              <a:t>www.google.org, 2011</a:t>
            </a:r>
            <a:endParaRPr lang="en-US" dirty="0"/>
          </a:p>
        </p:txBody>
      </p:sp>
      <p:sp>
        <p:nvSpPr>
          <p:cNvPr id="5" name="TextBox 4"/>
          <p:cNvSpPr txBox="1"/>
          <p:nvPr/>
        </p:nvSpPr>
        <p:spPr>
          <a:xfrm>
            <a:off x="914400" y="381000"/>
            <a:ext cx="7315200" cy="646331"/>
          </a:xfrm>
          <a:prstGeom prst="rect">
            <a:avLst/>
          </a:prstGeom>
          <a:noFill/>
        </p:spPr>
        <p:txBody>
          <a:bodyPr wrap="square" rtlCol="0">
            <a:spAutoFit/>
          </a:bodyPr>
          <a:lstStyle/>
          <a:p>
            <a:pPr algn="ctr"/>
            <a:r>
              <a:rPr lang="en-US" sz="3600" b="1" dirty="0" smtClean="0"/>
              <a:t>Geothermal Energy Potential</a:t>
            </a:r>
            <a:endParaRPr lang="en-US" sz="3600" b="1" dirty="0"/>
          </a:p>
        </p:txBody>
      </p:sp>
    </p:spTree>
    <p:extLst>
      <p:ext uri="{BB962C8B-B14F-4D97-AF65-F5344CB8AC3E}">
        <p14:creationId xmlns:p14="http://schemas.microsoft.com/office/powerpoint/2010/main" val="112256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9180" y="231732"/>
            <a:ext cx="5747238" cy="646331"/>
          </a:xfrm>
          <a:prstGeom prst="rect">
            <a:avLst/>
          </a:prstGeom>
          <a:noFill/>
        </p:spPr>
        <p:txBody>
          <a:bodyPr wrap="square" rtlCol="0">
            <a:spAutoFit/>
          </a:bodyPr>
          <a:lstStyle/>
          <a:p>
            <a:r>
              <a:rPr lang="en-US" sz="3600" dirty="0" smtClean="0"/>
              <a:t>Types of Geothermal Systems</a:t>
            </a:r>
            <a:endParaRPr lang="en-US" sz="3600" dirty="0"/>
          </a:p>
        </p:txBody>
      </p:sp>
      <p:sp>
        <p:nvSpPr>
          <p:cNvPr id="5" name="TextBox 4"/>
          <p:cNvSpPr txBox="1"/>
          <p:nvPr/>
        </p:nvSpPr>
        <p:spPr>
          <a:xfrm>
            <a:off x="284828" y="1271916"/>
            <a:ext cx="2382172" cy="892552"/>
          </a:xfrm>
          <a:prstGeom prst="rect">
            <a:avLst/>
          </a:prstGeom>
          <a:noFill/>
        </p:spPr>
        <p:txBody>
          <a:bodyPr wrap="square" rtlCol="0">
            <a:spAutoFit/>
          </a:bodyPr>
          <a:lstStyle/>
          <a:p>
            <a:pPr algn="ctr"/>
            <a:r>
              <a:rPr lang="en-US" sz="2800" u="sng" dirty="0" smtClean="0"/>
              <a:t>Deep</a:t>
            </a:r>
          </a:p>
          <a:p>
            <a:pPr algn="ctr"/>
            <a:r>
              <a:rPr lang="en-US" sz="2400" b="1" dirty="0" smtClean="0"/>
              <a:t>Heat Extraction</a:t>
            </a:r>
            <a:endParaRPr lang="en-US" sz="2400" b="1" dirty="0"/>
          </a:p>
        </p:txBody>
      </p:sp>
      <p:sp>
        <p:nvSpPr>
          <p:cNvPr id="6" name="TextBox 5"/>
          <p:cNvSpPr txBox="1"/>
          <p:nvPr/>
        </p:nvSpPr>
        <p:spPr>
          <a:xfrm>
            <a:off x="4955041" y="1271916"/>
            <a:ext cx="2053318" cy="892552"/>
          </a:xfrm>
          <a:prstGeom prst="rect">
            <a:avLst/>
          </a:prstGeom>
          <a:noFill/>
        </p:spPr>
        <p:txBody>
          <a:bodyPr wrap="none" rtlCol="0">
            <a:spAutoFit/>
          </a:bodyPr>
          <a:lstStyle/>
          <a:p>
            <a:pPr algn="ctr"/>
            <a:r>
              <a:rPr lang="en-US" sz="2800" u="sng" dirty="0" smtClean="0"/>
              <a:t>Shallow </a:t>
            </a:r>
            <a:r>
              <a:rPr lang="en-US" sz="2400" u="sng" dirty="0" smtClean="0"/>
              <a:t/>
            </a:r>
            <a:br>
              <a:rPr lang="en-US" sz="2400" u="sng" dirty="0" smtClean="0"/>
            </a:br>
            <a:r>
              <a:rPr lang="en-US" sz="2400" b="1" dirty="0" smtClean="0"/>
              <a:t>Heat Exchange</a:t>
            </a:r>
            <a:endParaRPr lang="en-US" sz="2400" b="1" dirty="0"/>
          </a:p>
        </p:txBody>
      </p:sp>
      <p:sp>
        <p:nvSpPr>
          <p:cNvPr id="7" name="TextBox 6"/>
          <p:cNvSpPr txBox="1"/>
          <p:nvPr/>
        </p:nvSpPr>
        <p:spPr>
          <a:xfrm>
            <a:off x="284828" y="6023290"/>
            <a:ext cx="2438400" cy="461665"/>
          </a:xfrm>
          <a:prstGeom prst="rect">
            <a:avLst/>
          </a:prstGeom>
          <a:noFill/>
        </p:spPr>
        <p:txBody>
          <a:bodyPr wrap="square" rtlCol="0">
            <a:spAutoFit/>
          </a:bodyPr>
          <a:lstStyle/>
          <a:p>
            <a:pPr algn="ctr"/>
            <a:r>
              <a:rPr lang="en-US" sz="2400" b="1" dirty="0" smtClean="0"/>
              <a:t>Power generation</a:t>
            </a:r>
            <a:endParaRPr lang="en-US" sz="2400" b="1" dirty="0"/>
          </a:p>
        </p:txBody>
      </p:sp>
      <p:sp>
        <p:nvSpPr>
          <p:cNvPr id="8" name="TextBox 7"/>
          <p:cNvSpPr txBox="1"/>
          <p:nvPr/>
        </p:nvSpPr>
        <p:spPr>
          <a:xfrm>
            <a:off x="3818080" y="2233395"/>
            <a:ext cx="1211120" cy="461665"/>
          </a:xfrm>
          <a:prstGeom prst="rect">
            <a:avLst/>
          </a:prstGeom>
          <a:noFill/>
        </p:spPr>
        <p:txBody>
          <a:bodyPr wrap="square" rtlCol="0">
            <a:spAutoFit/>
          </a:bodyPr>
          <a:lstStyle/>
          <a:p>
            <a:r>
              <a:rPr lang="en-US" sz="2400" b="1" dirty="0" smtClean="0"/>
              <a:t>Vertical</a:t>
            </a:r>
            <a:endParaRPr lang="en-US" sz="2400" b="1" dirty="0"/>
          </a:p>
        </p:txBody>
      </p:sp>
      <p:sp>
        <p:nvSpPr>
          <p:cNvPr id="9" name="TextBox 8"/>
          <p:cNvSpPr txBox="1"/>
          <p:nvPr/>
        </p:nvSpPr>
        <p:spPr>
          <a:xfrm>
            <a:off x="6600537" y="2233393"/>
            <a:ext cx="1491762" cy="461665"/>
          </a:xfrm>
          <a:prstGeom prst="rect">
            <a:avLst/>
          </a:prstGeom>
          <a:noFill/>
        </p:spPr>
        <p:txBody>
          <a:bodyPr wrap="square" rtlCol="0">
            <a:spAutoFit/>
          </a:bodyPr>
          <a:lstStyle/>
          <a:p>
            <a:r>
              <a:rPr lang="en-US" sz="2400" b="1" dirty="0" smtClean="0"/>
              <a:t>Horizontal</a:t>
            </a:r>
            <a:endParaRPr lang="en-US" sz="2400" b="1" dirty="0"/>
          </a:p>
        </p:txBody>
      </p:sp>
      <p:sp>
        <p:nvSpPr>
          <p:cNvPr id="10" name="Rectangle 9"/>
          <p:cNvSpPr/>
          <p:nvPr/>
        </p:nvSpPr>
        <p:spPr>
          <a:xfrm>
            <a:off x="3124200" y="1143000"/>
            <a:ext cx="5715000" cy="548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35511" y="6023290"/>
            <a:ext cx="2892377" cy="461665"/>
          </a:xfrm>
          <a:prstGeom prst="rect">
            <a:avLst/>
          </a:prstGeom>
          <a:noFill/>
        </p:spPr>
        <p:txBody>
          <a:bodyPr wrap="square" rtlCol="0">
            <a:spAutoFit/>
          </a:bodyPr>
          <a:lstStyle/>
          <a:p>
            <a:r>
              <a:rPr lang="en-US" sz="2400" b="1" dirty="0" smtClean="0"/>
              <a:t>Heating and Cooling</a:t>
            </a:r>
            <a:endParaRPr lang="en-US" sz="2400" b="1" dirty="0"/>
          </a:p>
        </p:txBody>
      </p:sp>
      <p:pic>
        <p:nvPicPr>
          <p:cNvPr id="14" name="Picture 13"/>
          <p:cNvPicPr>
            <a:picLocks noChangeAspect="1"/>
          </p:cNvPicPr>
          <p:nvPr/>
        </p:nvPicPr>
        <p:blipFill rotWithShape="1">
          <a:blip r:embed="rId3"/>
          <a:srcRect b="11330"/>
          <a:stretch/>
        </p:blipFill>
        <p:spPr>
          <a:xfrm>
            <a:off x="341056" y="2362200"/>
            <a:ext cx="2325944" cy="3569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4"/>
          <a:srcRect t="2509"/>
          <a:stretch/>
        </p:blipFill>
        <p:spPr>
          <a:xfrm>
            <a:off x="3264054" y="2819399"/>
            <a:ext cx="2374746" cy="2960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5"/>
          <a:srcRect l="2717" t="5727" r="7633" b="19826"/>
          <a:stretch/>
        </p:blipFill>
        <p:spPr>
          <a:xfrm>
            <a:off x="6166338" y="2819399"/>
            <a:ext cx="2514600" cy="2967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5-Point Star 10"/>
          <p:cNvSpPr/>
          <p:nvPr/>
        </p:nvSpPr>
        <p:spPr>
          <a:xfrm>
            <a:off x="7195038" y="4879136"/>
            <a:ext cx="457200" cy="4572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501249" y="5480243"/>
            <a:ext cx="1756551" cy="307777"/>
          </a:xfrm>
          <a:prstGeom prst="rect">
            <a:avLst/>
          </a:prstGeom>
          <a:noFill/>
        </p:spPr>
        <p:txBody>
          <a:bodyPr wrap="square" rtlCol="0">
            <a:spAutoFit/>
          </a:bodyPr>
          <a:lstStyle/>
          <a:p>
            <a:r>
              <a:rPr lang="en-US" sz="1400" dirty="0" smtClean="0"/>
              <a:t>30-150m deep</a:t>
            </a:r>
            <a:endParaRPr lang="en-US" sz="1400" dirty="0"/>
          </a:p>
        </p:txBody>
      </p:sp>
      <p:sp>
        <p:nvSpPr>
          <p:cNvPr id="20" name="TextBox 19"/>
          <p:cNvSpPr txBox="1"/>
          <p:nvPr/>
        </p:nvSpPr>
        <p:spPr>
          <a:xfrm>
            <a:off x="6468143" y="4399791"/>
            <a:ext cx="1756551" cy="307777"/>
          </a:xfrm>
          <a:prstGeom prst="rect">
            <a:avLst/>
          </a:prstGeom>
          <a:noFill/>
        </p:spPr>
        <p:txBody>
          <a:bodyPr wrap="square" rtlCol="0">
            <a:spAutoFit/>
          </a:bodyPr>
          <a:lstStyle/>
          <a:p>
            <a:r>
              <a:rPr lang="en-US" sz="1400" dirty="0" smtClean="0"/>
              <a:t>1-3m deep</a:t>
            </a:r>
            <a:endParaRPr lang="en-US" sz="1400" dirty="0"/>
          </a:p>
        </p:txBody>
      </p:sp>
      <p:sp>
        <p:nvSpPr>
          <p:cNvPr id="21" name="TextBox 20"/>
          <p:cNvSpPr txBox="1"/>
          <p:nvPr/>
        </p:nvSpPr>
        <p:spPr>
          <a:xfrm>
            <a:off x="762000" y="4797623"/>
            <a:ext cx="1113984" cy="307777"/>
          </a:xfrm>
          <a:prstGeom prst="rect">
            <a:avLst/>
          </a:prstGeom>
          <a:noFill/>
        </p:spPr>
        <p:txBody>
          <a:bodyPr wrap="square" rtlCol="0">
            <a:spAutoFit/>
          </a:bodyPr>
          <a:lstStyle/>
          <a:p>
            <a:r>
              <a:rPr lang="en-US" sz="1400" dirty="0" smtClean="0"/>
              <a:t>1-5km</a:t>
            </a:r>
            <a:r>
              <a:rPr lang="en-US" sz="1400" dirty="0"/>
              <a:t> </a:t>
            </a:r>
            <a:r>
              <a:rPr lang="en-US" sz="1400" dirty="0" smtClean="0"/>
              <a:t>deep</a:t>
            </a:r>
            <a:endParaRPr lang="en-US" sz="1400" dirty="0"/>
          </a:p>
        </p:txBody>
      </p:sp>
      <p:sp>
        <p:nvSpPr>
          <p:cNvPr id="3" name="Lightning Bolt 2"/>
          <p:cNvSpPr/>
          <p:nvPr/>
        </p:nvSpPr>
        <p:spPr>
          <a:xfrm rot="19937831" flipH="1">
            <a:off x="1164875" y="2698251"/>
            <a:ext cx="241756" cy="236326"/>
          </a:xfrm>
          <a:prstGeom prst="lightningBolt">
            <a:avLst/>
          </a:prstGeom>
          <a:solidFill>
            <a:srgbClr val="FFFF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51380" y="1143000"/>
            <a:ext cx="2896620" cy="5486400"/>
            <a:chOff x="151380" y="1143000"/>
            <a:chExt cx="2896620" cy="5486400"/>
          </a:xfrm>
        </p:grpSpPr>
        <p:grpSp>
          <p:nvGrpSpPr>
            <p:cNvPr id="13" name="Group 12"/>
            <p:cNvGrpSpPr/>
            <p:nvPr/>
          </p:nvGrpSpPr>
          <p:grpSpPr>
            <a:xfrm>
              <a:off x="152400" y="1610247"/>
              <a:ext cx="2895600" cy="5019153"/>
              <a:chOff x="152400" y="1638398"/>
              <a:chExt cx="2895600" cy="5019153"/>
            </a:xfrm>
          </p:grpSpPr>
          <p:pic>
            <p:nvPicPr>
              <p:cNvPr id="18" name="Picture 17"/>
              <p:cNvPicPr>
                <a:picLocks noChangeAspect="1"/>
              </p:cNvPicPr>
              <p:nvPr/>
            </p:nvPicPr>
            <p:blipFill rotWithShape="1">
              <a:blip r:embed="rId6"/>
              <a:srcRect l="9281" r="9414"/>
              <a:stretch/>
            </p:blipFill>
            <p:spPr>
              <a:xfrm>
                <a:off x="152400" y="1638398"/>
                <a:ext cx="2895600" cy="5019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943357" y="6477846"/>
                <a:ext cx="60634" cy="155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flipH="1">
              <a:off x="151380" y="1143000"/>
              <a:ext cx="2895600" cy="430887"/>
            </a:xfrm>
            <a:prstGeom prst="rect">
              <a:avLst/>
            </a:prstGeom>
            <a:solidFill>
              <a:schemeClr val="bg1"/>
            </a:solidFill>
            <a:ln>
              <a:solidFill>
                <a:schemeClr val="tx1"/>
              </a:solidFill>
            </a:ln>
          </p:spPr>
          <p:txBody>
            <a:bodyPr wrap="square" rtlCol="0">
              <a:spAutoFit/>
            </a:bodyPr>
            <a:lstStyle/>
            <a:p>
              <a:pPr algn="ctr"/>
              <a:r>
                <a:rPr lang="en-US" sz="2200" b="1" dirty="0" smtClean="0"/>
                <a:t>Shallow Vertical Wells</a:t>
              </a:r>
              <a:endParaRPr lang="en-US" sz="2200" b="1" dirty="0"/>
            </a:p>
          </p:txBody>
        </p:sp>
      </p:grpSp>
    </p:spTree>
    <p:extLst>
      <p:ext uri="{BB962C8B-B14F-4D97-AF65-F5344CB8AC3E}">
        <p14:creationId xmlns:p14="http://schemas.microsoft.com/office/powerpoint/2010/main" val="269512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 y="0"/>
            <a:ext cx="9143999" cy="6858000"/>
          </a:xfrm>
        </p:spPr>
      </p:pic>
      <p:graphicFrame>
        <p:nvGraphicFramePr>
          <p:cNvPr id="4" name="Table 3"/>
          <p:cNvGraphicFramePr>
            <a:graphicFrameLocks noGrp="1"/>
          </p:cNvGraphicFramePr>
          <p:nvPr>
            <p:extLst>
              <p:ext uri="{D42A27DB-BD31-4B8C-83A1-F6EECF244321}">
                <p14:modId xmlns:p14="http://schemas.microsoft.com/office/powerpoint/2010/main" val="223756624"/>
              </p:ext>
            </p:extLst>
          </p:nvPr>
        </p:nvGraphicFramePr>
        <p:xfrm>
          <a:off x="76200" y="762000"/>
          <a:ext cx="2438400" cy="2595880"/>
        </p:xfrm>
        <a:graphic>
          <a:graphicData uri="http://schemas.openxmlformats.org/drawingml/2006/table">
            <a:tbl>
              <a:tblPr firstRow="1" bandRow="1">
                <a:tableStyleId>{5C22544A-7EE6-4342-B048-85BDC9FD1C3A}</a:tableStyleId>
              </a:tblPr>
              <a:tblGrid>
                <a:gridCol w="609600"/>
                <a:gridCol w="1828800"/>
              </a:tblGrid>
              <a:tr h="370840">
                <a:tc>
                  <a:txBody>
                    <a:bodyPr/>
                    <a:lstStyle/>
                    <a:p>
                      <a:pPr algn="ctr"/>
                      <a:r>
                        <a:rPr lang="en-US" sz="1800" b="1" dirty="0" smtClean="0"/>
                        <a:t>Site</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dirty="0" smtClean="0"/>
                        <a:t>Soil Classification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algn="ctr"/>
                      <a:r>
                        <a:rPr lang="en-US" sz="1800" b="1" dirty="0" smtClean="0"/>
                        <a:t>1</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dirty="0" smtClean="0"/>
                        <a:t>Sandy Clay</a:t>
                      </a:r>
                      <a:r>
                        <a:rPr lang="en-US" sz="1800" b="1" baseline="0" dirty="0" smtClean="0"/>
                        <a:t> Loam</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algn="ctr"/>
                      <a:r>
                        <a:rPr lang="en-US" sz="1800" b="1" dirty="0" smtClean="0">
                          <a:solidFill>
                            <a:srgbClr val="FFFF00"/>
                          </a:solidFill>
                        </a:rPr>
                        <a:t>2</a:t>
                      </a:r>
                      <a:endParaRPr lang="en-US" sz="18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u="sng" dirty="0" smtClean="0">
                          <a:solidFill>
                            <a:srgbClr val="FFFF00"/>
                          </a:solidFill>
                        </a:rPr>
                        <a:t>Silt</a:t>
                      </a:r>
                      <a:r>
                        <a:rPr lang="en-US" sz="1800" b="1" dirty="0" smtClean="0">
                          <a:solidFill>
                            <a:srgbClr val="FFFF00"/>
                          </a:solidFill>
                        </a:rPr>
                        <a:t> Loam</a:t>
                      </a:r>
                      <a:endParaRPr lang="en-US" sz="18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algn="ctr"/>
                      <a:r>
                        <a:rPr lang="en-US" sz="1800" b="1" dirty="0" smtClean="0">
                          <a:solidFill>
                            <a:srgbClr val="FFFF00"/>
                          </a:solidFill>
                        </a:rPr>
                        <a:t>3</a:t>
                      </a:r>
                      <a:endParaRPr lang="en-US" sz="18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u="sng" dirty="0" smtClean="0">
                          <a:solidFill>
                            <a:srgbClr val="FFFF00"/>
                          </a:solidFill>
                        </a:rPr>
                        <a:t>Clay</a:t>
                      </a:r>
                      <a:r>
                        <a:rPr lang="en-US" sz="1800" b="1" dirty="0" smtClean="0">
                          <a:solidFill>
                            <a:srgbClr val="FFFF00"/>
                          </a:solidFill>
                        </a:rPr>
                        <a:t> Loam (</a:t>
                      </a:r>
                      <a:r>
                        <a:rPr lang="en-US" sz="1800" b="1" dirty="0" err="1" smtClean="0">
                          <a:solidFill>
                            <a:srgbClr val="FFFF00"/>
                          </a:solidFill>
                        </a:rPr>
                        <a:t>Silty</a:t>
                      </a:r>
                      <a:r>
                        <a:rPr lang="en-US" sz="1800" b="1" dirty="0" smtClean="0">
                          <a:solidFill>
                            <a:srgbClr val="FFFF00"/>
                          </a:solidFill>
                        </a:rPr>
                        <a:t>)</a:t>
                      </a:r>
                      <a:endParaRPr lang="en-US" sz="18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algn="ctr"/>
                      <a:r>
                        <a:rPr lang="en-US" sz="1800" b="1" dirty="0" smtClean="0">
                          <a:solidFill>
                            <a:srgbClr val="FFFF00"/>
                          </a:solidFill>
                        </a:rPr>
                        <a:t>4</a:t>
                      </a:r>
                      <a:endParaRPr lang="en-US" sz="18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u="sng" dirty="0" smtClean="0">
                          <a:solidFill>
                            <a:srgbClr val="FFFF00"/>
                          </a:solidFill>
                        </a:rPr>
                        <a:t>Sand</a:t>
                      </a:r>
                      <a:r>
                        <a:rPr lang="en-US" sz="1800" b="1" dirty="0" smtClean="0">
                          <a:solidFill>
                            <a:srgbClr val="FFFF00"/>
                          </a:solidFill>
                        </a:rPr>
                        <a:t>y Loam</a:t>
                      </a:r>
                      <a:endParaRPr lang="en-US" sz="18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algn="ctr"/>
                      <a:r>
                        <a:rPr lang="en-US" sz="1800" b="1" dirty="0" smtClean="0"/>
                        <a:t>5</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dirty="0" smtClean="0"/>
                        <a:t>Clay Loam</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algn="ctr"/>
                      <a:r>
                        <a:rPr lang="en-US" sz="1800" b="1" dirty="0" smtClean="0"/>
                        <a:t>6</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800" b="1" dirty="0" smtClean="0"/>
                        <a:t>Clay Loam</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37" b="98163" l="6974" r="95132"/>
                    </a14:imgEffect>
                  </a14:imgLayer>
                </a14:imgProps>
              </a:ext>
              <a:ext uri="{28A0092B-C50C-407E-A947-70E740481C1C}">
                <a14:useLocalDpi xmlns:a14="http://schemas.microsoft.com/office/drawing/2010/main" val="0"/>
              </a:ext>
            </a:extLst>
          </a:blip>
          <a:srcRect/>
          <a:stretch>
            <a:fillRect/>
          </a:stretch>
        </p:blipFill>
        <p:spPr bwMode="auto">
          <a:xfrm>
            <a:off x="4518503" y="520851"/>
            <a:ext cx="4886119" cy="630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328503" y="3537232"/>
            <a:ext cx="457200" cy="457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58251" y="890246"/>
            <a:ext cx="457200" cy="457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880703" y="3773683"/>
            <a:ext cx="457200" cy="457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00199" y="-10859"/>
            <a:ext cx="5943599" cy="461665"/>
          </a:xfrm>
          <a:prstGeom prst="rect">
            <a:avLst/>
          </a:prstGeom>
          <a:solidFill>
            <a:schemeClr val="tx2">
              <a:lumMod val="60000"/>
              <a:lumOff val="40000"/>
            </a:schemeClr>
          </a:solidFill>
          <a:ln>
            <a:solidFill>
              <a:schemeClr val="tx1"/>
            </a:solidFill>
          </a:ln>
        </p:spPr>
        <p:txBody>
          <a:bodyPr wrap="square" rtlCol="0">
            <a:spAutoFit/>
          </a:bodyPr>
          <a:lstStyle/>
          <a:p>
            <a:r>
              <a:rPr lang="en-US" sz="2400" b="1" u="sng" dirty="0" smtClean="0">
                <a:solidFill>
                  <a:schemeClr val="bg1"/>
                </a:solidFill>
              </a:rPr>
              <a:t>The Indiana Geothermal Monitoring Network</a:t>
            </a:r>
            <a:endParaRPr lang="en-US" sz="2400" b="1" u="sng" dirty="0">
              <a:solidFill>
                <a:schemeClr val="bg1"/>
              </a:solidFill>
            </a:endParaRPr>
          </a:p>
        </p:txBody>
      </p:sp>
      <p:sp>
        <p:nvSpPr>
          <p:cNvPr id="11" name="TextBox 10"/>
          <p:cNvSpPr txBox="1"/>
          <p:nvPr/>
        </p:nvSpPr>
        <p:spPr>
          <a:xfrm>
            <a:off x="6898410" y="3687762"/>
            <a:ext cx="304800" cy="646331"/>
          </a:xfrm>
          <a:prstGeom prst="rect">
            <a:avLst/>
          </a:prstGeom>
          <a:noFill/>
        </p:spPr>
        <p:txBody>
          <a:bodyPr wrap="square" rtlCol="0">
            <a:spAutoFit/>
          </a:bodyPr>
          <a:lstStyle/>
          <a:p>
            <a:r>
              <a:rPr lang="en-US" sz="3600" b="1" dirty="0" smtClean="0"/>
              <a:t>2</a:t>
            </a:r>
            <a:endParaRPr lang="en-US" sz="3600" b="1" dirty="0"/>
          </a:p>
        </p:txBody>
      </p:sp>
      <p:sp>
        <p:nvSpPr>
          <p:cNvPr id="13" name="TextBox 12"/>
          <p:cNvSpPr txBox="1"/>
          <p:nvPr/>
        </p:nvSpPr>
        <p:spPr>
          <a:xfrm>
            <a:off x="8380433" y="3442666"/>
            <a:ext cx="304800" cy="646331"/>
          </a:xfrm>
          <a:prstGeom prst="rect">
            <a:avLst/>
          </a:prstGeom>
          <a:noFill/>
        </p:spPr>
        <p:txBody>
          <a:bodyPr wrap="square" rtlCol="0">
            <a:spAutoFit/>
          </a:bodyPr>
          <a:lstStyle/>
          <a:p>
            <a:r>
              <a:rPr lang="en-US" sz="3600" b="1" dirty="0" smtClean="0"/>
              <a:t>3</a:t>
            </a:r>
            <a:endParaRPr lang="en-US" sz="3600" b="1" dirty="0"/>
          </a:p>
        </p:txBody>
      </p:sp>
      <p:sp>
        <p:nvSpPr>
          <p:cNvPr id="14" name="TextBox 13"/>
          <p:cNvSpPr txBox="1"/>
          <p:nvPr/>
        </p:nvSpPr>
        <p:spPr>
          <a:xfrm>
            <a:off x="8362163" y="783961"/>
            <a:ext cx="304800" cy="646331"/>
          </a:xfrm>
          <a:prstGeom prst="rect">
            <a:avLst/>
          </a:prstGeom>
          <a:noFill/>
        </p:spPr>
        <p:txBody>
          <a:bodyPr wrap="square" rtlCol="0">
            <a:spAutoFit/>
          </a:bodyPr>
          <a:lstStyle/>
          <a:p>
            <a:r>
              <a:rPr lang="en-US" sz="3600" b="1" dirty="0" smtClean="0"/>
              <a:t>4</a:t>
            </a:r>
            <a:endParaRPr lang="en-US" sz="3600" b="1" dirty="0"/>
          </a:p>
        </p:txBody>
      </p:sp>
    </p:spTree>
    <p:extLst>
      <p:ext uri="{BB962C8B-B14F-4D97-AF65-F5344CB8AC3E}">
        <p14:creationId xmlns:p14="http://schemas.microsoft.com/office/powerpoint/2010/main" val="264777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2400" y="1"/>
            <a:ext cx="51746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81000" y="1"/>
            <a:ext cx="51439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914400"/>
            <a:ext cx="1524000" cy="369332"/>
          </a:xfrm>
          <a:prstGeom prst="rect">
            <a:avLst/>
          </a:prstGeom>
          <a:noFill/>
        </p:spPr>
        <p:txBody>
          <a:bodyPr wrap="square" rtlCol="0">
            <a:spAutoFit/>
          </a:bodyPr>
          <a:lstStyle/>
          <a:p>
            <a:r>
              <a:rPr lang="en-US" dirty="0" smtClean="0"/>
              <a:t>Precipitation</a:t>
            </a:r>
            <a:endParaRPr lang="en-US" dirty="0"/>
          </a:p>
        </p:txBody>
      </p:sp>
      <p:sp>
        <p:nvSpPr>
          <p:cNvPr id="8" name="TextBox 7"/>
          <p:cNvSpPr txBox="1"/>
          <p:nvPr/>
        </p:nvSpPr>
        <p:spPr>
          <a:xfrm>
            <a:off x="3429000" y="152400"/>
            <a:ext cx="1225812" cy="646331"/>
          </a:xfrm>
          <a:prstGeom prst="rect">
            <a:avLst/>
          </a:prstGeom>
          <a:noFill/>
        </p:spPr>
        <p:txBody>
          <a:bodyPr wrap="square" rtlCol="0">
            <a:spAutoFit/>
          </a:bodyPr>
          <a:lstStyle/>
          <a:p>
            <a:r>
              <a:rPr lang="en-US" dirty="0" smtClean="0"/>
              <a:t>Wind Speed</a:t>
            </a:r>
            <a:endParaRPr lang="en-US" dirty="0"/>
          </a:p>
        </p:txBody>
      </p:sp>
      <p:sp>
        <p:nvSpPr>
          <p:cNvPr id="9" name="TextBox 8"/>
          <p:cNvSpPr txBox="1"/>
          <p:nvPr/>
        </p:nvSpPr>
        <p:spPr>
          <a:xfrm>
            <a:off x="2933229" y="1066800"/>
            <a:ext cx="1562571" cy="923330"/>
          </a:xfrm>
          <a:prstGeom prst="rect">
            <a:avLst/>
          </a:prstGeom>
          <a:noFill/>
        </p:spPr>
        <p:txBody>
          <a:bodyPr wrap="square" rtlCol="0">
            <a:spAutoFit/>
          </a:bodyPr>
          <a:lstStyle/>
          <a:p>
            <a:pPr algn="ctr"/>
            <a:r>
              <a:rPr lang="en-US" dirty="0" smtClean="0"/>
              <a:t>Temperature &amp; Relative Humidity</a:t>
            </a:r>
            <a:endParaRPr lang="en-US" dirty="0"/>
          </a:p>
        </p:txBody>
      </p:sp>
      <p:sp>
        <p:nvSpPr>
          <p:cNvPr id="10" name="TextBox 9"/>
          <p:cNvSpPr txBox="1"/>
          <p:nvPr/>
        </p:nvSpPr>
        <p:spPr>
          <a:xfrm>
            <a:off x="-76200" y="1447800"/>
            <a:ext cx="1600200" cy="369332"/>
          </a:xfrm>
          <a:prstGeom prst="rect">
            <a:avLst/>
          </a:prstGeom>
          <a:noFill/>
        </p:spPr>
        <p:txBody>
          <a:bodyPr wrap="square" rtlCol="0">
            <a:spAutoFit/>
          </a:bodyPr>
          <a:lstStyle/>
          <a:p>
            <a:r>
              <a:rPr lang="en-US" dirty="0" smtClean="0"/>
              <a:t>Solar Radiation</a:t>
            </a:r>
            <a:endParaRPr lang="en-US" dirty="0"/>
          </a:p>
        </p:txBody>
      </p:sp>
      <p:sp>
        <p:nvSpPr>
          <p:cNvPr id="11" name="TextBox 10"/>
          <p:cNvSpPr txBox="1"/>
          <p:nvPr/>
        </p:nvSpPr>
        <p:spPr>
          <a:xfrm>
            <a:off x="152400" y="1981200"/>
            <a:ext cx="1447800" cy="369332"/>
          </a:xfrm>
          <a:prstGeom prst="rect">
            <a:avLst/>
          </a:prstGeom>
          <a:noFill/>
        </p:spPr>
        <p:txBody>
          <a:bodyPr wrap="square" rtlCol="0">
            <a:spAutoFit/>
          </a:bodyPr>
          <a:lstStyle/>
          <a:p>
            <a:r>
              <a:rPr lang="en-US" dirty="0" smtClean="0"/>
              <a:t>Solar Panel</a:t>
            </a:r>
            <a:endParaRPr lang="en-US" dirty="0"/>
          </a:p>
        </p:txBody>
      </p:sp>
      <p:sp>
        <p:nvSpPr>
          <p:cNvPr id="12" name="TextBox 11"/>
          <p:cNvSpPr txBox="1"/>
          <p:nvPr/>
        </p:nvSpPr>
        <p:spPr>
          <a:xfrm>
            <a:off x="3429000" y="3276600"/>
            <a:ext cx="1225812" cy="646331"/>
          </a:xfrm>
          <a:prstGeom prst="rect">
            <a:avLst/>
          </a:prstGeom>
          <a:noFill/>
        </p:spPr>
        <p:txBody>
          <a:bodyPr wrap="square" rtlCol="0">
            <a:spAutoFit/>
          </a:bodyPr>
          <a:lstStyle/>
          <a:p>
            <a:r>
              <a:rPr lang="en-US" dirty="0" err="1" smtClean="0">
                <a:solidFill>
                  <a:schemeClr val="bg1"/>
                </a:solidFill>
              </a:rPr>
              <a:t>Datalogger</a:t>
            </a:r>
            <a:endParaRPr lang="en-US" dirty="0" smtClean="0">
              <a:solidFill>
                <a:schemeClr val="bg1"/>
              </a:solidFill>
            </a:endParaRPr>
          </a:p>
          <a:p>
            <a:r>
              <a:rPr lang="en-US" dirty="0" smtClean="0">
                <a:solidFill>
                  <a:schemeClr val="bg1"/>
                </a:solidFill>
              </a:rPr>
              <a:t> &amp; Battery</a:t>
            </a:r>
            <a:endParaRPr lang="en-US" dirty="0">
              <a:solidFill>
                <a:schemeClr val="bg1"/>
              </a:solidFill>
            </a:endParaRPr>
          </a:p>
        </p:txBody>
      </p:sp>
      <p:cxnSp>
        <p:nvCxnSpPr>
          <p:cNvPr id="7" name="Straight Arrow Connector 6"/>
          <p:cNvCxnSpPr/>
          <p:nvPr/>
        </p:nvCxnSpPr>
        <p:spPr>
          <a:xfrm>
            <a:off x="1295400" y="1110710"/>
            <a:ext cx="304800" cy="1084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71600" y="2284511"/>
            <a:ext cx="228600" cy="2300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47800" y="1647087"/>
            <a:ext cx="533400" cy="1084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176784" y="349540"/>
            <a:ext cx="304800" cy="1084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743200" y="1680865"/>
            <a:ext cx="381000" cy="200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47800" y="150253"/>
            <a:ext cx="1242816" cy="369332"/>
          </a:xfrm>
          <a:prstGeom prst="rect">
            <a:avLst/>
          </a:prstGeom>
          <a:noFill/>
        </p:spPr>
        <p:txBody>
          <a:bodyPr wrap="square" rtlCol="0">
            <a:spAutoFit/>
          </a:bodyPr>
          <a:lstStyle/>
          <a:p>
            <a:r>
              <a:rPr lang="en-US" dirty="0" smtClean="0"/>
              <a:t>Telemetry</a:t>
            </a:r>
            <a:endParaRPr lang="en-US" dirty="0"/>
          </a:p>
        </p:txBody>
      </p:sp>
      <p:cxnSp>
        <p:nvCxnSpPr>
          <p:cNvPr id="29" name="Straight Arrow Connector 28"/>
          <p:cNvCxnSpPr/>
          <p:nvPr/>
        </p:nvCxnSpPr>
        <p:spPr>
          <a:xfrm>
            <a:off x="2278758" y="460177"/>
            <a:ext cx="83442" cy="3480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5" name="Straight Arrow Connector 1024"/>
          <p:cNvCxnSpPr/>
          <p:nvPr/>
        </p:nvCxnSpPr>
        <p:spPr>
          <a:xfrm flipH="1">
            <a:off x="3057289" y="3505200"/>
            <a:ext cx="371711" cy="2300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162800" y="1905000"/>
            <a:ext cx="1902985" cy="369332"/>
          </a:xfrm>
          <a:prstGeom prst="rect">
            <a:avLst/>
          </a:prstGeom>
          <a:noFill/>
        </p:spPr>
        <p:txBody>
          <a:bodyPr wrap="square" rtlCol="0">
            <a:spAutoFit/>
          </a:bodyPr>
          <a:lstStyle/>
          <a:p>
            <a:r>
              <a:rPr lang="en-US" b="1" dirty="0" smtClean="0"/>
              <a:t>Soil Temperature</a:t>
            </a:r>
            <a:endParaRPr lang="en-US" b="1" dirty="0"/>
          </a:p>
        </p:txBody>
      </p:sp>
      <p:sp>
        <p:nvSpPr>
          <p:cNvPr id="37" name="TextBox 36"/>
          <p:cNvSpPr txBox="1"/>
          <p:nvPr/>
        </p:nvSpPr>
        <p:spPr>
          <a:xfrm>
            <a:off x="7162800" y="1182469"/>
            <a:ext cx="1828800" cy="646331"/>
          </a:xfrm>
          <a:prstGeom prst="rect">
            <a:avLst/>
          </a:prstGeom>
          <a:noFill/>
        </p:spPr>
        <p:txBody>
          <a:bodyPr wrap="square" rtlCol="0">
            <a:spAutoFit/>
          </a:bodyPr>
          <a:lstStyle/>
          <a:p>
            <a:pPr algn="ctr"/>
            <a:r>
              <a:rPr lang="en-US" b="1" dirty="0" smtClean="0"/>
              <a:t>Volumetric Water Content</a:t>
            </a:r>
            <a:endParaRPr lang="en-US" b="1" dirty="0"/>
          </a:p>
        </p:txBody>
      </p:sp>
      <p:sp>
        <p:nvSpPr>
          <p:cNvPr id="38" name="TextBox 37"/>
          <p:cNvSpPr txBox="1"/>
          <p:nvPr/>
        </p:nvSpPr>
        <p:spPr>
          <a:xfrm>
            <a:off x="7162800" y="2373868"/>
            <a:ext cx="1853229" cy="369332"/>
          </a:xfrm>
          <a:prstGeom prst="rect">
            <a:avLst/>
          </a:prstGeom>
          <a:noFill/>
        </p:spPr>
        <p:txBody>
          <a:bodyPr wrap="square" rtlCol="0">
            <a:spAutoFit/>
          </a:bodyPr>
          <a:lstStyle/>
          <a:p>
            <a:r>
              <a:rPr lang="en-US" b="1" dirty="0" smtClean="0"/>
              <a:t>Matric Potential</a:t>
            </a:r>
            <a:endParaRPr lang="en-US" b="1" dirty="0"/>
          </a:p>
        </p:txBody>
      </p:sp>
      <p:cxnSp>
        <p:nvCxnSpPr>
          <p:cNvPr id="1040" name="Straight Connector 1039"/>
          <p:cNvCxnSpPr/>
          <p:nvPr/>
        </p:nvCxnSpPr>
        <p:spPr>
          <a:xfrm>
            <a:off x="4762971" y="0"/>
            <a:ext cx="0" cy="685800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2743201" y="2898577"/>
            <a:ext cx="499943" cy="3780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00400" y="2667000"/>
            <a:ext cx="1143000" cy="369332"/>
          </a:xfrm>
          <a:prstGeom prst="rect">
            <a:avLst/>
          </a:prstGeom>
          <a:noFill/>
        </p:spPr>
        <p:txBody>
          <a:bodyPr wrap="square" rtlCol="0">
            <a:spAutoFit/>
          </a:bodyPr>
          <a:lstStyle/>
          <a:p>
            <a:r>
              <a:rPr lang="en-US" dirty="0" smtClean="0">
                <a:solidFill>
                  <a:schemeClr val="bg1"/>
                </a:solidFill>
              </a:rPr>
              <a:t>Me</a:t>
            </a:r>
            <a:endParaRPr lang="en-US" dirty="0">
              <a:solidFill>
                <a:schemeClr val="bg1"/>
              </a:solidFill>
            </a:endParaRPr>
          </a:p>
        </p:txBody>
      </p:sp>
      <p:grpSp>
        <p:nvGrpSpPr>
          <p:cNvPr id="17" name="Group 16"/>
          <p:cNvGrpSpPr/>
          <p:nvPr/>
        </p:nvGrpSpPr>
        <p:grpSpPr>
          <a:xfrm>
            <a:off x="7312360" y="2895600"/>
            <a:ext cx="1698269" cy="3279816"/>
            <a:chOff x="7462734" y="3121091"/>
            <a:chExt cx="1698269" cy="3279816"/>
          </a:xfrm>
        </p:grpSpPr>
        <p:sp>
          <p:nvSpPr>
            <p:cNvPr id="13" name="Rounded Rectangle 12"/>
            <p:cNvSpPr/>
            <p:nvPr/>
          </p:nvSpPr>
          <p:spPr>
            <a:xfrm>
              <a:off x="7462734" y="3121091"/>
              <a:ext cx="1679240" cy="3279684"/>
            </a:xfrm>
            <a:prstGeom prst="roundRect">
              <a:avLst/>
            </a:prstGeom>
            <a:solidFill>
              <a:schemeClr val="bg1">
                <a:lumMod val="50000"/>
                <a:alpha val="5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465574" y="3121223"/>
              <a:ext cx="1695429" cy="923330"/>
            </a:xfrm>
            <a:prstGeom prst="rect">
              <a:avLst/>
            </a:prstGeom>
            <a:noFill/>
          </p:spPr>
          <p:txBody>
            <a:bodyPr wrap="square" rtlCol="0">
              <a:spAutoFit/>
            </a:bodyPr>
            <a:lstStyle/>
            <a:p>
              <a:pPr algn="ctr"/>
              <a:r>
                <a:rPr lang="en-US" b="1" dirty="0" smtClean="0"/>
                <a:t>Thermal Conductivity    &amp; Diffusivity</a:t>
              </a:r>
              <a:endParaRPr lang="en-US" b="1" dirty="0"/>
            </a:p>
          </p:txBody>
        </p:sp>
        <p:pic>
          <p:nvPicPr>
            <p:cNvPr id="4" name="Picture 2" descr="http://www.hukseflux.com/sites/default/files/styles/product_image_default/public/product_images/TP01-thermal-sensor-1webv1201.png?itok=_9smM07T"/>
            <p:cNvPicPr>
              <a:picLocks noChangeAspect="1" noChangeArrowheads="1"/>
            </p:cNvPicPr>
            <p:nvPr/>
          </p:nvPicPr>
          <p:blipFill rotWithShape="1">
            <a:blip r:embed="rId7">
              <a:extLst>
                <a:ext uri="{28A0092B-C50C-407E-A947-70E740481C1C}">
                  <a14:useLocalDpi xmlns:a14="http://schemas.microsoft.com/office/drawing/2010/main" val="0"/>
                </a:ext>
              </a:extLst>
            </a:blip>
            <a:srcRect l="36956" t="6740" r="33044"/>
            <a:stretch/>
          </p:blipFill>
          <p:spPr bwMode="auto">
            <a:xfrm>
              <a:off x="8148756" y="4268980"/>
              <a:ext cx="685800" cy="2131927"/>
            </a:xfrm>
            <a:prstGeom prst="rect">
              <a:avLst/>
            </a:prstGeom>
            <a:noFill/>
            <a:extLst>
              <a:ext uri="{909E8E84-426E-40DD-AFC4-6F175D3DCCD1}">
                <a14:hiddenFill xmlns:a14="http://schemas.microsoft.com/office/drawing/2010/main">
                  <a:solidFill>
                    <a:srgbClr val="FFFFFF"/>
                  </a:solidFill>
                </a14:hiddenFill>
              </a:ext>
            </a:extLst>
          </p:spPr>
        </p:pic>
        <p:sp>
          <p:nvSpPr>
            <p:cNvPr id="16" name="5-Point Star 15"/>
            <p:cNvSpPr/>
            <p:nvPr/>
          </p:nvSpPr>
          <p:spPr>
            <a:xfrm>
              <a:off x="7617974" y="4913209"/>
              <a:ext cx="410599" cy="38278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8" name="TextBox 17"/>
              <p:cNvSpPr txBox="1"/>
              <p:nvPr/>
            </p:nvSpPr>
            <p:spPr>
              <a:xfrm>
                <a:off x="4952095" y="6298168"/>
                <a:ext cx="4113690" cy="446148"/>
              </a:xfrm>
              <a:prstGeom prst="rect">
                <a:avLst/>
              </a:prstGeom>
              <a:solidFill>
                <a:schemeClr val="bg1">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0" smtClean="0">
                          <a:solidFill>
                            <a:schemeClr val="bg1"/>
                          </a:solidFill>
                          <a:latin typeface="Cambria Math" panose="02040503050406030204" pitchFamily="18" charset="0"/>
                        </a:rPr>
                        <m:t>𝐓𝐡𝐞𝐫𝐦𝐚𝐥</m:t>
                      </m:r>
                      <m:r>
                        <a:rPr lang="en-US" sz="1400" b="1" i="0" smtClean="0">
                          <a:solidFill>
                            <a:schemeClr val="bg1"/>
                          </a:solidFill>
                          <a:latin typeface="Cambria Math" panose="02040503050406030204" pitchFamily="18" charset="0"/>
                        </a:rPr>
                        <m:t> </m:t>
                      </m:r>
                      <m:r>
                        <a:rPr lang="en-US" sz="1400" b="1" i="0" smtClean="0">
                          <a:solidFill>
                            <a:schemeClr val="bg1"/>
                          </a:solidFill>
                          <a:latin typeface="Cambria Math" panose="02040503050406030204" pitchFamily="18" charset="0"/>
                        </a:rPr>
                        <m:t>𝐃𝐢𝐟𝐟𝐮𝐬𝐢𝐯𝐢𝐭𝐲</m:t>
                      </m:r>
                      <m:r>
                        <a:rPr lang="en-US" sz="1400" b="1" i="0" smtClean="0">
                          <a:solidFill>
                            <a:schemeClr val="bg1"/>
                          </a:solidFill>
                          <a:latin typeface="Cambria Math" panose="02040503050406030204" pitchFamily="18" charset="0"/>
                        </a:rPr>
                        <m:t>=</m:t>
                      </m:r>
                      <m:f>
                        <m:fPr>
                          <m:ctrlPr>
                            <a:rPr lang="en-US" sz="1400" b="1" i="1" smtClean="0">
                              <a:solidFill>
                                <a:schemeClr val="bg1"/>
                              </a:solidFill>
                              <a:latin typeface="Cambria Math" panose="02040503050406030204" pitchFamily="18" charset="0"/>
                            </a:rPr>
                          </m:ctrlPr>
                        </m:fPr>
                        <m:num>
                          <m:r>
                            <a:rPr lang="en-US" sz="1400" b="1" i="0">
                              <a:solidFill>
                                <a:schemeClr val="bg1"/>
                              </a:solidFill>
                              <a:latin typeface="Cambria Math" panose="02040503050406030204" pitchFamily="18" charset="0"/>
                            </a:rPr>
                            <m:t>𝐓</m:t>
                          </m:r>
                          <m:r>
                            <a:rPr lang="en-US" sz="1400" b="1" i="0" smtClean="0">
                              <a:solidFill>
                                <a:schemeClr val="bg1"/>
                              </a:solidFill>
                              <a:latin typeface="Cambria Math" panose="02040503050406030204" pitchFamily="18" charset="0"/>
                            </a:rPr>
                            <m:t>𝐡𝐞𝐫𝐦𝐚𝐥</m:t>
                          </m:r>
                          <m:r>
                            <a:rPr lang="en-US" sz="1400" b="1" i="0" smtClean="0">
                              <a:solidFill>
                                <a:schemeClr val="bg1"/>
                              </a:solidFill>
                              <a:latin typeface="Cambria Math" panose="02040503050406030204" pitchFamily="18" charset="0"/>
                            </a:rPr>
                            <m:t> </m:t>
                          </m:r>
                          <m:r>
                            <a:rPr lang="en-US" sz="1400" b="1" i="0" smtClean="0">
                              <a:solidFill>
                                <a:schemeClr val="bg1"/>
                              </a:solidFill>
                              <a:latin typeface="Cambria Math" panose="02040503050406030204" pitchFamily="18" charset="0"/>
                            </a:rPr>
                            <m:t>𝐂𝐨𝐧𝐝𝐮𝐜𝐭𝐢𝐯𝐢𝐭𝐲</m:t>
                          </m:r>
                        </m:num>
                        <m:den>
                          <m:r>
                            <a:rPr lang="en-US" sz="1400" b="1" i="0" smtClean="0">
                              <a:solidFill>
                                <a:schemeClr val="bg1"/>
                              </a:solidFill>
                              <a:latin typeface="Cambria Math" panose="02040503050406030204" pitchFamily="18" charset="0"/>
                            </a:rPr>
                            <m:t>𝐕𝐨𝐥𝐮𝐦𝐞𝐭𝐫𝐢𝐜</m:t>
                          </m:r>
                          <m:r>
                            <a:rPr lang="en-US" sz="1400" b="1" i="0" smtClean="0">
                              <a:solidFill>
                                <a:schemeClr val="bg1"/>
                              </a:solidFill>
                              <a:latin typeface="Cambria Math" panose="02040503050406030204" pitchFamily="18" charset="0"/>
                            </a:rPr>
                            <m:t> </m:t>
                          </m:r>
                          <m:r>
                            <a:rPr lang="en-US" sz="1400" b="1" i="0" smtClean="0">
                              <a:solidFill>
                                <a:schemeClr val="bg1"/>
                              </a:solidFill>
                              <a:latin typeface="Cambria Math" panose="02040503050406030204" pitchFamily="18" charset="0"/>
                            </a:rPr>
                            <m:t>𝐇𝐞𝐚𝐭</m:t>
                          </m:r>
                          <m:r>
                            <a:rPr lang="en-US" sz="1400" b="1" i="0" smtClean="0">
                              <a:solidFill>
                                <a:schemeClr val="bg1"/>
                              </a:solidFill>
                              <a:latin typeface="Cambria Math" panose="02040503050406030204" pitchFamily="18" charset="0"/>
                            </a:rPr>
                            <m:t> </m:t>
                          </m:r>
                          <m:r>
                            <a:rPr lang="en-US" sz="1400" b="1" i="0" smtClean="0">
                              <a:solidFill>
                                <a:schemeClr val="bg1"/>
                              </a:solidFill>
                              <a:latin typeface="Cambria Math" panose="02040503050406030204" pitchFamily="18" charset="0"/>
                            </a:rPr>
                            <m:t>𝐂𝐚𝐩𝐚𝐜𝐢𝐭𝐲</m:t>
                          </m:r>
                        </m:den>
                      </m:f>
                    </m:oMath>
                  </m:oMathPara>
                </a14:m>
                <a:endParaRPr lang="en-US" sz="1100" b="1" dirty="0">
                  <a:solidFill>
                    <a:schemeClr val="bg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952095" y="6298168"/>
                <a:ext cx="4113690" cy="446148"/>
              </a:xfrm>
              <a:prstGeom prst="rect">
                <a:avLst/>
              </a:prstGeom>
              <a:blipFill rotWithShape="1">
                <a:blip r:embed="rId8"/>
                <a:stretch>
                  <a:fillRect l="-593" t="-1370" r="-1037" b="-17808"/>
                </a:stretch>
              </a:blipFill>
            </p:spPr>
            <p:txBody>
              <a:bodyPr/>
              <a:lstStyle/>
              <a:p>
                <a:r>
                  <a:rPr lang="en-US">
                    <a:noFill/>
                  </a:rPr>
                  <a:t> </a:t>
                </a:r>
              </a:p>
            </p:txBody>
          </p:sp>
        </mc:Fallback>
      </mc:AlternateContent>
      <p:sp>
        <p:nvSpPr>
          <p:cNvPr id="6" name="TextBox 5"/>
          <p:cNvSpPr txBox="1"/>
          <p:nvPr/>
        </p:nvSpPr>
        <p:spPr>
          <a:xfrm>
            <a:off x="-86638" y="5611204"/>
            <a:ext cx="1433787" cy="369332"/>
          </a:xfrm>
          <a:prstGeom prst="rect">
            <a:avLst/>
          </a:prstGeom>
          <a:solidFill>
            <a:schemeClr val="bg1">
              <a:lumMod val="85000"/>
            </a:schemeClr>
          </a:solidFill>
        </p:spPr>
        <p:txBody>
          <a:bodyPr wrap="square" rtlCol="0">
            <a:spAutoFit/>
          </a:bodyPr>
          <a:lstStyle/>
          <a:p>
            <a:r>
              <a:rPr lang="en-US" dirty="0" smtClean="0"/>
              <a:t>Energy    Flux</a:t>
            </a:r>
            <a:endParaRPr lang="en-US" dirty="0"/>
          </a:p>
        </p:txBody>
      </p:sp>
      <p:cxnSp>
        <p:nvCxnSpPr>
          <p:cNvPr id="20" name="Straight Arrow Connector 19"/>
          <p:cNvCxnSpPr/>
          <p:nvPr/>
        </p:nvCxnSpPr>
        <p:spPr>
          <a:xfrm flipV="1">
            <a:off x="723900" y="5070498"/>
            <a:ext cx="0" cy="1450744"/>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67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84000"/>
                    </a14:imgEffect>
                  </a14:imgLayer>
                </a14:imgProps>
              </a:ext>
              <a:ext uri="{28A0092B-C50C-407E-A947-70E740481C1C}">
                <a14:useLocalDpi xmlns:a14="http://schemas.microsoft.com/office/drawing/2010/main" val="0"/>
              </a:ext>
            </a:extLst>
          </a:blip>
          <a:stretch>
            <a:fillRect/>
          </a:stretch>
        </p:blipFill>
        <p:spPr>
          <a:xfrm>
            <a:off x="0" y="0"/>
            <a:ext cx="9144000" cy="7010400"/>
          </a:xfrm>
          <a:prstGeom prst="rect">
            <a:avLst/>
          </a:prstGeom>
        </p:spPr>
      </p:pic>
      <p:sp>
        <p:nvSpPr>
          <p:cNvPr id="4" name="TextBox 3"/>
          <p:cNvSpPr txBox="1"/>
          <p:nvPr/>
        </p:nvSpPr>
        <p:spPr>
          <a:xfrm>
            <a:off x="2651079" y="0"/>
            <a:ext cx="3810000" cy="584775"/>
          </a:xfrm>
          <a:prstGeom prst="rect">
            <a:avLst/>
          </a:prstGeom>
          <a:noFill/>
        </p:spPr>
        <p:txBody>
          <a:bodyPr wrap="square" rtlCol="0">
            <a:spAutoFit/>
          </a:bodyPr>
          <a:lstStyle/>
          <a:p>
            <a:r>
              <a:rPr lang="en-US" sz="3200" b="1" dirty="0" smtClean="0"/>
              <a:t>Data @ 1.2m Depth</a:t>
            </a:r>
            <a:endParaRPr lang="en-US" sz="3200" b="1" dirty="0"/>
          </a:p>
        </p:txBody>
      </p:sp>
      <p:pic>
        <p:nvPicPr>
          <p:cNvPr id="3" name="Picture 2"/>
          <p:cNvPicPr>
            <a:picLocks noChangeAspect="1"/>
          </p:cNvPicPr>
          <p:nvPr/>
        </p:nvPicPr>
        <p:blipFill>
          <a:blip r:embed="rId5"/>
          <a:stretch>
            <a:fillRect/>
          </a:stretch>
        </p:blipFill>
        <p:spPr>
          <a:xfrm>
            <a:off x="159588" y="533898"/>
            <a:ext cx="8832843" cy="1971858"/>
          </a:xfrm>
          <a:prstGeom prst="rect">
            <a:avLst/>
          </a:prstGeom>
        </p:spPr>
      </p:pic>
      <p:pic>
        <p:nvPicPr>
          <p:cNvPr id="12" name="Picture 11"/>
          <p:cNvPicPr>
            <a:picLocks noChangeAspect="1"/>
          </p:cNvPicPr>
          <p:nvPr/>
        </p:nvPicPr>
        <p:blipFill>
          <a:blip r:embed="rId6"/>
          <a:stretch>
            <a:fillRect/>
          </a:stretch>
        </p:blipFill>
        <p:spPr>
          <a:xfrm>
            <a:off x="159588" y="2598684"/>
            <a:ext cx="8832843" cy="2066244"/>
          </a:xfrm>
          <a:prstGeom prst="rect">
            <a:avLst/>
          </a:prstGeom>
        </p:spPr>
      </p:pic>
      <p:pic>
        <p:nvPicPr>
          <p:cNvPr id="14" name="Picture 13"/>
          <p:cNvPicPr>
            <a:picLocks noChangeAspect="1"/>
          </p:cNvPicPr>
          <p:nvPr/>
        </p:nvPicPr>
        <p:blipFill>
          <a:blip r:embed="rId7"/>
          <a:stretch>
            <a:fillRect/>
          </a:stretch>
        </p:blipFill>
        <p:spPr>
          <a:xfrm>
            <a:off x="159589" y="4757857"/>
            <a:ext cx="8832012" cy="2075811"/>
          </a:xfrm>
          <a:prstGeom prst="rect">
            <a:avLst/>
          </a:prstGeom>
        </p:spPr>
      </p:pic>
      <p:grpSp>
        <p:nvGrpSpPr>
          <p:cNvPr id="10" name="Group 9"/>
          <p:cNvGrpSpPr/>
          <p:nvPr/>
        </p:nvGrpSpPr>
        <p:grpSpPr>
          <a:xfrm>
            <a:off x="3352800" y="802940"/>
            <a:ext cx="2286000" cy="338554"/>
            <a:chOff x="3657600" y="802940"/>
            <a:chExt cx="1981200" cy="338554"/>
          </a:xfrm>
        </p:grpSpPr>
        <p:cxnSp>
          <p:nvCxnSpPr>
            <p:cNvPr id="9" name="Straight Arrow Connector 8"/>
            <p:cNvCxnSpPr/>
            <p:nvPr/>
          </p:nvCxnSpPr>
          <p:spPr>
            <a:xfrm>
              <a:off x="3657600" y="972217"/>
              <a:ext cx="19812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274479" y="802940"/>
              <a:ext cx="747441" cy="338554"/>
            </a:xfrm>
            <a:prstGeom prst="rect">
              <a:avLst/>
            </a:prstGeom>
            <a:solidFill>
              <a:schemeClr val="bg1"/>
            </a:solidFill>
            <a:ln>
              <a:solidFill>
                <a:schemeClr val="tx1"/>
              </a:solidFill>
            </a:ln>
          </p:spPr>
          <p:txBody>
            <a:bodyPr wrap="square" rtlCol="0">
              <a:spAutoFit/>
            </a:bodyPr>
            <a:lstStyle/>
            <a:p>
              <a:r>
                <a:rPr lang="en-US" sz="1600" dirty="0" smtClean="0"/>
                <a:t>Drought</a:t>
              </a:r>
              <a:endParaRPr lang="en-US" sz="1600" dirty="0"/>
            </a:p>
          </p:txBody>
        </p:sp>
      </p:grpSp>
    </p:spTree>
    <p:extLst>
      <p:ext uri="{BB962C8B-B14F-4D97-AF65-F5344CB8AC3E}">
        <p14:creationId xmlns:p14="http://schemas.microsoft.com/office/powerpoint/2010/main" val="19734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86641"/>
            <a:ext cx="7162800" cy="533399"/>
          </a:xfrm>
        </p:spPr>
        <p:txBody>
          <a:bodyPr>
            <a:noAutofit/>
          </a:bodyPr>
          <a:lstStyle/>
          <a:p>
            <a:pPr marL="0" indent="0">
              <a:buNone/>
            </a:pPr>
            <a:r>
              <a:rPr lang="en-US" b="1" dirty="0" smtClean="0"/>
              <a:t>Thermal Conductivity and Water Content</a:t>
            </a:r>
            <a:endParaRPr lang="en-US" b="1" dirty="0"/>
          </a:p>
        </p:txBody>
      </p:sp>
      <p:graphicFrame>
        <p:nvGraphicFramePr>
          <p:cNvPr id="5" name="Chart 4"/>
          <p:cNvGraphicFramePr>
            <a:graphicFrameLocks/>
          </p:cNvGraphicFramePr>
          <p:nvPr>
            <p:extLst>
              <p:ext uri="{D42A27DB-BD31-4B8C-83A1-F6EECF244321}">
                <p14:modId xmlns:p14="http://schemas.microsoft.com/office/powerpoint/2010/main" val="2150135442"/>
              </p:ext>
            </p:extLst>
          </p:nvPr>
        </p:nvGraphicFramePr>
        <p:xfrm>
          <a:off x="0" y="685800"/>
          <a:ext cx="9144000" cy="6172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p:cNvCxnSpPr/>
          <p:nvPr/>
        </p:nvCxnSpPr>
        <p:spPr>
          <a:xfrm flipV="1">
            <a:off x="914400" y="1219200"/>
            <a:ext cx="0" cy="2209800"/>
          </a:xfrm>
          <a:prstGeom prst="straightConnector1">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6" name="Straight Arrow Connector 5"/>
          <p:cNvCxnSpPr/>
          <p:nvPr/>
        </p:nvCxnSpPr>
        <p:spPr>
          <a:xfrm flipV="1">
            <a:off x="1066800" y="2133600"/>
            <a:ext cx="0" cy="685800"/>
          </a:xfrm>
          <a:prstGeom prst="straightConnector1">
            <a:avLst/>
          </a:prstGeom>
          <a:ln w="190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p:cNvCxnSpPr/>
          <p:nvPr/>
        </p:nvCxnSpPr>
        <p:spPr>
          <a:xfrm flipV="1">
            <a:off x="914400" y="3657600"/>
            <a:ext cx="0" cy="2209800"/>
          </a:xfrm>
          <a:prstGeom prst="straightConnector1">
            <a:avLst/>
          </a:prstGeom>
          <a:ln w="190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7" name="Straight Arrow Connector 6"/>
          <p:cNvCxnSpPr/>
          <p:nvPr/>
        </p:nvCxnSpPr>
        <p:spPr>
          <a:xfrm flipH="1">
            <a:off x="3657600" y="977030"/>
            <a:ext cx="4648200" cy="0"/>
          </a:xfrm>
          <a:prstGeom prst="straightConnector1">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0" name="Straight Arrow Connector 9"/>
          <p:cNvCxnSpPr/>
          <p:nvPr/>
        </p:nvCxnSpPr>
        <p:spPr>
          <a:xfrm>
            <a:off x="1066800" y="991122"/>
            <a:ext cx="2209800" cy="0"/>
          </a:xfrm>
          <a:prstGeom prst="straightConnector1">
            <a:avLst/>
          </a:prstGeom>
          <a:ln w="190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p:cNvCxnSpPr/>
          <p:nvPr/>
        </p:nvCxnSpPr>
        <p:spPr>
          <a:xfrm flipH="1">
            <a:off x="5410200" y="1185797"/>
            <a:ext cx="1028700" cy="0"/>
          </a:xfrm>
          <a:prstGeom prst="straightConnector1">
            <a:avLst/>
          </a:prstGeom>
          <a:ln w="190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990600" y="1066800"/>
            <a:ext cx="7162800" cy="434340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905000" y="3038445"/>
            <a:ext cx="762000" cy="400110"/>
          </a:xfrm>
          <a:prstGeom prst="rect">
            <a:avLst/>
          </a:prstGeom>
          <a:noFill/>
        </p:spPr>
        <p:txBody>
          <a:bodyPr wrap="square" rtlCol="0">
            <a:spAutoFit/>
          </a:bodyPr>
          <a:lstStyle/>
          <a:p>
            <a:r>
              <a:rPr lang="en-US" sz="2000" dirty="0" smtClean="0">
                <a:solidFill>
                  <a:schemeClr val="accent4"/>
                </a:solidFill>
              </a:rPr>
              <a:t>Sand</a:t>
            </a:r>
            <a:endParaRPr lang="en-US" sz="2000" dirty="0">
              <a:solidFill>
                <a:schemeClr val="accent4"/>
              </a:solidFill>
            </a:endParaRPr>
          </a:p>
        </p:txBody>
      </p:sp>
      <p:sp>
        <p:nvSpPr>
          <p:cNvPr id="12" name="TextBox 11"/>
          <p:cNvSpPr txBox="1"/>
          <p:nvPr/>
        </p:nvSpPr>
        <p:spPr>
          <a:xfrm>
            <a:off x="4076700" y="2076390"/>
            <a:ext cx="762000" cy="400110"/>
          </a:xfrm>
          <a:prstGeom prst="rect">
            <a:avLst/>
          </a:prstGeom>
          <a:noFill/>
        </p:spPr>
        <p:txBody>
          <a:bodyPr wrap="square" rtlCol="0">
            <a:spAutoFit/>
          </a:bodyPr>
          <a:lstStyle/>
          <a:p>
            <a:r>
              <a:rPr lang="en-US" sz="2000" dirty="0" smtClean="0">
                <a:solidFill>
                  <a:schemeClr val="accent3"/>
                </a:solidFill>
              </a:rPr>
              <a:t>Silt</a:t>
            </a:r>
            <a:endParaRPr lang="en-US" sz="2000" dirty="0">
              <a:solidFill>
                <a:schemeClr val="accent3"/>
              </a:solidFill>
            </a:endParaRPr>
          </a:p>
        </p:txBody>
      </p:sp>
      <p:sp>
        <p:nvSpPr>
          <p:cNvPr id="13" name="TextBox 12"/>
          <p:cNvSpPr txBox="1"/>
          <p:nvPr/>
        </p:nvSpPr>
        <p:spPr>
          <a:xfrm>
            <a:off x="6057900" y="2889177"/>
            <a:ext cx="762000" cy="400110"/>
          </a:xfrm>
          <a:prstGeom prst="rect">
            <a:avLst/>
          </a:prstGeom>
          <a:noFill/>
        </p:spPr>
        <p:txBody>
          <a:bodyPr wrap="square" rtlCol="0">
            <a:spAutoFit/>
          </a:bodyPr>
          <a:lstStyle/>
          <a:p>
            <a:r>
              <a:rPr lang="en-US" sz="2000" dirty="0" smtClean="0">
                <a:solidFill>
                  <a:schemeClr val="accent5"/>
                </a:solidFill>
              </a:rPr>
              <a:t>Clay</a:t>
            </a:r>
            <a:endParaRPr lang="en-US" sz="2000" dirty="0">
              <a:solidFill>
                <a:schemeClr val="accent5"/>
              </a:solidFill>
            </a:endParaRPr>
          </a:p>
        </p:txBody>
      </p:sp>
    </p:spTree>
    <p:extLst>
      <p:ext uri="{BB962C8B-B14F-4D97-AF65-F5344CB8AC3E}">
        <p14:creationId xmlns:p14="http://schemas.microsoft.com/office/powerpoint/2010/main" val="1945437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10165</TotalTime>
  <Words>1195</Words>
  <Application>Microsoft Office PowerPoint</Application>
  <PresentationFormat>On-screen Show (4:3)</PresentationFormat>
  <Paragraphs>278</Paragraphs>
  <Slides>18</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Aharoni</vt: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Indiana Geological Survey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 Gustin</dc:creator>
  <cp:lastModifiedBy>Gustin, Andrew Robert</cp:lastModifiedBy>
  <cp:revision>370</cp:revision>
  <dcterms:created xsi:type="dcterms:W3CDTF">2013-08-06T19:05:09Z</dcterms:created>
  <dcterms:modified xsi:type="dcterms:W3CDTF">2013-10-24T20:37:28Z</dcterms:modified>
</cp:coreProperties>
</file>