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0"/>
  </p:notesMasterIdLst>
  <p:sldIdLst>
    <p:sldId id="256" r:id="rId2"/>
    <p:sldId id="257" r:id="rId3"/>
    <p:sldId id="258" r:id="rId4"/>
    <p:sldId id="274" r:id="rId5"/>
    <p:sldId id="259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663300"/>
    <a:srgbClr val="CC3300"/>
    <a:srgbClr val="FFCC66"/>
    <a:srgbClr val="333333"/>
    <a:srgbClr val="C58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39" autoAdjust="0"/>
    <p:restoredTop sz="90150" autoAdjust="0"/>
  </p:normalViewPr>
  <p:slideViewPr>
    <p:cSldViewPr snapToGrid="0" snapToObjects="1">
      <p:cViewPr varScale="1">
        <p:scale>
          <a:sx n="72" d="100"/>
          <a:sy n="72" d="100"/>
        </p:scale>
        <p:origin x="52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York\Documents\Soil%20Testing\NC%20Samples\BC1TP1_100-105cm\TRIM\Alex\Template_BC1TP1_100-105cm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ork\Documents\Soil%20Testing\NC%20Samples\BC1TP1_100-105cm\TRIM\Alex\Template_BC1TP1_100-105cm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Bent Creek 1, 100-105cm Depth</a:t>
            </a:r>
          </a:p>
        </c:rich>
      </c:tx>
      <c:layout>
        <c:manualLayout>
          <c:xMode val="edge"/>
          <c:yMode val="edge"/>
          <c:x val="0.2339349664625260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030567685589501"/>
          <c:y val="6.0324825986078898E-2"/>
          <c:w val="0.64410480349345001"/>
          <c:h val="0.75638051044083499"/>
        </c:manualLayout>
      </c:layout>
      <c:scatterChart>
        <c:scatterStyle val="lineMarker"/>
        <c:varyColors val="0"/>
        <c:ser>
          <c:idx val="1"/>
          <c:order val="0"/>
          <c:tx>
            <c:v>Drying</c:v>
          </c:tx>
          <c:spPr>
            <a:ln w="25400">
              <a:solidFill>
                <a:srgbClr val="EE7D00"/>
              </a:solidFill>
              <a:prstDash val="solid"/>
            </a:ln>
          </c:spPr>
          <c:marker>
            <c:symbol val="none"/>
          </c:marker>
          <c:xVal>
            <c:numRef>
              <c:f>SWRC_HCF!$C$15:$C$155</c:f>
              <c:numCache>
                <c:formatCode>General</c:formatCode>
                <c:ptCount val="141"/>
                <c:pt idx="0">
                  <c:v>0.41997656290982399</c:v>
                </c:pt>
                <c:pt idx="1">
                  <c:v>0.41990791873051703</c:v>
                </c:pt>
                <c:pt idx="2">
                  <c:v>0.419638727352729</c:v>
                </c:pt>
                <c:pt idx="3">
                  <c:v>0.419439452507888</c:v>
                </c:pt>
                <c:pt idx="4">
                  <c:v>0.41932390741644399</c:v>
                </c:pt>
                <c:pt idx="5">
                  <c:v>0.41859025013863499</c:v>
                </c:pt>
                <c:pt idx="6">
                  <c:v>0.417821357271845</c:v>
                </c:pt>
                <c:pt idx="7">
                  <c:v>0.41737832368167799</c:v>
                </c:pt>
                <c:pt idx="8">
                  <c:v>0.41637925758162497</c:v>
                </c:pt>
                <c:pt idx="9">
                  <c:v>0.41523557804533301</c:v>
                </c:pt>
                <c:pt idx="10">
                  <c:v>0.41395506532954501</c:v>
                </c:pt>
                <c:pt idx="11">
                  <c:v>0.412546003322596</c:v>
                </c:pt>
                <c:pt idx="12">
                  <c:v>0.41101707196408299</c:v>
                </c:pt>
                <c:pt idx="13">
                  <c:v>0.40937723574336199</c:v>
                </c:pt>
                <c:pt idx="14">
                  <c:v>0.40763563310287698</c:v>
                </c:pt>
                <c:pt idx="15">
                  <c:v>0.40580147031720398</c:v>
                </c:pt>
                <c:pt idx="16">
                  <c:v>0.402896715560151</c:v>
                </c:pt>
                <c:pt idx="17">
                  <c:v>0.39223915537639498</c:v>
                </c:pt>
                <c:pt idx="18">
                  <c:v>0.38081709806956598</c:v>
                </c:pt>
                <c:pt idx="19">
                  <c:v>0.36936782653766398</c:v>
                </c:pt>
                <c:pt idx="20">
                  <c:v>0.358362171221835</c:v>
                </c:pt>
                <c:pt idx="21">
                  <c:v>0.34805754229450497</c:v>
                </c:pt>
                <c:pt idx="22">
                  <c:v>0.33856424170331101</c:v>
                </c:pt>
                <c:pt idx="23">
                  <c:v>0.32990147364846301</c:v>
                </c:pt>
                <c:pt idx="24">
                  <c:v>0.322037234906214</c:v>
                </c:pt>
                <c:pt idx="25">
                  <c:v>0.30846434378980397</c:v>
                </c:pt>
                <c:pt idx="26">
                  <c:v>0.29731345109371399</c:v>
                </c:pt>
                <c:pt idx="27">
                  <c:v>0.28808456867494697</c:v>
                </c:pt>
                <c:pt idx="28">
                  <c:v>0.27697799954139302</c:v>
                </c:pt>
                <c:pt idx="29">
                  <c:v>0.26828854281408698</c:v>
                </c:pt>
                <c:pt idx="30">
                  <c:v>0.26133795117259401</c:v>
                </c:pt>
                <c:pt idx="31">
                  <c:v>0.255668105702892</c:v>
                </c:pt>
                <c:pt idx="32">
                  <c:v>0.25096343286186201</c:v>
                </c:pt>
                <c:pt idx="33">
                  <c:v>0.24700153109679801</c:v>
                </c:pt>
                <c:pt idx="34">
                  <c:v>0.243622083099854</c:v>
                </c:pt>
                <c:pt idx="35">
                  <c:v>0.24260369009161101</c:v>
                </c:pt>
                <c:pt idx="36">
                  <c:v>0.24163309794783699</c:v>
                </c:pt>
                <c:pt idx="37">
                  <c:v>0.23396154309867001</c:v>
                </c:pt>
                <c:pt idx="38">
                  <c:v>0.22875214570579999</c:v>
                </c:pt>
                <c:pt idx="39">
                  <c:v>0.224986714342607</c:v>
                </c:pt>
                <c:pt idx="40">
                  <c:v>0.220960175306565</c:v>
                </c:pt>
                <c:pt idx="41">
                  <c:v>0.219909588930842</c:v>
                </c:pt>
                <c:pt idx="42">
                  <c:v>0.21896723250018801</c:v>
                </c:pt>
                <c:pt idx="43">
                  <c:v>0.218117186243348</c:v>
                </c:pt>
                <c:pt idx="44">
                  <c:v>0.21734650443385201</c:v>
                </c:pt>
                <c:pt idx="45">
                  <c:v>0.21664455274851099</c:v>
                </c:pt>
                <c:pt idx="46">
                  <c:v>0.21600251498380699</c:v>
                </c:pt>
                <c:pt idx="47">
                  <c:v>0.215413020770469</c:v>
                </c:pt>
                <c:pt idx="48">
                  <c:v>0.21486986106589501</c:v>
                </c:pt>
                <c:pt idx="49">
                  <c:v>0.21436776822029699</c:v>
                </c:pt>
                <c:pt idx="50">
                  <c:v>0.21390224415909301</c:v>
                </c:pt>
                <c:pt idx="51">
                  <c:v>0.21346942484405099</c:v>
                </c:pt>
                <c:pt idx="52">
                  <c:v>0.21306597238766001</c:v>
                </c:pt>
                <c:pt idx="53">
                  <c:v>0.21268898845986101</c:v>
                </c:pt>
                <c:pt idx="54">
                  <c:v>0.212335944243881</c:v>
                </c:pt>
                <c:pt idx="55">
                  <c:v>0.21200462336737699</c:v>
                </c:pt>
                <c:pt idx="56">
                  <c:v>0.21169307509013999</c:v>
                </c:pt>
                <c:pt idx="57">
                  <c:v>0.211399575661322</c:v>
                </c:pt>
                <c:pt idx="58">
                  <c:v>0.21112259623054899</c:v>
                </c:pt>
                <c:pt idx="59">
                  <c:v>0.21086077605220399</c:v>
                </c:pt>
                <c:pt idx="60">
                  <c:v>0.21061289999180699</c:v>
                </c:pt>
                <c:pt idx="61">
                  <c:v>0.210377879549873</c:v>
                </c:pt>
                <c:pt idx="62">
                  <c:v>0.21015473677795801</c:v>
                </c:pt>
                <c:pt idx="63">
                  <c:v>0.209942590585463</c:v>
                </c:pt>
                <c:pt idx="64">
                  <c:v>0.20974064503268</c:v>
                </c:pt>
                <c:pt idx="65">
                  <c:v>0.20954817928192199</c:v>
                </c:pt>
                <c:pt idx="66">
                  <c:v>0.20936453893910401</c:v>
                </c:pt>
                <c:pt idx="67">
                  <c:v>0.209189128566382</c:v>
                </c:pt>
                <c:pt idx="68">
                  <c:v>0.209021405185148</c:v>
                </c:pt>
                <c:pt idx="69">
                  <c:v>0.20886087261985001</c:v>
                </c:pt>
                <c:pt idx="70">
                  <c:v>0.20870707655835899</c:v>
                </c:pt>
                <c:pt idx="71">
                  <c:v>0.20855960022517001</c:v>
                </c:pt>
                <c:pt idx="72">
                  <c:v>0.20841806058051901</c:v>
                </c:pt>
                <c:pt idx="73">
                  <c:v>0.208282104972317</c:v>
                </c:pt>
                <c:pt idx="74">
                  <c:v>0.20815140817918201</c:v>
                </c:pt>
                <c:pt idx="75">
                  <c:v>0.20802566979227799</c:v>
                </c:pt>
                <c:pt idx="76">
                  <c:v>0.20790461189152001</c:v>
                </c:pt>
                <c:pt idx="77">
                  <c:v>0.20778797697823201</c:v>
                </c:pt>
                <c:pt idx="78">
                  <c:v>0.20767552613182599</c:v>
                </c:pt>
                <c:pt idx="79">
                  <c:v>0.20756703736269</c:v>
                </c:pt>
                <c:pt idx="80">
                  <c:v>0.20746230413733199</c:v>
                </c:pt>
                <c:pt idx="81">
                  <c:v>0.207361134055112</c:v>
                </c:pt>
                <c:pt idx="82">
                  <c:v>0.207263347658703</c:v>
                </c:pt>
                <c:pt idx="83">
                  <c:v>0.20716877736275599</c:v>
                </c:pt>
                <c:pt idx="84">
                  <c:v>0.20707726648729899</c:v>
                </c:pt>
                <c:pt idx="85">
                  <c:v>0.20698866838409699</c:v>
                </c:pt>
                <c:pt idx="86">
                  <c:v>0.206902845645724</c:v>
                </c:pt>
                <c:pt idx="87">
                  <c:v>0.20681966938833601</c:v>
                </c:pt>
                <c:pt idx="88">
                  <c:v>0.20673901860025301</c:v>
                </c:pt>
                <c:pt idx="89">
                  <c:v>0.20666077954942499</c:v>
                </c:pt>
                <c:pt idx="90">
                  <c:v>0.20658484524363799</c:v>
                </c:pt>
                <c:pt idx="91">
                  <c:v>0.20651111493808999</c:v>
                </c:pt>
                <c:pt idx="92">
                  <c:v>0.206439493685525</c:v>
                </c:pt>
                <c:pt idx="93">
                  <c:v>0.20636989192472599</c:v>
                </c:pt>
                <c:pt idx="94">
                  <c:v>0.20630222510357099</c:v>
                </c:pt>
                <c:pt idx="95">
                  <c:v>0.206236413333338</c:v>
                </c:pt>
                <c:pt idx="96">
                  <c:v>0.20617238107125899</c:v>
                </c:pt>
                <c:pt idx="97">
                  <c:v>0.206110056828675</c:v>
                </c:pt>
                <c:pt idx="98">
                  <c:v>0.20604937290240699</c:v>
                </c:pt>
                <c:pt idx="99">
                  <c:v>0.20599026512722399</c:v>
                </c:pt>
                <c:pt idx="100">
                  <c:v>0.20593267264749299</c:v>
                </c:pt>
                <c:pt idx="101">
                  <c:v>0.20587653770629799</c:v>
                </c:pt>
                <c:pt idx="102">
                  <c:v>0.205821805450492</c:v>
                </c:pt>
                <c:pt idx="103">
                  <c:v>0.205768423750297</c:v>
                </c:pt>
                <c:pt idx="104">
                  <c:v>0.205716343032185</c:v>
                </c:pt>
                <c:pt idx="105">
                  <c:v>0.20566551612393599</c:v>
                </c:pt>
                <c:pt idx="106">
                  <c:v>0.205615898110828</c:v>
                </c:pt>
                <c:pt idx="107">
                  <c:v>0.205567446202056</c:v>
                </c:pt>
                <c:pt idx="108">
                  <c:v>0.205520119606517</c:v>
                </c:pt>
                <c:pt idx="109">
                  <c:v>0.205473879417234</c:v>
                </c:pt>
                <c:pt idx="110">
                  <c:v>0.205428688503696</c:v>
                </c:pt>
                <c:pt idx="111">
                  <c:v>0.20538451141150599</c:v>
                </c:pt>
                <c:pt idx="112">
                  <c:v>0.20534131426876501</c:v>
                </c:pt>
                <c:pt idx="113">
                  <c:v>0.205299064698656</c:v>
                </c:pt>
                <c:pt idx="114">
                  <c:v>0.20525773173776801</c:v>
                </c:pt>
                <c:pt idx="115">
                  <c:v>0.20521728575972301</c:v>
                </c:pt>
                <c:pt idx="116">
                  <c:v>0.20517769840369901</c:v>
                </c:pt>
                <c:pt idx="117">
                  <c:v>0.20513894250749501</c:v>
                </c:pt>
                <c:pt idx="118">
                  <c:v>0.205100992044806</c:v>
                </c:pt>
                <c:pt idx="119">
                  <c:v>0.20506382206639701</c:v>
                </c:pt>
                <c:pt idx="120">
                  <c:v>0.205027408644891</c:v>
                </c:pt>
                <c:pt idx="121">
                  <c:v>0.20499172882293401</c:v>
                </c:pt>
                <c:pt idx="122">
                  <c:v>0.203212072125978</c:v>
                </c:pt>
                <c:pt idx="123">
                  <c:v>0.20234166794934699</c:v>
                </c:pt>
                <c:pt idx="124">
                  <c:v>0.202047287885327</c:v>
                </c:pt>
                <c:pt idx="125">
                  <c:v>0.201898780502972</c:v>
                </c:pt>
                <c:pt idx="126">
                  <c:v>0.201809094318018</c:v>
                </c:pt>
                <c:pt idx="127">
                  <c:v>0.201748995132112</c:v>
                </c:pt>
                <c:pt idx="128">
                  <c:v>0.20170588387649499</c:v>
                </c:pt>
                <c:pt idx="129">
                  <c:v>0.20167343260356799</c:v>
                </c:pt>
                <c:pt idx="130">
                  <c:v>0.201648112457472</c:v>
                </c:pt>
                <c:pt idx="131">
                  <c:v>0.20162779918632301</c:v>
                </c:pt>
                <c:pt idx="132">
                  <c:v>0.20153555419647601</c:v>
                </c:pt>
                <c:pt idx="133">
                  <c:v>0.20150435703448399</c:v>
                </c:pt>
                <c:pt idx="134">
                  <c:v>0.201488618969558</c:v>
                </c:pt>
                <c:pt idx="135">
                  <c:v>0.20147911450805001</c:v>
                </c:pt>
                <c:pt idx="136">
                  <c:v>0.201472745527842</c:v>
                </c:pt>
                <c:pt idx="137">
                  <c:v>0.20146817683870399</c:v>
                </c:pt>
                <c:pt idx="138">
                  <c:v>0.20146473783660501</c:v>
                </c:pt>
                <c:pt idx="139">
                  <c:v>0.201462054551896</c:v>
                </c:pt>
                <c:pt idx="140">
                  <c:v>0.20145990186778501</c:v>
                </c:pt>
              </c:numCache>
            </c:numRef>
          </c:xVal>
          <c:yVal>
            <c:numRef>
              <c:f>SWRC_HCF!$B$15:$B$155</c:f>
              <c:numCache>
                <c:formatCode>General</c:formatCode>
                <c:ptCount val="141"/>
                <c:pt idx="0">
                  <c:v>9.8966999999999999E-2</c:v>
                </c:pt>
                <c:pt idx="1">
                  <c:v>0.197934</c:v>
                </c:pt>
                <c:pt idx="2">
                  <c:v>0.395868</c:v>
                </c:pt>
                <c:pt idx="3">
                  <c:v>0.49483500000000002</c:v>
                </c:pt>
                <c:pt idx="4">
                  <c:v>0.54431850000000004</c:v>
                </c:pt>
                <c:pt idx="5">
                  <c:v>0.791736</c:v>
                </c:pt>
                <c:pt idx="6">
                  <c:v>0.98967000000000005</c:v>
                </c:pt>
                <c:pt idx="7">
                  <c:v>1.0886370000000001</c:v>
                </c:pt>
                <c:pt idx="8">
                  <c:v>1.2865709999999999</c:v>
                </c:pt>
                <c:pt idx="9">
                  <c:v>1.484505</c:v>
                </c:pt>
                <c:pt idx="10">
                  <c:v>1.682439</c:v>
                </c:pt>
                <c:pt idx="11">
                  <c:v>1.8803730000000001</c:v>
                </c:pt>
                <c:pt idx="12">
                  <c:v>2.0783070000000001</c:v>
                </c:pt>
                <c:pt idx="13">
                  <c:v>2.2762410000000002</c:v>
                </c:pt>
                <c:pt idx="14">
                  <c:v>2.4741749999999998</c:v>
                </c:pt>
                <c:pt idx="15">
                  <c:v>2.6721089999999981</c:v>
                </c:pt>
                <c:pt idx="16">
                  <c:v>2.969009999999999</c:v>
                </c:pt>
                <c:pt idx="17">
                  <c:v>3.9586800000000002</c:v>
                </c:pt>
                <c:pt idx="18">
                  <c:v>4.9483499999999996</c:v>
                </c:pt>
                <c:pt idx="19">
                  <c:v>5.9380199999999999</c:v>
                </c:pt>
                <c:pt idx="20">
                  <c:v>6.9276900000000001</c:v>
                </c:pt>
                <c:pt idx="21">
                  <c:v>7.9173600000000004</c:v>
                </c:pt>
                <c:pt idx="22">
                  <c:v>8.9070300000000007</c:v>
                </c:pt>
                <c:pt idx="23">
                  <c:v>9.8967000000000027</c:v>
                </c:pt>
                <c:pt idx="24">
                  <c:v>10.886369999999999</c:v>
                </c:pt>
                <c:pt idx="25">
                  <c:v>12.86571</c:v>
                </c:pt>
                <c:pt idx="26">
                  <c:v>14.845050000000001</c:v>
                </c:pt>
                <c:pt idx="27">
                  <c:v>16.824390000000001</c:v>
                </c:pt>
                <c:pt idx="28">
                  <c:v>19.793399999999981</c:v>
                </c:pt>
                <c:pt idx="29">
                  <c:v>22.762409999999971</c:v>
                </c:pt>
                <c:pt idx="30">
                  <c:v>25.73142</c:v>
                </c:pt>
                <c:pt idx="31">
                  <c:v>28.700430000000001</c:v>
                </c:pt>
                <c:pt idx="32">
                  <c:v>31.669440000000002</c:v>
                </c:pt>
                <c:pt idx="33">
                  <c:v>34.638449999999999</c:v>
                </c:pt>
                <c:pt idx="34">
                  <c:v>37.607460000000003</c:v>
                </c:pt>
                <c:pt idx="35">
                  <c:v>38.59713</c:v>
                </c:pt>
                <c:pt idx="36">
                  <c:v>39.586799999999997</c:v>
                </c:pt>
                <c:pt idx="37">
                  <c:v>49.483499999999999</c:v>
                </c:pt>
                <c:pt idx="38">
                  <c:v>59.380200000000002</c:v>
                </c:pt>
                <c:pt idx="39">
                  <c:v>69.276899999999998</c:v>
                </c:pt>
                <c:pt idx="40">
                  <c:v>84.121949999999998</c:v>
                </c:pt>
                <c:pt idx="41">
                  <c:v>89.070299999999975</c:v>
                </c:pt>
                <c:pt idx="42">
                  <c:v>94.018649999999994</c:v>
                </c:pt>
                <c:pt idx="43">
                  <c:v>98.966999999999999</c:v>
                </c:pt>
                <c:pt idx="44">
                  <c:v>103.91535</c:v>
                </c:pt>
                <c:pt idx="45">
                  <c:v>108.86369999999999</c:v>
                </c:pt>
                <c:pt idx="46">
                  <c:v>113.81205</c:v>
                </c:pt>
                <c:pt idx="47">
                  <c:v>118.7604</c:v>
                </c:pt>
                <c:pt idx="48">
                  <c:v>123.70874999999999</c:v>
                </c:pt>
                <c:pt idx="49">
                  <c:v>128.65710000000001</c:v>
                </c:pt>
                <c:pt idx="50">
                  <c:v>133.60544999999999</c:v>
                </c:pt>
                <c:pt idx="51">
                  <c:v>138.5538</c:v>
                </c:pt>
                <c:pt idx="52">
                  <c:v>143.50215</c:v>
                </c:pt>
                <c:pt idx="53">
                  <c:v>148.45050000000001</c:v>
                </c:pt>
                <c:pt idx="54">
                  <c:v>153.39885000000001</c:v>
                </c:pt>
                <c:pt idx="55">
                  <c:v>158.34719999999999</c:v>
                </c:pt>
                <c:pt idx="56">
                  <c:v>163.29554999999999</c:v>
                </c:pt>
                <c:pt idx="57">
                  <c:v>168.2439</c:v>
                </c:pt>
                <c:pt idx="58">
                  <c:v>173.19225</c:v>
                </c:pt>
                <c:pt idx="59">
                  <c:v>178.14060000000001</c:v>
                </c:pt>
                <c:pt idx="60">
                  <c:v>183.08895000000001</c:v>
                </c:pt>
                <c:pt idx="61">
                  <c:v>188.03729999999999</c:v>
                </c:pt>
                <c:pt idx="62">
                  <c:v>192.98564999999999</c:v>
                </c:pt>
                <c:pt idx="63">
                  <c:v>197.934</c:v>
                </c:pt>
                <c:pt idx="64">
                  <c:v>202.88235</c:v>
                </c:pt>
                <c:pt idx="65">
                  <c:v>207.83070000000001</c:v>
                </c:pt>
                <c:pt idx="66">
                  <c:v>212.77905000000001</c:v>
                </c:pt>
                <c:pt idx="67">
                  <c:v>217.72739999999999</c:v>
                </c:pt>
                <c:pt idx="68">
                  <c:v>222.67574999999999</c:v>
                </c:pt>
                <c:pt idx="69">
                  <c:v>227.6241</c:v>
                </c:pt>
                <c:pt idx="70">
                  <c:v>232.57245</c:v>
                </c:pt>
                <c:pt idx="71">
                  <c:v>237.52080000000001</c:v>
                </c:pt>
                <c:pt idx="72">
                  <c:v>242.46915000000001</c:v>
                </c:pt>
                <c:pt idx="73">
                  <c:v>247.41749999999999</c:v>
                </c:pt>
                <c:pt idx="74">
                  <c:v>252.36584999999999</c:v>
                </c:pt>
                <c:pt idx="75">
                  <c:v>257.31419999999991</c:v>
                </c:pt>
                <c:pt idx="76">
                  <c:v>262.26254999999992</c:v>
                </c:pt>
                <c:pt idx="77">
                  <c:v>267.21089999999992</c:v>
                </c:pt>
                <c:pt idx="78">
                  <c:v>272.15924999999999</c:v>
                </c:pt>
                <c:pt idx="79">
                  <c:v>277.10759999999999</c:v>
                </c:pt>
                <c:pt idx="80">
                  <c:v>282.05595</c:v>
                </c:pt>
                <c:pt idx="81">
                  <c:v>287.0043</c:v>
                </c:pt>
                <c:pt idx="82">
                  <c:v>291.95265000000001</c:v>
                </c:pt>
                <c:pt idx="83">
                  <c:v>296.90100000000001</c:v>
                </c:pt>
                <c:pt idx="84">
                  <c:v>301.84935000000002</c:v>
                </c:pt>
                <c:pt idx="85">
                  <c:v>306.79770000000002</c:v>
                </c:pt>
                <c:pt idx="86">
                  <c:v>311.74605000000003</c:v>
                </c:pt>
                <c:pt idx="87">
                  <c:v>316.69439999999992</c:v>
                </c:pt>
                <c:pt idx="88">
                  <c:v>321.64274999999998</c:v>
                </c:pt>
                <c:pt idx="89">
                  <c:v>326.5910999999997</c:v>
                </c:pt>
                <c:pt idx="90">
                  <c:v>331.53944999999999</c:v>
                </c:pt>
                <c:pt idx="91">
                  <c:v>336.48779999999971</c:v>
                </c:pt>
                <c:pt idx="92">
                  <c:v>341.43614999999971</c:v>
                </c:pt>
                <c:pt idx="93">
                  <c:v>346.3845</c:v>
                </c:pt>
                <c:pt idx="94">
                  <c:v>351.33285000000001</c:v>
                </c:pt>
                <c:pt idx="95">
                  <c:v>356.28120000000001</c:v>
                </c:pt>
                <c:pt idx="96">
                  <c:v>361.22955000000002</c:v>
                </c:pt>
                <c:pt idx="97">
                  <c:v>366.17790000000002</c:v>
                </c:pt>
                <c:pt idx="98">
                  <c:v>371.12624999999991</c:v>
                </c:pt>
                <c:pt idx="99">
                  <c:v>376.07459999999992</c:v>
                </c:pt>
                <c:pt idx="100">
                  <c:v>381.02294999999992</c:v>
                </c:pt>
                <c:pt idx="101">
                  <c:v>385.9712999999997</c:v>
                </c:pt>
                <c:pt idx="102">
                  <c:v>390.91964999999999</c:v>
                </c:pt>
                <c:pt idx="103">
                  <c:v>395.86799999999999</c:v>
                </c:pt>
                <c:pt idx="104">
                  <c:v>400.81634999999972</c:v>
                </c:pt>
                <c:pt idx="105">
                  <c:v>405.7647</c:v>
                </c:pt>
                <c:pt idx="106">
                  <c:v>410.71305000000001</c:v>
                </c:pt>
                <c:pt idx="107">
                  <c:v>415.66140000000001</c:v>
                </c:pt>
                <c:pt idx="108">
                  <c:v>420.60975000000002</c:v>
                </c:pt>
                <c:pt idx="109">
                  <c:v>425.55810000000002</c:v>
                </c:pt>
                <c:pt idx="110">
                  <c:v>430.50644999999992</c:v>
                </c:pt>
                <c:pt idx="111">
                  <c:v>435.45479999999992</c:v>
                </c:pt>
                <c:pt idx="112">
                  <c:v>440.4031499999997</c:v>
                </c:pt>
                <c:pt idx="113">
                  <c:v>445.35149999999999</c:v>
                </c:pt>
                <c:pt idx="114">
                  <c:v>450.29984999999999</c:v>
                </c:pt>
                <c:pt idx="115">
                  <c:v>455.2482</c:v>
                </c:pt>
                <c:pt idx="116">
                  <c:v>460.19654999999972</c:v>
                </c:pt>
                <c:pt idx="117">
                  <c:v>465.14490000000001</c:v>
                </c:pt>
                <c:pt idx="118">
                  <c:v>470.09325000000001</c:v>
                </c:pt>
                <c:pt idx="119">
                  <c:v>475.04160000000002</c:v>
                </c:pt>
                <c:pt idx="120">
                  <c:v>479.98995000000002</c:v>
                </c:pt>
                <c:pt idx="121">
                  <c:v>484.93829999999969</c:v>
                </c:pt>
                <c:pt idx="122">
                  <c:v>989.67</c:v>
                </c:pt>
                <c:pt idx="123">
                  <c:v>1979.34</c:v>
                </c:pt>
                <c:pt idx="124">
                  <c:v>2969.01</c:v>
                </c:pt>
                <c:pt idx="125">
                  <c:v>3958.68</c:v>
                </c:pt>
                <c:pt idx="126">
                  <c:v>4948.3500000000004</c:v>
                </c:pt>
                <c:pt idx="127">
                  <c:v>5938.02</c:v>
                </c:pt>
                <c:pt idx="128">
                  <c:v>6927.69</c:v>
                </c:pt>
                <c:pt idx="129">
                  <c:v>7917.36</c:v>
                </c:pt>
                <c:pt idx="130">
                  <c:v>8907.0300000000007</c:v>
                </c:pt>
                <c:pt idx="131">
                  <c:v>9896.7000000000007</c:v>
                </c:pt>
                <c:pt idx="132">
                  <c:v>19793.400000000001</c:v>
                </c:pt>
                <c:pt idx="133">
                  <c:v>29690.1</c:v>
                </c:pt>
                <c:pt idx="134">
                  <c:v>39586.800000000003</c:v>
                </c:pt>
                <c:pt idx="135">
                  <c:v>49483.5</c:v>
                </c:pt>
                <c:pt idx="136">
                  <c:v>59380.2</c:v>
                </c:pt>
                <c:pt idx="137">
                  <c:v>69276.899999999994</c:v>
                </c:pt>
                <c:pt idx="138">
                  <c:v>79173.600000000006</c:v>
                </c:pt>
                <c:pt idx="139">
                  <c:v>89070.3</c:v>
                </c:pt>
                <c:pt idx="140">
                  <c:v>98967</c:v>
                </c:pt>
              </c:numCache>
            </c:numRef>
          </c:yVal>
          <c:smooth val="0"/>
        </c:ser>
        <c:ser>
          <c:idx val="2"/>
          <c:order val="1"/>
          <c:tx>
            <c:v>Wetting</c:v>
          </c:tx>
          <c:spPr>
            <a:ln w="25400">
              <a:solidFill>
                <a:schemeClr val="tx2"/>
              </a:solidFill>
              <a:prstDash val="solid"/>
            </a:ln>
          </c:spPr>
          <c:marker>
            <c:symbol val="none"/>
          </c:marker>
          <c:xVal>
            <c:numRef>
              <c:f>SWRC_HCF!$K$15:$K$148</c:f>
              <c:numCache>
                <c:formatCode>0.00E+00</c:formatCode>
                <c:ptCount val="134"/>
                <c:pt idx="0">
                  <c:v>0.34993938238965899</c:v>
                </c:pt>
                <c:pt idx="1">
                  <c:v>0.34992893247028201</c:v>
                </c:pt>
                <c:pt idx="2" formatCode="General">
                  <c:v>0.34988077377520599</c:v>
                </c:pt>
                <c:pt idx="3">
                  <c:v>0.34985310477424703</c:v>
                </c:pt>
                <c:pt idx="4" formatCode="General">
                  <c:v>0.34980740524888199</c:v>
                </c:pt>
                <c:pt idx="5" formatCode="General">
                  <c:v>0.34972071940534899</c:v>
                </c:pt>
                <c:pt idx="6" formatCode="General">
                  <c:v>0.34962176051856603</c:v>
                </c:pt>
                <c:pt idx="7" formatCode="General">
                  <c:v>0.349511345086577</c:v>
                </c:pt>
                <c:pt idx="8" formatCode="General">
                  <c:v>0.34911759730122199</c:v>
                </c:pt>
                <c:pt idx="9" formatCode="General">
                  <c:v>0.34880792183597298</c:v>
                </c:pt>
                <c:pt idx="10" formatCode="General">
                  <c:v>0.34846421321771098</c:v>
                </c:pt>
                <c:pt idx="11" formatCode="General">
                  <c:v>0.34808911516744601</c:v>
                </c:pt>
                <c:pt idx="12" formatCode="General">
                  <c:v>0.34768495845929998</c:v>
                </c:pt>
                <c:pt idx="13" formatCode="General">
                  <c:v>0.34725384366095502</c:v>
                </c:pt>
                <c:pt idx="14" formatCode="General">
                  <c:v>0.34679769362639701</c:v>
                </c:pt>
                <c:pt idx="15" formatCode="General">
                  <c:v>0.346318288401399</c:v>
                </c:pt>
                <c:pt idx="16" formatCode="General">
                  <c:v>0.34475665942153799</c:v>
                </c:pt>
                <c:pt idx="17" formatCode="General">
                  <c:v>0.33523370695735499</c:v>
                </c:pt>
                <c:pt idx="18" formatCode="General">
                  <c:v>0.32152103381672498</c:v>
                </c:pt>
                <c:pt idx="19" formatCode="General">
                  <c:v>0.31511126263642703</c:v>
                </c:pt>
                <c:pt idx="20" formatCode="General">
                  <c:v>0.30917862927955198</c:v>
                </c:pt>
                <c:pt idx="21" formatCode="General">
                  <c:v>0.30374568445934103</c:v>
                </c:pt>
                <c:pt idx="22" formatCode="General">
                  <c:v>0.29879534432744698</c:v>
                </c:pt>
                <c:pt idx="23" formatCode="General">
                  <c:v>0.294292355560754</c:v>
                </c:pt>
                <c:pt idx="24" formatCode="General">
                  <c:v>0.27705941329942602</c:v>
                </c:pt>
                <c:pt idx="25" formatCode="General">
                  <c:v>0.26566925271576702</c:v>
                </c:pt>
                <c:pt idx="26" formatCode="General">
                  <c:v>0.257627467029511</c:v>
                </c:pt>
                <c:pt idx="27" formatCode="General">
                  <c:v>0.25163826064323902</c:v>
                </c:pt>
                <c:pt idx="28" formatCode="General">
                  <c:v>0.24699128085996899</c:v>
                </c:pt>
                <c:pt idx="29" formatCode="General">
                  <c:v>0.24326970456097199</c:v>
                </c:pt>
                <c:pt idx="30" formatCode="General">
                  <c:v>0.23765365782018499</c:v>
                </c:pt>
                <c:pt idx="31" formatCode="General">
                  <c:v>0.233590094818729</c:v>
                </c:pt>
                <c:pt idx="32" formatCode="General">
                  <c:v>0.23049370945451</c:v>
                </c:pt>
                <c:pt idx="33" formatCode="General">
                  <c:v>0.228043838102549</c:v>
                </c:pt>
                <c:pt idx="34" formatCode="General">
                  <c:v>0.226049359062059</c:v>
                </c:pt>
                <c:pt idx="35" formatCode="General">
                  <c:v>0.22518314961948199</c:v>
                </c:pt>
                <c:pt idx="36" formatCode="General">
                  <c:v>0.22438886885654799</c:v>
                </c:pt>
                <c:pt idx="37" formatCode="General">
                  <c:v>0.22365744768833401</c:v>
                </c:pt>
                <c:pt idx="38" formatCode="General">
                  <c:v>0.222981313965426</c:v>
                </c:pt>
                <c:pt idx="39" formatCode="General">
                  <c:v>0.22235409228681499</c:v>
                </c:pt>
                <c:pt idx="40" formatCode="General">
                  <c:v>0.22177037374845701</c:v>
                </c:pt>
                <c:pt idx="41" formatCode="General">
                  <c:v>0.22122553725133501</c:v>
                </c:pt>
                <c:pt idx="42" formatCode="General">
                  <c:v>0.22071560932571699</c:v>
                </c:pt>
                <c:pt idx="43" formatCode="General">
                  <c:v>0.22023715307823899</c:v>
                </c:pt>
                <c:pt idx="44" formatCode="General">
                  <c:v>0.21978717940606701</c:v>
                </c:pt>
                <c:pt idx="45" formatCode="General">
                  <c:v>0.219363075412531</c:v>
                </c:pt>
                <c:pt idx="46" formatCode="General">
                  <c:v>0.21896254623839201</c:v>
                </c:pt>
                <c:pt idx="47" formatCode="General">
                  <c:v>0.218583567449323</c:v>
                </c:pt>
                <c:pt idx="48" formatCode="General">
                  <c:v>0.21822434579851799</c:v>
                </c:pt>
                <c:pt idx="49" formatCode="General">
                  <c:v>0.21788328668544299</c:v>
                </c:pt>
                <c:pt idx="50" formatCode="General">
                  <c:v>0.217558967007104</c:v>
                </c:pt>
                <c:pt idx="51" formatCode="General">
                  <c:v>0.21725011238151501</c:v>
                </c:pt>
                <c:pt idx="52" formatCode="General">
                  <c:v>0.216955577938692</c:v>
                </c:pt>
                <c:pt idx="53" formatCode="General">
                  <c:v>0.21667433204011</c:v>
                </c:pt>
                <c:pt idx="54" formatCode="General">
                  <c:v>0.21640544241562101</c:v>
                </c:pt>
                <c:pt idx="55" formatCode="General">
                  <c:v>0.21614806430668501</c:v>
                </c:pt>
                <c:pt idx="56" formatCode="General">
                  <c:v>0.21590143028311601</c:v>
                </c:pt>
                <c:pt idx="57" formatCode="General">
                  <c:v>0.215664841462433</c:v>
                </c:pt>
                <c:pt idx="58" formatCode="General">
                  <c:v>0.215437659910099</c:v>
                </c:pt>
                <c:pt idx="59" formatCode="General">
                  <c:v>0.215219302038301</c:v>
                </c:pt>
                <c:pt idx="60" formatCode="General">
                  <c:v>0.21500923285251</c:v>
                </c:pt>
                <c:pt idx="61" formatCode="General">
                  <c:v>0.21480696092067</c:v>
                </c:pt>
                <c:pt idx="62" formatCode="General">
                  <c:v>0.214612033960632</c:v>
                </c:pt>
                <c:pt idx="63" formatCode="General">
                  <c:v>0.214424034958385</c:v>
                </c:pt>
                <c:pt idx="64" formatCode="General">
                  <c:v>0.214242578743603</c:v>
                </c:pt>
                <c:pt idx="65" formatCode="General">
                  <c:v>0.21406730896043299</c:v>
                </c:pt>
                <c:pt idx="66" formatCode="General">
                  <c:v>0.21389789538096601</c:v>
                </c:pt>
                <c:pt idx="67" formatCode="General">
                  <c:v>0.213734031516712</c:v>
                </c:pt>
                <c:pt idx="68" formatCode="General">
                  <c:v>0.21357543248994401</c:v>
                </c:pt>
                <c:pt idx="69" formatCode="General">
                  <c:v>0.213421833132307</c:v>
                </c:pt>
                <c:pt idx="70" formatCode="General">
                  <c:v>0.21327298628268199</c:v>
                </c:pt>
                <c:pt idx="71" formatCode="General">
                  <c:v>0.213128661260197</c:v>
                </c:pt>
                <c:pt idx="72" formatCode="General">
                  <c:v>0.212988642491581</c:v>
                </c:pt>
                <c:pt idx="73" formatCode="General">
                  <c:v>0.21285272827482599</c:v>
                </c:pt>
                <c:pt idx="74" formatCode="General">
                  <c:v>0.21272072966352601</c:v>
                </c:pt>
                <c:pt idx="75" formatCode="General">
                  <c:v>0.21259246945826801</c:v>
                </c:pt>
                <c:pt idx="76" formatCode="General">
                  <c:v>0.21246778129320501</c:v>
                </c:pt>
                <c:pt idx="77" formatCode="General">
                  <c:v>0.21234650880741099</c:v>
                </c:pt>
                <c:pt idx="78" formatCode="General">
                  <c:v>0.21222850489192599</c:v>
                </c:pt>
                <c:pt idx="79" formatCode="General">
                  <c:v>0.21211363100448</c:v>
                </c:pt>
                <c:pt idx="80" formatCode="General">
                  <c:v>0.21200175654485801</c:v>
                </c:pt>
                <c:pt idx="81" formatCode="General">
                  <c:v>0.211892758284698</c:v>
                </c:pt>
                <c:pt idx="82" formatCode="General">
                  <c:v>0.211786519846209</c:v>
                </c:pt>
                <c:pt idx="83" formatCode="General">
                  <c:v>0.211682931224979</c:v>
                </c:pt>
                <c:pt idx="84" formatCode="General">
                  <c:v>0.21158188835251701</c:v>
                </c:pt>
                <c:pt idx="85" formatCode="General">
                  <c:v>0.21148329269471899</c:v>
                </c:pt>
                <c:pt idx="86" formatCode="General">
                  <c:v>0.21138705088283399</c:v>
                </c:pt>
                <c:pt idx="87" formatCode="General">
                  <c:v>0.21129307437386399</c:v>
                </c:pt>
                <c:pt idx="88" formatCode="General">
                  <c:v>0.21120127913770301</c:v>
                </c:pt>
                <c:pt idx="89" formatCode="General">
                  <c:v>0.21111158536854499</c:v>
                </c:pt>
                <c:pt idx="90" formatCode="General">
                  <c:v>0.211023917218399</c:v>
                </c:pt>
                <c:pt idx="91" formatCode="General">
                  <c:v>0.21093820255072801</c:v>
                </c:pt>
                <c:pt idx="92" formatCode="General">
                  <c:v>0.21085437271246499</c:v>
                </c:pt>
                <c:pt idx="93" formatCode="General">
                  <c:v>0.210772362322803</c:v>
                </c:pt>
                <c:pt idx="94" formatCode="General">
                  <c:v>0.21069210907732899</c:v>
                </c:pt>
                <c:pt idx="95" formatCode="General">
                  <c:v>0.21061355356620901</c:v>
                </c:pt>
                <c:pt idx="96" formatCode="General">
                  <c:v>0.210536639105253</c:v>
                </c:pt>
                <c:pt idx="97" formatCode="General">
                  <c:v>0.21046131157880399</c:v>
                </c:pt>
                <c:pt idx="98" formatCode="General">
                  <c:v>0.21038751929347599</c:v>
                </c:pt>
                <c:pt idx="99" formatCode="General">
                  <c:v>0.210315212841891</c:v>
                </c:pt>
                <c:pt idx="100" formatCode="General">
                  <c:v>0.21024434497559999</c:v>
                </c:pt>
                <c:pt idx="101" formatCode="General">
                  <c:v>0.210174870486486</c:v>
                </c:pt>
                <c:pt idx="102" formatCode="General">
                  <c:v>0.21010674609597799</c:v>
                </c:pt>
                <c:pt idx="103" formatCode="General">
                  <c:v>0.21003993035148399</c:v>
                </c:pt>
                <c:pt idx="104" formatCode="General">
                  <c:v>0.20997438352950001</c:v>
                </c:pt>
                <c:pt idx="105" formatCode="General">
                  <c:v>0.20991006754487801</c:v>
                </c:pt>
                <c:pt idx="106" formatCode="General">
                  <c:v>0.209846945865826</c:v>
                </c:pt>
                <c:pt idx="107" formatCode="General">
                  <c:v>0.209784983434184</c:v>
                </c:pt>
                <c:pt idx="108" formatCode="General">
                  <c:v>0.20972414659062899</c:v>
                </c:pt>
                <c:pt idx="109" formatCode="General">
                  <c:v>0.20966440300442499</c:v>
                </c:pt>
                <c:pt idx="110" formatCode="General">
                  <c:v>0.209605721607422</c:v>
                </c:pt>
                <c:pt idx="111" formatCode="General">
                  <c:v>0.20954807253198501</c:v>
                </c:pt>
                <c:pt idx="112" formatCode="General">
                  <c:v>0.20949142705259199</c:v>
                </c:pt>
                <c:pt idx="113" formatCode="General">
                  <c:v>0.20943575753084201</c:v>
                </c:pt>
                <c:pt idx="114" formatCode="General">
                  <c:v>0.20938103736365299</c:v>
                </c:pt>
                <c:pt idx="115" formatCode="General">
                  <c:v>0.20636482194698699</c:v>
                </c:pt>
                <c:pt idx="116" formatCode="General">
                  <c:v>0.20453545832185799</c:v>
                </c:pt>
                <c:pt idx="117" formatCode="General">
                  <c:v>0.20379911627346101</c:v>
                </c:pt>
                <c:pt idx="118" formatCode="General">
                  <c:v>0.20338555078364001</c:v>
                </c:pt>
                <c:pt idx="119" formatCode="General">
                  <c:v>0.20311538244911501</c:v>
                </c:pt>
                <c:pt idx="120" formatCode="General">
                  <c:v>0.202922733723953</c:v>
                </c:pt>
                <c:pt idx="121" formatCode="General">
                  <c:v>0.20277723958383101</c:v>
                </c:pt>
                <c:pt idx="122" formatCode="General">
                  <c:v>0.20266279849787999</c:v>
                </c:pt>
                <c:pt idx="123" formatCode="General">
                  <c:v>0.20257001160784999</c:v>
                </c:pt>
                <c:pt idx="124" formatCode="General">
                  <c:v>0.202492993118884</c:v>
                </c:pt>
                <c:pt idx="125" formatCode="General">
                  <c:v>0.20210181401597199</c:v>
                </c:pt>
                <c:pt idx="126" formatCode="General">
                  <c:v>0.201944376606219</c:v>
                </c:pt>
                <c:pt idx="127" formatCode="General">
                  <c:v>0.20185595469259501</c:v>
                </c:pt>
                <c:pt idx="128" formatCode="General">
                  <c:v>0.201798192380231</c:v>
                </c:pt>
                <c:pt idx="129" formatCode="General">
                  <c:v>0.20175700413102099</c:v>
                </c:pt>
                <c:pt idx="130" formatCode="General">
                  <c:v>0.201725897647237</c:v>
                </c:pt>
                <c:pt idx="131" formatCode="General">
                  <c:v>0.201701430337067</c:v>
                </c:pt>
                <c:pt idx="132" formatCode="General">
                  <c:v>0.20168159269421701</c:v>
                </c:pt>
                <c:pt idx="133" formatCode="General">
                  <c:v>0.201665126324795</c:v>
                </c:pt>
              </c:numCache>
            </c:numRef>
          </c:xVal>
          <c:yVal>
            <c:numRef>
              <c:f>SWRC_HCF!$J$15:$J$148</c:f>
              <c:numCache>
                <c:formatCode>General</c:formatCode>
                <c:ptCount val="134"/>
                <c:pt idx="0">
                  <c:v>9.8966999999999999E-2</c:v>
                </c:pt>
                <c:pt idx="1">
                  <c:v>0.10886369999999999</c:v>
                </c:pt>
                <c:pt idx="2">
                  <c:v>0.14845050000000001</c:v>
                </c:pt>
                <c:pt idx="3">
                  <c:v>0.1682439</c:v>
                </c:pt>
                <c:pt idx="4">
                  <c:v>0.197934</c:v>
                </c:pt>
                <c:pt idx="5">
                  <c:v>0.24741750000000001</c:v>
                </c:pt>
                <c:pt idx="6">
                  <c:v>0.29690100000000003</c:v>
                </c:pt>
                <c:pt idx="7">
                  <c:v>0.34638449999999998</c:v>
                </c:pt>
                <c:pt idx="8">
                  <c:v>0.49483500000000002</c:v>
                </c:pt>
                <c:pt idx="9">
                  <c:v>0.59380200000000005</c:v>
                </c:pt>
                <c:pt idx="10">
                  <c:v>0.69276899999999997</c:v>
                </c:pt>
                <c:pt idx="11">
                  <c:v>0.791736</c:v>
                </c:pt>
                <c:pt idx="12">
                  <c:v>0.89070300000000002</c:v>
                </c:pt>
                <c:pt idx="13">
                  <c:v>0.98967000000000005</c:v>
                </c:pt>
                <c:pt idx="14">
                  <c:v>1.0886370000000001</c:v>
                </c:pt>
                <c:pt idx="15">
                  <c:v>1.1876040000000001</c:v>
                </c:pt>
                <c:pt idx="16">
                  <c:v>1.484505</c:v>
                </c:pt>
                <c:pt idx="17">
                  <c:v>2.969009999999999</c:v>
                </c:pt>
                <c:pt idx="18">
                  <c:v>4.9483499999999996</c:v>
                </c:pt>
                <c:pt idx="19">
                  <c:v>5.9380199999999999</c:v>
                </c:pt>
                <c:pt idx="20">
                  <c:v>6.9276900000000001</c:v>
                </c:pt>
                <c:pt idx="21">
                  <c:v>7.9173600000000004</c:v>
                </c:pt>
                <c:pt idx="22">
                  <c:v>8.9070300000000007</c:v>
                </c:pt>
                <c:pt idx="23">
                  <c:v>9.8967000000000027</c:v>
                </c:pt>
                <c:pt idx="24">
                  <c:v>14.845050000000001</c:v>
                </c:pt>
                <c:pt idx="25">
                  <c:v>19.793399999999981</c:v>
                </c:pt>
                <c:pt idx="26">
                  <c:v>24.74175</c:v>
                </c:pt>
                <c:pt idx="27">
                  <c:v>29.690100000000001</c:v>
                </c:pt>
                <c:pt idx="28">
                  <c:v>34.638449999999999</c:v>
                </c:pt>
                <c:pt idx="29">
                  <c:v>39.586799999999997</c:v>
                </c:pt>
                <c:pt idx="30">
                  <c:v>49.483499999999999</c:v>
                </c:pt>
                <c:pt idx="31">
                  <c:v>59.380200000000002</c:v>
                </c:pt>
                <c:pt idx="32">
                  <c:v>69.276899999999998</c:v>
                </c:pt>
                <c:pt idx="33">
                  <c:v>79.173599999999979</c:v>
                </c:pt>
                <c:pt idx="34">
                  <c:v>89.070299999999975</c:v>
                </c:pt>
                <c:pt idx="35">
                  <c:v>94.018649999999994</c:v>
                </c:pt>
                <c:pt idx="36">
                  <c:v>98.966999999999999</c:v>
                </c:pt>
                <c:pt idx="37">
                  <c:v>103.91535</c:v>
                </c:pt>
                <c:pt idx="38">
                  <c:v>108.86369999999999</c:v>
                </c:pt>
                <c:pt idx="39">
                  <c:v>113.81205</c:v>
                </c:pt>
                <c:pt idx="40">
                  <c:v>118.7604</c:v>
                </c:pt>
                <c:pt idx="41">
                  <c:v>123.70874999999999</c:v>
                </c:pt>
                <c:pt idx="42">
                  <c:v>128.65710000000001</c:v>
                </c:pt>
                <c:pt idx="43">
                  <c:v>133.60544999999999</c:v>
                </c:pt>
                <c:pt idx="44">
                  <c:v>138.5538</c:v>
                </c:pt>
                <c:pt idx="45">
                  <c:v>143.50215</c:v>
                </c:pt>
                <c:pt idx="46">
                  <c:v>148.45050000000001</c:v>
                </c:pt>
                <c:pt idx="47">
                  <c:v>153.39885000000001</c:v>
                </c:pt>
                <c:pt idx="48">
                  <c:v>158.34719999999999</c:v>
                </c:pt>
                <c:pt idx="49">
                  <c:v>163.29554999999999</c:v>
                </c:pt>
                <c:pt idx="50">
                  <c:v>168.2439</c:v>
                </c:pt>
                <c:pt idx="51">
                  <c:v>173.19225</c:v>
                </c:pt>
                <c:pt idx="52">
                  <c:v>178.14060000000001</c:v>
                </c:pt>
                <c:pt idx="53">
                  <c:v>183.08895000000001</c:v>
                </c:pt>
                <c:pt idx="54">
                  <c:v>188.03729999999999</c:v>
                </c:pt>
                <c:pt idx="55">
                  <c:v>192.98564999999999</c:v>
                </c:pt>
                <c:pt idx="56">
                  <c:v>197.934</c:v>
                </c:pt>
                <c:pt idx="57">
                  <c:v>202.88235</c:v>
                </c:pt>
                <c:pt idx="58">
                  <c:v>207.83070000000001</c:v>
                </c:pt>
                <c:pt idx="59">
                  <c:v>212.77905000000001</c:v>
                </c:pt>
                <c:pt idx="60">
                  <c:v>217.72739999999999</c:v>
                </c:pt>
                <c:pt idx="61">
                  <c:v>222.67574999999999</c:v>
                </c:pt>
                <c:pt idx="62">
                  <c:v>227.6241</c:v>
                </c:pt>
                <c:pt idx="63">
                  <c:v>232.57245</c:v>
                </c:pt>
                <c:pt idx="64">
                  <c:v>237.52080000000001</c:v>
                </c:pt>
                <c:pt idx="65">
                  <c:v>242.46915000000001</c:v>
                </c:pt>
                <c:pt idx="66">
                  <c:v>247.41749999999999</c:v>
                </c:pt>
                <c:pt idx="67">
                  <c:v>252.36584999999999</c:v>
                </c:pt>
                <c:pt idx="68">
                  <c:v>257.31419999999991</c:v>
                </c:pt>
                <c:pt idx="69">
                  <c:v>262.26254999999992</c:v>
                </c:pt>
                <c:pt idx="70">
                  <c:v>267.21089999999992</c:v>
                </c:pt>
                <c:pt idx="71">
                  <c:v>272.15924999999999</c:v>
                </c:pt>
                <c:pt idx="72">
                  <c:v>277.10759999999999</c:v>
                </c:pt>
                <c:pt idx="73">
                  <c:v>282.05595</c:v>
                </c:pt>
                <c:pt idx="74">
                  <c:v>287.0043</c:v>
                </c:pt>
                <c:pt idx="75">
                  <c:v>291.95265000000001</c:v>
                </c:pt>
                <c:pt idx="76">
                  <c:v>296.90100000000001</c:v>
                </c:pt>
                <c:pt idx="77">
                  <c:v>301.84935000000002</c:v>
                </c:pt>
                <c:pt idx="78">
                  <c:v>306.79770000000002</c:v>
                </c:pt>
                <c:pt idx="79">
                  <c:v>311.74605000000003</c:v>
                </c:pt>
                <c:pt idx="80">
                  <c:v>316.69439999999992</c:v>
                </c:pt>
                <c:pt idx="81">
                  <c:v>321.64274999999998</c:v>
                </c:pt>
                <c:pt idx="82">
                  <c:v>326.5910999999997</c:v>
                </c:pt>
                <c:pt idx="83">
                  <c:v>331.53944999999999</c:v>
                </c:pt>
                <c:pt idx="84">
                  <c:v>336.48779999999971</c:v>
                </c:pt>
                <c:pt idx="85">
                  <c:v>341.43614999999971</c:v>
                </c:pt>
                <c:pt idx="86">
                  <c:v>346.3845</c:v>
                </c:pt>
                <c:pt idx="87">
                  <c:v>351.33285000000001</c:v>
                </c:pt>
                <c:pt idx="88">
                  <c:v>356.28120000000001</c:v>
                </c:pt>
                <c:pt idx="89">
                  <c:v>361.22955000000002</c:v>
                </c:pt>
                <c:pt idx="90">
                  <c:v>366.17790000000002</c:v>
                </c:pt>
                <c:pt idx="91">
                  <c:v>371.12624999999991</c:v>
                </c:pt>
                <c:pt idx="92">
                  <c:v>376.07459999999992</c:v>
                </c:pt>
                <c:pt idx="93">
                  <c:v>381.02294999999992</c:v>
                </c:pt>
                <c:pt idx="94">
                  <c:v>385.9712999999997</c:v>
                </c:pt>
                <c:pt idx="95">
                  <c:v>390.91964999999999</c:v>
                </c:pt>
                <c:pt idx="96">
                  <c:v>395.86799999999999</c:v>
                </c:pt>
                <c:pt idx="97">
                  <c:v>400.81634999999972</c:v>
                </c:pt>
                <c:pt idx="98">
                  <c:v>405.7647</c:v>
                </c:pt>
                <c:pt idx="99">
                  <c:v>410.71305000000001</c:v>
                </c:pt>
                <c:pt idx="100">
                  <c:v>415.66140000000001</c:v>
                </c:pt>
                <c:pt idx="101">
                  <c:v>420.60975000000002</c:v>
                </c:pt>
                <c:pt idx="102">
                  <c:v>425.55810000000002</c:v>
                </c:pt>
                <c:pt idx="103">
                  <c:v>430.50644999999992</c:v>
                </c:pt>
                <c:pt idx="104">
                  <c:v>435.45479999999992</c:v>
                </c:pt>
                <c:pt idx="105">
                  <c:v>440.4031499999997</c:v>
                </c:pt>
                <c:pt idx="106">
                  <c:v>445.35149999999999</c:v>
                </c:pt>
                <c:pt idx="107">
                  <c:v>450.29984999999999</c:v>
                </c:pt>
                <c:pt idx="108">
                  <c:v>455.2482</c:v>
                </c:pt>
                <c:pt idx="109">
                  <c:v>460.19654999999972</c:v>
                </c:pt>
                <c:pt idx="110">
                  <c:v>465.14490000000001</c:v>
                </c:pt>
                <c:pt idx="111">
                  <c:v>470.09325000000001</c:v>
                </c:pt>
                <c:pt idx="112">
                  <c:v>475.04160000000002</c:v>
                </c:pt>
                <c:pt idx="113">
                  <c:v>479.98995000000002</c:v>
                </c:pt>
                <c:pt idx="114">
                  <c:v>484.93829999999969</c:v>
                </c:pt>
                <c:pt idx="115">
                  <c:v>989.67</c:v>
                </c:pt>
                <c:pt idx="116">
                  <c:v>1979.34</c:v>
                </c:pt>
                <c:pt idx="117">
                  <c:v>2969.01</c:v>
                </c:pt>
                <c:pt idx="118">
                  <c:v>3958.68</c:v>
                </c:pt>
                <c:pt idx="119">
                  <c:v>4948.3500000000004</c:v>
                </c:pt>
                <c:pt idx="120">
                  <c:v>5938.02</c:v>
                </c:pt>
                <c:pt idx="121">
                  <c:v>6927.69</c:v>
                </c:pt>
                <c:pt idx="122">
                  <c:v>7917.36</c:v>
                </c:pt>
                <c:pt idx="123">
                  <c:v>8907.0300000000007</c:v>
                </c:pt>
                <c:pt idx="124">
                  <c:v>9896.7000000000007</c:v>
                </c:pt>
                <c:pt idx="125">
                  <c:v>19793.400000000001</c:v>
                </c:pt>
                <c:pt idx="126">
                  <c:v>29690.1</c:v>
                </c:pt>
                <c:pt idx="127">
                  <c:v>39586.800000000003</c:v>
                </c:pt>
                <c:pt idx="128">
                  <c:v>49483.5</c:v>
                </c:pt>
                <c:pt idx="129">
                  <c:v>59380.2</c:v>
                </c:pt>
                <c:pt idx="130">
                  <c:v>69276.899999999994</c:v>
                </c:pt>
                <c:pt idx="131">
                  <c:v>79173.600000000006</c:v>
                </c:pt>
                <c:pt idx="132">
                  <c:v>89070.3</c:v>
                </c:pt>
                <c:pt idx="133">
                  <c:v>98967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785664"/>
        <c:axId val="149671824"/>
      </c:scatterChart>
      <c:scatterChart>
        <c:scatterStyle val="lineMarker"/>
        <c:varyColors val="0"/>
        <c:ser>
          <c:idx val="3"/>
          <c:order val="2"/>
          <c:tx>
            <c:v>k drying</c:v>
          </c:tx>
          <c:spPr>
            <a:ln w="19050">
              <a:solidFill>
                <a:srgbClr val="EE7D00"/>
              </a:solidFill>
              <a:prstDash val="dash"/>
            </a:ln>
          </c:spPr>
          <c:marker>
            <c:symbol val="none"/>
          </c:marker>
          <c:xVal>
            <c:numRef>
              <c:f>SWRC_HCF!$C$15:$C$155</c:f>
              <c:numCache>
                <c:formatCode>General</c:formatCode>
                <c:ptCount val="141"/>
                <c:pt idx="0">
                  <c:v>0.41997656290982399</c:v>
                </c:pt>
                <c:pt idx="1">
                  <c:v>0.41990791873051703</c:v>
                </c:pt>
                <c:pt idx="2">
                  <c:v>0.419638727352729</c:v>
                </c:pt>
                <c:pt idx="3">
                  <c:v>0.419439452507888</c:v>
                </c:pt>
                <c:pt idx="4">
                  <c:v>0.41932390741644399</c:v>
                </c:pt>
                <c:pt idx="5">
                  <c:v>0.41859025013863499</c:v>
                </c:pt>
                <c:pt idx="6">
                  <c:v>0.417821357271845</c:v>
                </c:pt>
                <c:pt idx="7">
                  <c:v>0.41737832368167799</c:v>
                </c:pt>
                <c:pt idx="8">
                  <c:v>0.41637925758162497</c:v>
                </c:pt>
                <c:pt idx="9">
                  <c:v>0.41523557804533301</c:v>
                </c:pt>
                <c:pt idx="10">
                  <c:v>0.41395506532954501</c:v>
                </c:pt>
                <c:pt idx="11">
                  <c:v>0.412546003322596</c:v>
                </c:pt>
                <c:pt idx="12">
                  <c:v>0.41101707196408299</c:v>
                </c:pt>
                <c:pt idx="13">
                  <c:v>0.40937723574336199</c:v>
                </c:pt>
                <c:pt idx="14">
                  <c:v>0.40763563310287698</c:v>
                </c:pt>
                <c:pt idx="15">
                  <c:v>0.40580147031720398</c:v>
                </c:pt>
                <c:pt idx="16">
                  <c:v>0.402896715560151</c:v>
                </c:pt>
                <c:pt idx="17">
                  <c:v>0.39223915537639498</c:v>
                </c:pt>
                <c:pt idx="18">
                  <c:v>0.38081709806956598</c:v>
                </c:pt>
                <c:pt idx="19">
                  <c:v>0.36936782653766398</c:v>
                </c:pt>
                <c:pt idx="20">
                  <c:v>0.358362171221835</c:v>
                </c:pt>
                <c:pt idx="21">
                  <c:v>0.34805754229450497</c:v>
                </c:pt>
                <c:pt idx="22">
                  <c:v>0.33856424170331101</c:v>
                </c:pt>
                <c:pt idx="23">
                  <c:v>0.32990147364846301</c:v>
                </c:pt>
                <c:pt idx="24">
                  <c:v>0.322037234906214</c:v>
                </c:pt>
                <c:pt idx="25">
                  <c:v>0.30846434378980397</c:v>
                </c:pt>
                <c:pt idx="26">
                  <c:v>0.29731345109371399</c:v>
                </c:pt>
                <c:pt idx="27">
                  <c:v>0.28808456867494697</c:v>
                </c:pt>
                <c:pt idx="28">
                  <c:v>0.27697799954139302</c:v>
                </c:pt>
                <c:pt idx="29">
                  <c:v>0.26828854281408698</c:v>
                </c:pt>
                <c:pt idx="30">
                  <c:v>0.26133795117259401</c:v>
                </c:pt>
                <c:pt idx="31">
                  <c:v>0.255668105702892</c:v>
                </c:pt>
                <c:pt idx="32">
                  <c:v>0.25096343286186201</c:v>
                </c:pt>
                <c:pt idx="33">
                  <c:v>0.24700153109679801</c:v>
                </c:pt>
                <c:pt idx="34">
                  <c:v>0.243622083099854</c:v>
                </c:pt>
                <c:pt idx="35">
                  <c:v>0.24260369009161101</c:v>
                </c:pt>
                <c:pt idx="36">
                  <c:v>0.24163309794783699</c:v>
                </c:pt>
                <c:pt idx="37">
                  <c:v>0.23396154309867001</c:v>
                </c:pt>
                <c:pt idx="38">
                  <c:v>0.22875214570579999</c:v>
                </c:pt>
                <c:pt idx="39">
                  <c:v>0.224986714342607</c:v>
                </c:pt>
                <c:pt idx="40">
                  <c:v>0.220960175306565</c:v>
                </c:pt>
                <c:pt idx="41">
                  <c:v>0.219909588930842</c:v>
                </c:pt>
                <c:pt idx="42">
                  <c:v>0.21896723250018801</c:v>
                </c:pt>
                <c:pt idx="43">
                  <c:v>0.218117186243348</c:v>
                </c:pt>
                <c:pt idx="44">
                  <c:v>0.21734650443385201</c:v>
                </c:pt>
                <c:pt idx="45">
                  <c:v>0.21664455274851099</c:v>
                </c:pt>
                <c:pt idx="46">
                  <c:v>0.21600251498380699</c:v>
                </c:pt>
                <c:pt idx="47">
                  <c:v>0.215413020770469</c:v>
                </c:pt>
                <c:pt idx="48">
                  <c:v>0.21486986106589501</c:v>
                </c:pt>
                <c:pt idx="49">
                  <c:v>0.21436776822029699</c:v>
                </c:pt>
                <c:pt idx="50">
                  <c:v>0.21390224415909301</c:v>
                </c:pt>
                <c:pt idx="51">
                  <c:v>0.21346942484405099</c:v>
                </c:pt>
                <c:pt idx="52">
                  <c:v>0.21306597238766001</c:v>
                </c:pt>
                <c:pt idx="53">
                  <c:v>0.21268898845986101</c:v>
                </c:pt>
                <c:pt idx="54">
                  <c:v>0.212335944243881</c:v>
                </c:pt>
                <c:pt idx="55">
                  <c:v>0.21200462336737699</c:v>
                </c:pt>
                <c:pt idx="56">
                  <c:v>0.21169307509013999</c:v>
                </c:pt>
                <c:pt idx="57">
                  <c:v>0.211399575661322</c:v>
                </c:pt>
                <c:pt idx="58">
                  <c:v>0.21112259623054899</c:v>
                </c:pt>
                <c:pt idx="59">
                  <c:v>0.21086077605220399</c:v>
                </c:pt>
                <c:pt idx="60">
                  <c:v>0.21061289999180699</c:v>
                </c:pt>
                <c:pt idx="61">
                  <c:v>0.210377879549873</c:v>
                </c:pt>
                <c:pt idx="62">
                  <c:v>0.21015473677795801</c:v>
                </c:pt>
                <c:pt idx="63">
                  <c:v>0.209942590585463</c:v>
                </c:pt>
                <c:pt idx="64">
                  <c:v>0.20974064503268</c:v>
                </c:pt>
                <c:pt idx="65">
                  <c:v>0.20954817928192199</c:v>
                </c:pt>
                <c:pt idx="66">
                  <c:v>0.20936453893910401</c:v>
                </c:pt>
                <c:pt idx="67">
                  <c:v>0.209189128566382</c:v>
                </c:pt>
                <c:pt idx="68">
                  <c:v>0.209021405185148</c:v>
                </c:pt>
                <c:pt idx="69">
                  <c:v>0.20886087261985001</c:v>
                </c:pt>
                <c:pt idx="70">
                  <c:v>0.20870707655835899</c:v>
                </c:pt>
                <c:pt idx="71">
                  <c:v>0.20855960022517001</c:v>
                </c:pt>
                <c:pt idx="72">
                  <c:v>0.20841806058051901</c:v>
                </c:pt>
                <c:pt idx="73">
                  <c:v>0.208282104972317</c:v>
                </c:pt>
                <c:pt idx="74">
                  <c:v>0.20815140817918201</c:v>
                </c:pt>
                <c:pt idx="75">
                  <c:v>0.20802566979227799</c:v>
                </c:pt>
                <c:pt idx="76">
                  <c:v>0.20790461189152001</c:v>
                </c:pt>
                <c:pt idx="77">
                  <c:v>0.20778797697823201</c:v>
                </c:pt>
                <c:pt idx="78">
                  <c:v>0.20767552613182599</c:v>
                </c:pt>
                <c:pt idx="79">
                  <c:v>0.20756703736269</c:v>
                </c:pt>
                <c:pt idx="80">
                  <c:v>0.20746230413733199</c:v>
                </c:pt>
                <c:pt idx="81">
                  <c:v>0.207361134055112</c:v>
                </c:pt>
                <c:pt idx="82">
                  <c:v>0.207263347658703</c:v>
                </c:pt>
                <c:pt idx="83">
                  <c:v>0.20716877736275599</c:v>
                </c:pt>
                <c:pt idx="84">
                  <c:v>0.20707726648729899</c:v>
                </c:pt>
                <c:pt idx="85">
                  <c:v>0.20698866838409699</c:v>
                </c:pt>
                <c:pt idx="86">
                  <c:v>0.206902845645724</c:v>
                </c:pt>
                <c:pt idx="87">
                  <c:v>0.20681966938833601</c:v>
                </c:pt>
                <c:pt idx="88">
                  <c:v>0.20673901860025301</c:v>
                </c:pt>
                <c:pt idx="89">
                  <c:v>0.20666077954942499</c:v>
                </c:pt>
                <c:pt idx="90">
                  <c:v>0.20658484524363799</c:v>
                </c:pt>
                <c:pt idx="91">
                  <c:v>0.20651111493808999</c:v>
                </c:pt>
                <c:pt idx="92">
                  <c:v>0.206439493685525</c:v>
                </c:pt>
                <c:pt idx="93">
                  <c:v>0.20636989192472599</c:v>
                </c:pt>
                <c:pt idx="94">
                  <c:v>0.20630222510357099</c:v>
                </c:pt>
                <c:pt idx="95">
                  <c:v>0.206236413333338</c:v>
                </c:pt>
                <c:pt idx="96">
                  <c:v>0.20617238107125899</c:v>
                </c:pt>
                <c:pt idx="97">
                  <c:v>0.206110056828675</c:v>
                </c:pt>
                <c:pt idx="98">
                  <c:v>0.20604937290240699</c:v>
                </c:pt>
                <c:pt idx="99">
                  <c:v>0.20599026512722399</c:v>
                </c:pt>
                <c:pt idx="100">
                  <c:v>0.20593267264749299</c:v>
                </c:pt>
                <c:pt idx="101">
                  <c:v>0.20587653770629799</c:v>
                </c:pt>
                <c:pt idx="102">
                  <c:v>0.205821805450492</c:v>
                </c:pt>
                <c:pt idx="103">
                  <c:v>0.205768423750297</c:v>
                </c:pt>
                <c:pt idx="104">
                  <c:v>0.205716343032185</c:v>
                </c:pt>
                <c:pt idx="105">
                  <c:v>0.20566551612393599</c:v>
                </c:pt>
                <c:pt idx="106">
                  <c:v>0.205615898110828</c:v>
                </c:pt>
                <c:pt idx="107">
                  <c:v>0.205567446202056</c:v>
                </c:pt>
                <c:pt idx="108">
                  <c:v>0.205520119606517</c:v>
                </c:pt>
                <c:pt idx="109">
                  <c:v>0.205473879417234</c:v>
                </c:pt>
                <c:pt idx="110">
                  <c:v>0.205428688503696</c:v>
                </c:pt>
                <c:pt idx="111">
                  <c:v>0.20538451141150599</c:v>
                </c:pt>
                <c:pt idx="112">
                  <c:v>0.20534131426876501</c:v>
                </c:pt>
                <c:pt idx="113">
                  <c:v>0.205299064698656</c:v>
                </c:pt>
                <c:pt idx="114">
                  <c:v>0.20525773173776801</c:v>
                </c:pt>
                <c:pt idx="115">
                  <c:v>0.20521728575972301</c:v>
                </c:pt>
                <c:pt idx="116">
                  <c:v>0.20517769840369901</c:v>
                </c:pt>
                <c:pt idx="117">
                  <c:v>0.20513894250749501</c:v>
                </c:pt>
                <c:pt idx="118">
                  <c:v>0.205100992044806</c:v>
                </c:pt>
                <c:pt idx="119">
                  <c:v>0.20506382206639701</c:v>
                </c:pt>
                <c:pt idx="120">
                  <c:v>0.205027408644891</c:v>
                </c:pt>
                <c:pt idx="121">
                  <c:v>0.20499172882293401</c:v>
                </c:pt>
                <c:pt idx="122">
                  <c:v>0.203212072125978</c:v>
                </c:pt>
                <c:pt idx="123">
                  <c:v>0.20234166794934699</c:v>
                </c:pt>
                <c:pt idx="124">
                  <c:v>0.202047287885327</c:v>
                </c:pt>
                <c:pt idx="125">
                  <c:v>0.201898780502972</c:v>
                </c:pt>
                <c:pt idx="126">
                  <c:v>0.201809094318018</c:v>
                </c:pt>
                <c:pt idx="127">
                  <c:v>0.201748995132112</c:v>
                </c:pt>
                <c:pt idx="128">
                  <c:v>0.20170588387649499</c:v>
                </c:pt>
                <c:pt idx="129">
                  <c:v>0.20167343260356799</c:v>
                </c:pt>
                <c:pt idx="130">
                  <c:v>0.201648112457472</c:v>
                </c:pt>
                <c:pt idx="131">
                  <c:v>0.20162779918632301</c:v>
                </c:pt>
                <c:pt idx="132">
                  <c:v>0.20153555419647601</c:v>
                </c:pt>
                <c:pt idx="133">
                  <c:v>0.20150435703448399</c:v>
                </c:pt>
                <c:pt idx="134">
                  <c:v>0.201488618969558</c:v>
                </c:pt>
                <c:pt idx="135">
                  <c:v>0.20147911450805001</c:v>
                </c:pt>
                <c:pt idx="136">
                  <c:v>0.201472745527842</c:v>
                </c:pt>
                <c:pt idx="137">
                  <c:v>0.20146817683870399</c:v>
                </c:pt>
                <c:pt idx="138">
                  <c:v>0.20146473783660501</c:v>
                </c:pt>
                <c:pt idx="139">
                  <c:v>0.201462054551896</c:v>
                </c:pt>
                <c:pt idx="140">
                  <c:v>0.20145990186778501</c:v>
                </c:pt>
              </c:numCache>
            </c:numRef>
          </c:xVal>
          <c:yVal>
            <c:numRef>
              <c:f>SWRC_HCF!$E$15:$E$155</c:f>
              <c:numCache>
                <c:formatCode>General</c:formatCode>
                <c:ptCount val="141"/>
                <c:pt idx="0">
                  <c:v>5.6372515393040503E-5</c:v>
                </c:pt>
                <c:pt idx="1">
                  <c:v>5.4658520298436501E-5</c:v>
                </c:pt>
                <c:pt idx="2">
                  <c:v>5.1358978698832303E-5</c:v>
                </c:pt>
                <c:pt idx="3">
                  <c:v>4.9763162701091001E-5</c:v>
                </c:pt>
                <c:pt idx="4">
                  <c:v>4.8977915717252699E-5</c:v>
                </c:pt>
                <c:pt idx="5">
                  <c:v>4.5175281506945E-5</c:v>
                </c:pt>
                <c:pt idx="6">
                  <c:v>4.2280292497724299E-5</c:v>
                </c:pt>
                <c:pt idx="7">
                  <c:v>4.0881904614064202E-5</c:v>
                </c:pt>
                <c:pt idx="8">
                  <c:v>3.8183783169105397E-5</c:v>
                </c:pt>
                <c:pt idx="9">
                  <c:v>3.56176062096258E-5</c:v>
                </c:pt>
                <c:pt idx="10">
                  <c:v>3.3183354753706599E-5</c:v>
                </c:pt>
                <c:pt idx="11">
                  <c:v>3.0880287627933199E-5</c:v>
                </c:pt>
                <c:pt idx="12">
                  <c:v>2.8706889796733499E-5</c:v>
                </c:pt>
                <c:pt idx="13">
                  <c:v>2.6660890085489599E-5</c:v>
                </c:pt>
                <c:pt idx="14">
                  <c:v>2.4739319077520399E-5</c:v>
                </c:pt>
                <c:pt idx="15">
                  <c:v>2.29385901322332E-5</c:v>
                </c:pt>
                <c:pt idx="16">
                  <c:v>2.04549642887618E-5</c:v>
                </c:pt>
                <c:pt idx="17">
                  <c:v>1.38630827684453E-5</c:v>
                </c:pt>
                <c:pt idx="18">
                  <c:v>9.3670666032938693E-6</c:v>
                </c:pt>
                <c:pt idx="19">
                  <c:v>6.3609430528527803E-6</c:v>
                </c:pt>
                <c:pt idx="20">
                  <c:v>4.3650941794205503E-6</c:v>
                </c:pt>
                <c:pt idx="21">
                  <c:v>3.03710517027171E-6</c:v>
                </c:pt>
                <c:pt idx="22">
                  <c:v>2.1461494440834102E-6</c:v>
                </c:pt>
                <c:pt idx="23">
                  <c:v>1.5411857048580901E-6</c:v>
                </c:pt>
                <c:pt idx="24">
                  <c:v>1.12460343446113E-6</c:v>
                </c:pt>
                <c:pt idx="25">
                  <c:v>6.2678510760913501E-7</c:v>
                </c:pt>
                <c:pt idx="26">
                  <c:v>3.69206572226751E-7</c:v>
                </c:pt>
                <c:pt idx="27">
                  <c:v>2.2822240514123499E-7</c:v>
                </c:pt>
                <c:pt idx="28">
                  <c:v>1.1969146838166199E-7</c:v>
                </c:pt>
                <c:pt idx="29">
                  <c:v>6.7671541667177506E-8</c:v>
                </c:pt>
                <c:pt idx="30">
                  <c:v>4.0657436343955203E-8</c:v>
                </c:pt>
                <c:pt idx="31">
                  <c:v>2.5674120589428901E-8</c:v>
                </c:pt>
                <c:pt idx="32">
                  <c:v>1.6896979257894701E-8</c:v>
                </c:pt>
                <c:pt idx="33">
                  <c:v>1.1514150420368E-8</c:v>
                </c:pt>
                <c:pt idx="34">
                  <c:v>8.0819963653031098E-9</c:v>
                </c:pt>
                <c:pt idx="35">
                  <c:v>7.22468135866939E-9</c:v>
                </c:pt>
                <c:pt idx="36">
                  <c:v>6.4757282727507803E-9</c:v>
                </c:pt>
                <c:pt idx="37">
                  <c:v>2.45519965925605E-9</c:v>
                </c:pt>
                <c:pt idx="38">
                  <c:v>1.10560078343799E-9</c:v>
                </c:pt>
                <c:pt idx="39">
                  <c:v>5.6169369310526399E-10</c:v>
                </c:pt>
                <c:pt idx="40">
                  <c:v>2.38787625630103E-10</c:v>
                </c:pt>
                <c:pt idx="41">
                  <c:v>1.8555588460208301E-10</c:v>
                </c:pt>
                <c:pt idx="42">
                  <c:v>1.4615117916311001E-10</c:v>
                </c:pt>
                <c:pt idx="43">
                  <c:v>1.1652013338553099E-10</c:v>
                </c:pt>
                <c:pt idx="44">
                  <c:v>9.3920959928904003E-11</c:v>
                </c:pt>
                <c:pt idx="45">
                  <c:v>7.6462532499012099E-11</c:v>
                </c:pt>
                <c:pt idx="46">
                  <c:v>6.2817232944357003E-11</c:v>
                </c:pt>
                <c:pt idx="47">
                  <c:v>5.2037959011405703E-11</c:v>
                </c:pt>
                <c:pt idx="48">
                  <c:v>4.3439085083828399E-11</c:v>
                </c:pt>
                <c:pt idx="49">
                  <c:v>3.65175573768489E-11</c:v>
                </c:pt>
                <c:pt idx="50">
                  <c:v>3.0899684510870698E-11</c:v>
                </c:pt>
                <c:pt idx="51">
                  <c:v>2.6304683574331401E-11</c:v>
                </c:pt>
                <c:pt idx="52">
                  <c:v>2.2519338191066701E-11</c:v>
                </c:pt>
                <c:pt idx="53">
                  <c:v>1.9380141764642901E-11</c:v>
                </c:pt>
                <c:pt idx="54">
                  <c:v>1.6760556233148701E-11</c:v>
                </c:pt>
                <c:pt idx="55">
                  <c:v>1.45618141316589E-11</c:v>
                </c:pt>
                <c:pt idx="56">
                  <c:v>1.2706205865135099E-11</c:v>
                </c:pt>
                <c:pt idx="57">
                  <c:v>1.1132130552147099E-11</c:v>
                </c:pt>
                <c:pt idx="58">
                  <c:v>9.7904121105088899E-12</c:v>
                </c:pt>
                <c:pt idx="59">
                  <c:v>8.6415324306001796E-12</c:v>
                </c:pt>
                <c:pt idx="60">
                  <c:v>7.6535357258848204E-12</c:v>
                </c:pt>
                <c:pt idx="61">
                  <c:v>6.8004285710932303E-12</c:v>
                </c:pt>
                <c:pt idx="62">
                  <c:v>6.0609491733199702E-12</c:v>
                </c:pt>
                <c:pt idx="63">
                  <c:v>5.41761391694294E-12</c:v>
                </c:pt>
                <c:pt idx="64">
                  <c:v>4.8559737277860498E-12</c:v>
                </c:pt>
                <c:pt idx="65">
                  <c:v>4.3640303694077802E-12</c:v>
                </c:pt>
                <c:pt idx="66">
                  <c:v>3.9317754889962403E-12</c:v>
                </c:pt>
                <c:pt idx="67">
                  <c:v>3.5508244940960999E-12</c:v>
                </c:pt>
                <c:pt idx="68">
                  <c:v>3.2141241495590199E-12</c:v>
                </c:pt>
                <c:pt idx="69">
                  <c:v>2.9157178250807402E-12</c:v>
                </c:pt>
                <c:pt idx="70">
                  <c:v>2.65055608268289E-12</c:v>
                </c:pt>
                <c:pt idx="71">
                  <c:v>2.4143431157807302E-12</c:v>
                </c:pt>
                <c:pt idx="72">
                  <c:v>2.2034116840929299E-12</c:v>
                </c:pt>
                <c:pt idx="73">
                  <c:v>2.0146208102273998E-12</c:v>
                </c:pt>
                <c:pt idx="74">
                  <c:v>1.8452717439970502E-12</c:v>
                </c:pt>
                <c:pt idx="75">
                  <c:v>1.69303865457041E-12</c:v>
                </c:pt>
                <c:pt idx="76">
                  <c:v>1.5559112483905001E-12</c:v>
                </c:pt>
                <c:pt idx="77">
                  <c:v>1.4321470844136999E-12</c:v>
                </c:pt>
                <c:pt idx="78">
                  <c:v>1.32023180641692E-12</c:v>
                </c:pt>
                <c:pt idx="79">
                  <c:v>1.2188458640045701E-12</c:v>
                </c:pt>
                <c:pt idx="80">
                  <c:v>1.1268365715074499E-12</c:v>
                </c:pt>
                <c:pt idx="81">
                  <c:v>1.04319457382077E-12</c:v>
                </c:pt>
                <c:pt idx="82">
                  <c:v>9.6703396322610205E-13</c:v>
                </c:pt>
                <c:pt idx="83">
                  <c:v>8.9757543099802605E-13</c:v>
                </c:pt>
                <c:pt idx="84">
                  <c:v>8.3413194974598903E-13</c:v>
                </c:pt>
                <c:pt idx="85">
                  <c:v>7.7609657272373702E-13</c:v>
                </c:pt>
                <c:pt idx="86">
                  <c:v>7.2293200931484602E-13</c:v>
                </c:pt>
                <c:pt idx="87">
                  <c:v>6.7416169510811697E-13</c:v>
                </c:pt>
                <c:pt idx="88">
                  <c:v>6.2936212313876604E-13</c:v>
                </c:pt>
                <c:pt idx="89">
                  <c:v>5.8815624225531598E-13</c:v>
                </c:pt>
                <c:pt idx="90">
                  <c:v>5.5020776076838095E-13</c:v>
                </c:pt>
                <c:pt idx="91">
                  <c:v>5.1521622009350897E-13</c:v>
                </c:pt>
                <c:pt idx="92">
                  <c:v>4.8291272489186296E-13</c:v>
                </c:pt>
                <c:pt idx="93">
                  <c:v>4.5305623432686801E-13</c:v>
                </c:pt>
                <c:pt idx="94">
                  <c:v>4.2543033400289598E-13</c:v>
                </c:pt>
                <c:pt idx="95">
                  <c:v>3.9984042063560302E-13</c:v>
                </c:pt>
                <c:pt idx="96">
                  <c:v>3.7611124186534598E-13</c:v>
                </c:pt>
                <c:pt idx="97">
                  <c:v>3.5408474233719198E-13</c:v>
                </c:pt>
                <c:pt idx="98">
                  <c:v>3.3361817442443002E-13</c:v>
                </c:pt>
                <c:pt idx="99">
                  <c:v>3.1458243810537999E-13</c:v>
                </c:pt>
                <c:pt idx="100">
                  <c:v>2.9686061964411799E-13</c:v>
                </c:pt>
                <c:pt idx="101">
                  <c:v>2.8034670307901401E-13</c:v>
                </c:pt>
                <c:pt idx="102">
                  <c:v>2.6494443220025201E-13</c:v>
                </c:pt>
                <c:pt idx="103">
                  <c:v>2.5056630381426198E-13</c:v>
                </c:pt>
                <c:pt idx="104">
                  <c:v>2.3713267575321999E-13</c:v>
                </c:pt>
                <c:pt idx="105">
                  <c:v>2.24570975332279E-13</c:v>
                </c:pt>
                <c:pt idx="106">
                  <c:v>2.12814995902693E-13</c:v>
                </c:pt>
                <c:pt idx="107">
                  <c:v>2.01804270771122E-13</c:v>
                </c:pt>
                <c:pt idx="108">
                  <c:v>1.91483515198626E-13</c:v>
                </c:pt>
                <c:pt idx="109">
                  <c:v>1.8180212837329899E-13</c:v>
                </c:pt>
                <c:pt idx="110">
                  <c:v>1.72713748316431E-13</c:v>
                </c:pt>
                <c:pt idx="111">
                  <c:v>1.6417585356447001E-13</c:v>
                </c:pt>
                <c:pt idx="112">
                  <c:v>1.56149406254653E-13</c:v>
                </c:pt>
                <c:pt idx="113">
                  <c:v>1.4859853190379699E-13</c:v>
                </c:pt>
                <c:pt idx="114">
                  <c:v>1.41490231754441E-13</c:v>
                </c:pt>
                <c:pt idx="115">
                  <c:v>1.3479412406393001E-13</c:v>
                </c:pt>
                <c:pt idx="116">
                  <c:v>1.28482211152264E-13</c:v>
                </c:pt>
                <c:pt idx="117">
                  <c:v>1.22528669396678E-13</c:v>
                </c:pt>
                <c:pt idx="118">
                  <c:v>1.1690965970626401E-13</c:v>
                </c:pt>
                <c:pt idx="119">
                  <c:v>1.11603156284464E-13</c:v>
                </c:pt>
                <c:pt idx="120">
                  <c:v>1.06588791750506E-13</c:v>
                </c:pt>
                <c:pt idx="121">
                  <c:v>1.01847716908391E-13</c:v>
                </c:pt>
                <c:pt idx="122">
                  <c:v>4.3001825862583601E-15</c:v>
                </c:pt>
                <c:pt idx="123">
                  <c:v>1.9854068604283299E-16</c:v>
                </c:pt>
                <c:pt idx="124">
                  <c:v>3.2850255526414799E-17</c:v>
                </c:pt>
                <c:pt idx="125">
                  <c:v>9.1661666732057593E-18</c:v>
                </c:pt>
                <c:pt idx="126">
                  <c:v>3.4056423228001199E-18</c:v>
                </c:pt>
                <c:pt idx="127">
                  <c:v>1.5166047025374201E-18</c:v>
                </c:pt>
                <c:pt idx="128" formatCode="0.000">
                  <c:v>7.65296676575286E-19</c:v>
                </c:pt>
                <c:pt idx="129">
                  <c:v>4.2317477946729099E-19</c:v>
                </c:pt>
                <c:pt idx="130">
                  <c:v>2.5093207875112701E-19</c:v>
                </c:pt>
                <c:pt idx="131">
                  <c:v>1.5722815063718301E-19</c:v>
                </c:pt>
                <c:pt idx="132">
                  <c:v>7.2587286517192701E-21</c:v>
                </c:pt>
                <c:pt idx="133">
                  <c:v>1.2010019462756E-21</c:v>
                </c:pt>
                <c:pt idx="134">
                  <c:v>3.3511244792643002E-22</c:v>
                </c:pt>
                <c:pt idx="135">
                  <c:v>1.2450902871130599E-22</c:v>
                </c:pt>
                <c:pt idx="136">
                  <c:v>5.54464384602896E-23</c:v>
                </c:pt>
                <c:pt idx="137">
                  <c:v>2.79789082838916E-23</c:v>
                </c:pt>
                <c:pt idx="138">
                  <c:v>1.5471074867871499E-23</c:v>
                </c:pt>
                <c:pt idx="139">
                  <c:v>9.1739580827484993E-24</c:v>
                </c:pt>
                <c:pt idx="140">
                  <c:v>5.74818544871659E-24</c:v>
                </c:pt>
              </c:numCache>
            </c:numRef>
          </c:yVal>
          <c:smooth val="1"/>
        </c:ser>
        <c:ser>
          <c:idx val="4"/>
          <c:order val="3"/>
          <c:tx>
            <c:v>k wetting</c:v>
          </c:tx>
          <c:spPr>
            <a:ln w="19050">
              <a:solidFill>
                <a:schemeClr val="tx2"/>
              </a:solidFill>
              <a:prstDash val="sysDash"/>
            </a:ln>
          </c:spPr>
          <c:marker>
            <c:symbol val="none"/>
          </c:marker>
          <c:xVal>
            <c:numRef>
              <c:f>SWRC_HCF!$K$15:$K$148</c:f>
              <c:numCache>
                <c:formatCode>0.00E+00</c:formatCode>
                <c:ptCount val="134"/>
                <c:pt idx="0">
                  <c:v>0.34993938238965899</c:v>
                </c:pt>
                <c:pt idx="1">
                  <c:v>0.34992893247028201</c:v>
                </c:pt>
                <c:pt idx="2" formatCode="General">
                  <c:v>0.34988077377520599</c:v>
                </c:pt>
                <c:pt idx="3">
                  <c:v>0.34985310477424703</c:v>
                </c:pt>
                <c:pt idx="4" formatCode="General">
                  <c:v>0.34980740524888199</c:v>
                </c:pt>
                <c:pt idx="5" formatCode="General">
                  <c:v>0.34972071940534899</c:v>
                </c:pt>
                <c:pt idx="6" formatCode="General">
                  <c:v>0.34962176051856603</c:v>
                </c:pt>
                <c:pt idx="7" formatCode="General">
                  <c:v>0.349511345086577</c:v>
                </c:pt>
                <c:pt idx="8" formatCode="General">
                  <c:v>0.34911759730122199</c:v>
                </c:pt>
                <c:pt idx="9" formatCode="General">
                  <c:v>0.34880792183597298</c:v>
                </c:pt>
                <c:pt idx="10" formatCode="General">
                  <c:v>0.34846421321771098</c:v>
                </c:pt>
                <c:pt idx="11" formatCode="General">
                  <c:v>0.34808911516744601</c:v>
                </c:pt>
                <c:pt idx="12" formatCode="General">
                  <c:v>0.34768495845929998</c:v>
                </c:pt>
                <c:pt idx="13" formatCode="General">
                  <c:v>0.34725384366095502</c:v>
                </c:pt>
                <c:pt idx="14" formatCode="General">
                  <c:v>0.34679769362639701</c:v>
                </c:pt>
                <c:pt idx="15" formatCode="General">
                  <c:v>0.346318288401399</c:v>
                </c:pt>
                <c:pt idx="16" formatCode="General">
                  <c:v>0.34475665942153799</c:v>
                </c:pt>
                <c:pt idx="17" formatCode="General">
                  <c:v>0.33523370695735499</c:v>
                </c:pt>
                <c:pt idx="18" formatCode="General">
                  <c:v>0.32152103381672498</c:v>
                </c:pt>
                <c:pt idx="19" formatCode="General">
                  <c:v>0.31511126263642703</c:v>
                </c:pt>
                <c:pt idx="20" formatCode="General">
                  <c:v>0.30917862927955198</c:v>
                </c:pt>
                <c:pt idx="21" formatCode="General">
                  <c:v>0.30374568445934103</c:v>
                </c:pt>
                <c:pt idx="22" formatCode="General">
                  <c:v>0.29879534432744698</c:v>
                </c:pt>
                <c:pt idx="23" formatCode="General">
                  <c:v>0.294292355560754</c:v>
                </c:pt>
                <c:pt idx="24" formatCode="General">
                  <c:v>0.27705941329942602</c:v>
                </c:pt>
                <c:pt idx="25" formatCode="General">
                  <c:v>0.26566925271576702</c:v>
                </c:pt>
                <c:pt idx="26" formatCode="General">
                  <c:v>0.257627467029511</c:v>
                </c:pt>
                <c:pt idx="27" formatCode="General">
                  <c:v>0.25163826064323902</c:v>
                </c:pt>
                <c:pt idx="28" formatCode="General">
                  <c:v>0.24699128085996899</c:v>
                </c:pt>
                <c:pt idx="29" formatCode="General">
                  <c:v>0.24326970456097199</c:v>
                </c:pt>
                <c:pt idx="30" formatCode="General">
                  <c:v>0.23765365782018499</c:v>
                </c:pt>
                <c:pt idx="31" formatCode="General">
                  <c:v>0.233590094818729</c:v>
                </c:pt>
                <c:pt idx="32" formatCode="General">
                  <c:v>0.23049370945451</c:v>
                </c:pt>
                <c:pt idx="33" formatCode="General">
                  <c:v>0.228043838102549</c:v>
                </c:pt>
                <c:pt idx="34" formatCode="General">
                  <c:v>0.226049359062059</c:v>
                </c:pt>
                <c:pt idx="35" formatCode="General">
                  <c:v>0.22518314961948199</c:v>
                </c:pt>
                <c:pt idx="36" formatCode="General">
                  <c:v>0.22438886885654799</c:v>
                </c:pt>
                <c:pt idx="37" formatCode="General">
                  <c:v>0.22365744768833401</c:v>
                </c:pt>
                <c:pt idx="38" formatCode="General">
                  <c:v>0.222981313965426</c:v>
                </c:pt>
                <c:pt idx="39" formatCode="General">
                  <c:v>0.22235409228681499</c:v>
                </c:pt>
                <c:pt idx="40" formatCode="General">
                  <c:v>0.22177037374845701</c:v>
                </c:pt>
                <c:pt idx="41" formatCode="General">
                  <c:v>0.22122553725133501</c:v>
                </c:pt>
                <c:pt idx="42" formatCode="General">
                  <c:v>0.22071560932571699</c:v>
                </c:pt>
                <c:pt idx="43" formatCode="General">
                  <c:v>0.22023715307823899</c:v>
                </c:pt>
                <c:pt idx="44" formatCode="General">
                  <c:v>0.21978717940606701</c:v>
                </c:pt>
                <c:pt idx="45" formatCode="General">
                  <c:v>0.219363075412531</c:v>
                </c:pt>
                <c:pt idx="46" formatCode="General">
                  <c:v>0.21896254623839201</c:v>
                </c:pt>
                <c:pt idx="47" formatCode="General">
                  <c:v>0.218583567449323</c:v>
                </c:pt>
                <c:pt idx="48" formatCode="General">
                  <c:v>0.21822434579851799</c:v>
                </c:pt>
                <c:pt idx="49" formatCode="General">
                  <c:v>0.21788328668544299</c:v>
                </c:pt>
                <c:pt idx="50" formatCode="General">
                  <c:v>0.217558967007104</c:v>
                </c:pt>
                <c:pt idx="51" formatCode="General">
                  <c:v>0.21725011238151501</c:v>
                </c:pt>
                <c:pt idx="52" formatCode="General">
                  <c:v>0.216955577938692</c:v>
                </c:pt>
                <c:pt idx="53" formatCode="General">
                  <c:v>0.21667433204011</c:v>
                </c:pt>
                <c:pt idx="54" formatCode="General">
                  <c:v>0.21640544241562101</c:v>
                </c:pt>
                <c:pt idx="55" formatCode="General">
                  <c:v>0.21614806430668501</c:v>
                </c:pt>
                <c:pt idx="56" formatCode="General">
                  <c:v>0.21590143028311601</c:v>
                </c:pt>
                <c:pt idx="57" formatCode="General">
                  <c:v>0.215664841462433</c:v>
                </c:pt>
                <c:pt idx="58" formatCode="General">
                  <c:v>0.215437659910099</c:v>
                </c:pt>
                <c:pt idx="59" formatCode="General">
                  <c:v>0.215219302038301</c:v>
                </c:pt>
                <c:pt idx="60" formatCode="General">
                  <c:v>0.21500923285251</c:v>
                </c:pt>
                <c:pt idx="61" formatCode="General">
                  <c:v>0.21480696092067</c:v>
                </c:pt>
                <c:pt idx="62" formatCode="General">
                  <c:v>0.214612033960632</c:v>
                </c:pt>
                <c:pt idx="63" formatCode="General">
                  <c:v>0.214424034958385</c:v>
                </c:pt>
                <c:pt idx="64" formatCode="General">
                  <c:v>0.214242578743603</c:v>
                </c:pt>
                <c:pt idx="65" formatCode="General">
                  <c:v>0.21406730896043299</c:v>
                </c:pt>
                <c:pt idx="66" formatCode="General">
                  <c:v>0.21389789538096601</c:v>
                </c:pt>
                <c:pt idx="67" formatCode="General">
                  <c:v>0.213734031516712</c:v>
                </c:pt>
                <c:pt idx="68" formatCode="General">
                  <c:v>0.21357543248994401</c:v>
                </c:pt>
                <c:pt idx="69" formatCode="General">
                  <c:v>0.213421833132307</c:v>
                </c:pt>
                <c:pt idx="70" formatCode="General">
                  <c:v>0.21327298628268199</c:v>
                </c:pt>
                <c:pt idx="71" formatCode="General">
                  <c:v>0.213128661260197</c:v>
                </c:pt>
                <c:pt idx="72" formatCode="General">
                  <c:v>0.212988642491581</c:v>
                </c:pt>
                <c:pt idx="73" formatCode="General">
                  <c:v>0.21285272827482599</c:v>
                </c:pt>
                <c:pt idx="74" formatCode="General">
                  <c:v>0.21272072966352601</c:v>
                </c:pt>
                <c:pt idx="75" formatCode="General">
                  <c:v>0.21259246945826801</c:v>
                </c:pt>
                <c:pt idx="76" formatCode="General">
                  <c:v>0.21246778129320501</c:v>
                </c:pt>
                <c:pt idx="77" formatCode="General">
                  <c:v>0.21234650880741099</c:v>
                </c:pt>
                <c:pt idx="78" formatCode="General">
                  <c:v>0.21222850489192599</c:v>
                </c:pt>
                <c:pt idx="79" formatCode="General">
                  <c:v>0.21211363100448</c:v>
                </c:pt>
                <c:pt idx="80" formatCode="General">
                  <c:v>0.21200175654485801</c:v>
                </c:pt>
                <c:pt idx="81" formatCode="General">
                  <c:v>0.211892758284698</c:v>
                </c:pt>
                <c:pt idx="82" formatCode="General">
                  <c:v>0.211786519846209</c:v>
                </c:pt>
                <c:pt idx="83" formatCode="General">
                  <c:v>0.211682931224979</c:v>
                </c:pt>
                <c:pt idx="84" formatCode="General">
                  <c:v>0.21158188835251701</c:v>
                </c:pt>
                <c:pt idx="85" formatCode="General">
                  <c:v>0.21148329269471899</c:v>
                </c:pt>
                <c:pt idx="86" formatCode="General">
                  <c:v>0.21138705088283399</c:v>
                </c:pt>
                <c:pt idx="87" formatCode="General">
                  <c:v>0.21129307437386399</c:v>
                </c:pt>
                <c:pt idx="88" formatCode="General">
                  <c:v>0.21120127913770301</c:v>
                </c:pt>
                <c:pt idx="89" formatCode="General">
                  <c:v>0.21111158536854499</c:v>
                </c:pt>
                <c:pt idx="90" formatCode="General">
                  <c:v>0.211023917218399</c:v>
                </c:pt>
                <c:pt idx="91" formatCode="General">
                  <c:v>0.21093820255072801</c:v>
                </c:pt>
                <c:pt idx="92" formatCode="General">
                  <c:v>0.21085437271246499</c:v>
                </c:pt>
                <c:pt idx="93" formatCode="General">
                  <c:v>0.210772362322803</c:v>
                </c:pt>
                <c:pt idx="94" formatCode="General">
                  <c:v>0.21069210907732899</c:v>
                </c:pt>
                <c:pt idx="95" formatCode="General">
                  <c:v>0.21061355356620901</c:v>
                </c:pt>
                <c:pt idx="96" formatCode="General">
                  <c:v>0.210536639105253</c:v>
                </c:pt>
                <c:pt idx="97" formatCode="General">
                  <c:v>0.21046131157880399</c:v>
                </c:pt>
                <c:pt idx="98" formatCode="General">
                  <c:v>0.21038751929347599</c:v>
                </c:pt>
                <c:pt idx="99" formatCode="General">
                  <c:v>0.210315212841891</c:v>
                </c:pt>
                <c:pt idx="100" formatCode="General">
                  <c:v>0.21024434497559999</c:v>
                </c:pt>
                <c:pt idx="101" formatCode="General">
                  <c:v>0.210174870486486</c:v>
                </c:pt>
                <c:pt idx="102" formatCode="General">
                  <c:v>0.21010674609597799</c:v>
                </c:pt>
                <c:pt idx="103" formatCode="General">
                  <c:v>0.21003993035148399</c:v>
                </c:pt>
                <c:pt idx="104" formatCode="General">
                  <c:v>0.20997438352950001</c:v>
                </c:pt>
                <c:pt idx="105" formatCode="General">
                  <c:v>0.20991006754487801</c:v>
                </c:pt>
                <c:pt idx="106" formatCode="General">
                  <c:v>0.209846945865826</c:v>
                </c:pt>
                <c:pt idx="107" formatCode="General">
                  <c:v>0.209784983434184</c:v>
                </c:pt>
                <c:pt idx="108" formatCode="General">
                  <c:v>0.20972414659062899</c:v>
                </c:pt>
                <c:pt idx="109" formatCode="General">
                  <c:v>0.20966440300442499</c:v>
                </c:pt>
                <c:pt idx="110" formatCode="General">
                  <c:v>0.209605721607422</c:v>
                </c:pt>
                <c:pt idx="111" formatCode="General">
                  <c:v>0.20954807253198501</c:v>
                </c:pt>
                <c:pt idx="112" formatCode="General">
                  <c:v>0.20949142705259199</c:v>
                </c:pt>
                <c:pt idx="113" formatCode="General">
                  <c:v>0.20943575753084201</c:v>
                </c:pt>
                <c:pt idx="114" formatCode="General">
                  <c:v>0.20938103736365299</c:v>
                </c:pt>
                <c:pt idx="115" formatCode="General">
                  <c:v>0.20636482194698699</c:v>
                </c:pt>
                <c:pt idx="116" formatCode="General">
                  <c:v>0.20453545832185799</c:v>
                </c:pt>
                <c:pt idx="117" formatCode="General">
                  <c:v>0.20379911627346101</c:v>
                </c:pt>
                <c:pt idx="118" formatCode="General">
                  <c:v>0.20338555078364001</c:v>
                </c:pt>
                <c:pt idx="119" formatCode="General">
                  <c:v>0.20311538244911501</c:v>
                </c:pt>
                <c:pt idx="120" formatCode="General">
                  <c:v>0.202922733723953</c:v>
                </c:pt>
                <c:pt idx="121" formatCode="General">
                  <c:v>0.20277723958383101</c:v>
                </c:pt>
                <c:pt idx="122" formatCode="General">
                  <c:v>0.20266279849787999</c:v>
                </c:pt>
                <c:pt idx="123" formatCode="General">
                  <c:v>0.20257001160784999</c:v>
                </c:pt>
                <c:pt idx="124" formatCode="General">
                  <c:v>0.202492993118884</c:v>
                </c:pt>
                <c:pt idx="125" formatCode="General">
                  <c:v>0.20210181401597199</c:v>
                </c:pt>
                <c:pt idx="126" formatCode="General">
                  <c:v>0.201944376606219</c:v>
                </c:pt>
                <c:pt idx="127" formatCode="General">
                  <c:v>0.20185595469259501</c:v>
                </c:pt>
                <c:pt idx="128" formatCode="General">
                  <c:v>0.201798192380231</c:v>
                </c:pt>
                <c:pt idx="129" formatCode="General">
                  <c:v>0.20175700413102099</c:v>
                </c:pt>
                <c:pt idx="130" formatCode="General">
                  <c:v>0.201725897647237</c:v>
                </c:pt>
                <c:pt idx="131" formatCode="General">
                  <c:v>0.201701430337067</c:v>
                </c:pt>
                <c:pt idx="132" formatCode="General">
                  <c:v>0.20168159269421701</c:v>
                </c:pt>
                <c:pt idx="133" formatCode="General">
                  <c:v>0.201665126324795</c:v>
                </c:pt>
              </c:numCache>
            </c:numRef>
          </c:xVal>
          <c:yVal>
            <c:numRef>
              <c:f>SWRC_HCF!$M$15:$M$148</c:f>
              <c:numCache>
                <c:formatCode>0.00E+00</c:formatCode>
                <c:ptCount val="134"/>
                <c:pt idx="0">
                  <c:v>1.03150434285608E-6</c:v>
                </c:pt>
                <c:pt idx="1">
                  <c:v>1.02235341530045E-6</c:v>
                </c:pt>
                <c:pt idx="2">
                  <c:v>9.8854149197495503E-7</c:v>
                </c:pt>
                <c:pt idx="3">
                  <c:v>9.7297132110841607E-7</c:v>
                </c:pt>
                <c:pt idx="4">
                  <c:v>9.5092048401699895E-7</c:v>
                </c:pt>
                <c:pt idx="5">
                  <c:v>9.1697029295743796E-7</c:v>
                </c:pt>
                <c:pt idx="6">
                  <c:v>8.8578618821021699E-7</c:v>
                </c:pt>
                <c:pt idx="7">
                  <c:v>8.5680730123273904E-7</c:v>
                </c:pt>
                <c:pt idx="8">
                  <c:v>7.7981190728523403E-7</c:v>
                </c:pt>
                <c:pt idx="9">
                  <c:v>7.3477827443138997E-7</c:v>
                </c:pt>
                <c:pt idx="10">
                  <c:v>6.9362991625506704E-7</c:v>
                </c:pt>
                <c:pt idx="11">
                  <c:v>6.5573674270382202E-7</c:v>
                </c:pt>
                <c:pt idx="12">
                  <c:v>6.2064191061565502E-7</c:v>
                </c:pt>
                <c:pt idx="13">
                  <c:v>5.8799865054300095E-7</c:v>
                </c:pt>
                <c:pt idx="14">
                  <c:v>5.5753418907610601E-7</c:v>
                </c:pt>
                <c:pt idx="15">
                  <c:v>5.2902774484990501E-7</c:v>
                </c:pt>
                <c:pt idx="16">
                  <c:v>4.5356285909026199E-7</c:v>
                </c:pt>
                <c:pt idx="17">
                  <c:v>2.2160868372491901E-7</c:v>
                </c:pt>
                <c:pt idx="18">
                  <c:v>9.4817637992108094E-8</c:v>
                </c:pt>
                <c:pt idx="19">
                  <c:v>6.4666036691370397E-8</c:v>
                </c:pt>
                <c:pt idx="20">
                  <c:v>4.52576698215803E-8</c:v>
                </c:pt>
                <c:pt idx="21">
                  <c:v>3.2441255148833302E-8</c:v>
                </c:pt>
                <c:pt idx="22">
                  <c:v>2.37685522994085E-8</c:v>
                </c:pt>
                <c:pt idx="23">
                  <c:v>1.7763699298305499E-8</c:v>
                </c:pt>
                <c:pt idx="24">
                  <c:v>5.25242263504299E-9</c:v>
                </c:pt>
                <c:pt idx="25">
                  <c:v>2.0563705396682E-9</c:v>
                </c:pt>
                <c:pt idx="26">
                  <c:v>9.6498154645006898E-10</c:v>
                </c:pt>
                <c:pt idx="27">
                  <c:v>5.1287994082885403E-10</c:v>
                </c:pt>
                <c:pt idx="28">
                  <c:v>2.9832434928494501E-10</c:v>
                </c:pt>
                <c:pt idx="29">
                  <c:v>1.8575520932965901E-10</c:v>
                </c:pt>
                <c:pt idx="30">
                  <c:v>8.3575370663774999E-11</c:v>
                </c:pt>
                <c:pt idx="31">
                  <c:v>4.3304666395887401E-11</c:v>
                </c:pt>
                <c:pt idx="32">
                  <c:v>2.47741902446567E-11</c:v>
                </c:pt>
                <c:pt idx="33">
                  <c:v>1.5249903327662401E-11</c:v>
                </c:pt>
                <c:pt idx="34">
                  <c:v>9.9310014233172501E-12</c:v>
                </c:pt>
                <c:pt idx="35">
                  <c:v>8.1541901543398492E-12</c:v>
                </c:pt>
                <c:pt idx="36">
                  <c:v>6.7624964722259403E-12</c:v>
                </c:pt>
                <c:pt idx="37">
                  <c:v>5.6591952082175697E-12</c:v>
                </c:pt>
                <c:pt idx="38">
                  <c:v>4.7748956830355698E-12</c:v>
                </c:pt>
                <c:pt idx="39">
                  <c:v>4.0590284768932999E-12</c:v>
                </c:pt>
                <c:pt idx="40">
                  <c:v>3.4742097650520899E-12</c:v>
                </c:pt>
                <c:pt idx="41">
                  <c:v>2.9924399369573498E-12</c:v>
                </c:pt>
                <c:pt idx="42">
                  <c:v>2.5924952031208399E-12</c:v>
                </c:pt>
                <c:pt idx="43">
                  <c:v>2.2581094891118701E-12</c:v>
                </c:pt>
                <c:pt idx="44">
                  <c:v>1.9766887529783101E-12</c:v>
                </c:pt>
                <c:pt idx="45">
                  <c:v>1.73838961568177E-12</c:v>
                </c:pt>
                <c:pt idx="46">
                  <c:v>1.53545087793842E-12</c:v>
                </c:pt>
                <c:pt idx="47">
                  <c:v>1.3617029280107199E-12</c:v>
                </c:pt>
                <c:pt idx="48">
                  <c:v>1.21220384246755E-12</c:v>
                </c:pt>
                <c:pt idx="49">
                  <c:v>1.08296676277953E-12</c:v>
                </c:pt>
                <c:pt idx="50">
                  <c:v>9.7075374323790999E-13</c:v>
                </c:pt>
                <c:pt idx="51">
                  <c:v>8.7291849678606801E-13</c:v>
                </c:pt>
                <c:pt idx="52">
                  <c:v>7.8728545311543499E-13</c:v>
                </c:pt>
                <c:pt idx="53">
                  <c:v>7.1205602358426799E-13</c:v>
                </c:pt>
                <c:pt idx="54">
                  <c:v>6.4573542215648396E-13</c:v>
                </c:pt>
                <c:pt idx="55">
                  <c:v>5.8707514057455903E-13</c:v>
                </c:pt>
                <c:pt idx="56">
                  <c:v>5.3502743421719503E-13</c:v>
                </c:pt>
                <c:pt idx="57">
                  <c:v>4.8870908849910405E-13</c:v>
                </c:pt>
                <c:pt idx="58">
                  <c:v>4.4737240447222399E-13</c:v>
                </c:pt>
                <c:pt idx="59">
                  <c:v>4.1038183597441002E-13</c:v>
                </c:pt>
                <c:pt idx="60">
                  <c:v>3.7719507791935599E-13</c:v>
                </c:pt>
                <c:pt idx="61">
                  <c:v>3.4734768052503501E-13</c:v>
                </c:pt>
                <c:pt idx="62">
                  <c:v>3.2044047194430901E-13</c:v>
                </c:pt>
                <c:pt idx="63">
                  <c:v>2.96129229514284E-13</c:v>
                </c:pt>
                <c:pt idx="64">
                  <c:v>2.7411616043577901E-13</c:v>
                </c:pt>
                <c:pt idx="65">
                  <c:v>2.54142845445394E-13</c:v>
                </c:pt>
                <c:pt idx="66">
                  <c:v>2.3598437079063298E-13</c:v>
                </c:pt>
                <c:pt idx="67">
                  <c:v>2.19444429628197E-13</c:v>
                </c:pt>
                <c:pt idx="68">
                  <c:v>2.0435121760941E-13</c:v>
                </c:pt>
                <c:pt idx="69">
                  <c:v>1.9055398171726799E-13</c:v>
                </c:pt>
                <c:pt idx="70">
                  <c:v>1.77920108514031E-13</c:v>
                </c:pt>
                <c:pt idx="71">
                  <c:v>1.6633265945404801E-13</c:v>
                </c:pt>
                <c:pt idx="72">
                  <c:v>1.5568827805486E-13</c:v>
                </c:pt>
                <c:pt idx="73">
                  <c:v>1.4589540743622699E-13</c:v>
                </c:pt>
                <c:pt idx="74">
                  <c:v>1.36872767766655E-13</c:v>
                </c:pt>
                <c:pt idx="75">
                  <c:v>1.2854805205612801E-13</c:v>
                </c:pt>
                <c:pt idx="76">
                  <c:v>1.2085680594753001E-13</c:v>
                </c:pt>
                <c:pt idx="77">
                  <c:v>1.1374146302401101E-13</c:v>
                </c:pt>
                <c:pt idx="78">
                  <c:v>1.07150511936115E-13</c:v>
                </c:pt>
                <c:pt idx="79">
                  <c:v>1.01037775575745E-13</c:v>
                </c:pt>
                <c:pt idx="80">
                  <c:v>9.5361785744030505E-14</c:v>
                </c:pt>
                <c:pt idx="81">
                  <c:v>9.0085239418952897E-14</c:v>
                </c:pt>
                <c:pt idx="82">
                  <c:v>8.5174524924598697E-14</c:v>
                </c:pt>
                <c:pt idx="83">
                  <c:v>8.0599308127835304E-14</c:v>
                </c:pt>
                <c:pt idx="84">
                  <c:v>7.6332170304382702E-14</c:v>
                </c:pt>
                <c:pt idx="85">
                  <c:v>7.2348290581562504E-14</c:v>
                </c:pt>
                <c:pt idx="86">
                  <c:v>6.86251669253367E-14</c:v>
                </c:pt>
                <c:pt idx="87">
                  <c:v>6.5142370525875105E-14</c:v>
                </c:pt>
                <c:pt idx="88">
                  <c:v>6.1881329184421005E-14</c:v>
                </c:pt>
                <c:pt idx="89">
                  <c:v>5.88251359342952E-14</c:v>
                </c:pt>
                <c:pt idx="90">
                  <c:v>5.59583796609872E-14</c:v>
                </c:pt>
                <c:pt idx="91">
                  <c:v>5.3266994938800797E-14</c:v>
                </c:pt>
                <c:pt idx="92">
                  <c:v>5.0738128683615302E-14</c:v>
                </c:pt>
                <c:pt idx="93">
                  <c:v>4.8360021548941998E-14</c:v>
                </c:pt>
                <c:pt idx="94">
                  <c:v>4.6121902270509102E-14</c:v>
                </c:pt>
                <c:pt idx="95">
                  <c:v>4.4013893401937303E-14</c:v>
                </c:pt>
                <c:pt idx="96">
                  <c:v>4.2026927089442901E-14</c:v>
                </c:pt>
                <c:pt idx="97">
                  <c:v>4.0152669707425699E-14</c:v>
                </c:pt>
                <c:pt idx="98">
                  <c:v>3.8383454327831198E-14</c:v>
                </c:pt>
                <c:pt idx="99">
                  <c:v>3.6712220126105398E-14</c:v>
                </c:pt>
                <c:pt idx="100">
                  <c:v>3.5132457938477202E-14</c:v>
                </c:pt>
                <c:pt idx="101">
                  <c:v>3.3638161282035803E-14</c:v>
                </c:pt>
                <c:pt idx="102">
                  <c:v>3.2223782233587698E-14</c:v>
                </c:pt>
                <c:pt idx="103">
                  <c:v>3.0884191635875601E-14</c:v>
                </c:pt>
                <c:pt idx="104">
                  <c:v>2.9614643162687999E-14</c:v>
                </c:pt>
                <c:pt idx="105">
                  <c:v>2.8410740830933301E-14</c:v>
                </c:pt>
                <c:pt idx="106">
                  <c:v>2.72684095942262E-14</c:v>
                </c:pt>
                <c:pt idx="107">
                  <c:v>2.6183868696161699E-14</c:v>
                </c:pt>
                <c:pt idx="108">
                  <c:v>2.5153607497012801E-14</c:v>
                </c:pt>
                <c:pt idx="109">
                  <c:v>2.4174363521196799E-14</c:v>
                </c:pt>
                <c:pt idx="110">
                  <c:v>2.3243102499590399E-14</c:v>
                </c:pt>
                <c:pt idx="111">
                  <c:v>2.2357000207273799E-14</c:v>
                </c:pt>
                <c:pt idx="112">
                  <c:v>2.1513425918135E-14</c:v>
                </c:pt>
                <c:pt idx="113">
                  <c:v>2.0709927317502199E-14</c:v>
                </c:pt>
                <c:pt idx="114">
                  <c:v>1.99442167309201E-14</c:v>
                </c:pt>
                <c:pt idx="115">
                  <c:v>1.4508237695283601E-15</c:v>
                </c:pt>
                <c:pt idx="116">
                  <c:v>1.13612821179547E-16</c:v>
                </c:pt>
                <c:pt idx="117">
                  <c:v>2.5604366926092899E-17</c:v>
                </c:pt>
                <c:pt idx="118">
                  <c:v>8.8955515984128404E-18</c:v>
                </c:pt>
                <c:pt idx="119">
                  <c:v>3.9177162009299302E-18</c:v>
                </c:pt>
                <c:pt idx="120">
                  <c:v>2.00467716541937E-18</c:v>
                </c:pt>
                <c:pt idx="121">
                  <c:v>1.13767081689263E-18</c:v>
                </c:pt>
                <c:pt idx="122">
                  <c:v>6.9646183030494103E-19</c:v>
                </c:pt>
                <c:pt idx="123">
                  <c:v>4.5176501021250499E-19</c:v>
                </c:pt>
                <c:pt idx="124">
                  <c:v>3.0672869066964998E-19</c:v>
                </c:pt>
                <c:pt idx="125">
                  <c:v>2.40143734595102E-20</c:v>
                </c:pt>
                <c:pt idx="126">
                  <c:v>5.4117329202532903E-21</c:v>
                </c:pt>
                <c:pt idx="127">
                  <c:v>1.8801248271037601E-21</c:v>
                </c:pt>
                <c:pt idx="128">
                  <c:v>8.2802315189847603E-22</c:v>
                </c:pt>
                <c:pt idx="129">
                  <c:v>4.2369316297370002E-22</c:v>
                </c:pt>
                <c:pt idx="130">
                  <c:v>2.40448481751073E-22</c:v>
                </c:pt>
                <c:pt idx="131">
                  <c:v>1.47197914758655E-22</c:v>
                </c:pt>
                <c:pt idx="132">
                  <c:v>9.5480823222194598E-23</c:v>
                </c:pt>
                <c:pt idx="133">
                  <c:v>6.4827218560722506E-23</c:v>
                </c:pt>
              </c:numCache>
            </c:numRef>
          </c:yVal>
          <c:smooth val="0"/>
        </c:ser>
        <c:ser>
          <c:idx val="0"/>
          <c:order val="4"/>
          <c:tx>
            <c:v>ksat drying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FFFF"/>
              </a:solidFill>
              <a:ln>
                <a:solidFill>
                  <a:srgbClr val="EE7D00"/>
                </a:solidFill>
                <a:prstDash val="solid"/>
              </a:ln>
            </c:spPr>
          </c:marker>
          <c:xVal>
            <c:numRef>
              <c:f>SWRC_HCF!$B$8</c:f>
              <c:numCache>
                <c:formatCode>0.00</c:formatCode>
                <c:ptCount val="1"/>
                <c:pt idx="0">
                  <c:v>0.42</c:v>
                </c:pt>
              </c:numCache>
            </c:numRef>
          </c:xVal>
          <c:yVal>
            <c:numRef>
              <c:f>SWRC_HCF!$B$9</c:f>
              <c:numCache>
                <c:formatCode>0.0000E+00</c:formatCode>
                <c:ptCount val="1"/>
                <c:pt idx="0">
                  <c:v>5.8171000000000003E-5</c:v>
                </c:pt>
              </c:numCache>
            </c:numRef>
          </c:yVal>
          <c:smooth val="0"/>
        </c:ser>
        <c:ser>
          <c:idx val="5"/>
          <c:order val="5"/>
          <c:tx>
            <c:v>ksat wetting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2"/>
              </a:solidFill>
              <a:ln>
                <a:gradFill>
                  <a:gsLst>
                    <a:gs pos="1500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</a:ln>
            </c:spPr>
          </c:marker>
          <c:xVal>
            <c:numRef>
              <c:f>SWRC_HCF!$J$8</c:f>
              <c:numCache>
                <c:formatCode>0.000</c:formatCode>
                <c:ptCount val="1"/>
                <c:pt idx="0">
                  <c:v>0.35</c:v>
                </c:pt>
              </c:numCache>
            </c:numRef>
          </c:xVal>
          <c:yVal>
            <c:numRef>
              <c:f>SWRC_HCF!$J$9</c:f>
              <c:numCache>
                <c:formatCode>0.00E+00</c:formatCode>
                <c:ptCount val="1"/>
                <c:pt idx="0">
                  <c:v>1.1751E-6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434256"/>
        <c:axId val="150434640"/>
      </c:scatterChart>
      <c:valAx>
        <c:axId val="149785664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Volumetric water content</a:t>
                </a:r>
              </a:p>
            </c:rich>
          </c:tx>
          <c:layout>
            <c:manualLayout>
              <c:xMode val="edge"/>
              <c:yMode val="edge"/>
              <c:x val="0.35504199475065601"/>
              <c:y val="0.884237532808399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9671824"/>
        <c:crossesAt val="0.1"/>
        <c:crossBetween val="midCat"/>
        <c:minorUnit val="0.02"/>
      </c:valAx>
      <c:valAx>
        <c:axId val="149671824"/>
        <c:scaling>
          <c:logBase val="10"/>
          <c:orientation val="minMax"/>
          <c:max val="1000000"/>
          <c:min val="0.1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Matric suction (kPa)</a:t>
                </a:r>
              </a:p>
            </c:rich>
          </c:tx>
          <c:layout>
            <c:manualLayout>
              <c:xMode val="edge"/>
              <c:yMode val="edge"/>
              <c:x val="3.2751093613298303E-2"/>
              <c:y val="0.35268427384077"/>
            </c:manualLayout>
          </c:layout>
          <c:overlay val="0"/>
          <c:spPr>
            <a:noFill/>
            <a:ln w="25400">
              <a:noFill/>
            </a:ln>
          </c:spPr>
        </c:title>
        <c:numFmt formatCode="0E+0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9785664"/>
        <c:crosses val="autoZero"/>
        <c:crossBetween val="midCat"/>
        <c:minorUnit val="10"/>
      </c:valAx>
      <c:valAx>
        <c:axId val="150434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0434640"/>
        <c:crosses val="autoZero"/>
        <c:crossBetween val="midCat"/>
      </c:valAx>
      <c:valAx>
        <c:axId val="150434640"/>
        <c:scaling>
          <c:logBase val="10"/>
          <c:orientation val="minMax"/>
          <c:max val="0.1"/>
          <c:min val="1E-8"/>
        </c:scaling>
        <c:delete val="0"/>
        <c:axPos val="r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Conductivity k (cm/s)</a:t>
                </a:r>
              </a:p>
            </c:rich>
          </c:tx>
          <c:layout>
            <c:manualLayout>
              <c:xMode val="edge"/>
              <c:yMode val="edge"/>
              <c:x val="0.92358070866141695"/>
              <c:y val="0.29234339457567798"/>
            </c:manualLayout>
          </c:layout>
          <c:overlay val="0"/>
          <c:spPr>
            <a:noFill/>
            <a:ln w="25400">
              <a:noFill/>
            </a:ln>
          </c:spPr>
        </c:title>
        <c:numFmt formatCode="0E+0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0434256"/>
        <c:crosses val="max"/>
        <c:crossBetween val="midCat"/>
        <c:majorUnit val="10"/>
        <c:minorUnit val="10"/>
      </c:valAx>
      <c:spPr>
        <a:solidFill>
          <a:srgbClr val="FFFFFF"/>
        </a:solidFill>
        <a:ln w="1587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24772528433946"/>
          <c:y val="0.50785622630504501"/>
          <c:w val="0.296943132108486"/>
          <c:h val="0.29725896762904602"/>
        </c:manualLayout>
      </c:layout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Bent Creek 1, 100-105cm Depth</a:t>
            </a:r>
          </a:p>
        </c:rich>
      </c:tx>
      <c:layout>
        <c:manualLayout>
          <c:xMode val="edge"/>
          <c:yMode val="edge"/>
          <c:x val="0.2339349664625260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030567685589501"/>
          <c:y val="6.2802080507624994E-2"/>
          <c:w val="0.65938864628821003"/>
          <c:h val="0.748794036821683"/>
        </c:manualLayout>
      </c:layout>
      <c:scatterChart>
        <c:scatterStyle val="lineMarker"/>
        <c:varyColors val="0"/>
        <c:ser>
          <c:idx val="1"/>
          <c:order val="0"/>
          <c:tx>
            <c:v>Suction drying</c:v>
          </c:tx>
          <c:spPr>
            <a:ln w="25400">
              <a:solidFill>
                <a:srgbClr val="EE7D00"/>
              </a:solidFill>
              <a:prstDash val="solid"/>
            </a:ln>
          </c:spPr>
          <c:marker>
            <c:symbol val="none"/>
          </c:marker>
          <c:xVal>
            <c:numRef>
              <c:f>SWRC_HCF!$C$15:$C$148</c:f>
              <c:numCache>
                <c:formatCode>General</c:formatCode>
                <c:ptCount val="134"/>
                <c:pt idx="0">
                  <c:v>0.41997656290982399</c:v>
                </c:pt>
                <c:pt idx="1">
                  <c:v>0.41990791873051703</c:v>
                </c:pt>
                <c:pt idx="2">
                  <c:v>0.419638727352729</c:v>
                </c:pt>
                <c:pt idx="3">
                  <c:v>0.419439452507888</c:v>
                </c:pt>
                <c:pt idx="4">
                  <c:v>0.41932390741644399</c:v>
                </c:pt>
                <c:pt idx="5">
                  <c:v>0.41859025013863499</c:v>
                </c:pt>
                <c:pt idx="6">
                  <c:v>0.417821357271845</c:v>
                </c:pt>
                <c:pt idx="7">
                  <c:v>0.41737832368167799</c:v>
                </c:pt>
                <c:pt idx="8">
                  <c:v>0.41637925758162497</c:v>
                </c:pt>
                <c:pt idx="9">
                  <c:v>0.41523557804533301</c:v>
                </c:pt>
                <c:pt idx="10">
                  <c:v>0.41395506532954501</c:v>
                </c:pt>
                <c:pt idx="11">
                  <c:v>0.412546003322596</c:v>
                </c:pt>
                <c:pt idx="12">
                  <c:v>0.41101707196408299</c:v>
                </c:pt>
                <c:pt idx="13">
                  <c:v>0.40937723574336199</c:v>
                </c:pt>
                <c:pt idx="14">
                  <c:v>0.40763563310287698</c:v>
                </c:pt>
                <c:pt idx="15">
                  <c:v>0.40580147031720398</c:v>
                </c:pt>
                <c:pt idx="16">
                  <c:v>0.402896715560151</c:v>
                </c:pt>
                <c:pt idx="17">
                  <c:v>0.39223915537639498</c:v>
                </c:pt>
                <c:pt idx="18">
                  <c:v>0.38081709806956598</c:v>
                </c:pt>
                <c:pt idx="19">
                  <c:v>0.36936782653766398</c:v>
                </c:pt>
                <c:pt idx="20">
                  <c:v>0.358362171221835</c:v>
                </c:pt>
                <c:pt idx="21">
                  <c:v>0.34805754229450497</c:v>
                </c:pt>
                <c:pt idx="22">
                  <c:v>0.33856424170331101</c:v>
                </c:pt>
                <c:pt idx="23">
                  <c:v>0.32990147364846301</c:v>
                </c:pt>
                <c:pt idx="24">
                  <c:v>0.322037234906214</c:v>
                </c:pt>
                <c:pt idx="25">
                  <c:v>0.30846434378980397</c:v>
                </c:pt>
                <c:pt idx="26">
                  <c:v>0.29731345109371399</c:v>
                </c:pt>
                <c:pt idx="27">
                  <c:v>0.28808456867494697</c:v>
                </c:pt>
                <c:pt idx="28">
                  <c:v>0.27697799954139302</c:v>
                </c:pt>
                <c:pt idx="29">
                  <c:v>0.26828854281408698</c:v>
                </c:pt>
                <c:pt idx="30">
                  <c:v>0.26133795117259401</c:v>
                </c:pt>
                <c:pt idx="31">
                  <c:v>0.255668105702892</c:v>
                </c:pt>
                <c:pt idx="32">
                  <c:v>0.25096343286186201</c:v>
                </c:pt>
                <c:pt idx="33">
                  <c:v>0.24700153109679801</c:v>
                </c:pt>
                <c:pt idx="34">
                  <c:v>0.243622083099854</c:v>
                </c:pt>
                <c:pt idx="35">
                  <c:v>0.24260369009161101</c:v>
                </c:pt>
                <c:pt idx="36">
                  <c:v>0.24163309794783699</c:v>
                </c:pt>
                <c:pt idx="37">
                  <c:v>0.23396154309867001</c:v>
                </c:pt>
                <c:pt idx="38">
                  <c:v>0.22875214570579999</c:v>
                </c:pt>
                <c:pt idx="39">
                  <c:v>0.224986714342607</c:v>
                </c:pt>
                <c:pt idx="40">
                  <c:v>0.220960175306565</c:v>
                </c:pt>
                <c:pt idx="41">
                  <c:v>0.219909588930842</c:v>
                </c:pt>
                <c:pt idx="42">
                  <c:v>0.21896723250018801</c:v>
                </c:pt>
                <c:pt idx="43">
                  <c:v>0.218117186243348</c:v>
                </c:pt>
                <c:pt idx="44">
                  <c:v>0.21734650443385201</c:v>
                </c:pt>
                <c:pt idx="45">
                  <c:v>0.21664455274851099</c:v>
                </c:pt>
                <c:pt idx="46">
                  <c:v>0.21600251498380699</c:v>
                </c:pt>
                <c:pt idx="47">
                  <c:v>0.215413020770469</c:v>
                </c:pt>
                <c:pt idx="48">
                  <c:v>0.21486986106589501</c:v>
                </c:pt>
                <c:pt idx="49">
                  <c:v>0.21436776822029699</c:v>
                </c:pt>
                <c:pt idx="50">
                  <c:v>0.21390224415909301</c:v>
                </c:pt>
                <c:pt idx="51">
                  <c:v>0.21346942484405099</c:v>
                </c:pt>
                <c:pt idx="52">
                  <c:v>0.21306597238766001</c:v>
                </c:pt>
                <c:pt idx="53">
                  <c:v>0.21268898845986101</c:v>
                </c:pt>
                <c:pt idx="54">
                  <c:v>0.212335944243881</c:v>
                </c:pt>
                <c:pt idx="55">
                  <c:v>0.21200462336737699</c:v>
                </c:pt>
                <c:pt idx="56">
                  <c:v>0.21169307509013999</c:v>
                </c:pt>
                <c:pt idx="57">
                  <c:v>0.211399575661322</c:v>
                </c:pt>
                <c:pt idx="58">
                  <c:v>0.21112259623054899</c:v>
                </c:pt>
                <c:pt idx="59">
                  <c:v>0.21086077605220399</c:v>
                </c:pt>
                <c:pt idx="60">
                  <c:v>0.21061289999180699</c:v>
                </c:pt>
                <c:pt idx="61">
                  <c:v>0.210377879549873</c:v>
                </c:pt>
                <c:pt idx="62">
                  <c:v>0.21015473677795801</c:v>
                </c:pt>
                <c:pt idx="63">
                  <c:v>0.209942590585463</c:v>
                </c:pt>
                <c:pt idx="64">
                  <c:v>0.20974064503268</c:v>
                </c:pt>
                <c:pt idx="65">
                  <c:v>0.20954817928192199</c:v>
                </c:pt>
                <c:pt idx="66">
                  <c:v>0.20936453893910401</c:v>
                </c:pt>
                <c:pt idx="67">
                  <c:v>0.209189128566382</c:v>
                </c:pt>
                <c:pt idx="68">
                  <c:v>0.209021405185148</c:v>
                </c:pt>
                <c:pt idx="69">
                  <c:v>0.20886087261985001</c:v>
                </c:pt>
                <c:pt idx="70">
                  <c:v>0.20870707655835899</c:v>
                </c:pt>
                <c:pt idx="71">
                  <c:v>0.20855960022517001</c:v>
                </c:pt>
                <c:pt idx="72">
                  <c:v>0.20841806058051901</c:v>
                </c:pt>
                <c:pt idx="73">
                  <c:v>0.208282104972317</c:v>
                </c:pt>
                <c:pt idx="74">
                  <c:v>0.20815140817918201</c:v>
                </c:pt>
                <c:pt idx="75">
                  <c:v>0.20802566979227799</c:v>
                </c:pt>
                <c:pt idx="76">
                  <c:v>0.20790461189152001</c:v>
                </c:pt>
                <c:pt idx="77">
                  <c:v>0.20778797697823201</c:v>
                </c:pt>
                <c:pt idx="78">
                  <c:v>0.20767552613182599</c:v>
                </c:pt>
                <c:pt idx="79">
                  <c:v>0.20756703736269</c:v>
                </c:pt>
                <c:pt idx="80">
                  <c:v>0.20746230413733199</c:v>
                </c:pt>
                <c:pt idx="81">
                  <c:v>0.207361134055112</c:v>
                </c:pt>
                <c:pt idx="82">
                  <c:v>0.207263347658703</c:v>
                </c:pt>
                <c:pt idx="83">
                  <c:v>0.20716877736275599</c:v>
                </c:pt>
                <c:pt idx="84">
                  <c:v>0.20707726648729899</c:v>
                </c:pt>
                <c:pt idx="85">
                  <c:v>0.20698866838409699</c:v>
                </c:pt>
                <c:pt idx="86">
                  <c:v>0.206902845645724</c:v>
                </c:pt>
                <c:pt idx="87">
                  <c:v>0.20681966938833601</c:v>
                </c:pt>
                <c:pt idx="88">
                  <c:v>0.20673901860025301</c:v>
                </c:pt>
                <c:pt idx="89">
                  <c:v>0.20666077954942499</c:v>
                </c:pt>
                <c:pt idx="90">
                  <c:v>0.20658484524363799</c:v>
                </c:pt>
                <c:pt idx="91">
                  <c:v>0.20651111493808999</c:v>
                </c:pt>
                <c:pt idx="92">
                  <c:v>0.206439493685525</c:v>
                </c:pt>
                <c:pt idx="93">
                  <c:v>0.20636989192472599</c:v>
                </c:pt>
                <c:pt idx="94">
                  <c:v>0.20630222510357099</c:v>
                </c:pt>
                <c:pt idx="95">
                  <c:v>0.206236413333338</c:v>
                </c:pt>
                <c:pt idx="96">
                  <c:v>0.20617238107125899</c:v>
                </c:pt>
                <c:pt idx="97">
                  <c:v>0.206110056828675</c:v>
                </c:pt>
                <c:pt idx="98">
                  <c:v>0.20604937290240699</c:v>
                </c:pt>
                <c:pt idx="99">
                  <c:v>0.20599026512722399</c:v>
                </c:pt>
                <c:pt idx="100">
                  <c:v>0.20593267264749299</c:v>
                </c:pt>
                <c:pt idx="101">
                  <c:v>0.20587653770629799</c:v>
                </c:pt>
                <c:pt idx="102">
                  <c:v>0.205821805450492</c:v>
                </c:pt>
                <c:pt idx="103">
                  <c:v>0.205768423750297</c:v>
                </c:pt>
                <c:pt idx="104">
                  <c:v>0.205716343032185</c:v>
                </c:pt>
                <c:pt idx="105">
                  <c:v>0.20566551612393599</c:v>
                </c:pt>
                <c:pt idx="106">
                  <c:v>0.205615898110828</c:v>
                </c:pt>
                <c:pt idx="107">
                  <c:v>0.205567446202056</c:v>
                </c:pt>
                <c:pt idx="108">
                  <c:v>0.205520119606517</c:v>
                </c:pt>
                <c:pt idx="109">
                  <c:v>0.205473879417234</c:v>
                </c:pt>
                <c:pt idx="110">
                  <c:v>0.205428688503696</c:v>
                </c:pt>
                <c:pt idx="111">
                  <c:v>0.20538451141150599</c:v>
                </c:pt>
                <c:pt idx="112">
                  <c:v>0.20534131426876501</c:v>
                </c:pt>
                <c:pt idx="113">
                  <c:v>0.205299064698656</c:v>
                </c:pt>
                <c:pt idx="114">
                  <c:v>0.20525773173776801</c:v>
                </c:pt>
                <c:pt idx="115">
                  <c:v>0.20521728575972301</c:v>
                </c:pt>
                <c:pt idx="116">
                  <c:v>0.20517769840369901</c:v>
                </c:pt>
                <c:pt idx="117">
                  <c:v>0.20513894250749501</c:v>
                </c:pt>
                <c:pt idx="118">
                  <c:v>0.205100992044806</c:v>
                </c:pt>
                <c:pt idx="119">
                  <c:v>0.20506382206639701</c:v>
                </c:pt>
                <c:pt idx="120">
                  <c:v>0.205027408644891</c:v>
                </c:pt>
                <c:pt idx="121">
                  <c:v>0.20499172882293401</c:v>
                </c:pt>
                <c:pt idx="122">
                  <c:v>0.203212072125978</c:v>
                </c:pt>
                <c:pt idx="123">
                  <c:v>0.20234166794934699</c:v>
                </c:pt>
                <c:pt idx="124">
                  <c:v>0.202047287885327</c:v>
                </c:pt>
                <c:pt idx="125">
                  <c:v>0.201898780502972</c:v>
                </c:pt>
                <c:pt idx="126">
                  <c:v>0.201809094318018</c:v>
                </c:pt>
                <c:pt idx="127">
                  <c:v>0.201748995132112</c:v>
                </c:pt>
                <c:pt idx="128">
                  <c:v>0.20170588387649499</c:v>
                </c:pt>
                <c:pt idx="129">
                  <c:v>0.20167343260356799</c:v>
                </c:pt>
                <c:pt idx="130">
                  <c:v>0.201648112457472</c:v>
                </c:pt>
                <c:pt idx="131">
                  <c:v>0.20162779918632301</c:v>
                </c:pt>
                <c:pt idx="132">
                  <c:v>0.20153555419647601</c:v>
                </c:pt>
                <c:pt idx="133">
                  <c:v>0.20150435703448399</c:v>
                </c:pt>
              </c:numCache>
            </c:numRef>
          </c:xVal>
          <c:yVal>
            <c:numRef>
              <c:f>SWRC_HCF!$B$15:$B$148</c:f>
              <c:numCache>
                <c:formatCode>General</c:formatCode>
                <c:ptCount val="134"/>
                <c:pt idx="0">
                  <c:v>9.8966999999999999E-2</c:v>
                </c:pt>
                <c:pt idx="1">
                  <c:v>0.197934</c:v>
                </c:pt>
                <c:pt idx="2">
                  <c:v>0.395868</c:v>
                </c:pt>
                <c:pt idx="3">
                  <c:v>0.49483500000000002</c:v>
                </c:pt>
                <c:pt idx="4">
                  <c:v>0.54431850000000004</c:v>
                </c:pt>
                <c:pt idx="5">
                  <c:v>0.791736</c:v>
                </c:pt>
                <c:pt idx="6">
                  <c:v>0.98967000000000005</c:v>
                </c:pt>
                <c:pt idx="7">
                  <c:v>1.0886370000000001</c:v>
                </c:pt>
                <c:pt idx="8">
                  <c:v>1.2865709999999999</c:v>
                </c:pt>
                <c:pt idx="9">
                  <c:v>1.484505</c:v>
                </c:pt>
                <c:pt idx="10">
                  <c:v>1.682439</c:v>
                </c:pt>
                <c:pt idx="11">
                  <c:v>1.8803730000000001</c:v>
                </c:pt>
                <c:pt idx="12">
                  <c:v>2.0783070000000001</c:v>
                </c:pt>
                <c:pt idx="13">
                  <c:v>2.2762410000000002</c:v>
                </c:pt>
                <c:pt idx="14">
                  <c:v>2.4741749999999998</c:v>
                </c:pt>
                <c:pt idx="15">
                  <c:v>2.6721089999999981</c:v>
                </c:pt>
                <c:pt idx="16">
                  <c:v>2.969009999999999</c:v>
                </c:pt>
                <c:pt idx="17">
                  <c:v>3.9586800000000002</c:v>
                </c:pt>
                <c:pt idx="18">
                  <c:v>4.9483499999999996</c:v>
                </c:pt>
                <c:pt idx="19">
                  <c:v>5.9380199999999999</c:v>
                </c:pt>
                <c:pt idx="20">
                  <c:v>6.9276900000000001</c:v>
                </c:pt>
                <c:pt idx="21">
                  <c:v>7.9173600000000004</c:v>
                </c:pt>
                <c:pt idx="22">
                  <c:v>8.9070300000000007</c:v>
                </c:pt>
                <c:pt idx="23">
                  <c:v>9.8967000000000027</c:v>
                </c:pt>
                <c:pt idx="24">
                  <c:v>10.886369999999999</c:v>
                </c:pt>
                <c:pt idx="25">
                  <c:v>12.86571</c:v>
                </c:pt>
                <c:pt idx="26">
                  <c:v>14.845050000000001</c:v>
                </c:pt>
                <c:pt idx="27">
                  <c:v>16.824390000000001</c:v>
                </c:pt>
                <c:pt idx="28">
                  <c:v>19.793399999999981</c:v>
                </c:pt>
                <c:pt idx="29">
                  <c:v>22.762409999999971</c:v>
                </c:pt>
                <c:pt idx="30">
                  <c:v>25.73142</c:v>
                </c:pt>
                <c:pt idx="31">
                  <c:v>28.700430000000001</c:v>
                </c:pt>
                <c:pt idx="32">
                  <c:v>31.669440000000002</c:v>
                </c:pt>
                <c:pt idx="33">
                  <c:v>34.638449999999999</c:v>
                </c:pt>
                <c:pt idx="34">
                  <c:v>37.607460000000003</c:v>
                </c:pt>
                <c:pt idx="35">
                  <c:v>38.59713</c:v>
                </c:pt>
                <c:pt idx="36">
                  <c:v>39.586799999999997</c:v>
                </c:pt>
                <c:pt idx="37">
                  <c:v>49.483499999999999</c:v>
                </c:pt>
                <c:pt idx="38">
                  <c:v>59.380200000000002</c:v>
                </c:pt>
                <c:pt idx="39">
                  <c:v>69.276899999999998</c:v>
                </c:pt>
                <c:pt idx="40">
                  <c:v>84.121949999999998</c:v>
                </c:pt>
                <c:pt idx="41">
                  <c:v>89.070299999999975</c:v>
                </c:pt>
                <c:pt idx="42">
                  <c:v>94.018649999999994</c:v>
                </c:pt>
                <c:pt idx="43">
                  <c:v>98.966999999999999</c:v>
                </c:pt>
                <c:pt idx="44">
                  <c:v>103.91535</c:v>
                </c:pt>
                <c:pt idx="45">
                  <c:v>108.86369999999999</c:v>
                </c:pt>
                <c:pt idx="46">
                  <c:v>113.81205</c:v>
                </c:pt>
                <c:pt idx="47">
                  <c:v>118.7604</c:v>
                </c:pt>
                <c:pt idx="48">
                  <c:v>123.70874999999999</c:v>
                </c:pt>
                <c:pt idx="49">
                  <c:v>128.65710000000001</c:v>
                </c:pt>
                <c:pt idx="50">
                  <c:v>133.60544999999999</c:v>
                </c:pt>
                <c:pt idx="51">
                  <c:v>138.5538</c:v>
                </c:pt>
                <c:pt idx="52">
                  <c:v>143.50215</c:v>
                </c:pt>
                <c:pt idx="53">
                  <c:v>148.45050000000001</c:v>
                </c:pt>
                <c:pt idx="54">
                  <c:v>153.39885000000001</c:v>
                </c:pt>
                <c:pt idx="55">
                  <c:v>158.34719999999999</c:v>
                </c:pt>
                <c:pt idx="56">
                  <c:v>163.29554999999999</c:v>
                </c:pt>
                <c:pt idx="57">
                  <c:v>168.2439</c:v>
                </c:pt>
                <c:pt idx="58">
                  <c:v>173.19225</c:v>
                </c:pt>
                <c:pt idx="59">
                  <c:v>178.14060000000001</c:v>
                </c:pt>
                <c:pt idx="60">
                  <c:v>183.08895000000001</c:v>
                </c:pt>
                <c:pt idx="61">
                  <c:v>188.03729999999999</c:v>
                </c:pt>
                <c:pt idx="62">
                  <c:v>192.98564999999999</c:v>
                </c:pt>
                <c:pt idx="63">
                  <c:v>197.934</c:v>
                </c:pt>
                <c:pt idx="64">
                  <c:v>202.88235</c:v>
                </c:pt>
                <c:pt idx="65">
                  <c:v>207.83070000000001</c:v>
                </c:pt>
                <c:pt idx="66">
                  <c:v>212.77905000000001</c:v>
                </c:pt>
                <c:pt idx="67">
                  <c:v>217.72739999999999</c:v>
                </c:pt>
                <c:pt idx="68">
                  <c:v>222.67574999999999</c:v>
                </c:pt>
                <c:pt idx="69">
                  <c:v>227.6241</c:v>
                </c:pt>
                <c:pt idx="70">
                  <c:v>232.57245</c:v>
                </c:pt>
                <c:pt idx="71">
                  <c:v>237.52080000000001</c:v>
                </c:pt>
                <c:pt idx="72">
                  <c:v>242.46915000000001</c:v>
                </c:pt>
                <c:pt idx="73">
                  <c:v>247.41749999999999</c:v>
                </c:pt>
                <c:pt idx="74">
                  <c:v>252.36584999999999</c:v>
                </c:pt>
                <c:pt idx="75">
                  <c:v>257.31419999999991</c:v>
                </c:pt>
                <c:pt idx="76">
                  <c:v>262.26254999999992</c:v>
                </c:pt>
                <c:pt idx="77">
                  <c:v>267.21089999999992</c:v>
                </c:pt>
                <c:pt idx="78">
                  <c:v>272.15924999999999</c:v>
                </c:pt>
                <c:pt idx="79">
                  <c:v>277.10759999999999</c:v>
                </c:pt>
                <c:pt idx="80">
                  <c:v>282.05595</c:v>
                </c:pt>
                <c:pt idx="81">
                  <c:v>287.0043</c:v>
                </c:pt>
                <c:pt idx="82">
                  <c:v>291.95265000000001</c:v>
                </c:pt>
                <c:pt idx="83">
                  <c:v>296.90100000000001</c:v>
                </c:pt>
                <c:pt idx="84">
                  <c:v>301.84935000000002</c:v>
                </c:pt>
                <c:pt idx="85">
                  <c:v>306.79770000000002</c:v>
                </c:pt>
                <c:pt idx="86">
                  <c:v>311.74605000000003</c:v>
                </c:pt>
                <c:pt idx="87">
                  <c:v>316.69439999999992</c:v>
                </c:pt>
                <c:pt idx="88">
                  <c:v>321.64274999999998</c:v>
                </c:pt>
                <c:pt idx="89">
                  <c:v>326.5910999999997</c:v>
                </c:pt>
                <c:pt idx="90">
                  <c:v>331.53944999999999</c:v>
                </c:pt>
                <c:pt idx="91">
                  <c:v>336.48779999999971</c:v>
                </c:pt>
                <c:pt idx="92">
                  <c:v>341.43614999999971</c:v>
                </c:pt>
                <c:pt idx="93">
                  <c:v>346.3845</c:v>
                </c:pt>
                <c:pt idx="94">
                  <c:v>351.33285000000001</c:v>
                </c:pt>
                <c:pt idx="95">
                  <c:v>356.28120000000001</c:v>
                </c:pt>
                <c:pt idx="96">
                  <c:v>361.22955000000002</c:v>
                </c:pt>
                <c:pt idx="97">
                  <c:v>366.17790000000002</c:v>
                </c:pt>
                <c:pt idx="98">
                  <c:v>371.12624999999991</c:v>
                </c:pt>
                <c:pt idx="99">
                  <c:v>376.07459999999992</c:v>
                </c:pt>
                <c:pt idx="100">
                  <c:v>381.02294999999992</c:v>
                </c:pt>
                <c:pt idx="101">
                  <c:v>385.9712999999997</c:v>
                </c:pt>
                <c:pt idx="102">
                  <c:v>390.91964999999999</c:v>
                </c:pt>
                <c:pt idx="103">
                  <c:v>395.86799999999999</c:v>
                </c:pt>
                <c:pt idx="104">
                  <c:v>400.81634999999972</c:v>
                </c:pt>
                <c:pt idx="105">
                  <c:v>405.7647</c:v>
                </c:pt>
                <c:pt idx="106">
                  <c:v>410.71305000000001</c:v>
                </c:pt>
                <c:pt idx="107">
                  <c:v>415.66140000000001</c:v>
                </c:pt>
                <c:pt idx="108">
                  <c:v>420.60975000000002</c:v>
                </c:pt>
                <c:pt idx="109">
                  <c:v>425.55810000000002</c:v>
                </c:pt>
                <c:pt idx="110">
                  <c:v>430.50644999999992</c:v>
                </c:pt>
                <c:pt idx="111">
                  <c:v>435.45479999999992</c:v>
                </c:pt>
                <c:pt idx="112">
                  <c:v>440.4031499999997</c:v>
                </c:pt>
                <c:pt idx="113">
                  <c:v>445.35149999999999</c:v>
                </c:pt>
                <c:pt idx="114">
                  <c:v>450.29984999999999</c:v>
                </c:pt>
                <c:pt idx="115">
                  <c:v>455.2482</c:v>
                </c:pt>
                <c:pt idx="116">
                  <c:v>460.19654999999972</c:v>
                </c:pt>
                <c:pt idx="117">
                  <c:v>465.14490000000001</c:v>
                </c:pt>
                <c:pt idx="118">
                  <c:v>470.09325000000001</c:v>
                </c:pt>
                <c:pt idx="119">
                  <c:v>475.04160000000002</c:v>
                </c:pt>
                <c:pt idx="120">
                  <c:v>479.98995000000002</c:v>
                </c:pt>
                <c:pt idx="121">
                  <c:v>484.93829999999969</c:v>
                </c:pt>
                <c:pt idx="122">
                  <c:v>989.67</c:v>
                </c:pt>
                <c:pt idx="123">
                  <c:v>1979.34</c:v>
                </c:pt>
                <c:pt idx="124">
                  <c:v>2969.01</c:v>
                </c:pt>
                <c:pt idx="125">
                  <c:v>3958.68</c:v>
                </c:pt>
                <c:pt idx="126">
                  <c:v>4948.3500000000004</c:v>
                </c:pt>
                <c:pt idx="127">
                  <c:v>5938.02</c:v>
                </c:pt>
                <c:pt idx="128">
                  <c:v>6927.69</c:v>
                </c:pt>
                <c:pt idx="129">
                  <c:v>7917.36</c:v>
                </c:pt>
                <c:pt idx="130">
                  <c:v>8907.0300000000007</c:v>
                </c:pt>
                <c:pt idx="131">
                  <c:v>9896.7000000000007</c:v>
                </c:pt>
                <c:pt idx="132">
                  <c:v>19793.400000000001</c:v>
                </c:pt>
                <c:pt idx="133">
                  <c:v>29690.1</c:v>
                </c:pt>
              </c:numCache>
            </c:numRef>
          </c:yVal>
          <c:smooth val="0"/>
        </c:ser>
        <c:ser>
          <c:idx val="2"/>
          <c:order val="1"/>
          <c:tx>
            <c:v>Suction wetting</c:v>
          </c:tx>
          <c:spPr>
            <a:ln w="25400">
              <a:solidFill>
                <a:schemeClr val="tx2"/>
              </a:solidFill>
              <a:prstDash val="solid"/>
            </a:ln>
          </c:spPr>
          <c:marker>
            <c:symbol val="none"/>
          </c:marker>
          <c:xVal>
            <c:numRef>
              <c:f>SWRC_HCF!$K$15:$K$148</c:f>
              <c:numCache>
                <c:formatCode>0.00E+00</c:formatCode>
                <c:ptCount val="134"/>
                <c:pt idx="0">
                  <c:v>0.34993938238965899</c:v>
                </c:pt>
                <c:pt idx="1">
                  <c:v>0.34992893247028201</c:v>
                </c:pt>
                <c:pt idx="2" formatCode="General">
                  <c:v>0.34988077377520599</c:v>
                </c:pt>
                <c:pt idx="3">
                  <c:v>0.34985310477424703</c:v>
                </c:pt>
                <c:pt idx="4" formatCode="General">
                  <c:v>0.34980740524888199</c:v>
                </c:pt>
                <c:pt idx="5" formatCode="General">
                  <c:v>0.34972071940534899</c:v>
                </c:pt>
                <c:pt idx="6" formatCode="General">
                  <c:v>0.34962176051856603</c:v>
                </c:pt>
                <c:pt idx="7" formatCode="General">
                  <c:v>0.349511345086577</c:v>
                </c:pt>
                <c:pt idx="8" formatCode="General">
                  <c:v>0.34911759730122199</c:v>
                </c:pt>
                <c:pt idx="9" formatCode="General">
                  <c:v>0.34880792183597298</c:v>
                </c:pt>
                <c:pt idx="10" formatCode="General">
                  <c:v>0.34846421321771098</c:v>
                </c:pt>
                <c:pt idx="11" formatCode="General">
                  <c:v>0.34808911516744601</c:v>
                </c:pt>
                <c:pt idx="12" formatCode="General">
                  <c:v>0.34768495845929998</c:v>
                </c:pt>
                <c:pt idx="13" formatCode="General">
                  <c:v>0.34725384366095502</c:v>
                </c:pt>
                <c:pt idx="14" formatCode="General">
                  <c:v>0.34679769362639701</c:v>
                </c:pt>
                <c:pt idx="15" formatCode="General">
                  <c:v>0.346318288401399</c:v>
                </c:pt>
                <c:pt idx="16" formatCode="General">
                  <c:v>0.34475665942153799</c:v>
                </c:pt>
                <c:pt idx="17" formatCode="General">
                  <c:v>0.33523370695735499</c:v>
                </c:pt>
                <c:pt idx="18" formatCode="General">
                  <c:v>0.32152103381672498</c:v>
                </c:pt>
                <c:pt idx="19" formatCode="General">
                  <c:v>0.31511126263642703</c:v>
                </c:pt>
                <c:pt idx="20" formatCode="General">
                  <c:v>0.30917862927955198</c:v>
                </c:pt>
                <c:pt idx="21" formatCode="General">
                  <c:v>0.30374568445934103</c:v>
                </c:pt>
                <c:pt idx="22" formatCode="General">
                  <c:v>0.29879534432744698</c:v>
                </c:pt>
                <c:pt idx="23" formatCode="General">
                  <c:v>0.294292355560754</c:v>
                </c:pt>
                <c:pt idx="24" formatCode="General">
                  <c:v>0.27705941329942602</c:v>
                </c:pt>
                <c:pt idx="25" formatCode="General">
                  <c:v>0.26566925271576702</c:v>
                </c:pt>
                <c:pt idx="26" formatCode="General">
                  <c:v>0.257627467029511</c:v>
                </c:pt>
                <c:pt idx="27" formatCode="General">
                  <c:v>0.25163826064323902</c:v>
                </c:pt>
                <c:pt idx="28" formatCode="General">
                  <c:v>0.24699128085996899</c:v>
                </c:pt>
                <c:pt idx="29" formatCode="General">
                  <c:v>0.24326970456097199</c:v>
                </c:pt>
                <c:pt idx="30" formatCode="General">
                  <c:v>0.23765365782018499</c:v>
                </c:pt>
                <c:pt idx="31" formatCode="General">
                  <c:v>0.233590094818729</c:v>
                </c:pt>
                <c:pt idx="32" formatCode="General">
                  <c:v>0.23049370945451</c:v>
                </c:pt>
                <c:pt idx="33" formatCode="General">
                  <c:v>0.228043838102549</c:v>
                </c:pt>
                <c:pt idx="34" formatCode="General">
                  <c:v>0.226049359062059</c:v>
                </c:pt>
                <c:pt idx="35" formatCode="General">
                  <c:v>0.22518314961948199</c:v>
                </c:pt>
                <c:pt idx="36" formatCode="General">
                  <c:v>0.22438886885654799</c:v>
                </c:pt>
                <c:pt idx="37" formatCode="General">
                  <c:v>0.22365744768833401</c:v>
                </c:pt>
                <c:pt idx="38" formatCode="General">
                  <c:v>0.222981313965426</c:v>
                </c:pt>
                <c:pt idx="39" formatCode="General">
                  <c:v>0.22235409228681499</c:v>
                </c:pt>
                <c:pt idx="40" formatCode="General">
                  <c:v>0.22177037374845701</c:v>
                </c:pt>
                <c:pt idx="41" formatCode="General">
                  <c:v>0.22122553725133501</c:v>
                </c:pt>
                <c:pt idx="42" formatCode="General">
                  <c:v>0.22071560932571699</c:v>
                </c:pt>
                <c:pt idx="43" formatCode="General">
                  <c:v>0.22023715307823899</c:v>
                </c:pt>
                <c:pt idx="44" formatCode="General">
                  <c:v>0.21978717940606701</c:v>
                </c:pt>
                <c:pt idx="45" formatCode="General">
                  <c:v>0.219363075412531</c:v>
                </c:pt>
                <c:pt idx="46" formatCode="General">
                  <c:v>0.21896254623839201</c:v>
                </c:pt>
                <c:pt idx="47" formatCode="General">
                  <c:v>0.218583567449323</c:v>
                </c:pt>
                <c:pt idx="48" formatCode="General">
                  <c:v>0.21822434579851799</c:v>
                </c:pt>
                <c:pt idx="49" formatCode="General">
                  <c:v>0.21788328668544299</c:v>
                </c:pt>
                <c:pt idx="50" formatCode="General">
                  <c:v>0.217558967007104</c:v>
                </c:pt>
                <c:pt idx="51" formatCode="General">
                  <c:v>0.21725011238151501</c:v>
                </c:pt>
                <c:pt idx="52" formatCode="General">
                  <c:v>0.216955577938692</c:v>
                </c:pt>
                <c:pt idx="53" formatCode="General">
                  <c:v>0.21667433204011</c:v>
                </c:pt>
                <c:pt idx="54" formatCode="General">
                  <c:v>0.21640544241562101</c:v>
                </c:pt>
                <c:pt idx="55" formatCode="General">
                  <c:v>0.21614806430668501</c:v>
                </c:pt>
                <c:pt idx="56" formatCode="General">
                  <c:v>0.21590143028311601</c:v>
                </c:pt>
                <c:pt idx="57" formatCode="General">
                  <c:v>0.215664841462433</c:v>
                </c:pt>
                <c:pt idx="58" formatCode="General">
                  <c:v>0.215437659910099</c:v>
                </c:pt>
                <c:pt idx="59" formatCode="General">
                  <c:v>0.215219302038301</c:v>
                </c:pt>
                <c:pt idx="60" formatCode="General">
                  <c:v>0.21500923285251</c:v>
                </c:pt>
                <c:pt idx="61" formatCode="General">
                  <c:v>0.21480696092067</c:v>
                </c:pt>
                <c:pt idx="62" formatCode="General">
                  <c:v>0.214612033960632</c:v>
                </c:pt>
                <c:pt idx="63" formatCode="General">
                  <c:v>0.214424034958385</c:v>
                </c:pt>
                <c:pt idx="64" formatCode="General">
                  <c:v>0.214242578743603</c:v>
                </c:pt>
                <c:pt idx="65" formatCode="General">
                  <c:v>0.21406730896043299</c:v>
                </c:pt>
                <c:pt idx="66" formatCode="General">
                  <c:v>0.21389789538096601</c:v>
                </c:pt>
                <c:pt idx="67" formatCode="General">
                  <c:v>0.213734031516712</c:v>
                </c:pt>
                <c:pt idx="68" formatCode="General">
                  <c:v>0.21357543248994401</c:v>
                </c:pt>
                <c:pt idx="69" formatCode="General">
                  <c:v>0.213421833132307</c:v>
                </c:pt>
                <c:pt idx="70" formatCode="General">
                  <c:v>0.21327298628268199</c:v>
                </c:pt>
                <c:pt idx="71" formatCode="General">
                  <c:v>0.213128661260197</c:v>
                </c:pt>
                <c:pt idx="72" formatCode="General">
                  <c:v>0.212988642491581</c:v>
                </c:pt>
                <c:pt idx="73" formatCode="General">
                  <c:v>0.21285272827482599</c:v>
                </c:pt>
                <c:pt idx="74" formatCode="General">
                  <c:v>0.21272072966352601</c:v>
                </c:pt>
                <c:pt idx="75" formatCode="General">
                  <c:v>0.21259246945826801</c:v>
                </c:pt>
                <c:pt idx="76" formatCode="General">
                  <c:v>0.21246778129320501</c:v>
                </c:pt>
                <c:pt idx="77" formatCode="General">
                  <c:v>0.21234650880741099</c:v>
                </c:pt>
                <c:pt idx="78" formatCode="General">
                  <c:v>0.21222850489192599</c:v>
                </c:pt>
                <c:pt idx="79" formatCode="General">
                  <c:v>0.21211363100448</c:v>
                </c:pt>
                <c:pt idx="80" formatCode="General">
                  <c:v>0.21200175654485801</c:v>
                </c:pt>
                <c:pt idx="81" formatCode="General">
                  <c:v>0.211892758284698</c:v>
                </c:pt>
                <c:pt idx="82" formatCode="General">
                  <c:v>0.211786519846209</c:v>
                </c:pt>
                <c:pt idx="83" formatCode="General">
                  <c:v>0.211682931224979</c:v>
                </c:pt>
                <c:pt idx="84" formatCode="General">
                  <c:v>0.21158188835251701</c:v>
                </c:pt>
                <c:pt idx="85" formatCode="General">
                  <c:v>0.21148329269471899</c:v>
                </c:pt>
                <c:pt idx="86" formatCode="General">
                  <c:v>0.21138705088283399</c:v>
                </c:pt>
                <c:pt idx="87" formatCode="General">
                  <c:v>0.21129307437386399</c:v>
                </c:pt>
                <c:pt idx="88" formatCode="General">
                  <c:v>0.21120127913770301</c:v>
                </c:pt>
                <c:pt idx="89" formatCode="General">
                  <c:v>0.21111158536854499</c:v>
                </c:pt>
                <c:pt idx="90" formatCode="General">
                  <c:v>0.211023917218399</c:v>
                </c:pt>
                <c:pt idx="91" formatCode="General">
                  <c:v>0.21093820255072801</c:v>
                </c:pt>
                <c:pt idx="92" formatCode="General">
                  <c:v>0.21085437271246499</c:v>
                </c:pt>
                <c:pt idx="93" formatCode="General">
                  <c:v>0.210772362322803</c:v>
                </c:pt>
                <c:pt idx="94" formatCode="General">
                  <c:v>0.21069210907732899</c:v>
                </c:pt>
                <c:pt idx="95" formatCode="General">
                  <c:v>0.21061355356620901</c:v>
                </c:pt>
                <c:pt idx="96" formatCode="General">
                  <c:v>0.210536639105253</c:v>
                </c:pt>
                <c:pt idx="97" formatCode="General">
                  <c:v>0.21046131157880399</c:v>
                </c:pt>
                <c:pt idx="98" formatCode="General">
                  <c:v>0.21038751929347599</c:v>
                </c:pt>
                <c:pt idx="99" formatCode="General">
                  <c:v>0.210315212841891</c:v>
                </c:pt>
                <c:pt idx="100" formatCode="General">
                  <c:v>0.21024434497559999</c:v>
                </c:pt>
                <c:pt idx="101" formatCode="General">
                  <c:v>0.210174870486486</c:v>
                </c:pt>
                <c:pt idx="102" formatCode="General">
                  <c:v>0.21010674609597799</c:v>
                </c:pt>
                <c:pt idx="103" formatCode="General">
                  <c:v>0.21003993035148399</c:v>
                </c:pt>
                <c:pt idx="104" formatCode="General">
                  <c:v>0.20997438352950001</c:v>
                </c:pt>
                <c:pt idx="105" formatCode="General">
                  <c:v>0.20991006754487801</c:v>
                </c:pt>
                <c:pt idx="106" formatCode="General">
                  <c:v>0.209846945865826</c:v>
                </c:pt>
                <c:pt idx="107" formatCode="General">
                  <c:v>0.209784983434184</c:v>
                </c:pt>
                <c:pt idx="108" formatCode="General">
                  <c:v>0.20972414659062899</c:v>
                </c:pt>
                <c:pt idx="109" formatCode="General">
                  <c:v>0.20966440300442499</c:v>
                </c:pt>
                <c:pt idx="110" formatCode="General">
                  <c:v>0.209605721607422</c:v>
                </c:pt>
                <c:pt idx="111" formatCode="General">
                  <c:v>0.20954807253198501</c:v>
                </c:pt>
                <c:pt idx="112" formatCode="General">
                  <c:v>0.20949142705259199</c:v>
                </c:pt>
                <c:pt idx="113" formatCode="General">
                  <c:v>0.20943575753084201</c:v>
                </c:pt>
                <c:pt idx="114" formatCode="General">
                  <c:v>0.20938103736365299</c:v>
                </c:pt>
                <c:pt idx="115" formatCode="General">
                  <c:v>0.20636482194698699</c:v>
                </c:pt>
                <c:pt idx="116" formatCode="General">
                  <c:v>0.20453545832185799</c:v>
                </c:pt>
                <c:pt idx="117" formatCode="General">
                  <c:v>0.20379911627346101</c:v>
                </c:pt>
                <c:pt idx="118" formatCode="General">
                  <c:v>0.20338555078364001</c:v>
                </c:pt>
                <c:pt idx="119" formatCode="General">
                  <c:v>0.20311538244911501</c:v>
                </c:pt>
                <c:pt idx="120" formatCode="General">
                  <c:v>0.202922733723953</c:v>
                </c:pt>
                <c:pt idx="121" formatCode="General">
                  <c:v>0.20277723958383101</c:v>
                </c:pt>
                <c:pt idx="122" formatCode="General">
                  <c:v>0.20266279849787999</c:v>
                </c:pt>
                <c:pt idx="123" formatCode="General">
                  <c:v>0.20257001160784999</c:v>
                </c:pt>
                <c:pt idx="124" formatCode="General">
                  <c:v>0.202492993118884</c:v>
                </c:pt>
                <c:pt idx="125" formatCode="General">
                  <c:v>0.20210181401597199</c:v>
                </c:pt>
                <c:pt idx="126" formatCode="General">
                  <c:v>0.201944376606219</c:v>
                </c:pt>
                <c:pt idx="127" formatCode="General">
                  <c:v>0.20185595469259501</c:v>
                </c:pt>
                <c:pt idx="128" formatCode="General">
                  <c:v>0.201798192380231</c:v>
                </c:pt>
                <c:pt idx="129" formatCode="General">
                  <c:v>0.20175700413102099</c:v>
                </c:pt>
                <c:pt idx="130" formatCode="General">
                  <c:v>0.201725897647237</c:v>
                </c:pt>
                <c:pt idx="131" formatCode="General">
                  <c:v>0.201701430337067</c:v>
                </c:pt>
                <c:pt idx="132" formatCode="General">
                  <c:v>0.20168159269421701</c:v>
                </c:pt>
                <c:pt idx="133" formatCode="General">
                  <c:v>0.201665126324795</c:v>
                </c:pt>
              </c:numCache>
            </c:numRef>
          </c:xVal>
          <c:yVal>
            <c:numRef>
              <c:f>SWRC_HCF!$J$15:$J$1348</c:f>
              <c:numCache>
                <c:formatCode>General</c:formatCode>
                <c:ptCount val="1334"/>
                <c:pt idx="0">
                  <c:v>9.8966999999999999E-2</c:v>
                </c:pt>
                <c:pt idx="1">
                  <c:v>0.10886369999999999</c:v>
                </c:pt>
                <c:pt idx="2">
                  <c:v>0.14845050000000001</c:v>
                </c:pt>
                <c:pt idx="3">
                  <c:v>0.1682439</c:v>
                </c:pt>
                <c:pt idx="4">
                  <c:v>0.197934</c:v>
                </c:pt>
                <c:pt idx="5">
                  <c:v>0.24741750000000001</c:v>
                </c:pt>
                <c:pt idx="6">
                  <c:v>0.29690100000000003</c:v>
                </c:pt>
                <c:pt idx="7">
                  <c:v>0.34638449999999998</c:v>
                </c:pt>
                <c:pt idx="8">
                  <c:v>0.49483500000000002</c:v>
                </c:pt>
                <c:pt idx="9">
                  <c:v>0.59380200000000005</c:v>
                </c:pt>
                <c:pt idx="10">
                  <c:v>0.69276899999999997</c:v>
                </c:pt>
                <c:pt idx="11">
                  <c:v>0.791736</c:v>
                </c:pt>
                <c:pt idx="12">
                  <c:v>0.89070300000000002</c:v>
                </c:pt>
                <c:pt idx="13">
                  <c:v>0.98967000000000005</c:v>
                </c:pt>
                <c:pt idx="14">
                  <c:v>1.0886370000000001</c:v>
                </c:pt>
                <c:pt idx="15">
                  <c:v>1.1876040000000001</c:v>
                </c:pt>
                <c:pt idx="16">
                  <c:v>1.484505</c:v>
                </c:pt>
                <c:pt idx="17">
                  <c:v>2.969009999999999</c:v>
                </c:pt>
                <c:pt idx="18">
                  <c:v>4.9483499999999996</c:v>
                </c:pt>
                <c:pt idx="19">
                  <c:v>5.9380199999999999</c:v>
                </c:pt>
                <c:pt idx="20">
                  <c:v>6.9276900000000001</c:v>
                </c:pt>
                <c:pt idx="21">
                  <c:v>7.9173600000000004</c:v>
                </c:pt>
                <c:pt idx="22">
                  <c:v>8.9070300000000007</c:v>
                </c:pt>
                <c:pt idx="23">
                  <c:v>9.8967000000000027</c:v>
                </c:pt>
                <c:pt idx="24">
                  <c:v>14.845050000000001</c:v>
                </c:pt>
                <c:pt idx="25">
                  <c:v>19.793399999999981</c:v>
                </c:pt>
                <c:pt idx="26">
                  <c:v>24.74175</c:v>
                </c:pt>
                <c:pt idx="27">
                  <c:v>29.690100000000001</c:v>
                </c:pt>
                <c:pt idx="28">
                  <c:v>34.638449999999999</c:v>
                </c:pt>
                <c:pt idx="29">
                  <c:v>39.586799999999997</c:v>
                </c:pt>
                <c:pt idx="30">
                  <c:v>49.483499999999999</c:v>
                </c:pt>
                <c:pt idx="31">
                  <c:v>59.380200000000002</c:v>
                </c:pt>
                <c:pt idx="32">
                  <c:v>69.276899999999998</c:v>
                </c:pt>
                <c:pt idx="33">
                  <c:v>79.173599999999979</c:v>
                </c:pt>
                <c:pt idx="34">
                  <c:v>89.070299999999975</c:v>
                </c:pt>
                <c:pt idx="35">
                  <c:v>94.018649999999994</c:v>
                </c:pt>
                <c:pt idx="36">
                  <c:v>98.966999999999999</c:v>
                </c:pt>
                <c:pt idx="37">
                  <c:v>103.91535</c:v>
                </c:pt>
                <c:pt idx="38">
                  <c:v>108.86369999999999</c:v>
                </c:pt>
                <c:pt idx="39">
                  <c:v>113.81205</c:v>
                </c:pt>
                <c:pt idx="40">
                  <c:v>118.7604</c:v>
                </c:pt>
                <c:pt idx="41">
                  <c:v>123.70874999999999</c:v>
                </c:pt>
                <c:pt idx="42">
                  <c:v>128.65710000000001</c:v>
                </c:pt>
                <c:pt idx="43">
                  <c:v>133.60544999999999</c:v>
                </c:pt>
                <c:pt idx="44">
                  <c:v>138.5538</c:v>
                </c:pt>
                <c:pt idx="45">
                  <c:v>143.50215</c:v>
                </c:pt>
                <c:pt idx="46">
                  <c:v>148.45050000000001</c:v>
                </c:pt>
                <c:pt idx="47">
                  <c:v>153.39885000000001</c:v>
                </c:pt>
                <c:pt idx="48">
                  <c:v>158.34719999999999</c:v>
                </c:pt>
                <c:pt idx="49">
                  <c:v>163.29554999999999</c:v>
                </c:pt>
                <c:pt idx="50">
                  <c:v>168.2439</c:v>
                </c:pt>
                <c:pt idx="51">
                  <c:v>173.19225</c:v>
                </c:pt>
                <c:pt idx="52">
                  <c:v>178.14060000000001</c:v>
                </c:pt>
                <c:pt idx="53">
                  <c:v>183.08895000000001</c:v>
                </c:pt>
                <c:pt idx="54">
                  <c:v>188.03729999999999</c:v>
                </c:pt>
                <c:pt idx="55">
                  <c:v>192.98564999999999</c:v>
                </c:pt>
                <c:pt idx="56">
                  <c:v>197.934</c:v>
                </c:pt>
                <c:pt idx="57">
                  <c:v>202.88235</c:v>
                </c:pt>
                <c:pt idx="58">
                  <c:v>207.83070000000001</c:v>
                </c:pt>
                <c:pt idx="59">
                  <c:v>212.77905000000001</c:v>
                </c:pt>
                <c:pt idx="60">
                  <c:v>217.72739999999999</c:v>
                </c:pt>
                <c:pt idx="61">
                  <c:v>222.67574999999999</c:v>
                </c:pt>
                <c:pt idx="62">
                  <c:v>227.6241</c:v>
                </c:pt>
                <c:pt idx="63">
                  <c:v>232.57245</c:v>
                </c:pt>
                <c:pt idx="64">
                  <c:v>237.52080000000001</c:v>
                </c:pt>
                <c:pt idx="65">
                  <c:v>242.46915000000001</c:v>
                </c:pt>
                <c:pt idx="66">
                  <c:v>247.41749999999999</c:v>
                </c:pt>
                <c:pt idx="67">
                  <c:v>252.36584999999999</c:v>
                </c:pt>
                <c:pt idx="68">
                  <c:v>257.31419999999991</c:v>
                </c:pt>
                <c:pt idx="69">
                  <c:v>262.26254999999992</c:v>
                </c:pt>
                <c:pt idx="70">
                  <c:v>267.21089999999992</c:v>
                </c:pt>
                <c:pt idx="71">
                  <c:v>272.15924999999999</c:v>
                </c:pt>
                <c:pt idx="72">
                  <c:v>277.10759999999999</c:v>
                </c:pt>
                <c:pt idx="73">
                  <c:v>282.05595</c:v>
                </c:pt>
                <c:pt idx="74">
                  <c:v>287.0043</c:v>
                </c:pt>
                <c:pt idx="75">
                  <c:v>291.95265000000001</c:v>
                </c:pt>
                <c:pt idx="76">
                  <c:v>296.90100000000001</c:v>
                </c:pt>
                <c:pt idx="77">
                  <c:v>301.84935000000002</c:v>
                </c:pt>
                <c:pt idx="78">
                  <c:v>306.79770000000002</c:v>
                </c:pt>
                <c:pt idx="79">
                  <c:v>311.74605000000003</c:v>
                </c:pt>
                <c:pt idx="80">
                  <c:v>316.69439999999992</c:v>
                </c:pt>
                <c:pt idx="81">
                  <c:v>321.64274999999998</c:v>
                </c:pt>
                <c:pt idx="82">
                  <c:v>326.5910999999997</c:v>
                </c:pt>
                <c:pt idx="83">
                  <c:v>331.53944999999999</c:v>
                </c:pt>
                <c:pt idx="84">
                  <c:v>336.48779999999971</c:v>
                </c:pt>
                <c:pt idx="85">
                  <c:v>341.43614999999971</c:v>
                </c:pt>
                <c:pt idx="86">
                  <c:v>346.3845</c:v>
                </c:pt>
                <c:pt idx="87">
                  <c:v>351.33285000000001</c:v>
                </c:pt>
                <c:pt idx="88">
                  <c:v>356.28120000000001</c:v>
                </c:pt>
                <c:pt idx="89">
                  <c:v>361.22955000000002</c:v>
                </c:pt>
                <c:pt idx="90">
                  <c:v>366.17790000000002</c:v>
                </c:pt>
                <c:pt idx="91">
                  <c:v>371.12624999999991</c:v>
                </c:pt>
                <c:pt idx="92">
                  <c:v>376.07459999999992</c:v>
                </c:pt>
                <c:pt idx="93">
                  <c:v>381.02294999999992</c:v>
                </c:pt>
                <c:pt idx="94">
                  <c:v>385.9712999999997</c:v>
                </c:pt>
                <c:pt idx="95">
                  <c:v>390.91964999999999</c:v>
                </c:pt>
                <c:pt idx="96">
                  <c:v>395.86799999999999</c:v>
                </c:pt>
                <c:pt idx="97">
                  <c:v>400.81634999999972</c:v>
                </c:pt>
                <c:pt idx="98">
                  <c:v>405.7647</c:v>
                </c:pt>
                <c:pt idx="99">
                  <c:v>410.71305000000001</c:v>
                </c:pt>
                <c:pt idx="100">
                  <c:v>415.66140000000001</c:v>
                </c:pt>
                <c:pt idx="101">
                  <c:v>420.60975000000002</c:v>
                </c:pt>
                <c:pt idx="102">
                  <c:v>425.55810000000002</c:v>
                </c:pt>
                <c:pt idx="103">
                  <c:v>430.50644999999992</c:v>
                </c:pt>
                <c:pt idx="104">
                  <c:v>435.45479999999992</c:v>
                </c:pt>
                <c:pt idx="105">
                  <c:v>440.4031499999997</c:v>
                </c:pt>
                <c:pt idx="106">
                  <c:v>445.35149999999999</c:v>
                </c:pt>
                <c:pt idx="107">
                  <c:v>450.29984999999999</c:v>
                </c:pt>
                <c:pt idx="108">
                  <c:v>455.2482</c:v>
                </c:pt>
                <c:pt idx="109">
                  <c:v>460.19654999999972</c:v>
                </c:pt>
                <c:pt idx="110">
                  <c:v>465.14490000000001</c:v>
                </c:pt>
                <c:pt idx="111">
                  <c:v>470.09325000000001</c:v>
                </c:pt>
                <c:pt idx="112">
                  <c:v>475.04160000000002</c:v>
                </c:pt>
                <c:pt idx="113">
                  <c:v>479.98995000000002</c:v>
                </c:pt>
                <c:pt idx="114">
                  <c:v>484.93829999999969</c:v>
                </c:pt>
                <c:pt idx="115">
                  <c:v>989.67</c:v>
                </c:pt>
                <c:pt idx="116">
                  <c:v>1979.34</c:v>
                </c:pt>
                <c:pt idx="117">
                  <c:v>2969.01</c:v>
                </c:pt>
                <c:pt idx="118">
                  <c:v>3958.68</c:v>
                </c:pt>
                <c:pt idx="119">
                  <c:v>4948.3500000000004</c:v>
                </c:pt>
                <c:pt idx="120">
                  <c:v>5938.02</c:v>
                </c:pt>
                <c:pt idx="121">
                  <c:v>6927.69</c:v>
                </c:pt>
                <c:pt idx="122">
                  <c:v>7917.36</c:v>
                </c:pt>
                <c:pt idx="123">
                  <c:v>8907.0300000000007</c:v>
                </c:pt>
                <c:pt idx="124">
                  <c:v>9896.7000000000007</c:v>
                </c:pt>
                <c:pt idx="125">
                  <c:v>19793.400000000001</c:v>
                </c:pt>
                <c:pt idx="126">
                  <c:v>29690.1</c:v>
                </c:pt>
                <c:pt idx="127">
                  <c:v>39586.800000000003</c:v>
                </c:pt>
                <c:pt idx="128">
                  <c:v>49483.5</c:v>
                </c:pt>
                <c:pt idx="129">
                  <c:v>59380.2</c:v>
                </c:pt>
                <c:pt idx="130">
                  <c:v>69276.899999999994</c:v>
                </c:pt>
                <c:pt idx="131">
                  <c:v>79173.600000000006</c:v>
                </c:pt>
                <c:pt idx="132">
                  <c:v>89070.3</c:v>
                </c:pt>
                <c:pt idx="133">
                  <c:v>98967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583576"/>
        <c:axId val="150588056"/>
      </c:scatterChart>
      <c:scatterChart>
        <c:scatterStyle val="lineMarker"/>
        <c:varyColors val="0"/>
        <c:ser>
          <c:idx val="3"/>
          <c:order val="2"/>
          <c:tx>
            <c:v>Suction stress drying</c:v>
          </c:tx>
          <c:spPr>
            <a:ln w="19050">
              <a:solidFill>
                <a:srgbClr val="EE7D00"/>
              </a:solidFill>
              <a:prstDash val="dash"/>
            </a:ln>
          </c:spPr>
          <c:marker>
            <c:symbol val="none"/>
          </c:marker>
          <c:xVal>
            <c:numRef>
              <c:f>SWRC_HCF!$C$15:$C$155</c:f>
              <c:numCache>
                <c:formatCode>General</c:formatCode>
                <c:ptCount val="141"/>
                <c:pt idx="0">
                  <c:v>0.41997656290982399</c:v>
                </c:pt>
                <c:pt idx="1">
                  <c:v>0.41990791873051703</c:v>
                </c:pt>
                <c:pt idx="2">
                  <c:v>0.419638727352729</c:v>
                </c:pt>
                <c:pt idx="3">
                  <c:v>0.419439452507888</c:v>
                </c:pt>
                <c:pt idx="4">
                  <c:v>0.41932390741644399</c:v>
                </c:pt>
                <c:pt idx="5">
                  <c:v>0.41859025013863499</c:v>
                </c:pt>
                <c:pt idx="6">
                  <c:v>0.417821357271845</c:v>
                </c:pt>
                <c:pt idx="7">
                  <c:v>0.41737832368167799</c:v>
                </c:pt>
                <c:pt idx="8">
                  <c:v>0.41637925758162497</c:v>
                </c:pt>
                <c:pt idx="9">
                  <c:v>0.41523557804533301</c:v>
                </c:pt>
                <c:pt idx="10">
                  <c:v>0.41395506532954501</c:v>
                </c:pt>
                <c:pt idx="11">
                  <c:v>0.412546003322596</c:v>
                </c:pt>
                <c:pt idx="12">
                  <c:v>0.41101707196408299</c:v>
                </c:pt>
                <c:pt idx="13">
                  <c:v>0.40937723574336199</c:v>
                </c:pt>
                <c:pt idx="14">
                  <c:v>0.40763563310287698</c:v>
                </c:pt>
                <c:pt idx="15">
                  <c:v>0.40580147031720398</c:v>
                </c:pt>
                <c:pt idx="16">
                  <c:v>0.402896715560151</c:v>
                </c:pt>
                <c:pt idx="17">
                  <c:v>0.39223915537639498</c:v>
                </c:pt>
                <c:pt idx="18">
                  <c:v>0.38081709806956598</c:v>
                </c:pt>
                <c:pt idx="19">
                  <c:v>0.36936782653766398</c:v>
                </c:pt>
                <c:pt idx="20">
                  <c:v>0.358362171221835</c:v>
                </c:pt>
                <c:pt idx="21">
                  <c:v>0.34805754229450497</c:v>
                </c:pt>
                <c:pt idx="22">
                  <c:v>0.33856424170331101</c:v>
                </c:pt>
                <c:pt idx="23">
                  <c:v>0.32990147364846301</c:v>
                </c:pt>
                <c:pt idx="24">
                  <c:v>0.322037234906214</c:v>
                </c:pt>
                <c:pt idx="25">
                  <c:v>0.30846434378980397</c:v>
                </c:pt>
                <c:pt idx="26">
                  <c:v>0.29731345109371399</c:v>
                </c:pt>
                <c:pt idx="27">
                  <c:v>0.28808456867494697</c:v>
                </c:pt>
                <c:pt idx="28">
                  <c:v>0.27697799954139302</c:v>
                </c:pt>
                <c:pt idx="29">
                  <c:v>0.26828854281408698</c:v>
                </c:pt>
                <c:pt idx="30">
                  <c:v>0.26133795117259401</c:v>
                </c:pt>
                <c:pt idx="31">
                  <c:v>0.255668105702892</c:v>
                </c:pt>
                <c:pt idx="32">
                  <c:v>0.25096343286186201</c:v>
                </c:pt>
                <c:pt idx="33">
                  <c:v>0.24700153109679801</c:v>
                </c:pt>
                <c:pt idx="34">
                  <c:v>0.243622083099854</c:v>
                </c:pt>
                <c:pt idx="35">
                  <c:v>0.24260369009161101</c:v>
                </c:pt>
                <c:pt idx="36">
                  <c:v>0.24163309794783699</c:v>
                </c:pt>
                <c:pt idx="37">
                  <c:v>0.23396154309867001</c:v>
                </c:pt>
                <c:pt idx="38">
                  <c:v>0.22875214570579999</c:v>
                </c:pt>
                <c:pt idx="39">
                  <c:v>0.224986714342607</c:v>
                </c:pt>
                <c:pt idx="40">
                  <c:v>0.220960175306565</c:v>
                </c:pt>
                <c:pt idx="41">
                  <c:v>0.219909588930842</c:v>
                </c:pt>
                <c:pt idx="42">
                  <c:v>0.21896723250018801</c:v>
                </c:pt>
                <c:pt idx="43">
                  <c:v>0.218117186243348</c:v>
                </c:pt>
                <c:pt idx="44">
                  <c:v>0.21734650443385201</c:v>
                </c:pt>
                <c:pt idx="45">
                  <c:v>0.21664455274851099</c:v>
                </c:pt>
                <c:pt idx="46">
                  <c:v>0.21600251498380699</c:v>
                </c:pt>
                <c:pt idx="47">
                  <c:v>0.215413020770469</c:v>
                </c:pt>
                <c:pt idx="48">
                  <c:v>0.21486986106589501</c:v>
                </c:pt>
                <c:pt idx="49">
                  <c:v>0.21436776822029699</c:v>
                </c:pt>
                <c:pt idx="50">
                  <c:v>0.21390224415909301</c:v>
                </c:pt>
                <c:pt idx="51">
                  <c:v>0.21346942484405099</c:v>
                </c:pt>
                <c:pt idx="52">
                  <c:v>0.21306597238766001</c:v>
                </c:pt>
                <c:pt idx="53">
                  <c:v>0.21268898845986101</c:v>
                </c:pt>
                <c:pt idx="54">
                  <c:v>0.212335944243881</c:v>
                </c:pt>
                <c:pt idx="55">
                  <c:v>0.21200462336737699</c:v>
                </c:pt>
                <c:pt idx="56">
                  <c:v>0.21169307509013999</c:v>
                </c:pt>
                <c:pt idx="57">
                  <c:v>0.211399575661322</c:v>
                </c:pt>
                <c:pt idx="58">
                  <c:v>0.21112259623054899</c:v>
                </c:pt>
                <c:pt idx="59">
                  <c:v>0.21086077605220399</c:v>
                </c:pt>
                <c:pt idx="60">
                  <c:v>0.21061289999180699</c:v>
                </c:pt>
                <c:pt idx="61">
                  <c:v>0.210377879549873</c:v>
                </c:pt>
                <c:pt idx="62">
                  <c:v>0.21015473677795801</c:v>
                </c:pt>
                <c:pt idx="63">
                  <c:v>0.209942590585463</c:v>
                </c:pt>
                <c:pt idx="64">
                  <c:v>0.20974064503268</c:v>
                </c:pt>
                <c:pt idx="65">
                  <c:v>0.20954817928192199</c:v>
                </c:pt>
                <c:pt idx="66">
                  <c:v>0.20936453893910401</c:v>
                </c:pt>
                <c:pt idx="67">
                  <c:v>0.209189128566382</c:v>
                </c:pt>
                <c:pt idx="68">
                  <c:v>0.209021405185148</c:v>
                </c:pt>
                <c:pt idx="69">
                  <c:v>0.20886087261985001</c:v>
                </c:pt>
                <c:pt idx="70">
                  <c:v>0.20870707655835899</c:v>
                </c:pt>
                <c:pt idx="71">
                  <c:v>0.20855960022517001</c:v>
                </c:pt>
                <c:pt idx="72">
                  <c:v>0.20841806058051901</c:v>
                </c:pt>
                <c:pt idx="73">
                  <c:v>0.208282104972317</c:v>
                </c:pt>
                <c:pt idx="74">
                  <c:v>0.20815140817918201</c:v>
                </c:pt>
                <c:pt idx="75">
                  <c:v>0.20802566979227799</c:v>
                </c:pt>
                <c:pt idx="76">
                  <c:v>0.20790461189152001</c:v>
                </c:pt>
                <c:pt idx="77">
                  <c:v>0.20778797697823201</c:v>
                </c:pt>
                <c:pt idx="78">
                  <c:v>0.20767552613182599</c:v>
                </c:pt>
                <c:pt idx="79">
                  <c:v>0.20756703736269</c:v>
                </c:pt>
                <c:pt idx="80">
                  <c:v>0.20746230413733199</c:v>
                </c:pt>
                <c:pt idx="81">
                  <c:v>0.207361134055112</c:v>
                </c:pt>
                <c:pt idx="82">
                  <c:v>0.207263347658703</c:v>
                </c:pt>
                <c:pt idx="83">
                  <c:v>0.20716877736275599</c:v>
                </c:pt>
                <c:pt idx="84">
                  <c:v>0.20707726648729899</c:v>
                </c:pt>
                <c:pt idx="85">
                  <c:v>0.20698866838409699</c:v>
                </c:pt>
                <c:pt idx="86">
                  <c:v>0.206902845645724</c:v>
                </c:pt>
                <c:pt idx="87">
                  <c:v>0.20681966938833601</c:v>
                </c:pt>
                <c:pt idx="88">
                  <c:v>0.20673901860025301</c:v>
                </c:pt>
                <c:pt idx="89">
                  <c:v>0.20666077954942499</c:v>
                </c:pt>
                <c:pt idx="90">
                  <c:v>0.20658484524363799</c:v>
                </c:pt>
                <c:pt idx="91">
                  <c:v>0.20651111493808999</c:v>
                </c:pt>
                <c:pt idx="92">
                  <c:v>0.206439493685525</c:v>
                </c:pt>
                <c:pt idx="93">
                  <c:v>0.20636989192472599</c:v>
                </c:pt>
                <c:pt idx="94">
                  <c:v>0.20630222510357099</c:v>
                </c:pt>
                <c:pt idx="95">
                  <c:v>0.206236413333338</c:v>
                </c:pt>
                <c:pt idx="96">
                  <c:v>0.20617238107125899</c:v>
                </c:pt>
                <c:pt idx="97">
                  <c:v>0.206110056828675</c:v>
                </c:pt>
                <c:pt idx="98">
                  <c:v>0.20604937290240699</c:v>
                </c:pt>
                <c:pt idx="99">
                  <c:v>0.20599026512722399</c:v>
                </c:pt>
                <c:pt idx="100">
                  <c:v>0.20593267264749299</c:v>
                </c:pt>
                <c:pt idx="101">
                  <c:v>0.20587653770629799</c:v>
                </c:pt>
                <c:pt idx="102">
                  <c:v>0.205821805450492</c:v>
                </c:pt>
                <c:pt idx="103">
                  <c:v>0.205768423750297</c:v>
                </c:pt>
                <c:pt idx="104">
                  <c:v>0.205716343032185</c:v>
                </c:pt>
                <c:pt idx="105">
                  <c:v>0.20566551612393599</c:v>
                </c:pt>
                <c:pt idx="106">
                  <c:v>0.205615898110828</c:v>
                </c:pt>
                <c:pt idx="107">
                  <c:v>0.205567446202056</c:v>
                </c:pt>
                <c:pt idx="108">
                  <c:v>0.205520119606517</c:v>
                </c:pt>
                <c:pt idx="109">
                  <c:v>0.205473879417234</c:v>
                </c:pt>
                <c:pt idx="110">
                  <c:v>0.205428688503696</c:v>
                </c:pt>
                <c:pt idx="111">
                  <c:v>0.20538451141150599</c:v>
                </c:pt>
                <c:pt idx="112">
                  <c:v>0.20534131426876501</c:v>
                </c:pt>
                <c:pt idx="113">
                  <c:v>0.205299064698656</c:v>
                </c:pt>
                <c:pt idx="114">
                  <c:v>0.20525773173776801</c:v>
                </c:pt>
                <c:pt idx="115">
                  <c:v>0.20521728575972301</c:v>
                </c:pt>
                <c:pt idx="116">
                  <c:v>0.20517769840369901</c:v>
                </c:pt>
                <c:pt idx="117">
                  <c:v>0.20513894250749501</c:v>
                </c:pt>
                <c:pt idx="118">
                  <c:v>0.205100992044806</c:v>
                </c:pt>
                <c:pt idx="119">
                  <c:v>0.20506382206639701</c:v>
                </c:pt>
                <c:pt idx="120">
                  <c:v>0.205027408644891</c:v>
                </c:pt>
                <c:pt idx="121">
                  <c:v>0.20499172882293401</c:v>
                </c:pt>
                <c:pt idx="122">
                  <c:v>0.203212072125978</c:v>
                </c:pt>
                <c:pt idx="123">
                  <c:v>0.20234166794934699</c:v>
                </c:pt>
                <c:pt idx="124">
                  <c:v>0.202047287885327</c:v>
                </c:pt>
                <c:pt idx="125">
                  <c:v>0.201898780502972</c:v>
                </c:pt>
                <c:pt idx="126">
                  <c:v>0.201809094318018</c:v>
                </c:pt>
                <c:pt idx="127">
                  <c:v>0.201748995132112</c:v>
                </c:pt>
                <c:pt idx="128">
                  <c:v>0.20170588387649499</c:v>
                </c:pt>
                <c:pt idx="129">
                  <c:v>0.20167343260356799</c:v>
                </c:pt>
                <c:pt idx="130">
                  <c:v>0.201648112457472</c:v>
                </c:pt>
                <c:pt idx="131">
                  <c:v>0.20162779918632301</c:v>
                </c:pt>
                <c:pt idx="132">
                  <c:v>0.20153555419647601</c:v>
                </c:pt>
                <c:pt idx="133">
                  <c:v>0.20150435703448399</c:v>
                </c:pt>
                <c:pt idx="134">
                  <c:v>0.201488618969558</c:v>
                </c:pt>
                <c:pt idx="135">
                  <c:v>0.20147911450805001</c:v>
                </c:pt>
                <c:pt idx="136">
                  <c:v>0.201472745527842</c:v>
                </c:pt>
                <c:pt idx="137">
                  <c:v>0.20146817683870399</c:v>
                </c:pt>
                <c:pt idx="138">
                  <c:v>0.20146473783660501</c:v>
                </c:pt>
                <c:pt idx="139">
                  <c:v>0.201462054551896</c:v>
                </c:pt>
                <c:pt idx="140">
                  <c:v>0.20145990186778501</c:v>
                </c:pt>
              </c:numCache>
            </c:numRef>
          </c:xVal>
          <c:yVal>
            <c:numRef>
              <c:f>SWRC_HCF!$G$15:$G$155</c:f>
              <c:numCache>
                <c:formatCode>General</c:formatCode>
                <c:ptCount val="141"/>
                <c:pt idx="0">
                  <c:v>9.8956387360434397E-2</c:v>
                </c:pt>
                <c:pt idx="1">
                  <c:v>0.19785060864753901</c:v>
                </c:pt>
                <c:pt idx="2">
                  <c:v>0.39521364293406902</c:v>
                </c:pt>
                <c:pt idx="3">
                  <c:v>0.49356588159654602</c:v>
                </c:pt>
                <c:pt idx="4">
                  <c:v>0.54263470744444298</c:v>
                </c:pt>
                <c:pt idx="5">
                  <c:v>0.78662916564678897</c:v>
                </c:pt>
                <c:pt idx="6">
                  <c:v>0.979804803492069</c:v>
                </c:pt>
                <c:pt idx="7">
                  <c:v>1.075578554528968</c:v>
                </c:pt>
                <c:pt idx="8">
                  <c:v>1.265257208849051</c:v>
                </c:pt>
                <c:pt idx="9">
                  <c:v>1.45214405465862</c:v>
                </c:pt>
                <c:pt idx="10">
                  <c:v>1.635906085276237</c:v>
                </c:pt>
                <c:pt idx="11">
                  <c:v>1.8162428110620401</c:v>
                </c:pt>
                <c:pt idx="12">
                  <c:v>1.9928875169402309</c:v>
                </c:pt>
                <c:pt idx="13">
                  <c:v>2.1656078945173252</c:v>
                </c:pt>
                <c:pt idx="14">
                  <c:v>2.334206078570233</c:v>
                </c:pt>
                <c:pt idx="15">
                  <c:v>2.4985181372979168</c:v>
                </c:pt>
                <c:pt idx="16">
                  <c:v>2.7366718661477152</c:v>
                </c:pt>
                <c:pt idx="17">
                  <c:v>3.4558601775504481</c:v>
                </c:pt>
                <c:pt idx="18">
                  <c:v>4.0612219218179746</c:v>
                </c:pt>
                <c:pt idx="19">
                  <c:v>4.5624029673187261</c:v>
                </c:pt>
                <c:pt idx="20">
                  <c:v>4.9739575235715403</c:v>
                </c:pt>
                <c:pt idx="21">
                  <c:v>5.3112365696413999</c:v>
                </c:pt>
                <c:pt idx="22">
                  <c:v>5.5882583024278976</c:v>
                </c:pt>
                <c:pt idx="23">
                  <c:v>5.8169137365334258</c:v>
                </c:pt>
                <c:pt idx="24">
                  <c:v>6.0068911061766084</c:v>
                </c:pt>
                <c:pt idx="25">
                  <c:v>6.3000739849008163</c:v>
                </c:pt>
                <c:pt idx="26">
                  <c:v>6.5119243006897074</c:v>
                </c:pt>
                <c:pt idx="27">
                  <c:v>6.6697566561543136</c:v>
                </c:pt>
                <c:pt idx="28">
                  <c:v>6.8409308204731474</c:v>
                </c:pt>
                <c:pt idx="29">
                  <c:v>6.9620879366617876</c:v>
                </c:pt>
                <c:pt idx="30">
                  <c:v>7.051882040453469</c:v>
                </c:pt>
                <c:pt idx="31">
                  <c:v>7.1210191789826203</c:v>
                </c:pt>
                <c:pt idx="32">
                  <c:v>7.1759671742898208</c:v>
                </c:pt>
                <c:pt idx="33">
                  <c:v>7.2208126684657836</c:v>
                </c:pt>
                <c:pt idx="34">
                  <c:v>7.2582403133896101</c:v>
                </c:pt>
                <c:pt idx="35">
                  <c:v>7.2694010694802653</c:v>
                </c:pt>
                <c:pt idx="36">
                  <c:v>7.2799969337547523</c:v>
                </c:pt>
                <c:pt idx="37">
                  <c:v>7.363102937056385</c:v>
                </c:pt>
                <c:pt idx="38">
                  <c:v>7.4203910799760564</c:v>
                </c:pt>
                <c:pt idx="39">
                  <c:v>7.4635952362800912</c:v>
                </c:pt>
                <c:pt idx="40">
                  <c:v>7.5131552485820379</c:v>
                </c:pt>
                <c:pt idx="41">
                  <c:v>7.5269574805397541</c:v>
                </c:pt>
                <c:pt idx="42">
                  <c:v>7.5397453234982397</c:v>
                </c:pt>
                <c:pt idx="43">
                  <c:v>7.5516612872686704</c:v>
                </c:pt>
                <c:pt idx="44">
                  <c:v>7.5628201661800976</c:v>
                </c:pt>
                <c:pt idx="45">
                  <c:v>7.573315652672477</c:v>
                </c:pt>
                <c:pt idx="46">
                  <c:v>7.5832251256535956</c:v>
                </c:pt>
                <c:pt idx="47">
                  <c:v>7.5926131767440834</c:v>
                </c:pt>
                <c:pt idx="48">
                  <c:v>7.6015342475089387</c:v>
                </c:pt>
                <c:pt idx="49">
                  <c:v>7.6100346298297543</c:v>
                </c:pt>
                <c:pt idx="50">
                  <c:v>7.6181540029532302</c:v>
                </c:pt>
                <c:pt idx="51">
                  <c:v>7.6259266286493936</c:v>
                </c:pt>
                <c:pt idx="52">
                  <c:v>7.6333822907659936</c:v>
                </c:pt>
                <c:pt idx="53">
                  <c:v>7.6405470413643641</c:v>
                </c:pt>
                <c:pt idx="54">
                  <c:v>7.6474437988442139</c:v>
                </c:pt>
                <c:pt idx="55">
                  <c:v>7.6540928316192467</c:v>
                </c:pt>
                <c:pt idx="56">
                  <c:v>7.6605121524326316</c:v>
                </c:pt>
                <c:pt idx="57">
                  <c:v>7.666717842267091</c:v>
                </c:pt>
                <c:pt idx="58">
                  <c:v>7.6727243183120093</c:v>
                </c:pt>
                <c:pt idx="59">
                  <c:v>7.6785445571249031</c:v>
                </c:pt>
                <c:pt idx="60">
                  <c:v>7.684190281639026</c:v>
                </c:pt>
                <c:pt idx="61">
                  <c:v>7.6896721187931298</c:v>
                </c:pt>
                <c:pt idx="62">
                  <c:v>7.6949997331314073</c:v>
                </c:pt>
                <c:pt idx="63">
                  <c:v>7.700181940625491</c:v>
                </c:pt>
                <c:pt idx="64">
                  <c:v>7.7052268061218649</c:v>
                </c:pt>
                <c:pt idx="65">
                  <c:v>7.7101417271568451</c:v>
                </c:pt>
                <c:pt idx="66">
                  <c:v>7.7149335063624056</c:v>
                </c:pt>
                <c:pt idx="67">
                  <c:v>7.7196084142754771</c:v>
                </c:pt>
                <c:pt idx="68">
                  <c:v>7.7241722440367866</c:v>
                </c:pt>
                <c:pt idx="69">
                  <c:v>7.7286303592053534</c:v>
                </c:pt>
                <c:pt idx="70">
                  <c:v>7.7329877357023999</c:v>
                </c:pt>
                <c:pt idx="71">
                  <c:v>7.7372489987308981</c:v>
                </c:pt>
                <c:pt idx="72">
                  <c:v>7.741418455376297</c:v>
                </c:pt>
                <c:pt idx="73">
                  <c:v>7.7455001234825014</c:v>
                </c:pt>
                <c:pt idx="74">
                  <c:v>7.7494977573031232</c:v>
                </c:pt>
                <c:pt idx="75">
                  <c:v>7.7534148703518646</c:v>
                </c:pt>
                <c:pt idx="76">
                  <c:v>7.7572547558127418</c:v>
                </c:pt>
                <c:pt idx="77">
                  <c:v>7.7610205048161438</c:v>
                </c:pt>
                <c:pt idx="78">
                  <c:v>7.7647150228453059</c:v>
                </c:pt>
                <c:pt idx="79">
                  <c:v>7.7683410444979</c:v>
                </c:pt>
                <c:pt idx="80">
                  <c:v>7.7719011467979797</c:v>
                </c:pt>
                <c:pt idx="81">
                  <c:v>7.7753977612263672</c:v>
                </c:pt>
                <c:pt idx="82">
                  <c:v>7.7788331846156362</c:v>
                </c:pt>
                <c:pt idx="83">
                  <c:v>7.7822095890358716</c:v>
                </c:pt>
                <c:pt idx="84">
                  <c:v>7.785529030782647</c:v>
                </c:pt>
                <c:pt idx="85">
                  <c:v>7.7887934585632204</c:v>
                </c:pt>
                <c:pt idx="86">
                  <c:v>7.7920047209657168</c:v>
                </c:pt>
                <c:pt idx="87">
                  <c:v>7.7951645732862271</c:v>
                </c:pt>
                <c:pt idx="88">
                  <c:v>7.7982746837787271</c:v>
                </c:pt>
                <c:pt idx="89">
                  <c:v>7.8013366393857781</c:v>
                </c:pt>
                <c:pt idx="90">
                  <c:v>7.8043519510017969</c:v>
                </c:pt>
                <c:pt idx="91">
                  <c:v>7.80732205831311</c:v>
                </c:pt>
                <c:pt idx="92">
                  <c:v>7.810248334256352</c:v>
                </c:pt>
                <c:pt idx="93">
                  <c:v>7.8131320891301943</c:v>
                </c:pt>
                <c:pt idx="94">
                  <c:v>7.8159745743924587</c:v>
                </c:pt>
                <c:pt idx="95">
                  <c:v>7.8187769861718097</c:v>
                </c:pt>
                <c:pt idx="96">
                  <c:v>7.8215404685188457</c:v>
                </c:pt>
                <c:pt idx="97">
                  <c:v>7.8242661164202456</c:v>
                </c:pt>
                <c:pt idx="98">
                  <c:v>7.8269549785956096</c:v>
                </c:pt>
                <c:pt idx="99">
                  <c:v>7.8296080600969056</c:v>
                </c:pt>
                <c:pt idx="100">
                  <c:v>7.832226324725962</c:v>
                </c:pt>
                <c:pt idx="101">
                  <c:v>7.8348106972854108</c:v>
                </c:pt>
                <c:pt idx="102">
                  <c:v>7.8373620656776604</c:v>
                </c:pt>
                <c:pt idx="103">
                  <c:v>7.8398812828626907</c:v>
                </c:pt>
                <c:pt idx="104">
                  <c:v>7.8423691686869557</c:v>
                </c:pt>
                <c:pt idx="105">
                  <c:v>7.8448265115934088</c:v>
                </c:pt>
                <c:pt idx="106">
                  <c:v>7.8472540702212346</c:v>
                </c:pt>
                <c:pt idx="107">
                  <c:v>7.8496525749047574</c:v>
                </c:pt>
                <c:pt idx="108">
                  <c:v>7.8520227290780804</c:v>
                </c:pt>
                <c:pt idx="109">
                  <c:v>7.8543652105934196</c:v>
                </c:pt>
                <c:pt idx="110">
                  <c:v>7.8566806729585901</c:v>
                </c:pt>
                <c:pt idx="111">
                  <c:v>7.8589697465004491</c:v>
                </c:pt>
                <c:pt idx="112">
                  <c:v>7.8612330394587362</c:v>
                </c:pt>
                <c:pt idx="113">
                  <c:v>7.8634711390160357</c:v>
                </c:pt>
                <c:pt idx="114">
                  <c:v>7.8656846122676098</c:v>
                </c:pt>
                <c:pt idx="115">
                  <c:v>7.867874007136038</c:v>
                </c:pt>
                <c:pt idx="116">
                  <c:v>7.8700398532333731</c:v>
                </c:pt>
                <c:pt idx="117">
                  <c:v>7.8721826626759066</c:v>
                </c:pt>
                <c:pt idx="118">
                  <c:v>7.8743029308528749</c:v>
                </c:pt>
                <c:pt idx="119">
                  <c:v>7.8764011371538203</c:v>
                </c:pt>
                <c:pt idx="120">
                  <c:v>7.878477745656145</c:v>
                </c:pt>
                <c:pt idx="121">
                  <c:v>7.8805332057759898</c:v>
                </c:pt>
                <c:pt idx="122">
                  <c:v>8.0241884192746422</c:v>
                </c:pt>
                <c:pt idx="123">
                  <c:v>8.1657551192381064</c:v>
                </c:pt>
                <c:pt idx="124">
                  <c:v>8.2496513745173985</c:v>
                </c:pt>
                <c:pt idx="125">
                  <c:v>8.3096870493459303</c:v>
                </c:pt>
                <c:pt idx="126">
                  <c:v>8.3565513752027307</c:v>
                </c:pt>
                <c:pt idx="127">
                  <c:v>8.3950369435646</c:v>
                </c:pt>
                <c:pt idx="128">
                  <c:v>8.4277135448272649</c:v>
                </c:pt>
                <c:pt idx="129">
                  <c:v>8.4561216974126676</c:v>
                </c:pt>
                <c:pt idx="130">
                  <c:v>8.4812587027453183</c:v>
                </c:pt>
                <c:pt idx="131">
                  <c:v>8.5038076834077234</c:v>
                </c:pt>
                <c:pt idx="132">
                  <c:v>8.6536531502704523</c:v>
                </c:pt>
                <c:pt idx="133">
                  <c:v>8.7425274045702981</c:v>
                </c:pt>
                <c:pt idx="134">
                  <c:v>8.8061375553190775</c:v>
                </c:pt>
                <c:pt idx="135">
                  <c:v>8.8557959329951093</c:v>
                </c:pt>
                <c:pt idx="136">
                  <c:v>8.8965775639019569</c:v>
                </c:pt>
                <c:pt idx="137">
                  <c:v>8.9312044163750652</c:v>
                </c:pt>
                <c:pt idx="138">
                  <c:v>8.961308474728078</c:v>
                </c:pt>
                <c:pt idx="139">
                  <c:v>8.98794634777183</c:v>
                </c:pt>
                <c:pt idx="140">
                  <c:v>9.01184182416279</c:v>
                </c:pt>
              </c:numCache>
            </c:numRef>
          </c:yVal>
          <c:smooth val="0"/>
        </c:ser>
        <c:ser>
          <c:idx val="4"/>
          <c:order val="3"/>
          <c:tx>
            <c:v>Suction stress wetting</c:v>
          </c:tx>
          <c:spPr>
            <a:ln w="19050">
              <a:solidFill>
                <a:schemeClr val="tx2"/>
              </a:solidFill>
              <a:prstDash val="sysDash"/>
            </a:ln>
          </c:spPr>
          <c:marker>
            <c:symbol val="none"/>
          </c:marker>
          <c:xVal>
            <c:numRef>
              <c:f>SWRC_HCF!$K$15:$K$148</c:f>
              <c:numCache>
                <c:formatCode>0.00E+00</c:formatCode>
                <c:ptCount val="134"/>
                <c:pt idx="0">
                  <c:v>0.34993938238965899</c:v>
                </c:pt>
                <c:pt idx="1">
                  <c:v>0.34992893247028201</c:v>
                </c:pt>
                <c:pt idx="2" formatCode="General">
                  <c:v>0.34988077377520599</c:v>
                </c:pt>
                <c:pt idx="3">
                  <c:v>0.34985310477424703</c:v>
                </c:pt>
                <c:pt idx="4" formatCode="General">
                  <c:v>0.34980740524888199</c:v>
                </c:pt>
                <c:pt idx="5" formatCode="General">
                  <c:v>0.34972071940534899</c:v>
                </c:pt>
                <c:pt idx="6" formatCode="General">
                  <c:v>0.34962176051856603</c:v>
                </c:pt>
                <c:pt idx="7" formatCode="General">
                  <c:v>0.349511345086577</c:v>
                </c:pt>
                <c:pt idx="8" formatCode="General">
                  <c:v>0.34911759730122199</c:v>
                </c:pt>
                <c:pt idx="9" formatCode="General">
                  <c:v>0.34880792183597298</c:v>
                </c:pt>
                <c:pt idx="10" formatCode="General">
                  <c:v>0.34846421321771098</c:v>
                </c:pt>
                <c:pt idx="11" formatCode="General">
                  <c:v>0.34808911516744601</c:v>
                </c:pt>
                <c:pt idx="12" formatCode="General">
                  <c:v>0.34768495845929998</c:v>
                </c:pt>
                <c:pt idx="13" formatCode="General">
                  <c:v>0.34725384366095502</c:v>
                </c:pt>
                <c:pt idx="14" formatCode="General">
                  <c:v>0.34679769362639701</c:v>
                </c:pt>
                <c:pt idx="15" formatCode="General">
                  <c:v>0.346318288401399</c:v>
                </c:pt>
                <c:pt idx="16" formatCode="General">
                  <c:v>0.34475665942153799</c:v>
                </c:pt>
                <c:pt idx="17" formatCode="General">
                  <c:v>0.33523370695735499</c:v>
                </c:pt>
                <c:pt idx="18" formatCode="General">
                  <c:v>0.32152103381672498</c:v>
                </c:pt>
                <c:pt idx="19" formatCode="General">
                  <c:v>0.31511126263642703</c:v>
                </c:pt>
                <c:pt idx="20" formatCode="General">
                  <c:v>0.30917862927955198</c:v>
                </c:pt>
                <c:pt idx="21" formatCode="General">
                  <c:v>0.30374568445934103</c:v>
                </c:pt>
                <c:pt idx="22" formatCode="General">
                  <c:v>0.29879534432744698</c:v>
                </c:pt>
                <c:pt idx="23" formatCode="General">
                  <c:v>0.294292355560754</c:v>
                </c:pt>
                <c:pt idx="24" formatCode="General">
                  <c:v>0.27705941329942602</c:v>
                </c:pt>
                <c:pt idx="25" formatCode="General">
                  <c:v>0.26566925271576702</c:v>
                </c:pt>
                <c:pt idx="26" formatCode="General">
                  <c:v>0.257627467029511</c:v>
                </c:pt>
                <c:pt idx="27" formatCode="General">
                  <c:v>0.25163826064323902</c:v>
                </c:pt>
                <c:pt idx="28" formatCode="General">
                  <c:v>0.24699128085996899</c:v>
                </c:pt>
                <c:pt idx="29" formatCode="General">
                  <c:v>0.24326970456097199</c:v>
                </c:pt>
                <c:pt idx="30" formatCode="General">
                  <c:v>0.23765365782018499</c:v>
                </c:pt>
                <c:pt idx="31" formatCode="General">
                  <c:v>0.233590094818729</c:v>
                </c:pt>
                <c:pt idx="32" formatCode="General">
                  <c:v>0.23049370945451</c:v>
                </c:pt>
                <c:pt idx="33" formatCode="General">
                  <c:v>0.228043838102549</c:v>
                </c:pt>
                <c:pt idx="34" formatCode="General">
                  <c:v>0.226049359062059</c:v>
                </c:pt>
                <c:pt idx="35" formatCode="General">
                  <c:v>0.22518314961948199</c:v>
                </c:pt>
                <c:pt idx="36" formatCode="General">
                  <c:v>0.22438886885654799</c:v>
                </c:pt>
                <c:pt idx="37" formatCode="General">
                  <c:v>0.22365744768833401</c:v>
                </c:pt>
                <c:pt idx="38" formatCode="General">
                  <c:v>0.222981313965426</c:v>
                </c:pt>
                <c:pt idx="39" formatCode="General">
                  <c:v>0.22235409228681499</c:v>
                </c:pt>
                <c:pt idx="40" formatCode="General">
                  <c:v>0.22177037374845701</c:v>
                </c:pt>
                <c:pt idx="41" formatCode="General">
                  <c:v>0.22122553725133501</c:v>
                </c:pt>
                <c:pt idx="42" formatCode="General">
                  <c:v>0.22071560932571699</c:v>
                </c:pt>
                <c:pt idx="43" formatCode="General">
                  <c:v>0.22023715307823899</c:v>
                </c:pt>
                <c:pt idx="44" formatCode="General">
                  <c:v>0.21978717940606701</c:v>
                </c:pt>
                <c:pt idx="45" formatCode="General">
                  <c:v>0.219363075412531</c:v>
                </c:pt>
                <c:pt idx="46" formatCode="General">
                  <c:v>0.21896254623839201</c:v>
                </c:pt>
                <c:pt idx="47" formatCode="General">
                  <c:v>0.218583567449323</c:v>
                </c:pt>
                <c:pt idx="48" formatCode="General">
                  <c:v>0.21822434579851799</c:v>
                </c:pt>
                <c:pt idx="49" formatCode="General">
                  <c:v>0.21788328668544299</c:v>
                </c:pt>
                <c:pt idx="50" formatCode="General">
                  <c:v>0.217558967007104</c:v>
                </c:pt>
                <c:pt idx="51" formatCode="General">
                  <c:v>0.21725011238151501</c:v>
                </c:pt>
                <c:pt idx="52" formatCode="General">
                  <c:v>0.216955577938692</c:v>
                </c:pt>
                <c:pt idx="53" formatCode="General">
                  <c:v>0.21667433204011</c:v>
                </c:pt>
                <c:pt idx="54" formatCode="General">
                  <c:v>0.21640544241562101</c:v>
                </c:pt>
                <c:pt idx="55" formatCode="General">
                  <c:v>0.21614806430668501</c:v>
                </c:pt>
                <c:pt idx="56" formatCode="General">
                  <c:v>0.21590143028311601</c:v>
                </c:pt>
                <c:pt idx="57" formatCode="General">
                  <c:v>0.215664841462433</c:v>
                </c:pt>
                <c:pt idx="58" formatCode="General">
                  <c:v>0.215437659910099</c:v>
                </c:pt>
                <c:pt idx="59" formatCode="General">
                  <c:v>0.215219302038301</c:v>
                </c:pt>
                <c:pt idx="60" formatCode="General">
                  <c:v>0.21500923285251</c:v>
                </c:pt>
                <c:pt idx="61" formatCode="General">
                  <c:v>0.21480696092067</c:v>
                </c:pt>
                <c:pt idx="62" formatCode="General">
                  <c:v>0.214612033960632</c:v>
                </c:pt>
                <c:pt idx="63" formatCode="General">
                  <c:v>0.214424034958385</c:v>
                </c:pt>
                <c:pt idx="64" formatCode="General">
                  <c:v>0.214242578743603</c:v>
                </c:pt>
                <c:pt idx="65" formatCode="General">
                  <c:v>0.21406730896043299</c:v>
                </c:pt>
                <c:pt idx="66" formatCode="General">
                  <c:v>0.21389789538096601</c:v>
                </c:pt>
                <c:pt idx="67" formatCode="General">
                  <c:v>0.213734031516712</c:v>
                </c:pt>
                <c:pt idx="68" formatCode="General">
                  <c:v>0.21357543248994401</c:v>
                </c:pt>
                <c:pt idx="69" formatCode="General">
                  <c:v>0.213421833132307</c:v>
                </c:pt>
                <c:pt idx="70" formatCode="General">
                  <c:v>0.21327298628268199</c:v>
                </c:pt>
                <c:pt idx="71" formatCode="General">
                  <c:v>0.213128661260197</c:v>
                </c:pt>
                <c:pt idx="72" formatCode="General">
                  <c:v>0.212988642491581</c:v>
                </c:pt>
                <c:pt idx="73" formatCode="General">
                  <c:v>0.21285272827482599</c:v>
                </c:pt>
                <c:pt idx="74" formatCode="General">
                  <c:v>0.21272072966352601</c:v>
                </c:pt>
                <c:pt idx="75" formatCode="General">
                  <c:v>0.21259246945826801</c:v>
                </c:pt>
                <c:pt idx="76" formatCode="General">
                  <c:v>0.21246778129320501</c:v>
                </c:pt>
                <c:pt idx="77" formatCode="General">
                  <c:v>0.21234650880741099</c:v>
                </c:pt>
                <c:pt idx="78" formatCode="General">
                  <c:v>0.21222850489192599</c:v>
                </c:pt>
                <c:pt idx="79" formatCode="General">
                  <c:v>0.21211363100448</c:v>
                </c:pt>
                <c:pt idx="80" formatCode="General">
                  <c:v>0.21200175654485801</c:v>
                </c:pt>
                <c:pt idx="81" formatCode="General">
                  <c:v>0.211892758284698</c:v>
                </c:pt>
                <c:pt idx="82" formatCode="General">
                  <c:v>0.211786519846209</c:v>
                </c:pt>
                <c:pt idx="83" formatCode="General">
                  <c:v>0.211682931224979</c:v>
                </c:pt>
                <c:pt idx="84" formatCode="General">
                  <c:v>0.21158188835251701</c:v>
                </c:pt>
                <c:pt idx="85" formatCode="General">
                  <c:v>0.21148329269471899</c:v>
                </c:pt>
                <c:pt idx="86" formatCode="General">
                  <c:v>0.21138705088283399</c:v>
                </c:pt>
                <c:pt idx="87" formatCode="General">
                  <c:v>0.21129307437386399</c:v>
                </c:pt>
                <c:pt idx="88" formatCode="General">
                  <c:v>0.21120127913770301</c:v>
                </c:pt>
                <c:pt idx="89" formatCode="General">
                  <c:v>0.21111158536854499</c:v>
                </c:pt>
                <c:pt idx="90" formatCode="General">
                  <c:v>0.211023917218399</c:v>
                </c:pt>
                <c:pt idx="91" formatCode="General">
                  <c:v>0.21093820255072801</c:v>
                </c:pt>
                <c:pt idx="92" formatCode="General">
                  <c:v>0.21085437271246499</c:v>
                </c:pt>
                <c:pt idx="93" formatCode="General">
                  <c:v>0.210772362322803</c:v>
                </c:pt>
                <c:pt idx="94" formatCode="General">
                  <c:v>0.21069210907732899</c:v>
                </c:pt>
                <c:pt idx="95" formatCode="General">
                  <c:v>0.21061355356620901</c:v>
                </c:pt>
                <c:pt idx="96" formatCode="General">
                  <c:v>0.210536639105253</c:v>
                </c:pt>
                <c:pt idx="97" formatCode="General">
                  <c:v>0.21046131157880399</c:v>
                </c:pt>
                <c:pt idx="98" formatCode="General">
                  <c:v>0.21038751929347599</c:v>
                </c:pt>
                <c:pt idx="99" formatCode="General">
                  <c:v>0.210315212841891</c:v>
                </c:pt>
                <c:pt idx="100" formatCode="General">
                  <c:v>0.21024434497559999</c:v>
                </c:pt>
                <c:pt idx="101" formatCode="General">
                  <c:v>0.210174870486486</c:v>
                </c:pt>
                <c:pt idx="102" formatCode="General">
                  <c:v>0.21010674609597799</c:v>
                </c:pt>
                <c:pt idx="103" formatCode="General">
                  <c:v>0.21003993035148399</c:v>
                </c:pt>
                <c:pt idx="104" formatCode="General">
                  <c:v>0.20997438352950001</c:v>
                </c:pt>
                <c:pt idx="105" formatCode="General">
                  <c:v>0.20991006754487801</c:v>
                </c:pt>
                <c:pt idx="106" formatCode="General">
                  <c:v>0.209846945865826</c:v>
                </c:pt>
                <c:pt idx="107" formatCode="General">
                  <c:v>0.209784983434184</c:v>
                </c:pt>
                <c:pt idx="108" formatCode="General">
                  <c:v>0.20972414659062899</c:v>
                </c:pt>
                <c:pt idx="109" formatCode="General">
                  <c:v>0.20966440300442499</c:v>
                </c:pt>
                <c:pt idx="110" formatCode="General">
                  <c:v>0.209605721607422</c:v>
                </c:pt>
                <c:pt idx="111" formatCode="General">
                  <c:v>0.20954807253198501</c:v>
                </c:pt>
                <c:pt idx="112" formatCode="General">
                  <c:v>0.20949142705259199</c:v>
                </c:pt>
                <c:pt idx="113" formatCode="General">
                  <c:v>0.20943575753084201</c:v>
                </c:pt>
                <c:pt idx="114" formatCode="General">
                  <c:v>0.20938103736365299</c:v>
                </c:pt>
                <c:pt idx="115" formatCode="General">
                  <c:v>0.20636482194698699</c:v>
                </c:pt>
                <c:pt idx="116" formatCode="General">
                  <c:v>0.20453545832185799</c:v>
                </c:pt>
                <c:pt idx="117" formatCode="General">
                  <c:v>0.20379911627346101</c:v>
                </c:pt>
                <c:pt idx="118" formatCode="General">
                  <c:v>0.20338555078364001</c:v>
                </c:pt>
                <c:pt idx="119" formatCode="General">
                  <c:v>0.20311538244911501</c:v>
                </c:pt>
                <c:pt idx="120" formatCode="General">
                  <c:v>0.202922733723953</c:v>
                </c:pt>
                <c:pt idx="121" formatCode="General">
                  <c:v>0.20277723958383101</c:v>
                </c:pt>
                <c:pt idx="122" formatCode="General">
                  <c:v>0.20266279849787999</c:v>
                </c:pt>
                <c:pt idx="123" formatCode="General">
                  <c:v>0.20257001160784999</c:v>
                </c:pt>
                <c:pt idx="124" formatCode="General">
                  <c:v>0.202492993118884</c:v>
                </c:pt>
                <c:pt idx="125" formatCode="General">
                  <c:v>0.20210181401597199</c:v>
                </c:pt>
                <c:pt idx="126" formatCode="General">
                  <c:v>0.201944376606219</c:v>
                </c:pt>
                <c:pt idx="127" formatCode="General">
                  <c:v>0.20185595469259501</c:v>
                </c:pt>
                <c:pt idx="128" formatCode="General">
                  <c:v>0.201798192380231</c:v>
                </c:pt>
                <c:pt idx="129" formatCode="General">
                  <c:v>0.20175700413102099</c:v>
                </c:pt>
                <c:pt idx="130" formatCode="General">
                  <c:v>0.201725897647237</c:v>
                </c:pt>
                <c:pt idx="131" formatCode="General">
                  <c:v>0.201701430337067</c:v>
                </c:pt>
                <c:pt idx="132" formatCode="General">
                  <c:v>0.20168159269421701</c:v>
                </c:pt>
                <c:pt idx="133" formatCode="General">
                  <c:v>0.201665126324795</c:v>
                </c:pt>
              </c:numCache>
            </c:numRef>
          </c:xVal>
          <c:yVal>
            <c:numRef>
              <c:f>SWRC_HCF!$O$15:$O$148</c:f>
              <c:numCache>
                <c:formatCode>General</c:formatCode>
                <c:ptCount val="134"/>
                <c:pt idx="0">
                  <c:v>9.8926618046293699E-2</c:v>
                </c:pt>
                <c:pt idx="1">
                  <c:v>0.108811622225128</c:v>
                </c:pt>
                <c:pt idx="2">
                  <c:v>0.148331361653986</c:v>
                </c:pt>
                <c:pt idx="3">
                  <c:v>0.16807754145347301</c:v>
                </c:pt>
                <c:pt idx="4">
                  <c:v>0.197677396274449</c:v>
                </c:pt>
                <c:pt idx="5">
                  <c:v>0.24695237542725501</c:v>
                </c:pt>
                <c:pt idx="6">
                  <c:v>0.29614507861956602</c:v>
                </c:pt>
                <c:pt idx="7">
                  <c:v>0.34524514561215403</c:v>
                </c:pt>
                <c:pt idx="8">
                  <c:v>0.49189582566337098</c:v>
                </c:pt>
                <c:pt idx="9">
                  <c:v>0.58903720195237297</c:v>
                </c:pt>
                <c:pt idx="10">
                  <c:v>0.68560727764284202</c:v>
                </c:pt>
                <c:pt idx="11">
                  <c:v>0.78155212605151503</c:v>
                </c:pt>
                <c:pt idx="12">
                  <c:v>0.87682298892416399</c:v>
                </c:pt>
                <c:pt idx="13">
                  <c:v>0.971375785244594</c:v>
                </c:pt>
                <c:pt idx="14">
                  <c:v>1.06517072910851</c:v>
                </c:pt>
                <c:pt idx="15">
                  <c:v>1.158172016819162</c:v>
                </c:pt>
                <c:pt idx="16">
                  <c:v>1.43211024161666</c:v>
                </c:pt>
                <c:pt idx="17">
                  <c:v>2.673901816730313</c:v>
                </c:pt>
                <c:pt idx="18">
                  <c:v>3.9997508325726252</c:v>
                </c:pt>
                <c:pt idx="19">
                  <c:v>4.5434991313971196</c:v>
                </c:pt>
                <c:pt idx="20">
                  <c:v>5.0240968273671367</c:v>
                </c:pt>
                <c:pt idx="21">
                  <c:v>5.4522814614365043</c:v>
                </c:pt>
                <c:pt idx="22">
                  <c:v>5.8370151627954989</c:v>
                </c:pt>
                <c:pt idx="23">
                  <c:v>6.1855944216351286</c:v>
                </c:pt>
                <c:pt idx="24">
                  <c:v>7.5563676050124062</c:v>
                </c:pt>
                <c:pt idx="25">
                  <c:v>8.5575881172877004</c:v>
                </c:pt>
                <c:pt idx="26">
                  <c:v>9.3576754333427097</c:v>
                </c:pt>
                <c:pt idx="27">
                  <c:v>10.032252142729179</c:v>
                </c:pt>
                <c:pt idx="28">
                  <c:v>10.620798091707041</c:v>
                </c:pt>
                <c:pt idx="29">
                  <c:v>11.14636610470027</c:v>
                </c:pt>
                <c:pt idx="30">
                  <c:v>12.062321868235831</c:v>
                </c:pt>
                <c:pt idx="31">
                  <c:v>12.85055910309031</c:v>
                </c:pt>
                <c:pt idx="32">
                  <c:v>13.548404176825169</c:v>
                </c:pt>
                <c:pt idx="33">
                  <c:v>14.17825549539544</c:v>
                </c:pt>
                <c:pt idx="34">
                  <c:v>14.75473205752086</c:v>
                </c:pt>
                <c:pt idx="35">
                  <c:v>15.026244439766369</c:v>
                </c:pt>
                <c:pt idx="36">
                  <c:v>15.287969198478489</c:v>
                </c:pt>
                <c:pt idx="37">
                  <c:v>15.540750219708359</c:v>
                </c:pt>
                <c:pt idx="38">
                  <c:v>15.785320013044929</c:v>
                </c:pt>
                <c:pt idx="39">
                  <c:v>16.02231904315838</c:v>
                </c:pt>
                <c:pt idx="40">
                  <c:v>16.25231097547325</c:v>
                </c:pt>
                <c:pt idx="41">
                  <c:v>16.475794840072069</c:v>
                </c:pt>
                <c:pt idx="42">
                  <c:v>16.693214839658761</c:v>
                </c:pt>
                <c:pt idx="43">
                  <c:v>16.904968334255159</c:v>
                </c:pt>
                <c:pt idx="44">
                  <c:v>17.11141239897907</c:v>
                </c:pt>
                <c:pt idx="45">
                  <c:v>17.312869253570099</c:v>
                </c:pt>
                <c:pt idx="46">
                  <c:v>17.50963079134651</c:v>
                </c:pt>
                <c:pt idx="47">
                  <c:v>17.701962383034111</c:v>
                </c:pt>
                <c:pt idx="48">
                  <c:v>17.890106091996898</c:v>
                </c:pt>
                <c:pt idx="49">
                  <c:v>18.074283408097848</c:v>
                </c:pt>
                <c:pt idx="50">
                  <c:v>18.25469758512758</c:v>
                </c:pt>
                <c:pt idx="51">
                  <c:v>18.431535649619601</c:v>
                </c:pt>
                <c:pt idx="52">
                  <c:v>18.604970135604599</c:v>
                </c:pt>
                <c:pt idx="53">
                  <c:v>18.77516058949352</c:v>
                </c:pt>
                <c:pt idx="54">
                  <c:v>18.942254881117499</c:v>
                </c:pt>
                <c:pt idx="55">
                  <c:v>19.10639035048008</c:v>
                </c:pt>
                <c:pt idx="56">
                  <c:v>19.26769481460898</c:v>
                </c:pt>
                <c:pt idx="57">
                  <c:v>19.426287454737309</c:v>
                </c:pt>
                <c:pt idx="58">
                  <c:v>19.582279600685549</c:v>
                </c:pt>
                <c:pt idx="59">
                  <c:v>19.73577542658073</c:v>
                </c:pt>
                <c:pt idx="60">
                  <c:v>19.886872569814031</c:v>
                </c:pt>
                <c:pt idx="61">
                  <c:v>20.035662683299631</c:v>
                </c:pt>
                <c:pt idx="62">
                  <c:v>20.18223192957878</c:v>
                </c:pt>
                <c:pt idx="63">
                  <c:v>20.326661424052151</c:v>
                </c:pt>
                <c:pt idx="64">
                  <c:v>20.469027633573202</c:v>
                </c:pt>
                <c:pt idx="65">
                  <c:v>20.609402735753701</c:v>
                </c:pt>
                <c:pt idx="66">
                  <c:v>20.747854943593008</c:v>
                </c:pt>
                <c:pt idx="67">
                  <c:v>20.884448799419271</c:v>
                </c:pt>
                <c:pt idx="68">
                  <c:v>21.01924544159839</c:v>
                </c:pt>
                <c:pt idx="69">
                  <c:v>21.15230284702049</c:v>
                </c:pt>
                <c:pt idx="70">
                  <c:v>21.283676051986721</c:v>
                </c:pt>
                <c:pt idx="71">
                  <c:v>21.41341735379244</c:v>
                </c:pt>
                <c:pt idx="72">
                  <c:v>21.54157649501958</c:v>
                </c:pt>
                <c:pt idx="73">
                  <c:v>21.668200832309811</c:v>
                </c:pt>
                <c:pt idx="74">
                  <c:v>21.793335491178709</c:v>
                </c:pt>
                <c:pt idx="75">
                  <c:v>21.91702350824951</c:v>
                </c:pt>
                <c:pt idx="76">
                  <c:v>22.03930596212944</c:v>
                </c:pt>
                <c:pt idx="77">
                  <c:v>22.160222094011491</c:v>
                </c:pt>
                <c:pt idx="78">
                  <c:v>22.279809418966231</c:v>
                </c:pt>
                <c:pt idx="79">
                  <c:v>22.398103828783182</c:v>
                </c:pt>
                <c:pt idx="80">
                  <c:v>22.515139687129629</c:v>
                </c:pt>
                <c:pt idx="81">
                  <c:v>22.630949917712979</c:v>
                </c:pt>
                <c:pt idx="82">
                  <c:v>22.74556608606197</c:v>
                </c:pt>
                <c:pt idx="83">
                  <c:v>22.859018475481289</c:v>
                </c:pt>
                <c:pt idx="84">
                  <c:v>22.971336157673889</c:v>
                </c:pt>
                <c:pt idx="85">
                  <c:v>23.08254705848222</c:v>
                </c:pt>
                <c:pt idx="86">
                  <c:v>23.192678019149671</c:v>
                </c:pt>
                <c:pt idx="87">
                  <c:v>23.301754853470321</c:v>
                </c:pt>
                <c:pt idx="88">
                  <c:v>23.409802401155769</c:v>
                </c:pt>
                <c:pt idx="89">
                  <c:v>23.51684457772037</c:v>
                </c:pt>
                <c:pt idx="90">
                  <c:v>23.6229044211568</c:v>
                </c:pt>
                <c:pt idx="91">
                  <c:v>23.72800413564859</c:v>
                </c:pt>
                <c:pt idx="92">
                  <c:v>23.83216513254715</c:v>
                </c:pt>
                <c:pt idx="93">
                  <c:v>23.935408068816539</c:v>
                </c:pt>
                <c:pt idx="94">
                  <c:v>24.037752883134839</c:v>
                </c:pt>
                <c:pt idx="95">
                  <c:v>24.139218829823111</c:v>
                </c:pt>
                <c:pt idx="96">
                  <c:v>24.239824510758929</c:v>
                </c:pt>
                <c:pt idx="97">
                  <c:v>24.339587905418131</c:v>
                </c:pt>
                <c:pt idx="98">
                  <c:v>24.438526399176119</c:v>
                </c:pt>
                <c:pt idx="99">
                  <c:v>24.536656809990632</c:v>
                </c:pt>
                <c:pt idx="100">
                  <c:v>24.633995413576269</c:v>
                </c:pt>
                <c:pt idx="101">
                  <c:v>24.730557967173141</c:v>
                </c:pt>
                <c:pt idx="102">
                  <c:v>24.82635973200502</c:v>
                </c:pt>
                <c:pt idx="103">
                  <c:v>24.921415494512029</c:v>
                </c:pt>
                <c:pt idx="104">
                  <c:v>25.015739586439889</c:v>
                </c:pt>
                <c:pt idx="105">
                  <c:v>25.109345903858198</c:v>
                </c:pt>
                <c:pt idx="106">
                  <c:v>25.202247925177719</c:v>
                </c:pt>
                <c:pt idx="107">
                  <c:v>25.294458728228921</c:v>
                </c:pt>
                <c:pt idx="108">
                  <c:v>25.385991006461062</c:v>
                </c:pt>
                <c:pt idx="109">
                  <c:v>25.47685708431575</c:v>
                </c:pt>
                <c:pt idx="110">
                  <c:v>25.567068931826739</c:v>
                </c:pt>
                <c:pt idx="111">
                  <c:v>25.656638178491029</c:v>
                </c:pt>
                <c:pt idx="112">
                  <c:v>25.745576126456459</c:v>
                </c:pt>
                <c:pt idx="113">
                  <c:v>25.833893763065628</c:v>
                </c:pt>
                <c:pt idx="114">
                  <c:v>25.921601772793739</c:v>
                </c:pt>
                <c:pt idx="115">
                  <c:v>32.807946528502143</c:v>
                </c:pt>
                <c:pt idx="116">
                  <c:v>41.242356453859998</c:v>
                </c:pt>
                <c:pt idx="117">
                  <c:v>47.147548512836273</c:v>
                </c:pt>
                <c:pt idx="118">
                  <c:v>51.843113733030599</c:v>
                </c:pt>
                <c:pt idx="119">
                  <c:v>55.804918834653627</c:v>
                </c:pt>
                <c:pt idx="120">
                  <c:v>59.265633464654101</c:v>
                </c:pt>
                <c:pt idx="121">
                  <c:v>62.358517047063337</c:v>
                </c:pt>
                <c:pt idx="122">
                  <c:v>65.167850802208989</c:v>
                </c:pt>
                <c:pt idx="123">
                  <c:v>67.750722209692753</c:v>
                </c:pt>
                <c:pt idx="124">
                  <c:v>70.147798866856846</c:v>
                </c:pt>
                <c:pt idx="125">
                  <c:v>88.176827838811406</c:v>
                </c:pt>
                <c:pt idx="126">
                  <c:v>100.800968472699</c:v>
                </c:pt>
                <c:pt idx="127">
                  <c:v>110.83949397421971</c:v>
                </c:pt>
                <c:pt idx="128">
                  <c:v>119.3094550831547</c:v>
                </c:pt>
                <c:pt idx="129">
                  <c:v>126.70818996282181</c:v>
                </c:pt>
                <c:pt idx="130">
                  <c:v>133.32056218282281</c:v>
                </c:pt>
                <c:pt idx="131">
                  <c:v>139.32674296459629</c:v>
                </c:pt>
                <c:pt idx="132">
                  <c:v>144.8487732342625</c:v>
                </c:pt>
                <c:pt idx="133">
                  <c:v>149.97359306638171</c:v>
                </c:pt>
              </c:numCache>
            </c:numRef>
          </c:yVal>
          <c:smooth val="0"/>
        </c:ser>
        <c:ser>
          <c:idx val="5"/>
          <c:order val="4"/>
          <c:tx>
            <c:v>Measured suction stress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SWRC_HCF!$P$2</c:f>
              <c:numCache>
                <c:formatCode>General</c:formatCode>
                <c:ptCount val="1"/>
              </c:numCache>
            </c:numRef>
          </c:xVal>
          <c:yVal>
            <c:numRef>
              <c:f>SWRC_HCF!$P$3</c:f>
              <c:numCache>
                <c:formatCode>General</c:formatCode>
                <c:ptCount val="1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588440"/>
        <c:axId val="114445808"/>
      </c:scatterChart>
      <c:valAx>
        <c:axId val="150583576"/>
        <c:scaling>
          <c:orientation val="minMax"/>
          <c:max val="0.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Volumetric water content</a:t>
                </a:r>
              </a:p>
            </c:rich>
          </c:tx>
          <c:layout>
            <c:manualLayout>
              <c:xMode val="edge"/>
              <c:yMode val="edge"/>
              <c:x val="0.35504199475065601"/>
              <c:y val="0.884237532808399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0588056"/>
        <c:crossesAt val="0.1"/>
        <c:crossBetween val="midCat"/>
      </c:valAx>
      <c:valAx>
        <c:axId val="150588056"/>
        <c:scaling>
          <c:logBase val="10"/>
          <c:orientation val="minMax"/>
          <c:max val="1000000"/>
          <c:min val="0.1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Matric suction (kPa)</a:t>
                </a:r>
              </a:p>
            </c:rich>
          </c:tx>
          <c:layout>
            <c:manualLayout>
              <c:xMode val="edge"/>
              <c:yMode val="edge"/>
              <c:x val="1.50760548495794E-2"/>
              <c:y val="0.293398366870808"/>
            </c:manualLayout>
          </c:layout>
          <c:overlay val="0"/>
          <c:spPr>
            <a:noFill/>
            <a:ln w="25400">
              <a:noFill/>
            </a:ln>
          </c:spPr>
        </c:title>
        <c:numFmt formatCode="0E+0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0583576"/>
        <c:crosses val="autoZero"/>
        <c:crossBetween val="midCat"/>
        <c:minorUnit val="10"/>
      </c:valAx>
      <c:valAx>
        <c:axId val="150588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445808"/>
        <c:crosses val="autoZero"/>
        <c:crossBetween val="midCat"/>
      </c:valAx>
      <c:valAx>
        <c:axId val="114445808"/>
        <c:scaling>
          <c:logBase val="10"/>
          <c:orientation val="minMax"/>
          <c:max val="1000000"/>
          <c:min val="0.1"/>
        </c:scaling>
        <c:delete val="0"/>
        <c:axPos val="r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Suction stress (kPa)</a:t>
                </a:r>
              </a:p>
            </c:rich>
          </c:tx>
          <c:layout>
            <c:manualLayout>
              <c:xMode val="edge"/>
              <c:yMode val="edge"/>
              <c:x val="0.93098804316127204"/>
              <c:y val="0.28985593467483201"/>
            </c:manualLayout>
          </c:layout>
          <c:overlay val="0"/>
          <c:spPr>
            <a:noFill/>
            <a:ln w="25400">
              <a:noFill/>
            </a:ln>
          </c:spPr>
        </c:title>
        <c:numFmt formatCode="0E+0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0588440"/>
        <c:crosses val="max"/>
        <c:crossBetween val="midCat"/>
        <c:majorUnit val="10"/>
        <c:minorUnit val="10"/>
      </c:valAx>
      <c:spPr>
        <a:solidFill>
          <a:srgbClr val="FFFFFF"/>
        </a:solidFill>
        <a:ln w="15875">
          <a:solidFill>
            <a:schemeClr val="tx1"/>
          </a:solidFill>
          <a:prstDash val="solid"/>
        </a:ln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107176946631671"/>
          <c:y val="0.588566929133858"/>
          <c:w val="0.43427974628171501"/>
          <c:h val="0.23188451443569499"/>
        </c:manualLayout>
      </c:layout>
      <c:overlay val="0"/>
      <c:spPr>
        <a:ln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0.43711</cdr:x>
      <cdr:y>0.06042</cdr:y>
    </cdr:from>
    <cdr:to>
      <cdr:x>0.89383</cdr:x>
      <cdr:y>0.31852</cdr:y>
    </cdr:to>
    <cdr:sp macro="" textlink="">
      <cdr:nvSpPr>
        <cdr:cNvPr id="75366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98452" y="207180"/>
          <a:ext cx="2088126" cy="8850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1" i="0" u="sng" strike="noStrike" baseline="0" dirty="0">
              <a:solidFill>
                <a:srgbClr val="000000"/>
              </a:solidFill>
              <a:latin typeface="Arial"/>
              <a:cs typeface="Arial"/>
            </a:rPr>
            <a:t>Drying</a:t>
          </a:r>
          <a:r>
            <a:rPr lang="en-US" sz="8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                  </a:t>
          </a:r>
          <a:r>
            <a:rPr lang="en-US" sz="800" b="1" i="0" u="sng" strike="noStrike" baseline="0" dirty="0">
              <a:solidFill>
                <a:srgbClr val="000000"/>
              </a:solidFill>
              <a:latin typeface="Arial"/>
              <a:cs typeface="Arial"/>
            </a:rPr>
            <a:t>Wetting</a:t>
          </a:r>
        </a:p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n=1.97                     n=1.67</a:t>
          </a:r>
        </a:p>
        <a:p xmlns:a="http://schemas.openxmlformats.org/drawingml/2006/main">
          <a:pPr marL="0" marR="0" lvl="0" indent="0" algn="l" defTabSz="914400" rtl="0" eaLnBrk="1" fontAlgn="auto" latinLnBrk="0" hangingPunct="1">
            <a:lnSpc>
              <a:spcPts val="8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Symbol"/>
            </a:rPr>
            <a:t>a</a:t>
          </a: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=0.14 kPa</a:t>
          </a:r>
          <a:r>
            <a:rPr lang="en-US" sz="800" b="0" i="0" u="none" strike="noStrike" baseline="30000" dirty="0">
              <a:solidFill>
                <a:srgbClr val="000000"/>
              </a:solidFill>
              <a:latin typeface="Arial"/>
              <a:cs typeface="Arial"/>
            </a:rPr>
            <a:t>-1            </a:t>
          </a: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    </a:t>
          </a:r>
          <a:r>
            <a: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/>
              <a:ea typeface="+mn-ea"/>
              <a:cs typeface="+mn-cs"/>
            </a:rPr>
            <a:t>a</a:t>
          </a:r>
          <a:r>
            <a: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rPr>
            <a:t>=0.16 kPa</a:t>
          </a:r>
          <a:r>
            <a:rPr kumimoji="0" lang="en-US" sz="8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rPr>
            <a:t>-1</a:t>
          </a:r>
          <a:endParaRPr lang="en-US" sz="8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marL="0" marR="0" lvl="0" indent="0" algn="l" defTabSz="914400" rtl="0" eaLnBrk="1" fontAlgn="auto" latinLnBrk="0" hangingPunct="1">
            <a:lnSpc>
              <a:spcPts val="8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en-US" sz="800" b="0" i="0" u="none" strike="noStrike" baseline="0" dirty="0" err="1">
              <a:solidFill>
                <a:srgbClr val="000000"/>
              </a:solidFill>
              <a:latin typeface="Symbol"/>
            </a:rPr>
            <a:t>q</a:t>
          </a:r>
          <a:r>
            <a:rPr lang="en-US" sz="800" b="0" i="0" u="none" strike="noStrike" baseline="-25000" dirty="0" err="1">
              <a:solidFill>
                <a:srgbClr val="000000"/>
              </a:solidFill>
              <a:latin typeface="Arial"/>
              <a:cs typeface="Arial"/>
            </a:rPr>
            <a:t>r</a:t>
          </a: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=0.20                     </a:t>
          </a:r>
          <a:r>
            <a:rPr kumimoji="0" lang="en-US" sz="8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/>
              <a:ea typeface="+mn-ea"/>
              <a:cs typeface="+mn-cs"/>
            </a:rPr>
            <a:t>q</a:t>
          </a:r>
          <a:r>
            <a:rPr kumimoji="0" lang="en-US" sz="800" b="0" i="0" u="none" strike="noStrike" kern="0" cap="none" spc="0" normalizeH="0" baseline="-2500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rPr>
            <a:t>r</a:t>
          </a:r>
          <a:r>
            <a: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rPr>
            <a:t>=0.20</a:t>
          </a:r>
          <a:endParaRPr lang="en-US" sz="8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en-US" sz="800" b="0" i="0" u="none" strike="noStrike" baseline="0" dirty="0" err="1">
              <a:solidFill>
                <a:srgbClr val="000000"/>
              </a:solidFill>
              <a:latin typeface="Symbol"/>
            </a:rPr>
            <a:t>q</a:t>
          </a:r>
          <a:r>
            <a:rPr lang="en-US" sz="800" b="0" i="0" u="none" strike="noStrike" baseline="-25000" dirty="0" err="1">
              <a:solidFill>
                <a:srgbClr val="000000"/>
              </a:solidFill>
              <a:latin typeface="Arial"/>
              <a:cs typeface="Arial"/>
            </a:rPr>
            <a:t>s</a:t>
          </a: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=0.42                    </a:t>
          </a:r>
          <a:r>
            <a:rPr kumimoji="0" lang="en-US" sz="8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/>
              <a:ea typeface="+mn-ea"/>
              <a:cs typeface="+mn-cs"/>
            </a:rPr>
            <a:t>q</a:t>
          </a:r>
          <a:r>
            <a:rPr kumimoji="0" lang="en-US" sz="800" b="0" i="0" u="none" strike="noStrike" kern="0" cap="none" spc="0" normalizeH="0" baseline="-2500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rPr>
            <a:t>s</a:t>
          </a:r>
          <a:r>
            <a: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rPr>
            <a:t>=0.35</a:t>
          </a:r>
        </a:p>
        <a:p xmlns:a="http://schemas.openxmlformats.org/drawingml/2006/main">
          <a:pPr marL="0" marR="0" lvl="0" indent="0" algn="l" defTabSz="914400" rtl="0" eaLnBrk="1" fontAlgn="auto" latinLnBrk="0" hangingPunct="1">
            <a:lnSpc>
              <a:spcPts val="8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en-US" sz="800" b="0" i="0" u="none" strike="noStrike" baseline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</a:t>
          </a:r>
          <a:r>
            <a:rPr lang="en-US" sz="800" b="0" i="0" u="none" strike="noStrike" baseline="-25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sat</a:t>
          </a:r>
          <a:r>
            <a:rPr lang="en-US" sz="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=5.8E-5 cm/s      </a:t>
          </a:r>
          <a:r>
            <a:rPr lang="en-US" sz="800" b="0" i="0" baseline="0" dirty="0" err="1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</a:t>
          </a:r>
          <a:r>
            <a:rPr lang="en-US" sz="800" b="0" i="0" baseline="-25000" dirty="0" err="1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sat</a:t>
          </a:r>
          <a:r>
            <a:rPr lang="en-US" sz="800" b="0" i="0" baseline="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=1.2E-6 cm/s</a:t>
          </a:r>
          <a:endParaRPr kumimoji="0" lang="en-US" sz="800" b="0" i="0" u="none" strike="noStrike" kern="0" cap="none" spc="0" normalizeH="0" baseline="0" noProof="0" dirty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 xmlns:a="http://schemas.openxmlformats.org/drawingml/2006/main">
          <a:pPr algn="l" rtl="0">
            <a:lnSpc>
              <a:spcPts val="1300"/>
            </a:lnSpc>
            <a:defRPr sz="1000"/>
          </a:pPr>
          <a:endParaRPr lang="en-US" sz="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B6F06-0693-CB47-AFB0-2182916A8338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26717-781E-3D47-9F2F-2D27B93A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65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26717-781E-3D47-9F2F-2D27B93A4B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75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Peeks</a:t>
            </a:r>
            <a:r>
              <a:rPr lang="en-US" baseline="0" dirty="0" smtClean="0"/>
              <a:t> Creek landslide </a:t>
            </a:r>
            <a:r>
              <a:rPr lang="en-US" b="1" baseline="0" dirty="0" smtClean="0"/>
              <a:t>(debris flow)  </a:t>
            </a:r>
            <a:r>
              <a:rPr lang="en-US" baseline="0" dirty="0" smtClean="0"/>
              <a:t>2004 (Hurricane Ivan)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26717-781E-3D47-9F2F-2D27B93A4B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98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Coweeta</a:t>
            </a:r>
            <a:r>
              <a:rPr lang="en-US" dirty="0" smtClean="0"/>
              <a:t> Experimental</a:t>
            </a:r>
            <a:r>
              <a:rPr lang="en-US" baseline="0" dirty="0" smtClean="0"/>
              <a:t> Forest, Bent Creek Experimental Forest, and Nantahala National Forest.  Steep Slopes  </a:t>
            </a:r>
            <a:r>
              <a:rPr lang="en-US" dirty="0" smtClean="0"/>
              <a:t>Slope</a:t>
            </a:r>
            <a:r>
              <a:rPr lang="en-US" baseline="0" dirty="0" smtClean="0"/>
              <a:t> aspects and facing to East to NE.   </a:t>
            </a:r>
            <a:r>
              <a:rPr lang="en-US" b="1" baseline="0" dirty="0" smtClean="0"/>
              <a:t>Map Explanation: red dots=debris flow initiation zones; yellow outlines=debris flow tracks;  tan polygons = debris deposits.   Map at upper right:    1985 geologic map of N.C.;  red dots = landslide points; mainly in Blue Ridge physiographic province.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26717-781E-3D47-9F2F-2D27B93A4B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15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Soils thicknesses</a:t>
            </a:r>
            <a:r>
              <a:rPr lang="en-US" baseline="0" dirty="0" smtClean="0"/>
              <a:t> were up to 1.8 meters thick to bedrock. Bulk and undisturbed samples taken. Roots ended around 80 cm.    </a:t>
            </a:r>
            <a:r>
              <a:rPr lang="en-US" b="1" baseline="0" dirty="0" smtClean="0">
                <a:solidFill>
                  <a:srgbClr val="FF0000"/>
                </a:solidFill>
              </a:rPr>
              <a:t>Sites are in </a:t>
            </a:r>
            <a:r>
              <a:rPr lang="en-US" b="1" baseline="0" dirty="0" err="1" smtClean="0">
                <a:solidFill>
                  <a:srgbClr val="FF0000"/>
                </a:solidFill>
              </a:rPr>
              <a:t>colluvial</a:t>
            </a:r>
            <a:r>
              <a:rPr lang="en-US" b="1" baseline="0" dirty="0" smtClean="0">
                <a:solidFill>
                  <a:srgbClr val="FF0000"/>
                </a:solidFill>
              </a:rPr>
              <a:t> hollows.  Colluvium is generally matrix supported with gravel- to cobble-sized rock </a:t>
            </a:r>
            <a:r>
              <a:rPr lang="en-US" b="1" baseline="0" dirty="0" err="1" smtClean="0">
                <a:solidFill>
                  <a:srgbClr val="FF0000"/>
                </a:solidFill>
              </a:rPr>
              <a:t>clasts</a:t>
            </a:r>
            <a:r>
              <a:rPr lang="en-US" b="1" baseline="0" dirty="0" smtClean="0">
                <a:solidFill>
                  <a:srgbClr val="FF0000"/>
                </a:solidFill>
              </a:rPr>
              <a:t>.    Generalized bedrock: Late Proterozoic – Early Paleozoic </a:t>
            </a:r>
            <a:r>
              <a:rPr lang="en-US" b="1" baseline="0" dirty="0" err="1" smtClean="0">
                <a:solidFill>
                  <a:srgbClr val="FF0000"/>
                </a:solidFill>
              </a:rPr>
              <a:t>polydeformed</a:t>
            </a:r>
            <a:r>
              <a:rPr lang="en-US" b="1" baseline="0" dirty="0" smtClean="0">
                <a:solidFill>
                  <a:srgbClr val="FF0000"/>
                </a:solidFill>
              </a:rPr>
              <a:t>, </a:t>
            </a:r>
            <a:r>
              <a:rPr lang="en-US" b="1" baseline="0" dirty="0" err="1" smtClean="0">
                <a:solidFill>
                  <a:srgbClr val="FF0000"/>
                </a:solidFill>
              </a:rPr>
              <a:t>metasedimentary</a:t>
            </a:r>
            <a:r>
              <a:rPr lang="en-US" b="1" baseline="0" dirty="0" smtClean="0">
                <a:solidFill>
                  <a:srgbClr val="FF0000"/>
                </a:solidFill>
              </a:rPr>
              <a:t> and meta-igneous bedrock.  Photo is Bent Creek test pit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26717-781E-3D47-9F2F-2D27B93A4B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30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Porosities</a:t>
            </a:r>
            <a:r>
              <a:rPr lang="en-US" baseline="0" dirty="0" smtClean="0"/>
              <a:t> varies between 0.44 and 0.63.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26717-781E-3D47-9F2F-2D27B93A4B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01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TRIM</a:t>
            </a:r>
            <a:r>
              <a:rPr lang="en-US" baseline="0" dirty="0" smtClean="0"/>
              <a:t> fast method (1 week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months) and gives not only drying but wetting path properties. These graphs are result from</a:t>
            </a:r>
            <a:r>
              <a:rPr lang="en-US" dirty="0" smtClean="0"/>
              <a:t> Bent Creek.  Left - shows how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Hyd</a:t>
            </a:r>
            <a:r>
              <a:rPr lang="en-US" baseline="0" dirty="0" smtClean="0"/>
              <a:t> Conduct</a:t>
            </a:r>
            <a:r>
              <a:rPr lang="en-US" dirty="0" smtClean="0"/>
              <a:t> and Matric</a:t>
            </a:r>
            <a:r>
              <a:rPr lang="en-US" baseline="0" dirty="0" smtClean="0"/>
              <a:t> Suction</a:t>
            </a:r>
            <a:r>
              <a:rPr lang="en-US" dirty="0" smtClean="0"/>
              <a:t> vary with Moisture</a:t>
            </a:r>
            <a:r>
              <a:rPr lang="en-US" baseline="0" dirty="0" smtClean="0"/>
              <a:t> content.  Right - shows how Matric Suction and Suction Stress vary with moisture content. The data can be used to calculate the factor of safety in a soil under varying Moisture Contents.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26717-781E-3D47-9F2F-2D27B93A4B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1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Infinite slope model using Suction Stress</a:t>
            </a:r>
            <a:r>
              <a:rPr lang="en-US" baseline="0" dirty="0" smtClean="0"/>
              <a:t> from TRIM Results, </a:t>
            </a:r>
            <a:r>
              <a:rPr lang="en-US" dirty="0" smtClean="0"/>
              <a:t>Effective Friction Angle,</a:t>
            </a:r>
            <a:r>
              <a:rPr lang="en-US" baseline="0" dirty="0" smtClean="0"/>
              <a:t> and Effective Cohesion. FOS calculated</a:t>
            </a:r>
            <a:r>
              <a:rPr lang="en-US" dirty="0" smtClean="0"/>
              <a:t> </a:t>
            </a:r>
            <a:r>
              <a:rPr lang="en-US" baseline="0" dirty="0" smtClean="0"/>
              <a:t>for in-situ unsaturated conditions.  Back calculated the Pore Water pressures required to cause failure.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26717-781E-3D47-9F2F-2D27B93A4B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85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26717-781E-3D47-9F2F-2D27B93A4B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5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A6BA-E018-8746-AD24-2C077F54FBE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B8C9-D8D5-2345-9825-82930805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7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A6BA-E018-8746-AD24-2C077F54FBE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B8C9-D8D5-2345-9825-82930805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4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A6BA-E018-8746-AD24-2C077F54FBE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B8C9-D8D5-2345-9825-82930805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79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A6BA-E018-8746-AD24-2C077F54FBE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B8C9-D8D5-2345-9825-82930805FB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2974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A6BA-E018-8746-AD24-2C077F54FBE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B8C9-D8D5-2345-9825-82930805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84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A6BA-E018-8746-AD24-2C077F54FBE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B8C9-D8D5-2345-9825-82930805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29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A6BA-E018-8746-AD24-2C077F54FBE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B8C9-D8D5-2345-9825-82930805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66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A6BA-E018-8746-AD24-2C077F54FBE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B8C9-D8D5-2345-9825-82930805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03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A6BA-E018-8746-AD24-2C077F54FBE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B8C9-D8D5-2345-9825-82930805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5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A6BA-E018-8746-AD24-2C077F54FBE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B8C9-D8D5-2345-9825-82930805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2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A6BA-E018-8746-AD24-2C077F54FBE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B8C9-D8D5-2345-9825-82930805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A6BA-E018-8746-AD24-2C077F54FBE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B8C9-D8D5-2345-9825-82930805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70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A6BA-E018-8746-AD24-2C077F54FBE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B8C9-D8D5-2345-9825-82930805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2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A6BA-E018-8746-AD24-2C077F54FBE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B8C9-D8D5-2345-9825-82930805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1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A6BA-E018-8746-AD24-2C077F54FBE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B8C9-D8D5-2345-9825-82930805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5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A6BA-E018-8746-AD24-2C077F54FBE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B8C9-D8D5-2345-9825-82930805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5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A6BA-E018-8746-AD24-2C077F54FBE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B8C9-D8D5-2345-9825-82930805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6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76DA6BA-E018-8746-AD24-2C077F54FBE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E2BB8C9-D8D5-2345-9825-82930805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38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895" y="603650"/>
            <a:ext cx="8890693" cy="228324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Hydro-Mechanical Properties and Stability Analysis of </a:t>
            </a:r>
            <a:r>
              <a:rPr lang="en-US" sz="3200" b="1" dirty="0" smtClean="0">
                <a:solidFill>
                  <a:schemeClr val="tx2"/>
                </a:solidFill>
              </a:rPr>
              <a:t/>
            </a:r>
            <a:br>
              <a:rPr lang="en-US" sz="3200" b="1" dirty="0" smtClean="0">
                <a:solidFill>
                  <a:schemeClr val="tx2"/>
                </a:solidFill>
              </a:rPr>
            </a:br>
            <a:r>
              <a:rPr lang="en-US" sz="3200" b="1" dirty="0" smtClean="0">
                <a:solidFill>
                  <a:schemeClr val="tx2"/>
                </a:solidFill>
              </a:rPr>
              <a:t>Four </a:t>
            </a:r>
            <a:r>
              <a:rPr lang="en-US" sz="3200" b="1" dirty="0">
                <a:solidFill>
                  <a:schemeClr val="tx2"/>
                </a:solidFill>
              </a:rPr>
              <a:t>Landslide-Prone </a:t>
            </a:r>
            <a:r>
              <a:rPr lang="en-US" sz="3200" b="1" dirty="0" err="1">
                <a:solidFill>
                  <a:schemeClr val="tx2"/>
                </a:solidFill>
              </a:rPr>
              <a:t>Hillslopes</a:t>
            </a:r>
            <a:r>
              <a:rPr lang="en-US" sz="3200" b="1" dirty="0">
                <a:solidFill>
                  <a:schemeClr val="tx2"/>
                </a:solidFill>
              </a:rPr>
              <a:t> in Western North Carolina</a:t>
            </a:r>
            <a:r>
              <a:rPr lang="en-US" sz="3200" b="1" dirty="0" smtClean="0">
                <a:solidFill>
                  <a:schemeClr val="tx2"/>
                </a:solidFill>
                <a:effectLst/>
              </a:rPr>
              <a:t> 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063" y="2325834"/>
            <a:ext cx="8776526" cy="4394828"/>
          </a:xfrm>
        </p:spPr>
        <p:txBody>
          <a:bodyPr>
            <a:normAutofit fontScale="92500" lnSpcReduction="10000"/>
          </a:bodyPr>
          <a:lstStyle/>
          <a:p>
            <a:pPr algn="l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 October 2013</a:t>
            </a:r>
          </a:p>
          <a:p>
            <a:pPr algn="l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York W.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Lewis</a:t>
            </a:r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Alexandra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Wayllace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Jonathan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W.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Godt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pPr algn="l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Richard M. Wooten</a:t>
            </a:r>
            <a:r>
              <a:rPr lang="en-U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Ning Lu</a:t>
            </a:r>
            <a:r>
              <a:rPr lang="en-US" altLang="zh-CN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sz="18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Colorado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School of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Mines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sz="1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U.S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Geological Survey</a:t>
            </a:r>
          </a:p>
          <a:p>
            <a:pPr algn="l"/>
            <a:r>
              <a:rPr lang="en-US" sz="1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North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Carolina Geological Survey</a:t>
            </a:r>
          </a:p>
          <a:p>
            <a:pPr algn="l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3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39" y="-32648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Objectives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238" y="1690689"/>
            <a:ext cx="3768912" cy="3897311"/>
          </a:xfrm>
        </p:spPr>
        <p:txBody>
          <a:bodyPr>
            <a:normAutofit/>
          </a:bodyPr>
          <a:lstStyle/>
          <a:p>
            <a:r>
              <a:rPr lang="en-US" dirty="0"/>
              <a:t>Test Hydrological and Geotechnical properties</a:t>
            </a:r>
          </a:p>
          <a:p>
            <a:endParaRPr lang="en-US" dirty="0"/>
          </a:p>
          <a:p>
            <a:r>
              <a:rPr lang="en-US" dirty="0"/>
              <a:t>Calculate Factor of Safety</a:t>
            </a:r>
          </a:p>
          <a:p>
            <a:endParaRPr lang="en-US" dirty="0"/>
          </a:p>
          <a:p>
            <a:r>
              <a:rPr lang="en-US" dirty="0"/>
              <a:t>Determine </a:t>
            </a:r>
            <a:r>
              <a:rPr lang="en-US" dirty="0" smtClean="0"/>
              <a:t>pore-water </a:t>
            </a:r>
            <a:r>
              <a:rPr lang="en-US" dirty="0"/>
              <a:t>p</a:t>
            </a:r>
            <a:r>
              <a:rPr lang="en-US" dirty="0" smtClean="0"/>
              <a:t>ressures needed  </a:t>
            </a:r>
            <a:r>
              <a:rPr lang="en-US" dirty="0"/>
              <a:t>to cause slope failure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7100" y="90489"/>
            <a:ext cx="4267200" cy="3200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7100" y="3438526"/>
            <a:ext cx="4267200" cy="3200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75791" y="6498413"/>
            <a:ext cx="3089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Photos  courtesy of NC Geological Survey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023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MG_1_4_DRG_12k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0482" y="2135701"/>
            <a:ext cx="300110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" y="-1429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Site Locations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096" y="6096473"/>
            <a:ext cx="8528304" cy="5461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Slope angles average 31 degrees.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940804" y="1648865"/>
            <a:ext cx="158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Poplar Cove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1937" y="1648865"/>
            <a:ext cx="158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Mooney Gap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78250" y="1648865"/>
            <a:ext cx="158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Bent Creek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01579" y="3501189"/>
            <a:ext cx="5895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25643" y="3737808"/>
            <a:ext cx="5895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1" descr="PC-2_DRG_12k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01772" y="2129589"/>
            <a:ext cx="302697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V="1">
            <a:off x="6749717" y="3011903"/>
            <a:ext cx="5895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1" descr="BC-1_DRG_12k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26838" y="2135701"/>
            <a:ext cx="300110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V="1">
            <a:off x="3188703" y="3958389"/>
            <a:ext cx="5895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89700" y="5793301"/>
            <a:ext cx="2748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Maps courtesy of NC Geological Survey</a:t>
            </a:r>
            <a:endParaRPr lang="en-US" sz="1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438715" y="223167"/>
            <a:ext cx="2760868" cy="1193789"/>
            <a:chOff x="6077624" y="189301"/>
            <a:chExt cx="2837776" cy="1243698"/>
          </a:xfrm>
        </p:grpSpPr>
        <p:grpSp>
          <p:nvGrpSpPr>
            <p:cNvPr id="5" name="Group 4"/>
            <p:cNvGrpSpPr/>
            <p:nvPr/>
          </p:nvGrpSpPr>
          <p:grpSpPr>
            <a:xfrm>
              <a:off x="6077624" y="189301"/>
              <a:ext cx="2837776" cy="1243698"/>
              <a:chOff x="6077624" y="189301"/>
              <a:chExt cx="2837776" cy="124369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77624" y="189301"/>
                <a:ext cx="2837776" cy="1243698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6311899" y="609599"/>
                <a:ext cx="437817" cy="333375"/>
              </a:xfrm>
              <a:prstGeom prst="rect">
                <a:avLst/>
              </a:prstGeom>
              <a:noFill/>
              <a:ln>
                <a:solidFill>
                  <a:srgbClr val="C5840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431285" y="687071"/>
              <a:ext cx="262567" cy="173988"/>
              <a:chOff x="6431285" y="687071"/>
              <a:chExt cx="262567" cy="173988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6477004" y="815340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648133" y="687071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431285" y="755650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5" name="Picture 10" descr="ls_NC_geo.t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11" y="198212"/>
            <a:ext cx="2929168" cy="124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38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59417" y="142100"/>
            <a:ext cx="7886700" cy="58578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Typical Soil Horizon Thicknesses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6254" y="2040100"/>
            <a:ext cx="2743200" cy="578404"/>
          </a:xfrm>
          <a:prstGeom prst="rect">
            <a:avLst/>
          </a:prstGeom>
          <a:solidFill>
            <a:srgbClr val="3333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756252" y="2590922"/>
            <a:ext cx="2743200" cy="822960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756253" y="3386300"/>
            <a:ext cx="2743200" cy="822960"/>
          </a:xfrm>
          <a:prstGeom prst="rect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756252" y="4181678"/>
            <a:ext cx="2743200" cy="646331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633650" y="2026502"/>
            <a:ext cx="27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30 cm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633650" y="2777609"/>
            <a:ext cx="27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60 cm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633650" y="3545324"/>
            <a:ext cx="27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60 cm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633650" y="4181678"/>
            <a:ext cx="27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 cm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92695" y="5658678"/>
            <a:ext cx="634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Classification: </a:t>
            </a:r>
            <a:r>
              <a:rPr lang="en-US" sz="2400" dirty="0" err="1" smtClean="0"/>
              <a:t>Silty</a:t>
            </a:r>
            <a:r>
              <a:rPr lang="en-US" sz="2400" dirty="0" smtClean="0"/>
              <a:t> Sands (SM), </a:t>
            </a:r>
            <a:r>
              <a:rPr lang="en-US" sz="2400" dirty="0" err="1" smtClean="0"/>
              <a:t>Silty</a:t>
            </a:r>
            <a:r>
              <a:rPr lang="en-US" sz="2400" dirty="0" smtClean="0"/>
              <a:t> Clays (SC)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546" y="882315"/>
            <a:ext cx="2309992" cy="462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00" y="-194120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Laboratory Tests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00" y="938204"/>
            <a:ext cx="8405600" cy="2724243"/>
          </a:xfrm>
        </p:spPr>
        <p:txBody>
          <a:bodyPr numCol="1">
            <a:normAutofit lnSpcReduction="10000"/>
          </a:bodyPr>
          <a:lstStyle/>
          <a:p>
            <a:r>
              <a:rPr lang="en-US" dirty="0" smtClean="0"/>
              <a:t>Index Properties for soil classification</a:t>
            </a:r>
          </a:p>
          <a:p>
            <a:endParaRPr lang="en-US" dirty="0" smtClean="0"/>
          </a:p>
          <a:p>
            <a:r>
              <a:rPr lang="en-US" dirty="0" smtClean="0"/>
              <a:t>Direct Shear (unsaturated &amp; saturated) for shear strength parameters</a:t>
            </a:r>
          </a:p>
          <a:p>
            <a:endParaRPr lang="en-US" dirty="0" smtClean="0"/>
          </a:p>
          <a:p>
            <a:r>
              <a:rPr lang="en-US" u="sng" dirty="0"/>
              <a:t>T</a:t>
            </a:r>
            <a:r>
              <a:rPr lang="en-US" dirty="0" smtClean="0"/>
              <a:t>ransient </a:t>
            </a:r>
            <a:r>
              <a:rPr lang="en-US" u="sng" dirty="0"/>
              <a:t>R</a:t>
            </a:r>
            <a:r>
              <a:rPr lang="en-US" dirty="0" smtClean="0"/>
              <a:t>elease and </a:t>
            </a:r>
            <a:r>
              <a:rPr lang="en-US" u="sng" dirty="0" smtClean="0"/>
              <a:t>I</a:t>
            </a:r>
            <a:r>
              <a:rPr lang="en-US" dirty="0" smtClean="0"/>
              <a:t>mbibition </a:t>
            </a:r>
            <a:r>
              <a:rPr lang="en-US" u="sng" dirty="0" smtClean="0"/>
              <a:t>M</a:t>
            </a:r>
            <a:r>
              <a:rPr lang="en-US" dirty="0" smtClean="0"/>
              <a:t>ethod (TRIM) for soil-water retention, hydraulic conductivity, and suction stress functions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3537215"/>
            <a:ext cx="2414200" cy="31937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757" y="3750119"/>
            <a:ext cx="4315799" cy="29808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092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7507223"/>
              </p:ext>
            </p:extLst>
          </p:nvPr>
        </p:nvGraphicFramePr>
        <p:xfrm>
          <a:off x="0" y="2197100"/>
          <a:ext cx="457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44730"/>
              </p:ext>
            </p:extLst>
          </p:nvPr>
        </p:nvGraphicFramePr>
        <p:xfrm>
          <a:off x="4526280" y="2197100"/>
          <a:ext cx="461772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69900" y="1286670"/>
            <a:ext cx="4102100" cy="8239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Hydraulic Conductivity Function &amp; Soil Water Retention Curve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2000" y="1373188"/>
            <a:ext cx="4406900" cy="8239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Suction Stress Characteristic Curve &amp; Soil Water Retention Curve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6300" y="-194120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Test Results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1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45357" y="1214906"/>
            <a:ext cx="5839807" cy="8914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39" y="104029"/>
            <a:ext cx="7886700" cy="71437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Infinite-Slope Stability Analysis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480" y="525339"/>
            <a:ext cx="8515350" cy="71700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lvl="8"/>
            <a:endParaRPr lang="en-US" dirty="0"/>
          </a:p>
          <a:p>
            <a:endParaRPr lang="en-US" dirty="0" smtClean="0"/>
          </a:p>
          <a:p>
            <a:pPr marL="2743200" lvl="8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2743200" lvl="8" indent="0">
              <a:buNone/>
            </a:pPr>
            <a:endParaRPr lang="en-US" sz="1500" dirty="0" smtClean="0">
              <a:latin typeface="Calibri" panose="020F0502020204030204" pitchFamily="34" charset="0"/>
            </a:endParaRPr>
          </a:p>
          <a:p>
            <a:pPr marL="2743200" lvl="8" indent="0">
              <a:buNone/>
            </a:pPr>
            <a:endParaRPr lang="en-US" sz="1500" dirty="0" smtClean="0">
              <a:latin typeface="Calibri" panose="020F0502020204030204" pitchFamily="34" charset="0"/>
            </a:endParaRPr>
          </a:p>
          <a:p>
            <a:pPr marL="2743200" lvl="8" indent="0">
              <a:buNone/>
            </a:pPr>
            <a:r>
              <a:rPr lang="en-US" sz="1600" dirty="0" smtClean="0">
                <a:latin typeface="Calibri" panose="020F0502020204030204" pitchFamily="34" charset="0"/>
              </a:rPr>
              <a:t>ɸ’ = Effective friction angle (degrees)</a:t>
            </a:r>
          </a:p>
          <a:p>
            <a:pPr marL="2743200" lvl="8" indent="0">
              <a:buNone/>
            </a:pPr>
            <a:r>
              <a:rPr lang="el-GR" sz="1600" dirty="0" smtClean="0">
                <a:latin typeface="Calibri" panose="020F0502020204030204" pitchFamily="34" charset="0"/>
              </a:rPr>
              <a:t>β</a:t>
            </a:r>
            <a:r>
              <a:rPr lang="en-US" sz="1600" dirty="0" smtClean="0">
                <a:latin typeface="Calibri" panose="020F0502020204030204" pitchFamily="34" charset="0"/>
              </a:rPr>
              <a:t>  = Slope angle (degrees)</a:t>
            </a:r>
          </a:p>
          <a:p>
            <a:pPr marL="2743200" lvl="8" indent="0">
              <a:buNone/>
            </a:pPr>
            <a:r>
              <a:rPr lang="en-US" sz="1600" dirty="0" smtClean="0"/>
              <a:t>c’  = Effective cohesion (</a:t>
            </a:r>
            <a:r>
              <a:rPr lang="en-US" sz="1600" dirty="0" err="1" smtClean="0"/>
              <a:t>kPa</a:t>
            </a:r>
            <a:r>
              <a:rPr lang="en-US" sz="1600" dirty="0" smtClean="0"/>
              <a:t>)</a:t>
            </a:r>
          </a:p>
          <a:p>
            <a:pPr marL="2743200" lvl="8" indent="0">
              <a:buNone/>
            </a:pPr>
            <a:r>
              <a:rPr lang="en-US" sz="1600" dirty="0" err="1" smtClean="0">
                <a:latin typeface="Symbol" charset="2"/>
                <a:cs typeface="Symbol" charset="2"/>
              </a:rPr>
              <a:t>s</a:t>
            </a:r>
            <a:r>
              <a:rPr lang="en-US" sz="1600" baseline="30000" dirty="0" err="1" smtClean="0"/>
              <a:t>s</a:t>
            </a:r>
            <a:r>
              <a:rPr lang="en-US" sz="1600" dirty="0" smtClean="0"/>
              <a:t>= Suction stress (</a:t>
            </a:r>
            <a:r>
              <a:rPr lang="en-US" sz="1600" dirty="0" err="1" smtClean="0"/>
              <a:t>kPa</a:t>
            </a:r>
            <a:r>
              <a:rPr lang="en-US" sz="1600" dirty="0" smtClean="0"/>
              <a:t>)</a:t>
            </a:r>
          </a:p>
          <a:p>
            <a:pPr marL="2743200" lvl="8" indent="0">
              <a:buNone/>
            </a:pPr>
            <a:r>
              <a:rPr lang="en-US" sz="1600" dirty="0" smtClean="0"/>
              <a:t> </a:t>
            </a:r>
            <a:r>
              <a:rPr lang="en-US" sz="1600" dirty="0" smtClean="0">
                <a:latin typeface="Symbol" charset="2"/>
                <a:cs typeface="Symbol" charset="2"/>
              </a:rPr>
              <a:t>g =</a:t>
            </a:r>
            <a:r>
              <a:rPr lang="en-US" sz="1600" dirty="0" smtClean="0"/>
              <a:t> Unit Weight (</a:t>
            </a:r>
            <a:r>
              <a:rPr lang="en-US" sz="1600" dirty="0" err="1" smtClean="0"/>
              <a:t>kN</a:t>
            </a:r>
            <a:r>
              <a:rPr lang="en-US" sz="1600" dirty="0" smtClean="0"/>
              <a:t>/m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)</a:t>
            </a:r>
          </a:p>
          <a:p>
            <a:pPr marL="2743200" lvl="8" indent="0">
              <a:buNone/>
            </a:pPr>
            <a:r>
              <a:rPr lang="en-US" sz="1600" dirty="0"/>
              <a:t>z</a:t>
            </a:r>
            <a:r>
              <a:rPr lang="en-US" sz="1600" dirty="0" smtClean="0"/>
              <a:t> = Vertical depth (m)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01922" y="2084764"/>
            <a:ext cx="2142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(Lu and </a:t>
            </a:r>
            <a:r>
              <a:rPr lang="en-US" sz="1400" i="1" dirty="0" err="1" smtClean="0"/>
              <a:t>Godt</a:t>
            </a:r>
            <a:r>
              <a:rPr lang="en-US" sz="1400" i="1" dirty="0" smtClean="0"/>
              <a:t>, WRR,  2008)</a:t>
            </a:r>
            <a:endParaRPr lang="en-US" sz="1400" i="1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1303814"/>
              </p:ext>
            </p:extLst>
          </p:nvPr>
        </p:nvGraphicFramePr>
        <p:xfrm>
          <a:off x="127001" y="4454525"/>
          <a:ext cx="8896234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005"/>
                <a:gridCol w="2274039"/>
                <a:gridCol w="42731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Sample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In</a:t>
                      </a:r>
                      <a:r>
                        <a:rPr lang="en-US" sz="1800" i="1" baseline="0" dirty="0" smtClean="0"/>
                        <a:t> situ </a:t>
                      </a:r>
                      <a:r>
                        <a:rPr lang="en-US" sz="1800" dirty="0" smtClean="0"/>
                        <a:t>Factor of</a:t>
                      </a:r>
                      <a:r>
                        <a:rPr lang="en-US" sz="1800" baseline="0" dirty="0" smtClean="0"/>
                        <a:t> Safety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Pore</a:t>
                      </a:r>
                      <a:r>
                        <a:rPr lang="en-US" sz="1800" baseline="0" dirty="0" smtClean="0"/>
                        <a:t> Water Pressure (</a:t>
                      </a:r>
                      <a:r>
                        <a:rPr lang="en-US" sz="1800" baseline="0" dirty="0" err="1" smtClean="0"/>
                        <a:t>kPa</a:t>
                      </a:r>
                      <a:r>
                        <a:rPr lang="en-US" sz="1800" baseline="0" dirty="0" smtClean="0"/>
                        <a:t>) for FOS = 1</a:t>
                      </a:r>
                    </a:p>
                  </a:txBody>
                  <a:tcPr/>
                </a:tc>
              </a:tr>
              <a:tr h="3562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MG1TP1,</a:t>
                      </a:r>
                      <a:r>
                        <a:rPr lang="en-US" sz="1800" baseline="0" dirty="0" smtClean="0"/>
                        <a:t> 115-125cm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2.11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6.7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MG4Tp1, 70-80 cm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2.34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7.7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PC2TP1,</a:t>
                      </a:r>
                      <a:r>
                        <a:rPr lang="en-US" sz="1800" baseline="0" dirty="0" smtClean="0"/>
                        <a:t> 50-65 cm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2.72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8.15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BC1TP1,</a:t>
                      </a:r>
                      <a:r>
                        <a:rPr lang="en-US" sz="1800" baseline="0" dirty="0" smtClean="0"/>
                        <a:t> 100-105</a:t>
                      </a:r>
                      <a:r>
                        <a:rPr lang="en-US" sz="1800" dirty="0" smtClean="0"/>
                        <a:t> cm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2.14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13.5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395941"/>
              </p:ext>
            </p:extLst>
          </p:nvPr>
        </p:nvGraphicFramePr>
        <p:xfrm>
          <a:off x="1820767" y="1266462"/>
          <a:ext cx="53371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4" imgW="3225800" imgH="457200" progId="Equation.3">
                  <p:embed/>
                </p:oleObj>
              </mc:Choice>
              <mc:Fallback>
                <p:oleObj name="Equation" r:id="rId4" imgW="3225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767" y="1266462"/>
                        <a:ext cx="5337175" cy="71755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558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29" y="45166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Conclusions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325" y="974724"/>
            <a:ext cx="7675350" cy="588327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Stability calculations indicate modestly stable slopes under field conditions.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Results show that rainfall events need only increase pore water pressures by 6.7 </a:t>
            </a:r>
            <a:r>
              <a:rPr lang="en-US" dirty="0" err="1" smtClean="0"/>
              <a:t>kPa</a:t>
            </a:r>
            <a:r>
              <a:rPr lang="en-US" dirty="0" smtClean="0"/>
              <a:t> to 13.5 </a:t>
            </a:r>
            <a:r>
              <a:rPr lang="en-US" dirty="0" err="1" smtClean="0"/>
              <a:t>kPa</a:t>
            </a:r>
            <a:r>
              <a:rPr lang="en-US" dirty="0" smtClean="0"/>
              <a:t>  in order to cause landslides in the region.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of improved hydrologic/geotechnical testing methods can quantitatively assess regional landslides.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1800" dirty="0" smtClean="0"/>
              <a:t>Acknowledgement: NASA (Grant # NNX12AO19G)</a:t>
            </a:r>
          </a:p>
        </p:txBody>
      </p:sp>
    </p:spTree>
    <p:extLst>
      <p:ext uri="{BB962C8B-B14F-4D97-AF65-F5344CB8AC3E}">
        <p14:creationId xmlns:p14="http://schemas.microsoft.com/office/powerpoint/2010/main" val="41141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647</Words>
  <Application>Microsoft Office PowerPoint</Application>
  <PresentationFormat>On-screen Show (4:3)</PresentationFormat>
  <Paragraphs>113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Corbel</vt:lpstr>
      <vt:lpstr>华文楷体</vt:lpstr>
      <vt:lpstr>Symbol</vt:lpstr>
      <vt:lpstr>Depth</vt:lpstr>
      <vt:lpstr>Equation</vt:lpstr>
      <vt:lpstr>Hydro-Mechanical Properties and Stability Analysis of  Four Landslide-Prone Hillslopes in Western North Carolina </vt:lpstr>
      <vt:lpstr>Objectives</vt:lpstr>
      <vt:lpstr>Site Locations</vt:lpstr>
      <vt:lpstr>Typical Soil Horizon Thicknesses</vt:lpstr>
      <vt:lpstr>Laboratory Tests</vt:lpstr>
      <vt:lpstr>Test Results</vt:lpstr>
      <vt:lpstr>Infinite-Slope Stability Analysis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Hydro-Mechanical Properties and Stability Analysis of Four Landslide-Prone Hillslopes in Western North Carolina</dc:title>
  <dc:creator>York Lewis</dc:creator>
  <cp:lastModifiedBy>York</cp:lastModifiedBy>
  <cp:revision>119</cp:revision>
  <cp:lastPrinted>2013-10-22T19:40:46Z</cp:lastPrinted>
  <dcterms:created xsi:type="dcterms:W3CDTF">2013-09-17T15:45:29Z</dcterms:created>
  <dcterms:modified xsi:type="dcterms:W3CDTF">2013-10-29T13:54:57Z</dcterms:modified>
</cp:coreProperties>
</file>