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1" r:id="rId1"/>
    <p:sldMasterId id="2147483652" r:id="rId2"/>
    <p:sldMasterId id="2147483653" r:id="rId3"/>
    <p:sldMasterId id="2147483654" r:id="rId4"/>
    <p:sldMasterId id="2147483655" r:id="rId5"/>
    <p:sldMasterId id="2147483656" r:id="rId6"/>
    <p:sldMasterId id="2147483657" r:id="rId7"/>
    <p:sldMasterId id="2147483658" r:id="rId8"/>
    <p:sldMasterId id="2147483659" r:id="rId9"/>
    <p:sldMasterId id="2147483660" r:id="rId10"/>
    <p:sldMasterId id="2147483661" r:id="rId11"/>
    <p:sldMasterId id="2147483828" r:id="rId12"/>
    <p:sldMasterId id="2147483924" r:id="rId13"/>
    <p:sldMasterId id="2147483948" r:id="rId14"/>
    <p:sldMasterId id="2147483960" r:id="rId15"/>
    <p:sldMasterId id="2147483972" r:id="rId16"/>
    <p:sldMasterId id="2147483984" r:id="rId17"/>
    <p:sldMasterId id="2147483996" r:id="rId18"/>
    <p:sldMasterId id="2147484242" r:id="rId19"/>
  </p:sldMasterIdLst>
  <p:notesMasterIdLst>
    <p:notesMasterId r:id="rId46"/>
  </p:notesMasterIdLst>
  <p:handoutMasterIdLst>
    <p:handoutMasterId r:id="rId47"/>
  </p:handoutMasterIdLst>
  <p:sldIdLst>
    <p:sldId id="272" r:id="rId20"/>
    <p:sldId id="274" r:id="rId21"/>
    <p:sldId id="276" r:id="rId22"/>
    <p:sldId id="320" r:id="rId23"/>
    <p:sldId id="303" r:id="rId24"/>
    <p:sldId id="304" r:id="rId25"/>
    <p:sldId id="295" r:id="rId26"/>
    <p:sldId id="284" r:id="rId27"/>
    <p:sldId id="315" r:id="rId28"/>
    <p:sldId id="316" r:id="rId29"/>
    <p:sldId id="323" r:id="rId30"/>
    <p:sldId id="294" r:id="rId31"/>
    <p:sldId id="324" r:id="rId32"/>
    <p:sldId id="322" r:id="rId33"/>
    <p:sldId id="266" r:id="rId34"/>
    <p:sldId id="265" r:id="rId35"/>
    <p:sldId id="264" r:id="rId36"/>
    <p:sldId id="310" r:id="rId37"/>
    <p:sldId id="309" r:id="rId38"/>
    <p:sldId id="285" r:id="rId39"/>
    <p:sldId id="321" r:id="rId40"/>
    <p:sldId id="261" r:id="rId41"/>
    <p:sldId id="301" r:id="rId42"/>
    <p:sldId id="306" r:id="rId43"/>
    <p:sldId id="271" r:id="rId44"/>
    <p:sldId id="325" r:id="rId4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1pPr>
    <a:lvl2pPr marL="454025" indent="1588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2pPr>
    <a:lvl3pPr marL="909638" indent="1588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3pPr>
    <a:lvl4pPr marL="1363663" indent="4763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4pPr>
    <a:lvl5pPr marL="1820863" indent="4763" algn="ctr" rtl="0" fontAlgn="base">
      <a:spcBef>
        <a:spcPct val="0"/>
      </a:spcBef>
      <a:spcAft>
        <a:spcPct val="0"/>
      </a:spcAft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5pPr>
    <a:lvl6pPr marL="2286000" algn="l" defTabSz="914400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6pPr>
    <a:lvl7pPr marL="2743200" algn="l" defTabSz="914400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7pPr>
    <a:lvl8pPr marL="3200400" algn="l" defTabSz="914400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8pPr>
    <a:lvl9pPr marL="3657600" algn="l" defTabSz="914400" rtl="0" eaLnBrk="1" latinLnBrk="0" hangingPunct="1">
      <a:defRPr sz="4300" kern="1200">
        <a:solidFill>
          <a:srgbClr val="000000"/>
        </a:solidFill>
        <a:latin typeface="Gill Sans" charset="0"/>
        <a:ea typeface="ヒラギノ角ゴ ProN W3" charset="-128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19" autoAdjust="0"/>
  </p:normalViewPr>
  <p:slideViewPr>
    <p:cSldViewPr>
      <p:cViewPr>
        <p:scale>
          <a:sx n="50" d="100"/>
          <a:sy n="50" d="100"/>
        </p:scale>
        <p:origin x="-1224" y="-26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A_Nicolas2012\MSL\CHEMCAM\ChemCam-Papers\Paper180sols2nd3rdWave\PaperStrati\sol401finalstratiwithoutDiagenetic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Gillespie Lake</c:v>
          </c:tx>
          <c:spPr>
            <a:ln w="38100" cmpd="sng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'Sol0-401_plsox_fixedNC'!$AH$12:$AN$12</c:f>
              <c:strCache>
                <c:ptCount val="7"/>
                <c:pt idx="0">
                  <c:v>SiO2</c:v>
                </c:pt>
                <c:pt idx="1">
                  <c:v>Al2O3</c:v>
                </c:pt>
                <c:pt idx="2">
                  <c:v>FeO</c:v>
                </c:pt>
                <c:pt idx="3">
                  <c:v>MgO</c:v>
                </c:pt>
                <c:pt idx="4">
                  <c:v>CaO</c:v>
                </c:pt>
                <c:pt idx="5">
                  <c:v>Na2O</c:v>
                </c:pt>
                <c:pt idx="6">
                  <c:v>K2O</c:v>
                </c:pt>
              </c:strCache>
            </c:strRef>
          </c:cat>
          <c:val>
            <c:numRef>
              <c:f>'Sol0-401_plsox_fixedNC'!$AH$14:$AN$14</c:f>
              <c:numCache>
                <c:formatCode>General</c:formatCode>
                <c:ptCount val="7"/>
                <c:pt idx="0">
                  <c:v>0.99533709162737205</c:v>
                </c:pt>
                <c:pt idx="1">
                  <c:v>0.95083535196282998</c:v>
                </c:pt>
                <c:pt idx="2">
                  <c:v>1.031812317374637</c:v>
                </c:pt>
                <c:pt idx="3">
                  <c:v>0.96073765482750195</c:v>
                </c:pt>
                <c:pt idx="4">
                  <c:v>0.99513684621748399</c:v>
                </c:pt>
                <c:pt idx="5">
                  <c:v>0.95039019822069704</c:v>
                </c:pt>
                <c:pt idx="6">
                  <c:v>0.60636180679785301</c:v>
                </c:pt>
              </c:numCache>
            </c:numRef>
          </c:val>
          <c:smooth val="0"/>
        </c:ser>
        <c:ser>
          <c:idx val="1"/>
          <c:order val="1"/>
          <c:tx>
            <c:v>Point Lake</c:v>
          </c:tx>
          <c:spPr>
            <a:ln w="38100" cmpd="sng">
              <a:solidFill>
                <a:srgbClr val="1F497D">
                  <a:lumMod val="60000"/>
                  <a:lumOff val="40000"/>
                </a:srgbClr>
              </a:solidFill>
            </a:ln>
          </c:spPr>
          <c:marker>
            <c:symbol val="none"/>
          </c:marker>
          <c:cat>
            <c:strRef>
              <c:f>'Sol0-401_plsox_fixedNC'!$AH$12:$AN$12</c:f>
              <c:strCache>
                <c:ptCount val="7"/>
                <c:pt idx="0">
                  <c:v>SiO2</c:v>
                </c:pt>
                <c:pt idx="1">
                  <c:v>Al2O3</c:v>
                </c:pt>
                <c:pt idx="2">
                  <c:v>FeO</c:v>
                </c:pt>
                <c:pt idx="3">
                  <c:v>MgO</c:v>
                </c:pt>
                <c:pt idx="4">
                  <c:v>CaO</c:v>
                </c:pt>
                <c:pt idx="5">
                  <c:v>Na2O</c:v>
                </c:pt>
                <c:pt idx="6">
                  <c:v>K2O</c:v>
                </c:pt>
              </c:strCache>
            </c:strRef>
          </c:cat>
          <c:val>
            <c:numRef>
              <c:f>'Sol0-401_plsox_fixedNC'!$AH$15:$AN$15</c:f>
              <c:numCache>
                <c:formatCode>General</c:formatCode>
                <c:ptCount val="7"/>
                <c:pt idx="0">
                  <c:v>1.021974478934492</c:v>
                </c:pt>
                <c:pt idx="1">
                  <c:v>1.0678373266535111</c:v>
                </c:pt>
                <c:pt idx="2">
                  <c:v>1.0485167274497149</c:v>
                </c:pt>
                <c:pt idx="3">
                  <c:v>0.55911479912020801</c:v>
                </c:pt>
                <c:pt idx="4">
                  <c:v>1.017870445618313</c:v>
                </c:pt>
                <c:pt idx="5">
                  <c:v>1.102419034476992</c:v>
                </c:pt>
                <c:pt idx="6">
                  <c:v>1.6355050323508269</c:v>
                </c:pt>
              </c:numCache>
            </c:numRef>
          </c:val>
          <c:smooth val="0"/>
        </c:ser>
        <c:ser>
          <c:idx val="2"/>
          <c:order val="2"/>
          <c:tx>
            <c:v>Shaler</c:v>
          </c:tx>
          <c:spPr>
            <a:ln w="38100" cmpd="sng">
              <a:solidFill>
                <a:srgbClr val="1F497D">
                  <a:lumMod val="75000"/>
                </a:srgbClr>
              </a:solidFill>
            </a:ln>
          </c:spPr>
          <c:marker>
            <c:symbol val="none"/>
          </c:marker>
          <c:cat>
            <c:strRef>
              <c:f>'Sol0-401_plsox_fixedNC'!$AH$12:$AN$12</c:f>
              <c:strCache>
                <c:ptCount val="7"/>
                <c:pt idx="0">
                  <c:v>SiO2</c:v>
                </c:pt>
                <c:pt idx="1">
                  <c:v>Al2O3</c:v>
                </c:pt>
                <c:pt idx="2">
                  <c:v>FeO</c:v>
                </c:pt>
                <c:pt idx="3">
                  <c:v>MgO</c:v>
                </c:pt>
                <c:pt idx="4">
                  <c:v>CaO</c:v>
                </c:pt>
                <c:pt idx="5">
                  <c:v>Na2O</c:v>
                </c:pt>
                <c:pt idx="6">
                  <c:v>K2O</c:v>
                </c:pt>
              </c:strCache>
            </c:strRef>
          </c:cat>
          <c:val>
            <c:numRef>
              <c:f>'Sol0-401_plsox_fixedNC'!$AH$16:$AN$16</c:f>
              <c:numCache>
                <c:formatCode>General</c:formatCode>
                <c:ptCount val="7"/>
                <c:pt idx="0">
                  <c:v>1.0039279933496239</c:v>
                </c:pt>
                <c:pt idx="1">
                  <c:v>0.98400199113561804</c:v>
                </c:pt>
                <c:pt idx="2">
                  <c:v>1.0515525343216039</c:v>
                </c:pt>
                <c:pt idx="3">
                  <c:v>0.86027439889434998</c:v>
                </c:pt>
                <c:pt idx="4">
                  <c:v>1.02954758942078</c:v>
                </c:pt>
                <c:pt idx="5">
                  <c:v>0.99626315353384798</c:v>
                </c:pt>
                <c:pt idx="6">
                  <c:v>1.563657407407407</c:v>
                </c:pt>
              </c:numCache>
            </c:numRef>
          </c:val>
          <c:smooth val="0"/>
        </c:ser>
        <c:ser>
          <c:idx val="4"/>
          <c:order val="3"/>
          <c:tx>
            <c:v>Rocknest</c:v>
          </c:tx>
          <c:spPr>
            <a:ln w="38100" cap="flat" cmpd="sng" algn="ctr">
              <a:solidFill>
                <a:srgbClr val="1F497D">
                  <a:lumMod val="40000"/>
                  <a:lumOff val="60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none"/>
          </c:marker>
          <c:val>
            <c:numRef>
              <c:f>'Sol0-401_plsox_fixedNC'!$AH$18:$AN$18</c:f>
              <c:numCache>
                <c:formatCode>General</c:formatCode>
                <c:ptCount val="7"/>
                <c:pt idx="0">
                  <c:v>1.1100969278488351</c:v>
                </c:pt>
                <c:pt idx="1">
                  <c:v>0.90752142199002095</c:v>
                </c:pt>
                <c:pt idx="2">
                  <c:v>1.215787199526974</c:v>
                </c:pt>
                <c:pt idx="3">
                  <c:v>0.223425655050872</c:v>
                </c:pt>
                <c:pt idx="4">
                  <c:v>0.78177141477838397</c:v>
                </c:pt>
                <c:pt idx="5">
                  <c:v>0.82596102942432204</c:v>
                </c:pt>
                <c:pt idx="6">
                  <c:v>1.6531928948913699</c:v>
                </c:pt>
              </c:numCache>
            </c:numRef>
          </c:val>
          <c:smooth val="0"/>
        </c:ser>
        <c:ser>
          <c:idx val="3"/>
          <c:order val="4"/>
          <c:tx>
            <c:v>Bathurst</c:v>
          </c:tx>
          <c:spPr>
            <a:ln w="38100" cmpd="sng">
              <a:solidFill>
                <a:srgbClr val="0000FF"/>
              </a:solidFill>
            </a:ln>
          </c:spPr>
          <c:marker>
            <c:symbol val="none"/>
          </c:marker>
          <c:val>
            <c:numRef>
              <c:f>'Sol0-401_plsox_fixedNC'!$AH$19:$AN$19</c:f>
              <c:numCache>
                <c:formatCode>General</c:formatCode>
                <c:ptCount val="7"/>
                <c:pt idx="0">
                  <c:v>1.017393664135084</c:v>
                </c:pt>
                <c:pt idx="1">
                  <c:v>0.92783665029723505</c:v>
                </c:pt>
                <c:pt idx="2">
                  <c:v>1.0657787241884129</c:v>
                </c:pt>
                <c:pt idx="3">
                  <c:v>1.2019110903649191</c:v>
                </c:pt>
                <c:pt idx="4">
                  <c:v>0.92812911725955305</c:v>
                </c:pt>
                <c:pt idx="5">
                  <c:v>0.83762863534675702</c:v>
                </c:pt>
                <c:pt idx="6">
                  <c:v>2.1155769230769228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524288"/>
        <c:axId val="172525824"/>
      </c:lineChart>
      <c:catAx>
        <c:axId val="172524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en-US"/>
          </a:p>
        </c:txPr>
        <c:crossAx val="172525824"/>
        <c:crosses val="autoZero"/>
        <c:auto val="1"/>
        <c:lblAlgn val="ctr"/>
        <c:lblOffset val="100"/>
        <c:noMultiLvlLbl val="0"/>
      </c:catAx>
      <c:valAx>
        <c:axId val="172525824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172524288"/>
        <c:crosses val="autoZero"/>
        <c:crossBetween val="between"/>
      </c:valAx>
      <c:spPr>
        <a:solidFill>
          <a:schemeClr val="tx1"/>
        </a:solidFill>
        <a:ln w="15875">
          <a:solidFill>
            <a:sysClr val="windowText" lastClr="000000"/>
          </a:solidFill>
        </a:ln>
      </c:spPr>
    </c:plotArea>
    <c:legend>
      <c:legendPos val="r"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C2755-86EC-F94F-A3F6-8CDCBA3B5F48}" type="datetimeFigureOut">
              <a:rPr lang="en-US" smtClean="0"/>
              <a:pPr/>
              <a:t>10/26/2013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1747A-7362-5D49-8202-7541701974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478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2894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MS PGothic" pitchFamily="34" charset="-128"/>
        <a:cs typeface="ＭＳ Ｐゴシック" charset="-128"/>
      </a:defRPr>
    </a:lvl1pPr>
    <a:lvl2pPr marL="454025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MS PGothic" pitchFamily="34" charset="-128"/>
        <a:cs typeface="+mn-cs"/>
      </a:defRPr>
    </a:lvl2pPr>
    <a:lvl3pPr marL="909638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MS PGothic" pitchFamily="34" charset="-128"/>
        <a:cs typeface="+mn-cs"/>
      </a:defRPr>
    </a:lvl3pPr>
    <a:lvl4pPr marL="136366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MS PGothic" pitchFamily="34" charset="-128"/>
        <a:cs typeface="+mn-cs"/>
      </a:defRPr>
    </a:lvl4pPr>
    <a:lvl5pPr marL="1820863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Gill Sans" charset="0"/>
        <a:ea typeface="MS PGothic" pitchFamily="34" charset="-128"/>
        <a:cs typeface="+mn-cs"/>
      </a:defRPr>
    </a:lvl5pPr>
    <a:lvl6pPr marL="2277830" algn="l" defTabSz="45554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33380" algn="l" defTabSz="45554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88951" algn="l" defTabSz="45554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44520" algn="l" defTabSz="45554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fld id="{54A8C592-7E95-430D-843B-4F71481A48FE}" type="slidenum">
              <a:rPr lang="en-US" altLang="en-US" sz="4200"/>
              <a:pPr eaLnBrk="1" hangingPunct="1"/>
              <a:t>0</a:t>
            </a:fld>
            <a:endParaRPr lang="en-US" altLang="en-US" sz="4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Mcam00856 (left image)</a:t>
            </a:r>
          </a:p>
          <a:p>
            <a:r>
              <a:rPr lang="en-US" dirty="0" smtClean="0"/>
              <a:t>Mcam00886 (right image)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9079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Mcam00752 (bottom image)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Mcam00756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mcam00757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Mcam00240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Mcam00270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Mcam00571</a:t>
            </a:r>
          </a:p>
          <a:p>
            <a:pPr eaLnBrk="1" hangingPunct="1"/>
            <a:endParaRPr lang="en-US" altLang="en-US" dirty="0" smtClean="0">
              <a:latin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30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04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973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Mcam01451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Mcam01420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Mcam01401</a:t>
            </a:r>
          </a:p>
          <a:p>
            <a:pPr eaLnBrk="1" hangingPunct="1"/>
            <a:r>
              <a:rPr lang="en-US" altLang="en-US" dirty="0" smtClean="0">
                <a:latin typeface="Lucida Grande" charset="0"/>
                <a:sym typeface="Lucida Grande" charset="0"/>
              </a:rPr>
              <a:t>mcam00157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Mcam00819 (lower image)</a:t>
            </a:r>
          </a:p>
          <a:p>
            <a:r>
              <a:rPr lang="en-US" altLang="en-US" dirty="0" smtClean="0"/>
              <a:t>Mcam00817 (upper image)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2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mcam00811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2987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05438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0627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95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7042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2" y="2768699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99"/>
            <a:ext cx="19050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016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83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7316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47749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11258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82549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5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4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6011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99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48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7328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7867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02931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99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99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503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8673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92157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82180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12179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8071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1216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7255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99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97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6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2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9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CC4A7-3244-5E45-ADEC-339E8CECB58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56DAE-7A83-4514-AD1E-D4F212247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350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720511-789E-504A-B017-519299FEC265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97343-D7E5-411A-9522-CC5B6E4A1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0984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8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8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14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633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45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26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08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9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53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EE45D3-DB59-7742-BD7E-F91813344D8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1BCB8-CAEC-4612-ADBE-21DEDD43B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9645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92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92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C71757-0193-D74A-99DE-23E73F1417F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90299-F031-4026-9E6E-128A9B6605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78053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146" indent="0">
              <a:buNone/>
              <a:defRPr sz="2800" b="1"/>
            </a:lvl2pPr>
            <a:lvl3pPr marL="1296332" indent="0">
              <a:buNone/>
              <a:defRPr sz="2600" b="1"/>
            </a:lvl3pPr>
            <a:lvl4pPr marL="1944517" indent="0">
              <a:buNone/>
              <a:defRPr sz="2300" b="1"/>
            </a:lvl4pPr>
            <a:lvl5pPr marL="2592678" indent="0">
              <a:buNone/>
              <a:defRPr sz="2300" b="1"/>
            </a:lvl5pPr>
            <a:lvl6pPr marL="3240857" indent="0">
              <a:buNone/>
              <a:defRPr sz="2300" b="1"/>
            </a:lvl6pPr>
            <a:lvl7pPr marL="3889027" indent="0">
              <a:buNone/>
              <a:defRPr sz="2300" b="1"/>
            </a:lvl7pPr>
            <a:lvl8pPr marL="4537189" indent="0">
              <a:buNone/>
              <a:defRPr sz="2300" b="1"/>
            </a:lvl8pPr>
            <a:lvl9pPr marL="518535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146" indent="0">
              <a:buNone/>
              <a:defRPr sz="2800" b="1"/>
            </a:lvl2pPr>
            <a:lvl3pPr marL="1296332" indent="0">
              <a:buNone/>
              <a:defRPr sz="2600" b="1"/>
            </a:lvl3pPr>
            <a:lvl4pPr marL="1944517" indent="0">
              <a:buNone/>
              <a:defRPr sz="2300" b="1"/>
            </a:lvl4pPr>
            <a:lvl5pPr marL="2592678" indent="0">
              <a:buNone/>
              <a:defRPr sz="2300" b="1"/>
            </a:lvl5pPr>
            <a:lvl6pPr marL="3240857" indent="0">
              <a:buNone/>
              <a:defRPr sz="2300" b="1"/>
            </a:lvl6pPr>
            <a:lvl7pPr marL="3889027" indent="0">
              <a:buNone/>
              <a:defRPr sz="2300" b="1"/>
            </a:lvl7pPr>
            <a:lvl8pPr marL="4537189" indent="0">
              <a:buNone/>
              <a:defRPr sz="2300" b="1"/>
            </a:lvl8pPr>
            <a:lvl9pPr marL="5185351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E12664-F26A-0446-914E-2E0D8FCFDCC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2AFF-1CCE-4F8F-B803-F48B690D0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108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3A0814-E855-A441-AA6F-C8C8AF421A6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2AFD8-99A3-46A5-B3BC-904637CF6D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5514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5F7744-4705-8348-9875-7CF561AEDE57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45C2B-840D-4746-9F0A-7B1007C6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2408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42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146" indent="0">
              <a:buNone/>
              <a:defRPr sz="1700"/>
            </a:lvl2pPr>
            <a:lvl3pPr marL="1296332" indent="0">
              <a:buNone/>
              <a:defRPr sz="1400"/>
            </a:lvl3pPr>
            <a:lvl4pPr marL="1944517" indent="0">
              <a:buNone/>
              <a:defRPr sz="1300"/>
            </a:lvl4pPr>
            <a:lvl5pPr marL="2592678" indent="0">
              <a:buNone/>
              <a:defRPr sz="1300"/>
            </a:lvl5pPr>
            <a:lvl6pPr marL="3240857" indent="0">
              <a:buNone/>
              <a:defRPr sz="1300"/>
            </a:lvl6pPr>
            <a:lvl7pPr marL="3889027" indent="0">
              <a:buNone/>
              <a:defRPr sz="1300"/>
            </a:lvl7pPr>
            <a:lvl8pPr marL="4537189" indent="0">
              <a:buNone/>
              <a:defRPr sz="1300"/>
            </a:lvl8pPr>
            <a:lvl9pPr marL="518535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0CAC7-7AAC-0747-9815-A79F5A58B49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BB954-6C5E-4DF5-B72A-0AF2A5F94B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43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03139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8146" indent="0">
              <a:buNone/>
              <a:defRPr sz="4000"/>
            </a:lvl2pPr>
            <a:lvl3pPr marL="1296332" indent="0">
              <a:buNone/>
              <a:defRPr sz="3400"/>
            </a:lvl3pPr>
            <a:lvl4pPr marL="1944517" indent="0">
              <a:buNone/>
              <a:defRPr sz="2800"/>
            </a:lvl4pPr>
            <a:lvl5pPr marL="2592678" indent="0">
              <a:buNone/>
              <a:defRPr sz="2800"/>
            </a:lvl5pPr>
            <a:lvl6pPr marL="3240857" indent="0">
              <a:buNone/>
              <a:defRPr sz="2800"/>
            </a:lvl6pPr>
            <a:lvl7pPr marL="3889027" indent="0">
              <a:buNone/>
              <a:defRPr sz="2800"/>
            </a:lvl7pPr>
            <a:lvl8pPr marL="4537189" indent="0">
              <a:buNone/>
              <a:defRPr sz="2800"/>
            </a:lvl8pPr>
            <a:lvl9pPr marL="5185351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146" indent="0">
              <a:buNone/>
              <a:defRPr sz="1700"/>
            </a:lvl2pPr>
            <a:lvl3pPr marL="1296332" indent="0">
              <a:buNone/>
              <a:defRPr sz="1400"/>
            </a:lvl3pPr>
            <a:lvl4pPr marL="1944517" indent="0">
              <a:buNone/>
              <a:defRPr sz="1300"/>
            </a:lvl4pPr>
            <a:lvl5pPr marL="2592678" indent="0">
              <a:buNone/>
              <a:defRPr sz="1300"/>
            </a:lvl5pPr>
            <a:lvl6pPr marL="3240857" indent="0">
              <a:buNone/>
              <a:defRPr sz="1300"/>
            </a:lvl6pPr>
            <a:lvl7pPr marL="3889027" indent="0">
              <a:buNone/>
              <a:defRPr sz="1300"/>
            </a:lvl7pPr>
            <a:lvl8pPr marL="4537189" indent="0">
              <a:buNone/>
              <a:defRPr sz="1300"/>
            </a:lvl8pPr>
            <a:lvl9pPr marL="518535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98603E-45F6-064E-A707-08770E31A3E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31574-57EC-497F-A62B-E5B3485EE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2934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A38F21-DE9C-6D49-A77F-499580F92FC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E7F28-C439-4CE7-A4C9-8504ADD48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4275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85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85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81096-C5F8-E54E-9DD4-79C13B1FE55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C7071-4D3B-481A-A055-390F84FC0A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8598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7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5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3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9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F0210A-6962-0B45-8274-A6C25D623B7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71EE3-6935-4831-8B6A-640266836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2716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07DE2E-3D0E-BE4C-B8F7-29BDE261D60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21B7-BD52-4EFD-B969-8A0B71D7F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6968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6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6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6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726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59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45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3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18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04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90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6D2C7F-7255-3F41-8FC2-4BF7D632A3F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62820-85F1-465B-902E-8E11613E1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06354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90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90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09C388-1DFC-2B4D-8CD8-4D7898D74E8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C8133D-3DBF-4D3B-97ED-02E21BC96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608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614" indent="0">
              <a:buNone/>
              <a:defRPr sz="2800" b="1"/>
            </a:lvl2pPr>
            <a:lvl3pPr marL="1297263" indent="0">
              <a:buNone/>
              <a:defRPr sz="2600" b="1"/>
            </a:lvl3pPr>
            <a:lvl4pPr marL="1945911" indent="0">
              <a:buNone/>
              <a:defRPr sz="2300" b="1"/>
            </a:lvl4pPr>
            <a:lvl5pPr marL="2594539" indent="0">
              <a:buNone/>
              <a:defRPr sz="2300" b="1"/>
            </a:lvl5pPr>
            <a:lvl6pPr marL="3243171" indent="0">
              <a:buNone/>
              <a:defRPr sz="2300" b="1"/>
            </a:lvl6pPr>
            <a:lvl7pPr marL="3891815" indent="0">
              <a:buNone/>
              <a:defRPr sz="2300" b="1"/>
            </a:lvl7pPr>
            <a:lvl8pPr marL="4540443" indent="0">
              <a:buNone/>
              <a:defRPr sz="2300" b="1"/>
            </a:lvl8pPr>
            <a:lvl9pPr marL="51890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614" indent="0">
              <a:buNone/>
              <a:defRPr sz="2800" b="1"/>
            </a:lvl2pPr>
            <a:lvl3pPr marL="1297263" indent="0">
              <a:buNone/>
              <a:defRPr sz="2600" b="1"/>
            </a:lvl3pPr>
            <a:lvl4pPr marL="1945911" indent="0">
              <a:buNone/>
              <a:defRPr sz="2300" b="1"/>
            </a:lvl4pPr>
            <a:lvl5pPr marL="2594539" indent="0">
              <a:buNone/>
              <a:defRPr sz="2300" b="1"/>
            </a:lvl5pPr>
            <a:lvl6pPr marL="3243171" indent="0">
              <a:buNone/>
              <a:defRPr sz="2300" b="1"/>
            </a:lvl6pPr>
            <a:lvl7pPr marL="3891815" indent="0">
              <a:buNone/>
              <a:defRPr sz="2300" b="1"/>
            </a:lvl7pPr>
            <a:lvl8pPr marL="4540443" indent="0">
              <a:buNone/>
              <a:defRPr sz="2300" b="1"/>
            </a:lvl8pPr>
            <a:lvl9pPr marL="518907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CE05CD-2DF8-ED47-B208-6486DD00731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66EE0-F5B5-43AE-8B3D-6356D94C2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0815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AB11C7-E9B8-E94D-9B6E-98FA1C32A72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1F08E-ED87-47B6-8194-B9B355453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942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4A79A9-6060-D54E-BEF7-54119575EDA2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52DA5-9B30-4D80-A6B6-61816535F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3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681505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40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614" indent="0">
              <a:buNone/>
              <a:defRPr sz="1700"/>
            </a:lvl2pPr>
            <a:lvl3pPr marL="1297263" indent="0">
              <a:buNone/>
              <a:defRPr sz="1400"/>
            </a:lvl3pPr>
            <a:lvl4pPr marL="1945911" indent="0">
              <a:buNone/>
              <a:defRPr sz="1300"/>
            </a:lvl4pPr>
            <a:lvl5pPr marL="2594539" indent="0">
              <a:buNone/>
              <a:defRPr sz="1300"/>
            </a:lvl5pPr>
            <a:lvl6pPr marL="3243171" indent="0">
              <a:buNone/>
              <a:defRPr sz="1300"/>
            </a:lvl6pPr>
            <a:lvl7pPr marL="3891815" indent="0">
              <a:buNone/>
              <a:defRPr sz="1300"/>
            </a:lvl7pPr>
            <a:lvl8pPr marL="4540443" indent="0">
              <a:buNone/>
              <a:defRPr sz="1300"/>
            </a:lvl8pPr>
            <a:lvl9pPr marL="51890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A34C1-04E2-5F4D-9355-4CD036842AA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D8E84-CD7A-4F58-8CCB-B3FAD596C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7262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8614" indent="0">
              <a:buNone/>
              <a:defRPr sz="4000"/>
            </a:lvl2pPr>
            <a:lvl3pPr marL="1297263" indent="0">
              <a:buNone/>
              <a:defRPr sz="3400"/>
            </a:lvl3pPr>
            <a:lvl4pPr marL="1945911" indent="0">
              <a:buNone/>
              <a:defRPr sz="2800"/>
            </a:lvl4pPr>
            <a:lvl5pPr marL="2594539" indent="0">
              <a:buNone/>
              <a:defRPr sz="2800"/>
            </a:lvl5pPr>
            <a:lvl6pPr marL="3243171" indent="0">
              <a:buNone/>
              <a:defRPr sz="2800"/>
            </a:lvl6pPr>
            <a:lvl7pPr marL="3891815" indent="0">
              <a:buNone/>
              <a:defRPr sz="2800"/>
            </a:lvl7pPr>
            <a:lvl8pPr marL="4540443" indent="0">
              <a:buNone/>
              <a:defRPr sz="2800"/>
            </a:lvl8pPr>
            <a:lvl9pPr marL="5189073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614" indent="0">
              <a:buNone/>
              <a:defRPr sz="1700"/>
            </a:lvl2pPr>
            <a:lvl3pPr marL="1297263" indent="0">
              <a:buNone/>
              <a:defRPr sz="1400"/>
            </a:lvl3pPr>
            <a:lvl4pPr marL="1945911" indent="0">
              <a:buNone/>
              <a:defRPr sz="1300"/>
            </a:lvl4pPr>
            <a:lvl5pPr marL="2594539" indent="0">
              <a:buNone/>
              <a:defRPr sz="1300"/>
            </a:lvl5pPr>
            <a:lvl6pPr marL="3243171" indent="0">
              <a:buNone/>
              <a:defRPr sz="1300"/>
            </a:lvl6pPr>
            <a:lvl7pPr marL="3891815" indent="0">
              <a:buNone/>
              <a:defRPr sz="1300"/>
            </a:lvl7pPr>
            <a:lvl8pPr marL="4540443" indent="0">
              <a:buNone/>
              <a:defRPr sz="1300"/>
            </a:lvl8pPr>
            <a:lvl9pPr marL="518907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84C026-8FA5-FE4D-814E-73FA74E9CE05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EFD27-2E46-442C-8356-C28E55352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36251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A42A1-3054-7A4E-AAD2-C32BF91D344F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A14B4-E01E-41C8-B03A-7D86B0420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0947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65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65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E24BBF-B1DA-AA4E-A927-C336F10D81C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3A392-5840-4633-BEF4-397873C034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0553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7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6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31B9FF-848A-024E-8A52-92DA1AAEC62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EA09A-31F4-44E7-99EA-122BFA89A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7174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FC287A-62FD-BC4E-89F8-67E5FB997C54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44C40-272E-4F9D-A7EE-CA85EDF76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7438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5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5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85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77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66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54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43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3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20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09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A43C6-8A4C-F04C-826D-CE166F804FA3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C7945-D665-4A45-A0F9-D2B0AFF57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1509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9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9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672640-FCB6-2842-9C6C-C92AC6251E4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18271-973C-437B-A40E-B05FD1C83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26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850" indent="0">
              <a:buNone/>
              <a:defRPr sz="2800" b="1"/>
            </a:lvl2pPr>
            <a:lvl3pPr marL="1297728" indent="0">
              <a:buNone/>
              <a:defRPr sz="2600" b="1"/>
            </a:lvl3pPr>
            <a:lvl4pPr marL="1946608" indent="0">
              <a:buNone/>
              <a:defRPr sz="2300" b="1"/>
            </a:lvl4pPr>
            <a:lvl5pPr marL="2595469" indent="0">
              <a:buNone/>
              <a:defRPr sz="2300" b="1"/>
            </a:lvl5pPr>
            <a:lvl6pPr marL="3244327" indent="0">
              <a:buNone/>
              <a:defRPr sz="2300" b="1"/>
            </a:lvl6pPr>
            <a:lvl7pPr marL="3893209" indent="0">
              <a:buNone/>
              <a:defRPr sz="2300" b="1"/>
            </a:lvl7pPr>
            <a:lvl8pPr marL="4542070" indent="0">
              <a:buNone/>
              <a:defRPr sz="2300" b="1"/>
            </a:lvl8pPr>
            <a:lvl9pPr marL="519093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850" indent="0">
              <a:buNone/>
              <a:defRPr sz="2800" b="1"/>
            </a:lvl2pPr>
            <a:lvl3pPr marL="1297728" indent="0">
              <a:buNone/>
              <a:defRPr sz="2600" b="1"/>
            </a:lvl3pPr>
            <a:lvl4pPr marL="1946608" indent="0">
              <a:buNone/>
              <a:defRPr sz="2300" b="1"/>
            </a:lvl4pPr>
            <a:lvl5pPr marL="2595469" indent="0">
              <a:buNone/>
              <a:defRPr sz="2300" b="1"/>
            </a:lvl5pPr>
            <a:lvl6pPr marL="3244327" indent="0">
              <a:buNone/>
              <a:defRPr sz="2300" b="1"/>
            </a:lvl6pPr>
            <a:lvl7pPr marL="3893209" indent="0">
              <a:buNone/>
              <a:defRPr sz="2300" b="1"/>
            </a:lvl7pPr>
            <a:lvl8pPr marL="4542070" indent="0">
              <a:buNone/>
              <a:defRPr sz="2300" b="1"/>
            </a:lvl8pPr>
            <a:lvl9pPr marL="5190935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DCFEE6-F3A3-2F47-91B4-7406D05613F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9467E-CEAD-4C1D-91BF-4146BF7729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293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AA1EF6-E2F7-5648-A560-53FAB20794B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FFBA7-B27E-4ED9-B6A7-A5A3B95E0B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28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5886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19CB1C-83AD-EF4C-B9A0-4039EFAB4784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5FBF7-62B1-43D7-9701-1C24E0B10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7779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9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850" indent="0">
              <a:buNone/>
              <a:defRPr sz="1700"/>
            </a:lvl2pPr>
            <a:lvl3pPr marL="1297728" indent="0">
              <a:buNone/>
              <a:defRPr sz="1400"/>
            </a:lvl3pPr>
            <a:lvl4pPr marL="1946608" indent="0">
              <a:buNone/>
              <a:defRPr sz="1300"/>
            </a:lvl4pPr>
            <a:lvl5pPr marL="2595469" indent="0">
              <a:buNone/>
              <a:defRPr sz="1300"/>
            </a:lvl5pPr>
            <a:lvl6pPr marL="3244327" indent="0">
              <a:buNone/>
              <a:defRPr sz="1300"/>
            </a:lvl6pPr>
            <a:lvl7pPr marL="3893209" indent="0">
              <a:buNone/>
              <a:defRPr sz="1300"/>
            </a:lvl7pPr>
            <a:lvl8pPr marL="4542070" indent="0">
              <a:buNone/>
              <a:defRPr sz="1300"/>
            </a:lvl8pPr>
            <a:lvl9pPr marL="519093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5EAADB-CF61-B74A-A251-51D3A013F40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20624-E0D6-4DC9-A6E1-E098CD30F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8087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8850" indent="0">
              <a:buNone/>
              <a:defRPr sz="4000"/>
            </a:lvl2pPr>
            <a:lvl3pPr marL="1297728" indent="0">
              <a:buNone/>
              <a:defRPr sz="3400"/>
            </a:lvl3pPr>
            <a:lvl4pPr marL="1946608" indent="0">
              <a:buNone/>
              <a:defRPr sz="2800"/>
            </a:lvl4pPr>
            <a:lvl5pPr marL="2595469" indent="0">
              <a:buNone/>
              <a:defRPr sz="2800"/>
            </a:lvl5pPr>
            <a:lvl6pPr marL="3244327" indent="0">
              <a:buNone/>
              <a:defRPr sz="2800"/>
            </a:lvl6pPr>
            <a:lvl7pPr marL="3893209" indent="0">
              <a:buNone/>
              <a:defRPr sz="2800"/>
            </a:lvl7pPr>
            <a:lvl8pPr marL="4542070" indent="0">
              <a:buNone/>
              <a:defRPr sz="2800"/>
            </a:lvl8pPr>
            <a:lvl9pPr marL="5190935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850" indent="0">
              <a:buNone/>
              <a:defRPr sz="1700"/>
            </a:lvl2pPr>
            <a:lvl3pPr marL="1297728" indent="0">
              <a:buNone/>
              <a:defRPr sz="1400"/>
            </a:lvl3pPr>
            <a:lvl4pPr marL="1946608" indent="0">
              <a:buNone/>
              <a:defRPr sz="1300"/>
            </a:lvl4pPr>
            <a:lvl5pPr marL="2595469" indent="0">
              <a:buNone/>
              <a:defRPr sz="1300"/>
            </a:lvl5pPr>
            <a:lvl6pPr marL="3244327" indent="0">
              <a:buNone/>
              <a:defRPr sz="1300"/>
            </a:lvl6pPr>
            <a:lvl7pPr marL="3893209" indent="0">
              <a:buNone/>
              <a:defRPr sz="1300"/>
            </a:lvl7pPr>
            <a:lvl8pPr marL="4542070" indent="0">
              <a:buNone/>
              <a:defRPr sz="1300"/>
            </a:lvl8pPr>
            <a:lvl9pPr marL="519093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288E4-F64E-C042-930B-16EF31C021C7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62747-56C3-4EC6-B9D9-D9199F36C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0275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9E8B15-02D2-8340-9625-BBEE3753EDD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E9726-0CEF-4A95-87F4-B47A94630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70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55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55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B18501-51BE-834C-ADA5-EF23ED9348A4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C1315-242E-4CAC-BE70-897B8F19C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0376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6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5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4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3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1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049A61-8B77-9640-A851-DFA490A9285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E60BC-AE52-4154-9198-F712876968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3129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075ED-A1ED-374F-9617-13020750C26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5CD4-0E60-4F39-9F55-9A08CC47C4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183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4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47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95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79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69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5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48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38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27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17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2D5FCB-1890-3849-9369-0101B8F8412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5824D-5497-4F95-940B-64D98D593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5425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9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9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ED5B2E-7CD2-A443-B280-38354A93453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3C356-F3FE-442A-9800-6E41F2A9C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368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951" indent="0">
              <a:buNone/>
              <a:defRPr sz="2800" b="1"/>
            </a:lvl2pPr>
            <a:lvl3pPr marL="1297928" indent="0">
              <a:buNone/>
              <a:defRPr sz="2600" b="1"/>
            </a:lvl3pPr>
            <a:lvl4pPr marL="1946906" indent="0">
              <a:buNone/>
              <a:defRPr sz="2300" b="1"/>
            </a:lvl4pPr>
            <a:lvl5pPr marL="2595868" indent="0">
              <a:buNone/>
              <a:defRPr sz="2300" b="1"/>
            </a:lvl5pPr>
            <a:lvl6pPr marL="3244826" indent="0">
              <a:buNone/>
              <a:defRPr sz="2300" b="1"/>
            </a:lvl6pPr>
            <a:lvl7pPr marL="3893806" indent="0">
              <a:buNone/>
              <a:defRPr sz="2300" b="1"/>
            </a:lvl7pPr>
            <a:lvl8pPr marL="4542767" indent="0">
              <a:buNone/>
              <a:defRPr sz="2300" b="1"/>
            </a:lvl8pPr>
            <a:lvl9pPr marL="519173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951" indent="0">
              <a:buNone/>
              <a:defRPr sz="2800" b="1"/>
            </a:lvl2pPr>
            <a:lvl3pPr marL="1297928" indent="0">
              <a:buNone/>
              <a:defRPr sz="2600" b="1"/>
            </a:lvl3pPr>
            <a:lvl4pPr marL="1946906" indent="0">
              <a:buNone/>
              <a:defRPr sz="2300" b="1"/>
            </a:lvl4pPr>
            <a:lvl5pPr marL="2595868" indent="0">
              <a:buNone/>
              <a:defRPr sz="2300" b="1"/>
            </a:lvl5pPr>
            <a:lvl6pPr marL="3244826" indent="0">
              <a:buNone/>
              <a:defRPr sz="2300" b="1"/>
            </a:lvl6pPr>
            <a:lvl7pPr marL="3893806" indent="0">
              <a:buNone/>
              <a:defRPr sz="2300" b="1"/>
            </a:lvl7pPr>
            <a:lvl8pPr marL="4542767" indent="0">
              <a:buNone/>
              <a:defRPr sz="2300" b="1"/>
            </a:lvl8pPr>
            <a:lvl9pPr marL="519173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D839D8-AF81-0447-AE2C-35666307D55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9221A-935E-4B69-B9D6-6EB90A1B7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927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3829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BAFD71-9618-A04C-AF44-7CE790B876A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EA72A-AB60-4B61-992C-11C689A2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6942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18D033-A0C4-9A45-B54E-FF0D5F4FC61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CB6C0-8B60-47F9-A639-36BCD69A90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629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9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8951" indent="0">
              <a:buNone/>
              <a:defRPr sz="1700"/>
            </a:lvl2pPr>
            <a:lvl3pPr marL="1297928" indent="0">
              <a:buNone/>
              <a:defRPr sz="1400"/>
            </a:lvl3pPr>
            <a:lvl4pPr marL="1946906" indent="0">
              <a:buNone/>
              <a:defRPr sz="1300"/>
            </a:lvl4pPr>
            <a:lvl5pPr marL="2595868" indent="0">
              <a:buNone/>
              <a:defRPr sz="1300"/>
            </a:lvl5pPr>
            <a:lvl6pPr marL="3244826" indent="0">
              <a:buNone/>
              <a:defRPr sz="1300"/>
            </a:lvl6pPr>
            <a:lvl7pPr marL="3893806" indent="0">
              <a:buNone/>
              <a:defRPr sz="1300"/>
            </a:lvl7pPr>
            <a:lvl8pPr marL="4542767" indent="0">
              <a:buNone/>
              <a:defRPr sz="1300"/>
            </a:lvl8pPr>
            <a:lvl9pPr marL="519173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9A1B4-F82F-2947-A073-994AC1ED24A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9C336-C4BC-46CF-8F51-23D62D2DD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3074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8951" indent="0">
              <a:buNone/>
              <a:defRPr sz="4000"/>
            </a:lvl2pPr>
            <a:lvl3pPr marL="1297928" indent="0">
              <a:buNone/>
              <a:defRPr sz="3400"/>
            </a:lvl3pPr>
            <a:lvl4pPr marL="1946906" indent="0">
              <a:buNone/>
              <a:defRPr sz="2800"/>
            </a:lvl4pPr>
            <a:lvl5pPr marL="2595868" indent="0">
              <a:buNone/>
              <a:defRPr sz="2800"/>
            </a:lvl5pPr>
            <a:lvl6pPr marL="3244826" indent="0">
              <a:buNone/>
              <a:defRPr sz="2800"/>
            </a:lvl6pPr>
            <a:lvl7pPr marL="3893806" indent="0">
              <a:buNone/>
              <a:defRPr sz="2800"/>
            </a:lvl7pPr>
            <a:lvl8pPr marL="4542767" indent="0">
              <a:buNone/>
              <a:defRPr sz="2800"/>
            </a:lvl8pPr>
            <a:lvl9pPr marL="5191733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8951" indent="0">
              <a:buNone/>
              <a:defRPr sz="1700"/>
            </a:lvl2pPr>
            <a:lvl3pPr marL="1297928" indent="0">
              <a:buNone/>
              <a:defRPr sz="1400"/>
            </a:lvl3pPr>
            <a:lvl4pPr marL="1946906" indent="0">
              <a:buNone/>
              <a:defRPr sz="1300"/>
            </a:lvl4pPr>
            <a:lvl5pPr marL="2595868" indent="0">
              <a:buNone/>
              <a:defRPr sz="1300"/>
            </a:lvl5pPr>
            <a:lvl6pPr marL="3244826" indent="0">
              <a:buNone/>
              <a:defRPr sz="1300"/>
            </a:lvl6pPr>
            <a:lvl7pPr marL="3893806" indent="0">
              <a:buNone/>
              <a:defRPr sz="1300"/>
            </a:lvl7pPr>
            <a:lvl8pPr marL="4542767" indent="0">
              <a:buNone/>
              <a:defRPr sz="1300"/>
            </a:lvl8pPr>
            <a:lvl9pPr marL="519173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4AAF7A-A13C-544A-A79E-76F4ACFD52A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83D6B-2279-4538-A933-882EB43DD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9594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B97F1D-7134-7542-9AA8-F2596572745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90927-CA32-41B8-B30E-C7BF7752F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5618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51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51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3A0C8D-96C3-504C-8096-DAFAD4290CB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45E78-871C-43C8-817B-3BE9FC393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024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5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4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2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99F5AF-0043-3842-8E64-92236C4BEA72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69D22-E833-499D-9E86-E93DE8D322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2112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F4F0AF-1EB2-5646-84FB-6CE1F903D7E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52A6A-9E70-4D96-81D3-FDDB22E65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1659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40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41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08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1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73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6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54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46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36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27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98DC2-9BFB-594A-82BE-DD4C32A0C4C5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37877-C520-4FF4-90D2-CEC262B653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15563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8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89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6503D1-ACC6-2C49-A581-910A4596A36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51597-FA6C-4ACC-93CD-8AE3321D1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640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585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86" indent="0">
              <a:buNone/>
              <a:defRPr sz="2800" b="1"/>
            </a:lvl2pPr>
            <a:lvl3pPr marL="1298194" indent="0">
              <a:buNone/>
              <a:defRPr sz="2600" b="1"/>
            </a:lvl3pPr>
            <a:lvl4pPr marL="1947305" indent="0">
              <a:buNone/>
              <a:defRPr sz="2300" b="1"/>
            </a:lvl4pPr>
            <a:lvl5pPr marL="2596400" indent="0">
              <a:buNone/>
              <a:defRPr sz="2300" b="1"/>
            </a:lvl5pPr>
            <a:lvl6pPr marL="3245492" indent="0">
              <a:buNone/>
              <a:defRPr sz="2300" b="1"/>
            </a:lvl6pPr>
            <a:lvl7pPr marL="3894602" indent="0">
              <a:buNone/>
              <a:defRPr sz="2300" b="1"/>
            </a:lvl7pPr>
            <a:lvl8pPr marL="4543696" indent="0">
              <a:buNone/>
              <a:defRPr sz="2300" b="1"/>
            </a:lvl8pPr>
            <a:lvl9pPr marL="519279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086" indent="0">
              <a:buNone/>
              <a:defRPr sz="2800" b="1"/>
            </a:lvl2pPr>
            <a:lvl3pPr marL="1298194" indent="0">
              <a:buNone/>
              <a:defRPr sz="2600" b="1"/>
            </a:lvl3pPr>
            <a:lvl4pPr marL="1947305" indent="0">
              <a:buNone/>
              <a:defRPr sz="2300" b="1"/>
            </a:lvl4pPr>
            <a:lvl5pPr marL="2596400" indent="0">
              <a:buNone/>
              <a:defRPr sz="2300" b="1"/>
            </a:lvl5pPr>
            <a:lvl6pPr marL="3245492" indent="0">
              <a:buNone/>
              <a:defRPr sz="2300" b="1"/>
            </a:lvl6pPr>
            <a:lvl7pPr marL="3894602" indent="0">
              <a:buNone/>
              <a:defRPr sz="2300" b="1"/>
            </a:lvl7pPr>
            <a:lvl8pPr marL="4543696" indent="0">
              <a:buNone/>
              <a:defRPr sz="2300" b="1"/>
            </a:lvl8pPr>
            <a:lvl9pPr marL="519279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95935-B819-FA40-9E62-B1F4B2DACE4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30C22-5D41-4F5E-B948-AE77A4069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9819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F1ACF3-CA06-5945-ABA8-022BAA36AB4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B7183-A52E-4BE1-8965-6B42C2F4E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68446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902352-140F-CE40-ABDE-0F3A52B03CD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08891-9266-4234-9C6B-CA19825257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865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87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086" indent="0">
              <a:buNone/>
              <a:defRPr sz="1700"/>
            </a:lvl2pPr>
            <a:lvl3pPr marL="1298194" indent="0">
              <a:buNone/>
              <a:defRPr sz="1400"/>
            </a:lvl3pPr>
            <a:lvl4pPr marL="1947305" indent="0">
              <a:buNone/>
              <a:defRPr sz="1300"/>
            </a:lvl4pPr>
            <a:lvl5pPr marL="2596400" indent="0">
              <a:buNone/>
              <a:defRPr sz="1300"/>
            </a:lvl5pPr>
            <a:lvl6pPr marL="3245492" indent="0">
              <a:buNone/>
              <a:defRPr sz="1300"/>
            </a:lvl6pPr>
            <a:lvl7pPr marL="3894602" indent="0">
              <a:buNone/>
              <a:defRPr sz="1300"/>
            </a:lvl7pPr>
            <a:lvl8pPr marL="4543696" indent="0">
              <a:buNone/>
              <a:defRPr sz="1300"/>
            </a:lvl8pPr>
            <a:lvl9pPr marL="51927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FE9365-80FF-9B43-B916-FBF430EE782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ADA12-E94F-4C49-B22E-ED2BA4A07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212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086" indent="0">
              <a:buNone/>
              <a:defRPr sz="4000"/>
            </a:lvl2pPr>
            <a:lvl3pPr marL="1298194" indent="0">
              <a:buNone/>
              <a:defRPr sz="3400"/>
            </a:lvl3pPr>
            <a:lvl4pPr marL="1947305" indent="0">
              <a:buNone/>
              <a:defRPr sz="2800"/>
            </a:lvl4pPr>
            <a:lvl5pPr marL="2596400" indent="0">
              <a:buNone/>
              <a:defRPr sz="2800"/>
            </a:lvl5pPr>
            <a:lvl6pPr marL="3245492" indent="0">
              <a:buNone/>
              <a:defRPr sz="2800"/>
            </a:lvl6pPr>
            <a:lvl7pPr marL="3894602" indent="0">
              <a:buNone/>
              <a:defRPr sz="2800"/>
            </a:lvl7pPr>
            <a:lvl8pPr marL="4543696" indent="0">
              <a:buNone/>
              <a:defRPr sz="2800"/>
            </a:lvl8pPr>
            <a:lvl9pPr marL="5192796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086" indent="0">
              <a:buNone/>
              <a:defRPr sz="1700"/>
            </a:lvl2pPr>
            <a:lvl3pPr marL="1298194" indent="0">
              <a:buNone/>
              <a:defRPr sz="1400"/>
            </a:lvl3pPr>
            <a:lvl4pPr marL="1947305" indent="0">
              <a:buNone/>
              <a:defRPr sz="1300"/>
            </a:lvl4pPr>
            <a:lvl5pPr marL="2596400" indent="0">
              <a:buNone/>
              <a:defRPr sz="1300"/>
            </a:lvl5pPr>
            <a:lvl6pPr marL="3245492" indent="0">
              <a:buNone/>
              <a:defRPr sz="1300"/>
            </a:lvl6pPr>
            <a:lvl7pPr marL="3894602" indent="0">
              <a:buNone/>
              <a:defRPr sz="1300"/>
            </a:lvl7pPr>
            <a:lvl8pPr marL="4543696" indent="0">
              <a:buNone/>
              <a:defRPr sz="1300"/>
            </a:lvl8pPr>
            <a:lvl9pPr marL="519279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5911F-C2CE-1C40-B3D8-1979BAB781E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21B3A-B3C6-4F7E-90F8-20196ACA8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7687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5B50CB-AEAA-0047-8F8C-AAD5764396A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316E2-8142-4CD6-BF7E-871D6ABD9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5468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45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45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0D39D8-16B9-E24B-BFEC-706FFD7DB02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3C8DE-328F-4589-A823-8688CB12C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3671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6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4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D66AFD-1EF1-3B47-B93A-AAA3064BB45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12CB41-055C-486C-9372-FA54D208E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7791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A9D8C9-EBC2-A544-84EA-73DB3D798B63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B8D9-FB13-4DB2-9E39-A0DBD1B5D9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6070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33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34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25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5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78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70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63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55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48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41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E0D63-F51E-4B48-A935-DC2A0B6FB2E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94023-C9C0-431B-A75C-2B7220627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631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58720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8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82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B4B286-CAD8-FF45-9A5A-59AD79E4728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7436A-CD11-4676-8646-E21379B070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9164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254" indent="0">
              <a:buNone/>
              <a:defRPr sz="2800" b="1"/>
            </a:lvl2pPr>
            <a:lvl3pPr marL="1298525" indent="0">
              <a:buNone/>
              <a:defRPr sz="2600" b="1"/>
            </a:lvl3pPr>
            <a:lvl4pPr marL="1947802" indent="0">
              <a:buNone/>
              <a:defRPr sz="2300" b="1"/>
            </a:lvl4pPr>
            <a:lvl5pPr marL="2597064" indent="0">
              <a:buNone/>
              <a:defRPr sz="2300" b="1"/>
            </a:lvl5pPr>
            <a:lvl6pPr marL="3246324" indent="0">
              <a:buNone/>
              <a:defRPr sz="2300" b="1"/>
            </a:lvl6pPr>
            <a:lvl7pPr marL="3895598" indent="0">
              <a:buNone/>
              <a:defRPr sz="2300" b="1"/>
            </a:lvl7pPr>
            <a:lvl8pPr marL="4544858" indent="0">
              <a:buNone/>
              <a:defRPr sz="2300" b="1"/>
            </a:lvl8pPr>
            <a:lvl9pPr marL="519412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254" indent="0">
              <a:buNone/>
              <a:defRPr sz="2800" b="1"/>
            </a:lvl2pPr>
            <a:lvl3pPr marL="1298525" indent="0">
              <a:buNone/>
              <a:defRPr sz="2600" b="1"/>
            </a:lvl3pPr>
            <a:lvl4pPr marL="1947802" indent="0">
              <a:buNone/>
              <a:defRPr sz="2300" b="1"/>
            </a:lvl4pPr>
            <a:lvl5pPr marL="2597064" indent="0">
              <a:buNone/>
              <a:defRPr sz="2300" b="1"/>
            </a:lvl5pPr>
            <a:lvl6pPr marL="3246324" indent="0">
              <a:buNone/>
              <a:defRPr sz="2300" b="1"/>
            </a:lvl6pPr>
            <a:lvl7pPr marL="3895598" indent="0">
              <a:buNone/>
              <a:defRPr sz="2300" b="1"/>
            </a:lvl7pPr>
            <a:lvl8pPr marL="4544858" indent="0">
              <a:buNone/>
              <a:defRPr sz="2300" b="1"/>
            </a:lvl8pPr>
            <a:lvl9pPr marL="5194126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5F8FF-1030-2A48-8FB7-0F80ED48EBE2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ACEE0-CCF1-462C-86EF-7138E800A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2099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5C1037-2DD8-CC4A-B605-F6993AD84C13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C236F-6598-425F-9D64-908A98B8FF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8566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E12392-3D1A-0146-89D5-19A206FB4547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D5AAD-55AA-406B-A704-2607392BA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9943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80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254" indent="0">
              <a:buNone/>
              <a:defRPr sz="1700"/>
            </a:lvl2pPr>
            <a:lvl3pPr marL="1298525" indent="0">
              <a:buNone/>
              <a:defRPr sz="1400"/>
            </a:lvl3pPr>
            <a:lvl4pPr marL="1947802" indent="0">
              <a:buNone/>
              <a:defRPr sz="1300"/>
            </a:lvl4pPr>
            <a:lvl5pPr marL="2597064" indent="0">
              <a:buNone/>
              <a:defRPr sz="1300"/>
            </a:lvl5pPr>
            <a:lvl6pPr marL="3246324" indent="0">
              <a:buNone/>
              <a:defRPr sz="1300"/>
            </a:lvl6pPr>
            <a:lvl7pPr marL="3895598" indent="0">
              <a:buNone/>
              <a:defRPr sz="1300"/>
            </a:lvl7pPr>
            <a:lvl8pPr marL="4544858" indent="0">
              <a:buNone/>
              <a:defRPr sz="1300"/>
            </a:lvl8pPr>
            <a:lvl9pPr marL="519412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0E7CA3-43F9-2743-8081-EF73A6E65967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E5EE6-9D37-4F41-9210-064547E2C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543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254" indent="0">
              <a:buNone/>
              <a:defRPr sz="4000"/>
            </a:lvl2pPr>
            <a:lvl3pPr marL="1298525" indent="0">
              <a:buNone/>
              <a:defRPr sz="3400"/>
            </a:lvl3pPr>
            <a:lvl4pPr marL="1947802" indent="0">
              <a:buNone/>
              <a:defRPr sz="2800"/>
            </a:lvl4pPr>
            <a:lvl5pPr marL="2597064" indent="0">
              <a:buNone/>
              <a:defRPr sz="2800"/>
            </a:lvl5pPr>
            <a:lvl6pPr marL="3246324" indent="0">
              <a:buNone/>
              <a:defRPr sz="2800"/>
            </a:lvl6pPr>
            <a:lvl7pPr marL="3895598" indent="0">
              <a:buNone/>
              <a:defRPr sz="2800"/>
            </a:lvl7pPr>
            <a:lvl8pPr marL="4544858" indent="0">
              <a:buNone/>
              <a:defRPr sz="2800"/>
            </a:lvl8pPr>
            <a:lvl9pPr marL="5194126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254" indent="0">
              <a:buNone/>
              <a:defRPr sz="1700"/>
            </a:lvl2pPr>
            <a:lvl3pPr marL="1298525" indent="0">
              <a:buNone/>
              <a:defRPr sz="1400"/>
            </a:lvl3pPr>
            <a:lvl4pPr marL="1947802" indent="0">
              <a:buNone/>
              <a:defRPr sz="1300"/>
            </a:lvl4pPr>
            <a:lvl5pPr marL="2597064" indent="0">
              <a:buNone/>
              <a:defRPr sz="1300"/>
            </a:lvl5pPr>
            <a:lvl6pPr marL="3246324" indent="0">
              <a:buNone/>
              <a:defRPr sz="1300"/>
            </a:lvl6pPr>
            <a:lvl7pPr marL="3895598" indent="0">
              <a:buNone/>
              <a:defRPr sz="1300"/>
            </a:lvl7pPr>
            <a:lvl8pPr marL="4544858" indent="0">
              <a:buNone/>
              <a:defRPr sz="1300"/>
            </a:lvl8pPr>
            <a:lvl9pPr marL="5194126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88D1D1-A080-DB4D-AE63-D226B4440838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31972-DA89-44C1-A8DD-53CFD876FE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9803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48FE0-AEDC-1245-B2DA-DD033F8B182F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62029-AEB9-459B-AFF3-E02E0A564F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4457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38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38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109B5D-56CE-704C-AFE1-8B686BB5C90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AF9FC-7039-42E6-ACB7-36034C47B6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9128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8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7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6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97270D-9C8C-E74A-B391-02ABB2D36CA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82FD8-FCDA-4575-922D-4F25A3413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9413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38D461-7C93-8945-A405-1DAAAC99038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A0B80-58F8-4CB5-9F4B-1C2EA9B14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937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18114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25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25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45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89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8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78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73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67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62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57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59FBE9-B475-B048-A2EA-BD935648ED4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EB0C0-A193-4A37-997D-8D6DE387C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0526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7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74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CBCF94-001E-5F42-996E-60B1E0D366F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D7BAA-F3B6-4C44-A61D-2B423BE46D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8125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456" indent="0">
              <a:buNone/>
              <a:defRPr sz="2800" b="1"/>
            </a:lvl2pPr>
            <a:lvl3pPr marL="1298925" indent="0">
              <a:buNone/>
              <a:defRPr sz="2600" b="1"/>
            </a:lvl3pPr>
            <a:lvl4pPr marL="1948400" indent="0">
              <a:buNone/>
              <a:defRPr sz="2300" b="1"/>
            </a:lvl4pPr>
            <a:lvl5pPr marL="2597862" indent="0">
              <a:buNone/>
              <a:defRPr sz="2300" b="1"/>
            </a:lvl5pPr>
            <a:lvl6pPr marL="3247322" indent="0">
              <a:buNone/>
              <a:defRPr sz="2300" b="1"/>
            </a:lvl6pPr>
            <a:lvl7pPr marL="3896794" indent="0">
              <a:buNone/>
              <a:defRPr sz="2300" b="1"/>
            </a:lvl7pPr>
            <a:lvl8pPr marL="4546253" indent="0">
              <a:buNone/>
              <a:defRPr sz="2300" b="1"/>
            </a:lvl8pPr>
            <a:lvl9pPr marL="519572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456" indent="0">
              <a:buNone/>
              <a:defRPr sz="2800" b="1"/>
            </a:lvl2pPr>
            <a:lvl3pPr marL="1298925" indent="0">
              <a:buNone/>
              <a:defRPr sz="2600" b="1"/>
            </a:lvl3pPr>
            <a:lvl4pPr marL="1948400" indent="0">
              <a:buNone/>
              <a:defRPr sz="2300" b="1"/>
            </a:lvl4pPr>
            <a:lvl5pPr marL="2597862" indent="0">
              <a:buNone/>
              <a:defRPr sz="2300" b="1"/>
            </a:lvl5pPr>
            <a:lvl6pPr marL="3247322" indent="0">
              <a:buNone/>
              <a:defRPr sz="2300" b="1"/>
            </a:lvl6pPr>
            <a:lvl7pPr marL="3896794" indent="0">
              <a:buNone/>
              <a:defRPr sz="2300" b="1"/>
            </a:lvl7pPr>
            <a:lvl8pPr marL="4546253" indent="0">
              <a:buNone/>
              <a:defRPr sz="2300" b="1"/>
            </a:lvl8pPr>
            <a:lvl9pPr marL="5195722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2DC73F-7A34-C744-A591-D1C6E82CFC08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1FE96-4B63-4C46-8644-61AF8C76A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31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92BC17-6904-9E47-942F-665B59C8A28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AF1F3-DB62-41B3-99C1-761992A8F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6713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A9654D-3E0D-724B-B797-941EF89C947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57D57-BE6F-4B9F-97CA-60C12C236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1262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71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456" indent="0">
              <a:buNone/>
              <a:defRPr sz="1700"/>
            </a:lvl2pPr>
            <a:lvl3pPr marL="1298925" indent="0">
              <a:buNone/>
              <a:defRPr sz="1400"/>
            </a:lvl3pPr>
            <a:lvl4pPr marL="1948400" indent="0">
              <a:buNone/>
              <a:defRPr sz="1300"/>
            </a:lvl4pPr>
            <a:lvl5pPr marL="2597862" indent="0">
              <a:buNone/>
              <a:defRPr sz="1300"/>
            </a:lvl5pPr>
            <a:lvl6pPr marL="3247322" indent="0">
              <a:buNone/>
              <a:defRPr sz="1300"/>
            </a:lvl6pPr>
            <a:lvl7pPr marL="3896794" indent="0">
              <a:buNone/>
              <a:defRPr sz="1300"/>
            </a:lvl7pPr>
            <a:lvl8pPr marL="4546253" indent="0">
              <a:buNone/>
              <a:defRPr sz="1300"/>
            </a:lvl8pPr>
            <a:lvl9pPr marL="519572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EE8AC2-9BBD-0345-97DB-50CD5A146014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96F473-76EC-4FE1-AAA9-F3DE04385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5522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456" indent="0">
              <a:buNone/>
              <a:defRPr sz="4000"/>
            </a:lvl2pPr>
            <a:lvl3pPr marL="1298925" indent="0">
              <a:buNone/>
              <a:defRPr sz="3400"/>
            </a:lvl3pPr>
            <a:lvl4pPr marL="1948400" indent="0">
              <a:buNone/>
              <a:defRPr sz="2800"/>
            </a:lvl4pPr>
            <a:lvl5pPr marL="2597862" indent="0">
              <a:buNone/>
              <a:defRPr sz="2800"/>
            </a:lvl5pPr>
            <a:lvl6pPr marL="3247322" indent="0">
              <a:buNone/>
              <a:defRPr sz="2800"/>
            </a:lvl6pPr>
            <a:lvl7pPr marL="3896794" indent="0">
              <a:buNone/>
              <a:defRPr sz="2800"/>
            </a:lvl7pPr>
            <a:lvl8pPr marL="4546253" indent="0">
              <a:buNone/>
              <a:defRPr sz="2800"/>
            </a:lvl8pPr>
            <a:lvl9pPr marL="5195722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456" indent="0">
              <a:buNone/>
              <a:defRPr sz="1700"/>
            </a:lvl2pPr>
            <a:lvl3pPr marL="1298925" indent="0">
              <a:buNone/>
              <a:defRPr sz="1400"/>
            </a:lvl3pPr>
            <a:lvl4pPr marL="1948400" indent="0">
              <a:buNone/>
              <a:defRPr sz="1300"/>
            </a:lvl4pPr>
            <a:lvl5pPr marL="2597862" indent="0">
              <a:buNone/>
              <a:defRPr sz="1300"/>
            </a:lvl5pPr>
            <a:lvl6pPr marL="3247322" indent="0">
              <a:buNone/>
              <a:defRPr sz="1300"/>
            </a:lvl6pPr>
            <a:lvl7pPr marL="3896794" indent="0">
              <a:buNone/>
              <a:defRPr sz="1300"/>
            </a:lvl7pPr>
            <a:lvl8pPr marL="4546253" indent="0">
              <a:buNone/>
              <a:defRPr sz="1300"/>
            </a:lvl8pPr>
            <a:lvl9pPr marL="5195722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1EC3E3-5733-554C-B921-B9E3AAC91A0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2F545-078C-4C20-AAF3-D850E772A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8261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C2AF0F-FB9D-CC4E-B67B-A2A02971627F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59D05-1F7C-4130-B564-66F81D6D3C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687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30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30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DE1EB0-51E2-8943-9154-F00FF85C9A9C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AB9BD-234C-42C0-B534-BA3EEA310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7250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9636D1-E6D1-8B40-9872-5C1900C5888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FD61-7A66-4290-B948-FF3CFEBBD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1941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257604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08DA54-F794-8944-AAFB-C08730C07C8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AD15E-64AC-4E6B-8D87-FAB0A58FA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5172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E2A105-68AD-7244-9046-A8A1512849D7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62A8E-1E80-482E-90D1-CCF02DC4A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0503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2CEC5B-1C91-4844-834C-B4B92AEF22D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8038C-9756-408A-A166-4AF52D95D0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85321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A33E35-717F-4E40-AFB1-8C1DB78288BF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608-FE96-4107-ABBC-A089F89DB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1226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84F973-1BD4-E14E-AD12-DBC217BE836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A2748-CD3B-4FBD-B98A-0BEDC6512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4587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5F4EE7-9A8F-C649-B07D-6C7F4316986D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00DAF-4527-42F6-868C-DE991E8392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4685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27D258-5678-1F4A-97AC-334C42E1CA7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D1AE5-8C80-453B-BA99-4BC3FA71F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95835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4DC6BB-6002-3146-9A2E-B8FB4C90ABFA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E1DF8-33D1-4BDB-82C4-C2AE0D21F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730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C304A-16B2-C949-B6E6-DC05D3D8649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D5B1C-1BB9-487D-B355-5C93F59EAC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8436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2DF9F3-F374-1948-9CD8-EC1E7D0E9420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D22E1-B92A-415D-B786-2A947B31C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22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8966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126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9849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9635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65811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348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2968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79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771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118" tIns="45547" rIns="91118" bIns="45547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397167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959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520123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858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4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99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4784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1321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7827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1157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749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080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1270099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99"/>
            <a:ext cx="5156200" cy="72136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252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41171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98777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34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776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53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210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50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87776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2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5688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742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7251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254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49633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3713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75387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24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2" y="1409699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409699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2311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1825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829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979818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607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196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194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9560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61140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01621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78601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7292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882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6873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horz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9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2788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7447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8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574"/>
            <a:ext cx="5775324" cy="6435725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8472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6783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027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27222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  <a:prstGeom prst="rect">
            <a:avLst/>
          </a:prstGeom>
        </p:spPr>
        <p:txBody>
          <a:bodyPr vert="horz" lIns="91118" tIns="45547" rIns="91118" bIns="45547"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66493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  <a:prstGeom prst="rect">
            <a:avLst/>
          </a:prstGeom>
        </p:spPr>
        <p:txBody>
          <a:bodyPr vert="horz" lIns="91118" tIns="45547" rIns="91118" bIns="45547"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6289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74"/>
            <a:ext cx="11703050" cy="6435725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6794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574"/>
            <a:ext cx="2925761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574"/>
            <a:ext cx="8624887" cy="6435725"/>
          </a:xfrm>
          <a:prstGeom prst="rect">
            <a:avLst/>
          </a:prstGeom>
        </p:spPr>
        <p:txBody>
          <a:bodyPr vert="eaVert" lIns="91118" tIns="45547" rIns="91118" bIns="45547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798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1569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072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60664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01931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99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99"/>
            <a:ext cx="244475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8377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9101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7061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22898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14036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90013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6666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99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7973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774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5549" indent="0" algn="ctr">
              <a:buNone/>
              <a:defRPr/>
            </a:lvl2pPr>
            <a:lvl3pPr marL="911118" indent="0" algn="ctr">
              <a:buNone/>
              <a:defRPr/>
            </a:lvl3pPr>
            <a:lvl4pPr marL="1366694" indent="0" algn="ctr">
              <a:buNone/>
              <a:defRPr/>
            </a:lvl4pPr>
            <a:lvl5pPr marL="1822252" indent="0" algn="ctr">
              <a:buNone/>
              <a:defRPr/>
            </a:lvl5pPr>
            <a:lvl6pPr marL="2277830" indent="0" algn="ctr">
              <a:buNone/>
              <a:defRPr/>
            </a:lvl6pPr>
            <a:lvl7pPr marL="2733380" indent="0" algn="ctr">
              <a:buNone/>
              <a:defRPr/>
            </a:lvl7pPr>
            <a:lvl8pPr marL="3188951" indent="0" algn="ctr">
              <a:buNone/>
              <a:defRPr/>
            </a:lvl8pPr>
            <a:lvl9pPr marL="36445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726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  <a:prstGeom prst="rect">
            <a:avLst/>
          </a:prstGeom>
        </p:spPr>
        <p:txBody>
          <a:bodyPr vert="horz" lIns="91118" tIns="45547" rIns="91118" bIns="45547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27432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478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49" indent="0">
              <a:buNone/>
              <a:defRPr sz="1800"/>
            </a:lvl2pPr>
            <a:lvl3pPr marL="911118" indent="0">
              <a:buNone/>
              <a:defRPr sz="1600"/>
            </a:lvl3pPr>
            <a:lvl4pPr marL="1366694" indent="0">
              <a:buNone/>
              <a:defRPr sz="1400"/>
            </a:lvl4pPr>
            <a:lvl5pPr marL="1822252" indent="0">
              <a:buNone/>
              <a:defRPr sz="1400"/>
            </a:lvl5pPr>
            <a:lvl6pPr marL="2277830" indent="0">
              <a:buNone/>
              <a:defRPr sz="1400"/>
            </a:lvl6pPr>
            <a:lvl7pPr marL="2733380" indent="0">
              <a:buNone/>
              <a:defRPr sz="1400"/>
            </a:lvl7pPr>
            <a:lvl8pPr marL="3188951" indent="0">
              <a:buNone/>
              <a:defRPr sz="1400"/>
            </a:lvl8pPr>
            <a:lvl9pPr marL="36445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89223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2" y="2768699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99"/>
            <a:ext cx="5156200" cy="5714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6447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49" indent="0">
              <a:buNone/>
              <a:defRPr sz="2000" b="1"/>
            </a:lvl2pPr>
            <a:lvl3pPr marL="911118" indent="0">
              <a:buNone/>
              <a:defRPr sz="1800" b="1"/>
            </a:lvl3pPr>
            <a:lvl4pPr marL="1366694" indent="0">
              <a:buNone/>
              <a:defRPr sz="1600" b="1"/>
            </a:lvl4pPr>
            <a:lvl5pPr marL="1822252" indent="0">
              <a:buNone/>
              <a:defRPr sz="1600" b="1"/>
            </a:lvl5pPr>
            <a:lvl6pPr marL="2277830" indent="0">
              <a:buNone/>
              <a:defRPr sz="1600" b="1"/>
            </a:lvl6pPr>
            <a:lvl7pPr marL="2733380" indent="0">
              <a:buNone/>
              <a:defRPr sz="1600" b="1"/>
            </a:lvl7pPr>
            <a:lvl8pPr marL="3188951" indent="0">
              <a:buNone/>
              <a:defRPr sz="1600" b="1"/>
            </a:lvl8pPr>
            <a:lvl9pPr marL="36445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6595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380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42750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75" y="3890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75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074458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624" y="6827839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624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5549" indent="0">
              <a:buNone/>
              <a:defRPr sz="2800"/>
            </a:lvl2pPr>
            <a:lvl3pPr marL="911118" indent="0">
              <a:buNone/>
              <a:defRPr sz="2400"/>
            </a:lvl3pPr>
            <a:lvl4pPr marL="1366694" indent="0">
              <a:buNone/>
              <a:defRPr sz="2000"/>
            </a:lvl4pPr>
            <a:lvl5pPr marL="1822252" indent="0">
              <a:buNone/>
              <a:defRPr sz="2000"/>
            </a:lvl5pPr>
            <a:lvl6pPr marL="2277830" indent="0">
              <a:buNone/>
              <a:defRPr sz="2000"/>
            </a:lvl6pPr>
            <a:lvl7pPr marL="2733380" indent="0">
              <a:buNone/>
              <a:defRPr sz="2000"/>
            </a:lvl7pPr>
            <a:lvl8pPr marL="3188951" indent="0">
              <a:buNone/>
              <a:defRPr sz="2000"/>
            </a:lvl8pPr>
            <a:lvl9pPr marL="364452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624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5549" indent="0">
              <a:buNone/>
              <a:defRPr sz="1100"/>
            </a:lvl2pPr>
            <a:lvl3pPr marL="911118" indent="0">
              <a:buNone/>
              <a:defRPr sz="1000"/>
            </a:lvl3pPr>
            <a:lvl4pPr marL="1366694" indent="0">
              <a:buNone/>
              <a:defRPr sz="900"/>
            </a:lvl4pPr>
            <a:lvl5pPr marL="1822252" indent="0">
              <a:buNone/>
              <a:defRPr sz="900"/>
            </a:lvl5pPr>
            <a:lvl6pPr marL="2277830" indent="0">
              <a:buNone/>
              <a:defRPr sz="900"/>
            </a:lvl6pPr>
            <a:lvl7pPr marL="2733380" indent="0">
              <a:buNone/>
              <a:defRPr sz="900"/>
            </a:lvl7pPr>
            <a:lvl8pPr marL="3188951" indent="0">
              <a:buNone/>
              <a:defRPr sz="900"/>
            </a:lvl8pPr>
            <a:lvl9pPr marL="36445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91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2604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4000"/>
            <a:ext cx="2616201" cy="8229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99" y="254000"/>
            <a:ext cx="7696201" cy="8229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2399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3438" indent="-568325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77938" indent="-568325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19263" indent="-568325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62175" indent="-568325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06675" indent="-568325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62398" indent="-569433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17970" indent="-569433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73536" indent="-569433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29111" indent="-569433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56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01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1475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843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288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84903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40467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96046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51601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56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01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1475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843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288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84903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40467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96046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51601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628" tIns="64815" rIns="129628" bIns="648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628" tIns="64815" rIns="129628" bIns="648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628" tIns="64815" rIns="129628" bIns="64815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4A85560A-504D-A240-AC22-A2B8FFF1C3B1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628" tIns="64815" rIns="129628" bIns="6481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628" tIns="64815" rIns="129628" bIns="64815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053FE0BC-C306-42D1-8BCA-4C6846C73D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hf hdr="0" ftr="0" dt="0"/>
  <p:txStyles>
    <p:titleStyle>
      <a:lvl1pPr algn="ctr" defTabSz="1295400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54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54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54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5400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545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545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545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5459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4188" indent="-484188" algn="l" defTabSz="1295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2513" indent="-403225" algn="l" defTabSz="1295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17663" indent="-322263" algn="l" defTabSz="1295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66950" indent="-322263" algn="l" defTabSz="1295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4650" indent="-322263" algn="l" defTabSz="12954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64951" indent="-324071" algn="l" defTabSz="1296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3104" indent="-324071" algn="l" defTabSz="1296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1282" indent="-324071" algn="l" defTabSz="1296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09416" indent="-324071" algn="l" defTabSz="1296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146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332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517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678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0857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9027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7189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351" algn="l" defTabSz="129633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22" tIns="64862" rIns="129722" bIns="6486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22" tIns="64862" rIns="129722" bIns="6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722" tIns="64862" rIns="129722" bIns="64862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BDF15A87-8FB6-F440-B956-91E40E965A63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722" tIns="64862" rIns="129722" bIns="6486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722" tIns="64862" rIns="129722" bIns="64862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4C0EB0FA-41A5-4F29-8588-5AA18C69F7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hf hdr="0" ftr="0" dt="0"/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4188" indent="-484188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2513" indent="-40322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19250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685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62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67501" indent="-324307" algn="l" defTabSz="1297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6122" indent="-324307" algn="l" defTabSz="1297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4766" indent="-324307" algn="l" defTabSz="1297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3374" indent="-324307" algn="l" defTabSz="12972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614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263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5911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4539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3171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1815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0443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073" algn="l" defTabSz="1297263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70" tIns="64885" rIns="129770" bIns="648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70" tIns="64885" rIns="129770" bIns="648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770" tIns="64885" rIns="129770" bIns="64885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EA9A7DBE-14B0-2A41-A492-DC3620F5F56F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770" tIns="64885" rIns="129770" bIns="6488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770" tIns="64885" rIns="129770" bIns="64885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F2472A5F-AADB-47A2-A612-0A74A89055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hf hdr="0" ftr="0" dt="0"/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4188" indent="-484188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2513" indent="-40322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08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0125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7825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68775" indent="-324424" algn="l" defTabSz="12977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7634" indent="-324424" algn="l" defTabSz="12977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6508" indent="-324424" algn="l" defTabSz="12977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5354" indent="-324424" algn="l" defTabSz="12977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850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728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6608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5469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4327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3209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2070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0935" algn="l" defTabSz="12977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90" tIns="64895" rIns="129790" bIns="648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790" tIns="64895" rIns="129790" bIns="648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790" tIns="64895" rIns="129790" bIns="64895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2F50773D-A750-C841-B206-40EE43915DFB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790" tIns="64895" rIns="129790" bIns="6489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790" tIns="64895" rIns="129790" bIns="64895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52F811A1-ECBD-40C6-948E-4575BC8D72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</p:sldLayoutIdLst>
  <p:hf hdr="0" ftr="0" dt="0"/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4188" indent="-484188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4100" indent="-40322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08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0125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7825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69321" indent="-324475" algn="l" defTabSz="1297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8281" indent="-324475" algn="l" defTabSz="1297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7255" indent="-324475" algn="l" defTabSz="1297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6203" indent="-324475" algn="l" defTabSz="129792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951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7928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6906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5868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4826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3806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2767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1733" algn="l" defTabSz="129792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17" tIns="64909" rIns="129817" bIns="649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17" tIns="64909" rIns="129817" bIns="649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817" tIns="64909" rIns="129817" bIns="64909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66A30881-D5CD-C341-8486-EC0358D79FDE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17" tIns="64909" rIns="129817" bIns="64909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17" tIns="64909" rIns="129817" bIns="64909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DCAFACC7-D4F6-40FE-A9BA-74E2E3CF72A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hf hdr="0" ftr="0" dt="0"/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5775" indent="-48577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4100" indent="-40322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08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0125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9413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0051" indent="-324542" algn="l" defTabSz="129819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9144" indent="-324542" algn="l" defTabSz="129819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8250" indent="-324542" algn="l" defTabSz="129819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7335" indent="-324542" algn="l" defTabSz="129819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086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194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305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6400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5492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4602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696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2796" algn="l" defTabSz="12981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50" tIns="64926" rIns="129850" bIns="64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37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50" tIns="64926" rIns="129850" bIns="64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850" tIns="64926" rIns="129850" bIns="64926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1555D699-2ADD-2F46-B159-09F0FB5881D6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50" tIns="64926" rIns="129850" bIns="6492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50" tIns="64926" rIns="129850" bIns="64926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631255A8-D62B-4917-AD1C-47B3B57F502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hf hdr="0" ftr="0" dt="0"/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7046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5775" indent="-48577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4100" indent="-403225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0838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1713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19413" indent="-322263" algn="l" defTabSz="12969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0965" indent="-324626" algn="l" defTabSz="12985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0225" indent="-324626" algn="l" defTabSz="12985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9496" indent="-324626" algn="l" defTabSz="12985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8749" indent="-324626" algn="l" defTabSz="12985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254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525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7802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064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6324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5598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4858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4126" algn="l" defTabSz="12985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91" tIns="64946" rIns="129891" bIns="649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60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891" tIns="64946" rIns="129891" bIns="649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891" tIns="64946" rIns="129891" bIns="64946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871082BB-C747-2F4C-8774-61D6BFF49734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891" tIns="64946" rIns="129891" bIns="6494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891" tIns="64946" rIns="129891" bIns="64946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FB38CD85-5B7B-4919-A31E-E66B8F202EB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hf hdr="0" ftr="0" dt="0"/>
  <p:txStyles>
    <p:titleStyle>
      <a:lvl1pPr algn="ctr" defTabSz="129857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6657" algn="ctr" defTabSz="1298632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321" algn="ctr" defTabSz="1298632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83" algn="ctr" defTabSz="1298632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648" algn="ctr" defTabSz="1298632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5775" indent="-485775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4100" indent="-403225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0838" indent="-3222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1713" indent="-3222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21000" indent="-3222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2062" indent="-324728" algn="l" defTabSz="1298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1522" indent="-324728" algn="l" defTabSz="1298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0992" indent="-324728" algn="l" defTabSz="1298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0447" indent="-324728" algn="l" defTabSz="1298925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456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8925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8400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7862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7322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6794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6253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5722" algn="l" defTabSz="12989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4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l">
              <a:defRPr sz="1700">
                <a:solidFill>
                  <a:srgbClr val="FFFFFF"/>
                </a:solidFill>
              </a:defRPr>
            </a:lvl1pPr>
          </a:lstStyle>
          <a:p>
            <a:fld id="{3F02534A-AEBB-894B-9279-98B6DA093C19}" type="datetime1">
              <a:rPr lang="en-US" altLang="en-US" smtClean="0"/>
              <a:pPr/>
              <a:t>10/26/2013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FFFFFF"/>
                </a:solidFill>
              </a:defRPr>
            </a:lvl1pPr>
          </a:lstStyle>
          <a:p>
            <a:fld id="{75C5D9BE-22B1-4EC5-8097-1E77556CD5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hf hdr="0" ftr="0" dt="0"/>
  <p:txStyles>
    <p:titleStyle>
      <a:lvl1pPr algn="ctr" defTabSz="1300163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487363" indent="-487363" algn="l" defTabSz="130016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1055688" indent="-404813" algn="l" defTabSz="130016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4013" indent="-323850" algn="l" defTabSz="1300163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4888" indent="-323850" algn="l" defTabSz="1300163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25763" indent="-323850" algn="l" defTabSz="1300163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8188" indent="-28257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8238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2263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7875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8188" indent="-28257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8238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2263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7875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8188" indent="-28257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8238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2263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7875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8188" indent="-28257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8238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2263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7875" indent="-225425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4238" indent="-568325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27150" indent="-568325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0063" indent="-568325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12975" indent="-568325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55888" indent="-568325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13024" indent="-56943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68603" indent="-56943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24159" indent="-56943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79762" indent="-569433" algn="l" rtl="0" fontAlgn="base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39725" indent="-3397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38188" indent="-28257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38238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2263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47875" indent="-225425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56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01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1475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843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288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84903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40467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96046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51601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605" tIns="50605" rIns="50605" bIns="50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5549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11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66694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2252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556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0150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1475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843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28888" indent="-490538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84903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40467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96046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51601" indent="-49193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49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18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94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52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83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38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951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520" algn="l" defTabSz="4555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 descr="screenshot_1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288" y="120650"/>
            <a:ext cx="106743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7937500"/>
            <a:ext cx="1706562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1"/>
          <p:cNvSpPr txBox="1">
            <a:spLocks noChangeArrowheads="1"/>
          </p:cNvSpPr>
          <p:nvPr/>
        </p:nvSpPr>
        <p:spPr bwMode="auto">
          <a:xfrm>
            <a:off x="7938" y="7526338"/>
            <a:ext cx="252095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chemeClr val="bg1"/>
                </a:solidFill>
              </a:rPr>
              <a:t>NASA/JPL-Caltech/MSSS</a:t>
            </a:r>
          </a:p>
        </p:txBody>
      </p:sp>
      <p:sp>
        <p:nvSpPr>
          <p:cNvPr id="99332" name="TextBox 8"/>
          <p:cNvSpPr txBox="1">
            <a:spLocks noChangeArrowheads="1"/>
          </p:cNvSpPr>
          <p:nvPr/>
        </p:nvSpPr>
        <p:spPr bwMode="auto">
          <a:xfrm>
            <a:off x="1854200" y="2514600"/>
            <a:ext cx="92202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 overview of past depositional environments explored by the Curiosity rover at Bradbury Landing and Yellowknife Bay</a:t>
            </a:r>
          </a:p>
          <a:p>
            <a:pPr eaLnBrk="1" hangingPunct="1"/>
            <a:r>
              <a:rPr lang="en-US" altLang="en-US" sz="4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Gale Crater, Mars </a:t>
            </a:r>
          </a:p>
        </p:txBody>
      </p:sp>
      <p:sp>
        <p:nvSpPr>
          <p:cNvPr id="99333" name="Rectangle 2"/>
          <p:cNvSpPr txBox="1">
            <a:spLocks noChangeArrowheads="1"/>
          </p:cNvSpPr>
          <p:nvPr/>
        </p:nvSpPr>
        <p:spPr bwMode="auto">
          <a:xfrm>
            <a:off x="1244600" y="7391400"/>
            <a:ext cx="1046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605" tIns="50605" rIns="50605" bIns="50605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Myriad Pro Bold" charset="0"/>
              </a:rPr>
              <a:t>Kathryn M. Stack and the MSL Team</a:t>
            </a:r>
          </a:p>
          <a:p>
            <a:pPr eaLnBrk="1" hangingPunct="1"/>
            <a:r>
              <a:rPr lang="en-US" alt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Myriad Pro Bold" charset="0"/>
              </a:rPr>
              <a:t>GSA</a:t>
            </a:r>
          </a:p>
          <a:p>
            <a:pPr eaLnBrk="1" hangingPunct="1"/>
            <a:r>
              <a:rPr lang="en-US" altLang="en-US" sz="2700" b="1" dirty="0">
                <a:solidFill>
                  <a:schemeClr val="tx1"/>
                </a:solidFill>
                <a:latin typeface="Arial" pitchFamily="34" charset="0"/>
                <a:ea typeface="ヒラギノ角ゴ ProN W6" charset="-128"/>
                <a:sym typeface="Myriad Pro Bold" charset="0"/>
              </a:rPr>
              <a:t>October 27, 2013</a:t>
            </a:r>
          </a:p>
        </p:txBody>
      </p:sp>
      <p:pic>
        <p:nvPicPr>
          <p:cNvPr id="99334" name="Content Placeholder 4" descr="nasa-mars-rover-curiosity-an-iconic-representation-of-the-rover-created-by-jpl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1" r="-1694" b="-2478"/>
          <a:stretch>
            <a:fillRect/>
          </a:stretch>
        </p:blipFill>
        <p:spPr bwMode="auto">
          <a:xfrm>
            <a:off x="11185525" y="8305800"/>
            <a:ext cx="15906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ie Stack\Dropbox\MSL\GSA2013\Images_GSA_Madsen\0133MR0811001000E1_DXXX_scalebar20mm_rectified_v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7" b="8403"/>
          <a:stretch/>
        </p:blipFill>
        <p:spPr bwMode="auto">
          <a:xfrm>
            <a:off x="542827" y="4803612"/>
            <a:ext cx="5442146" cy="47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0" y="3962400"/>
            <a:ext cx="5093093" cy="494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28600"/>
            <a:ext cx="6019800" cy="4480199"/>
          </a:xfrm>
          <a:prstGeom prst="rect">
            <a:avLst/>
          </a:prstGeom>
        </p:spPr>
      </p:pic>
      <p:sp>
        <p:nvSpPr>
          <p:cNvPr id="55297" name="TextBox 6"/>
          <p:cNvSpPr txBox="1">
            <a:spLocks noChangeArrowheads="1"/>
          </p:cNvSpPr>
          <p:nvPr/>
        </p:nvSpPr>
        <p:spPr bwMode="auto">
          <a:xfrm>
            <a:off x="6469063" y="288051"/>
            <a:ext cx="6437313" cy="345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662" tIns="64831" rIns="129662" bIns="64831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Diagenesis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of the </a:t>
            </a:r>
            <a:r>
              <a:rPr lang="en-US" sz="36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Sheepbed</a:t>
            </a:r>
            <a:r>
              <a:rPr lang="en-US" sz="3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member</a:t>
            </a:r>
          </a:p>
          <a:p>
            <a:pPr eaLnBrk="1" hangingPunct="1">
              <a:defRPr/>
            </a:pPr>
            <a:endParaRPr 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See talk by Josh Williams, this session</a:t>
            </a: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“Mapping of light-toned veins and nodules of the John Klein borehole wall in Gale Crater, Mars”</a:t>
            </a:r>
          </a:p>
          <a:p>
            <a:pPr eaLnBrk="1" hangingPunct="1">
              <a:defRPr/>
            </a:pPr>
            <a:endParaRPr lang="en-US" sz="18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And poster by Katie Stack, Curiosity poster session</a:t>
            </a:r>
          </a:p>
          <a:p>
            <a:pPr eaLnBrk="1" hangingPunct="1"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“The distribution of nodules within the </a:t>
            </a:r>
            <a:r>
              <a:rPr lang="en-US" sz="18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Sheepbed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member”</a:t>
            </a:r>
          </a:p>
        </p:txBody>
      </p:sp>
      <p:sp>
        <p:nvSpPr>
          <p:cNvPr id="2" name="AutoShape 7" descr="http://www.msss.com/msl_images/sci/MH/sol0279/F/0279MH0001220010103052C00_MhliImage_0422263339-47529-1.png"/>
          <p:cNvSpPr>
            <a:spLocks noChangeAspect="1" noChangeArrowheads="1"/>
          </p:cNvSpPr>
          <p:nvPr/>
        </p:nvSpPr>
        <p:spPr bwMode="auto">
          <a:xfrm>
            <a:off x="6469063" y="-327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1" descr="http://www.msss.com/msl_images/sci/MH/sol0176/F/0176MH0001450000102346E01_MhliImage_0413122390-00000-1.jpg"/>
          <p:cNvSpPr>
            <a:spLocks noChangeAspect="1" noChangeArrowheads="1"/>
          </p:cNvSpPr>
          <p:nvPr/>
        </p:nvSpPr>
        <p:spPr bwMode="auto">
          <a:xfrm>
            <a:off x="6621463" y="-1746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4000" y="183931"/>
            <a:ext cx="2839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Hollow nodules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827" y="4825739"/>
            <a:ext cx="2542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Raised ridges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8800" y="4495800"/>
            <a:ext cx="3361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Sulfate-filled veins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2" name="TextBox 33"/>
          <p:cNvSpPr txBox="1">
            <a:spLocks noChangeArrowheads="1"/>
          </p:cNvSpPr>
          <p:nvPr/>
        </p:nvSpPr>
        <p:spPr bwMode="auto">
          <a:xfrm>
            <a:off x="101600" y="4419600"/>
            <a:ext cx="2917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662" tIns="64831" rIns="129662" bIns="64831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NASA/JPL-Caltech/MSSS</a:t>
            </a: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>
            <a:off x="3073400" y="9220200"/>
            <a:ext cx="2917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662" tIns="64831" rIns="129662" bIns="64831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  <a:latin typeface="Arial"/>
                <a:cs typeface="Arial"/>
              </a:rPr>
              <a:t>NASA/JPL-Caltech/MSSS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7188200" y="8915400"/>
            <a:ext cx="4352419" cy="62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662" tIns="64831" rIns="129662" bIns="64831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NASA/</a:t>
            </a:r>
            <a:r>
              <a:rPr lang="en-US" alt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JPLCaltech</a:t>
            </a:r>
            <a:r>
              <a:rPr lang="en-US" alt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/LANL/CNES/IRAP/</a:t>
            </a:r>
            <a:r>
              <a:rPr lang="en-US" altLang="en-US" sz="1600" b="1" dirty="0" err="1" smtClean="0">
                <a:solidFill>
                  <a:srgbClr val="FFFFFF"/>
                </a:solidFill>
                <a:latin typeface="Arial"/>
                <a:cs typeface="Arial"/>
              </a:rPr>
              <a:t>LPGNantes</a:t>
            </a:r>
            <a:r>
              <a:rPr lang="en-US" alt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/CNRS</a:t>
            </a:r>
            <a:endParaRPr lang="en-US" alt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7343-D7E5-411A-9522-CC5B6E4A136B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 rot="10800000" flipH="1">
            <a:off x="957225" y="9313346"/>
            <a:ext cx="381000" cy="1397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Rectangle 6"/>
          <p:cNvSpPr>
            <a:spLocks/>
          </p:cNvSpPr>
          <p:nvPr/>
        </p:nvSpPr>
        <p:spPr bwMode="auto">
          <a:xfrm>
            <a:off x="908013" y="8991600"/>
            <a:ext cx="9461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2 cm</a:t>
            </a:r>
            <a:endParaRPr lang="en-US" altLang="en-US" sz="20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 rot="10800000" flipH="1">
            <a:off x="9385808" y="8382000"/>
            <a:ext cx="1078992" cy="1397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2"/>
          <p:cNvSpPr txBox="1">
            <a:spLocks/>
          </p:cNvSpPr>
          <p:nvPr/>
        </p:nvSpPr>
        <p:spPr bwMode="auto">
          <a:xfrm>
            <a:off x="5054600" y="22860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8" tIns="45547" rIns="91118" bIns="45547"/>
          <a:lstStyle>
            <a:lvl1pPr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Gillespie Lake member</a:t>
            </a:r>
          </a:p>
        </p:txBody>
      </p:sp>
      <p:pic>
        <p:nvPicPr>
          <p:cNvPr id="11469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7800" y="152749"/>
            <a:ext cx="4038600" cy="94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67163" y="7162800"/>
            <a:ext cx="44138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20800" y="3886200"/>
            <a:ext cx="1143000" cy="3200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52DA5-9B30-4D80-A6B6-61816535F584}" type="slidenum">
              <a:rPr lang="en-US" altLang="en-US" smtClean="0"/>
              <a:pPr/>
              <a:t>10</a:t>
            </a:fld>
            <a:endParaRPr lang="en-US" altLang="en-US"/>
          </a:p>
        </p:txBody>
      </p:sp>
      <p:grpSp>
        <p:nvGrpSpPr>
          <p:cNvPr id="3" name="Group 2"/>
          <p:cNvGrpSpPr/>
          <p:nvPr/>
        </p:nvGrpSpPr>
        <p:grpSpPr>
          <a:xfrm>
            <a:off x="5286995" y="1219199"/>
            <a:ext cx="6774210" cy="5867401"/>
            <a:chOff x="5595590" y="1219199"/>
            <a:chExt cx="6774210" cy="5867401"/>
          </a:xfrm>
        </p:grpSpPr>
        <p:pic>
          <p:nvPicPr>
            <p:cNvPr id="3074" name="Picture 2" descr="C:\Users\Katie Stack\Dropbox\MSL\GSA2013\Images_GSA_Madsen\slide08_mcam0817_Sheepbed_nr2\0137MR0817030000E1_DXXX_scalebar100mm_rectified_v02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60" b="8790"/>
            <a:stretch/>
          </p:blipFill>
          <p:spPr bwMode="auto">
            <a:xfrm>
              <a:off x="5595590" y="1219199"/>
              <a:ext cx="6774210" cy="548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11074400" y="3733800"/>
              <a:ext cx="8636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FF00"/>
                  </a:solidFill>
                </a:rPr>
                <a:t>GL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11074400" y="5005499"/>
              <a:ext cx="712787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dirty="0" err="1">
                  <a:solidFill>
                    <a:srgbClr val="FFFF00"/>
                  </a:solidFill>
                </a:rPr>
                <a:t>Sb</a:t>
              </a:r>
              <a:endParaRPr lang="en-US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9017000" y="6705600"/>
              <a:ext cx="291782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9662" tIns="64831" rIns="129662" bIns="64831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sz="1600" b="1" dirty="0">
                  <a:solidFill>
                    <a:schemeClr val="tx1"/>
                  </a:solidFill>
                  <a:latin typeface="Arial"/>
                  <a:cs typeface="Arial"/>
                </a:rPr>
                <a:t>NASA/JPL-Caltech/MSSS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36682" y="6296055"/>
              <a:ext cx="594360" cy="1288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78448" y="5943600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  <a:endPara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47" y="4572000"/>
            <a:ext cx="6341906" cy="472440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6928394" y="4805198"/>
            <a:ext cx="5611252" cy="2662402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87524" indent="-487524" algn="l" defTabSz="130005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299" indent="-406268" algn="l" defTabSz="130005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073" indent="-325014" algn="l" defTabSz="130005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105" indent="-325014" algn="l" defTabSz="130005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138" indent="-325014" algn="l" defTabSz="1300059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169" indent="-325014" algn="l" defTabSz="1300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197" indent="-325014" algn="l" defTabSz="1300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229" indent="-325014" algn="l" defTabSz="1300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256" indent="-325014" algn="l" defTabSz="1300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Amalgamated sheet-like sandstones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Coarse cross-bedding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Medium to very coarse sand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Variable rounding and angularity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Bulk basaltic composition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7343-D7E5-411A-9522-CC5B6E4A136B}" type="slidenum">
              <a:rPr lang="en-US" altLang="en-US" smtClean="0"/>
              <a:pPr/>
              <a:t>11</a:t>
            </a:fld>
            <a:endParaRPr lang="en-US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216283" y="288355"/>
            <a:ext cx="6552434" cy="3922062"/>
            <a:chOff x="216283" y="288355"/>
            <a:chExt cx="6552434" cy="3922062"/>
          </a:xfrm>
        </p:grpSpPr>
        <p:pic>
          <p:nvPicPr>
            <p:cNvPr id="4098" name="Picture 2" descr="C:\Users\Katie Stack\Dropbox\MSL\GSA2013\Images_GSA_Madsen\slide13_mcam0856+0886\0157MR0856001000E1_DXXX_scalebar50mm_rectified_v02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477" b="9035"/>
            <a:stretch/>
          </p:blipFill>
          <p:spPr bwMode="auto">
            <a:xfrm>
              <a:off x="216283" y="288355"/>
              <a:ext cx="6552434" cy="392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564314" y="3954219"/>
              <a:ext cx="841248" cy="152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88000" y="3620724"/>
              <a:ext cx="768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cm</a:t>
              </a:r>
              <a:endPara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9" name="Picture 3" descr="C:\Users\Katie Stack\Dropbox\MSL\GSA2013\Images_GSA_Madsen\slide13_mcam0856+0886\0165MR0886007000E1_DXXX_scalebar20mm_rectified_v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000" y="784295"/>
            <a:ext cx="5707918" cy="302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098148" y="3539149"/>
            <a:ext cx="347852" cy="142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1906440" y="3200400"/>
            <a:ext cx="768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8122" y="7467600"/>
            <a:ext cx="61717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Interpretation: Fluvial transport and deposition, perhaps as distal fan lobe</a:t>
            </a:r>
          </a:p>
          <a:p>
            <a:endParaRPr lang="en-US" sz="2900" dirty="0">
              <a:solidFill>
                <a:srgbClr val="FFFF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0150109" y="1219200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870440" y="2778751"/>
            <a:ext cx="1622060" cy="5382718"/>
            <a:chOff x="1870440" y="2778751"/>
            <a:chExt cx="1622060" cy="538271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3051540" y="2778751"/>
              <a:ext cx="440960" cy="3890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502265" y="7772400"/>
              <a:ext cx="440960" cy="3890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870440" y="7307131"/>
              <a:ext cx="440960" cy="3890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2"/>
          <p:cNvSpPr txBox="1">
            <a:spLocks/>
          </p:cNvSpPr>
          <p:nvPr/>
        </p:nvSpPr>
        <p:spPr bwMode="auto">
          <a:xfrm>
            <a:off x="5003389" y="45720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8" tIns="45547" rIns="91118" bIns="45547"/>
          <a:lstStyle>
            <a:lvl1pPr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Glenelg</a:t>
            </a:r>
            <a:r>
              <a:rPr lang="en-US" alt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member</a:t>
            </a:r>
          </a:p>
        </p:txBody>
      </p:sp>
      <p:pic>
        <p:nvPicPr>
          <p:cNvPr id="116738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7800" y="152749"/>
            <a:ext cx="4038600" cy="94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5952" y="7010400"/>
            <a:ext cx="44138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723578" y="1429407"/>
            <a:ext cx="7798622" cy="51816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485208" indent="-485208" algn="l" defTabSz="129704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052858" indent="-404346" algn="l" defTabSz="129704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620522" indent="-323464" algn="l" defTabSz="129704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2269042" indent="-323464" algn="l" defTabSz="129704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917565" indent="-323464" algn="l" defTabSz="1297046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567501" indent="-324307" algn="l" defTabSz="1297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16122" indent="-324307" algn="l" defTabSz="1297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64766" indent="-324307" algn="l" defTabSz="1297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13374" indent="-324307" algn="l" defTabSz="12972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96332" fontAlgn="auto">
              <a:spcAft>
                <a:spcPts val="0"/>
              </a:spcAft>
              <a:buFont typeface="Arial" charset="0"/>
              <a:buNone/>
              <a:defRPr/>
            </a:pPr>
            <a:endParaRPr lang="en-US" b="1" dirty="0" smtClean="0">
              <a:latin typeface="Arial"/>
              <a:ea typeface="+mn-ea"/>
              <a:cs typeface="Arial"/>
            </a:endParaRPr>
          </a:p>
          <a:p>
            <a:pPr marL="486146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Lateral </a:t>
            </a:r>
            <a:r>
              <a:rPr lang="en-US" b="1" dirty="0" err="1" smtClean="0">
                <a:latin typeface="Arial"/>
                <a:ea typeface="+mn-ea"/>
                <a:cs typeface="Arial"/>
              </a:rPr>
              <a:t>facies</a:t>
            </a:r>
            <a:r>
              <a:rPr lang="en-US" b="1" dirty="0" smtClean="0">
                <a:latin typeface="Arial"/>
                <a:ea typeface="+mn-ea"/>
                <a:cs typeface="Arial"/>
              </a:rPr>
              <a:t> variations:</a:t>
            </a:r>
          </a:p>
          <a:p>
            <a:pPr marL="1053796" lvl="1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Platy, coarse-grained, cross-bedded sandstone and pebble beds</a:t>
            </a:r>
          </a:p>
          <a:p>
            <a:pPr marL="1053796" lvl="1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Recessive fine-grained intervals containing cracks</a:t>
            </a:r>
          </a:p>
          <a:p>
            <a:pPr marL="1053796" lvl="1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Dark rocks of unknown grain size with pervasive mm to cm-scale voids </a:t>
            </a:r>
          </a:p>
          <a:p>
            <a:pPr marL="486146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 smtClean="0">
              <a:latin typeface="Arial"/>
              <a:ea typeface="+mn-ea"/>
              <a:cs typeface="Arial"/>
            </a:endParaRPr>
          </a:p>
          <a:p>
            <a:pPr marL="486146" indent="-486146" defTabSz="129633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>
              <a:latin typeface="Arial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20800" y="1143000"/>
            <a:ext cx="1143000" cy="2743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52DA5-9B30-4D80-A6B6-61816535F584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4969" y="0"/>
            <a:ext cx="11434862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78000" y="457200"/>
            <a:ext cx="990600" cy="2819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5C2B-840D-4746-9F0A-7B1007C65720}" type="slidenum">
              <a:rPr lang="en-US" altLang="en-US" smtClean="0"/>
              <a:pPr/>
              <a:t>13</a:t>
            </a:fld>
            <a:endParaRPr lang="en-US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0312400" y="762000"/>
            <a:ext cx="175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693400" y="2438400"/>
            <a:ext cx="1371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42600" y="3276600"/>
            <a:ext cx="1422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68600" y="2667000"/>
            <a:ext cx="121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277" y="4191000"/>
            <a:ext cx="6637523" cy="4953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130048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Box 3"/>
          <p:cNvSpPr txBox="1">
            <a:spLocks noChangeArrowheads="1"/>
          </p:cNvSpPr>
          <p:nvPr/>
        </p:nvSpPr>
        <p:spPr bwMode="auto">
          <a:xfrm>
            <a:off x="406400" y="152400"/>
            <a:ext cx="444976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Point Lake outcrop</a:t>
            </a:r>
          </a:p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Glenelg</a:t>
            </a:r>
            <a:r>
              <a:rPr lang="en-US" altLang="en-US" dirty="0">
                <a:solidFill>
                  <a:schemeClr val="tx1"/>
                </a:solidFill>
              </a:rPr>
              <a:t> member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406400" y="5137149"/>
            <a:ext cx="5895975" cy="4105275"/>
          </a:xfrm>
        </p:spPr>
        <p:txBody>
          <a:bodyPr/>
          <a:lstStyle/>
          <a:p>
            <a:pPr marL="0" indent="0" defTabSz="1297046" eaLnBrk="1" hangingPunct="1">
              <a:buFont typeface="Arial" charset="0"/>
              <a:buNone/>
              <a:defRPr/>
            </a:pPr>
            <a:r>
              <a:rPr lang="en-US" sz="3100" dirty="0">
                <a:ea typeface="ＭＳ Ｐゴシック" charset="0"/>
              </a:rPr>
              <a:t>Proposed origins:</a:t>
            </a:r>
          </a:p>
          <a:p>
            <a:pPr marL="1054445" lvl="1" indent="-404346" defTabSz="1297046" eaLnBrk="1" hangingPunct="1">
              <a:buFont typeface="Arial"/>
              <a:buChar char="•"/>
              <a:defRPr/>
            </a:pPr>
            <a:r>
              <a:rPr lang="en-US" sz="3100" dirty="0">
                <a:ea typeface="ＭＳ Ｐゴシック" charset="0"/>
              </a:rPr>
              <a:t>Vesicular lava flow </a:t>
            </a:r>
          </a:p>
          <a:p>
            <a:pPr marL="1054445" lvl="1" indent="-404346" defTabSz="1297046" eaLnBrk="1" hangingPunct="1">
              <a:buFont typeface="Arial"/>
              <a:buChar char="•"/>
              <a:defRPr/>
            </a:pPr>
            <a:r>
              <a:rPr lang="en-US" sz="3100" dirty="0">
                <a:ea typeface="ＭＳ Ｐゴシック" charset="0"/>
              </a:rPr>
              <a:t>Pebbly debris flow</a:t>
            </a:r>
          </a:p>
          <a:p>
            <a:pPr marL="1054445" lvl="1" indent="-404346" defTabSz="1297046" eaLnBrk="1" hangingPunct="1">
              <a:buFont typeface="Arial"/>
              <a:buChar char="•"/>
              <a:defRPr/>
            </a:pPr>
            <a:r>
              <a:rPr lang="en-US" sz="3100" dirty="0">
                <a:ea typeface="ＭＳ Ｐゴシック" charset="0"/>
              </a:rPr>
              <a:t>Gas-charged intrusive sedimentary sill</a:t>
            </a:r>
          </a:p>
          <a:p>
            <a:pPr marL="1054445" lvl="1" indent="-404346" defTabSz="1297046" eaLnBrk="1" hangingPunct="1">
              <a:buFont typeface="Arial"/>
              <a:buChar char="•"/>
              <a:defRPr/>
            </a:pPr>
            <a:r>
              <a:rPr lang="en-US" sz="3100" dirty="0">
                <a:ea typeface="ＭＳ Ｐゴシック" charset="0"/>
              </a:rPr>
              <a:t>Sandstone with leached </a:t>
            </a:r>
            <a:r>
              <a:rPr lang="en-US" sz="3100" dirty="0" err="1">
                <a:ea typeface="ＭＳ Ｐゴシック" charset="0"/>
              </a:rPr>
              <a:t>evaporites</a:t>
            </a:r>
            <a:endParaRPr lang="en-US" sz="3100" dirty="0">
              <a:ea typeface="ＭＳ Ｐゴシック" charset="0"/>
            </a:endParaRPr>
          </a:p>
          <a:p>
            <a:pPr marL="1054445" lvl="1" indent="-404346" defTabSz="1297046" eaLnBrk="1" hangingPunct="1">
              <a:buFont typeface="Arial" charset="0"/>
              <a:buChar char="–"/>
              <a:defRPr/>
            </a:pPr>
            <a:endParaRPr lang="en-US" sz="3100" dirty="0">
              <a:ea typeface="ＭＳ Ｐゴシック" charset="0"/>
            </a:endParaRPr>
          </a:p>
          <a:p>
            <a:pPr marL="485208" indent="-485208" defTabSz="1297046" eaLnBrk="1" hangingPunct="1">
              <a:buFont typeface="Arial" charset="0"/>
              <a:buChar char="•"/>
              <a:defRPr/>
            </a:pPr>
            <a:endParaRPr lang="en-US" sz="3100" dirty="0"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E5CD4-0E60-4F39-9F55-9A08CC47C4C6}" type="slidenum">
              <a:rPr lang="en-US" altLang="en-US" smtClean="0"/>
              <a:pPr/>
              <a:t>14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8330941" y="4953000"/>
            <a:ext cx="1575577" cy="1981200"/>
            <a:chOff x="8330941" y="4953000"/>
            <a:chExt cx="1575577" cy="19812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9169400" y="4953000"/>
              <a:ext cx="737118" cy="53340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8330941" y="6400799"/>
              <a:ext cx="737118" cy="53340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5654" y="7772400"/>
            <a:ext cx="12635477" cy="155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12"/>
          <p:cNvSpPr>
            <a:spLocks/>
          </p:cNvSpPr>
          <p:nvPr/>
        </p:nvSpPr>
        <p:spPr bwMode="auto">
          <a:xfrm rot="10800000" flipH="1">
            <a:off x="298011" y="8214993"/>
            <a:ext cx="608794" cy="121602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815" name="Rectangle 13"/>
          <p:cNvSpPr>
            <a:spLocks/>
          </p:cNvSpPr>
          <p:nvPr/>
        </p:nvSpPr>
        <p:spPr bwMode="auto">
          <a:xfrm>
            <a:off x="342461" y="7835583"/>
            <a:ext cx="882751" cy="4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Myriad Pro" pitchFamily="34" charset="0"/>
              </a:rPr>
              <a:t>1 m</a:t>
            </a:r>
          </a:p>
        </p:txBody>
      </p:sp>
      <p:sp>
        <p:nvSpPr>
          <p:cNvPr id="119817" name="TextBox 16"/>
          <p:cNvSpPr txBox="1">
            <a:spLocks noChangeArrowheads="1"/>
          </p:cNvSpPr>
          <p:nvPr/>
        </p:nvSpPr>
        <p:spPr bwMode="auto">
          <a:xfrm>
            <a:off x="3454400" y="5878513"/>
            <a:ext cx="26400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8" tIns="45547" rIns="91118" bIns="45547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100"/>
              <a:t>NASA/JPL-Caltech/MSSS</a:t>
            </a:r>
          </a:p>
        </p:txBody>
      </p:sp>
      <p:pic>
        <p:nvPicPr>
          <p:cNvPr id="1198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26200" y="381000"/>
            <a:ext cx="6305624" cy="420173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092200" y="304800"/>
            <a:ext cx="4259281" cy="14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Shaler</a:t>
            </a:r>
            <a:r>
              <a:rPr lang="en-US" altLang="en-US" dirty="0" smtClean="0">
                <a:solidFill>
                  <a:schemeClr val="tx1"/>
                </a:solidFill>
              </a:rPr>
              <a:t> outcrop</a:t>
            </a:r>
            <a:endParaRPr lang="en-US" alt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Glenelg</a:t>
            </a:r>
            <a:r>
              <a:rPr lang="en-US" altLang="en-US" dirty="0">
                <a:solidFill>
                  <a:schemeClr val="tx1"/>
                </a:solidFill>
              </a:rPr>
              <a:t> member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idx="1"/>
          </p:nvPr>
        </p:nvSpPr>
        <p:spPr>
          <a:xfrm>
            <a:off x="174825" y="2062344"/>
            <a:ext cx="6094030" cy="5176656"/>
          </a:xfrm>
        </p:spPr>
        <p:txBody>
          <a:bodyPr rtlCol="0">
            <a:normAutofit fontScale="70000" lnSpcReduction="20000"/>
          </a:bodyPr>
          <a:lstStyle/>
          <a:p>
            <a:pPr marL="486146" indent="-486146" defTabSz="1296332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Fluvial environment characterized by </a:t>
            </a:r>
            <a:r>
              <a:rPr lang="en-US" dirty="0" err="1" smtClean="0">
                <a:ea typeface="+mn-ea"/>
                <a:cs typeface="+mn-cs"/>
              </a:rPr>
              <a:t>bedload</a:t>
            </a:r>
            <a:r>
              <a:rPr lang="en-US" dirty="0" smtClean="0">
                <a:ea typeface="+mn-ea"/>
                <a:cs typeface="+mn-cs"/>
              </a:rPr>
              <a:t> and suspended load transport</a:t>
            </a:r>
          </a:p>
          <a:p>
            <a:pPr marL="486146" indent="-486146" defTabSz="1296332" eaLnBrk="1" fontAlgn="auto" hangingPunct="1">
              <a:spcAft>
                <a:spcPts val="0"/>
              </a:spcAft>
              <a:defRPr/>
            </a:pPr>
            <a:r>
              <a:rPr lang="en-US" dirty="0"/>
              <a:t>Pinstripe </a:t>
            </a:r>
            <a:r>
              <a:rPr lang="en-US" dirty="0" err="1"/>
              <a:t>laminae</a:t>
            </a:r>
            <a:r>
              <a:rPr lang="en-US" dirty="0"/>
              <a:t> suggest minor </a:t>
            </a:r>
            <a:r>
              <a:rPr lang="en-US" dirty="0" err="1"/>
              <a:t>eolian</a:t>
            </a:r>
            <a:r>
              <a:rPr lang="en-US" dirty="0"/>
              <a:t> </a:t>
            </a:r>
            <a:r>
              <a:rPr lang="en-US" dirty="0" err="1"/>
              <a:t>bedload</a:t>
            </a:r>
            <a:r>
              <a:rPr lang="en-US" dirty="0"/>
              <a:t> </a:t>
            </a:r>
            <a:r>
              <a:rPr lang="en-US" dirty="0" smtClean="0"/>
              <a:t>transport </a:t>
            </a:r>
            <a:endParaRPr lang="en-US" dirty="0"/>
          </a:p>
          <a:p>
            <a:pPr marL="486146" indent="-486146" defTabSz="1296332" eaLnBrk="1" fontAlgn="auto" hangingPunct="1">
              <a:spcAft>
                <a:spcPts val="0"/>
              </a:spcAft>
              <a:defRPr/>
            </a:pPr>
            <a:r>
              <a:rPr lang="en-US" dirty="0"/>
              <a:t>Recessive beds may represent overbank deposits, slack-water deposits, or </a:t>
            </a:r>
            <a:r>
              <a:rPr lang="en-US" dirty="0" smtClean="0"/>
              <a:t>proximal </a:t>
            </a:r>
            <a:r>
              <a:rPr lang="en-US" dirty="0"/>
              <a:t>lacustrine </a:t>
            </a:r>
            <a:r>
              <a:rPr lang="en-US" dirty="0" err="1" smtClean="0"/>
              <a:t>facies</a:t>
            </a:r>
            <a:r>
              <a:rPr lang="en-US" dirty="0" smtClean="0"/>
              <a:t> </a:t>
            </a:r>
            <a:endParaRPr lang="en-US" dirty="0" smtClean="0">
              <a:ea typeface="+mn-ea"/>
              <a:cs typeface="+mn-cs"/>
            </a:endParaRPr>
          </a:p>
          <a:p>
            <a:pPr marL="486146" indent="-486146" defTabSz="1296332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Transport direction is variable, but consistent with origin at the Gale crater rim</a:t>
            </a:r>
          </a:p>
          <a:p>
            <a:pPr marL="486146" indent="-486146" defTabSz="1296332" eaLnBrk="1" fontAlgn="auto" hangingPunct="1"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0213" y="9220200"/>
            <a:ext cx="3033712" cy="519112"/>
          </a:xfrm>
        </p:spPr>
        <p:txBody>
          <a:bodyPr/>
          <a:lstStyle/>
          <a:p>
            <a:fld id="{B3BE5CD4-0E60-4F39-9F55-9A08CC47C4C6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pic>
        <p:nvPicPr>
          <p:cNvPr id="5123" name="Picture 3" descr="C:\Users\Katie Stack\Dropbox\MSL\GSA2013\Images_GSA_Madsen\slide17_mcam0757_Shaler\0121ML0757004000E1_DXXX_scalebar200mm_rectified_v0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18114"/>
          <a:stretch/>
        </p:blipFill>
        <p:spPr bwMode="auto">
          <a:xfrm>
            <a:off x="6350000" y="5029200"/>
            <a:ext cx="6352700" cy="23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 rot="10800000" flipH="1">
            <a:off x="7036422" y="7011226"/>
            <a:ext cx="609600" cy="139702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7042772" y="6591984"/>
            <a:ext cx="692741" cy="59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2 cm</a:t>
            </a:r>
            <a:endParaRPr lang="en-US" altLang="en-US" sz="20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19" name="Rectangle 18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941329" y="7562252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ie Stack\Dropbox\MSL\GSA2013\Images_GSA_Madsen\0052ML0240007000E1_DXXX_scalebar100mm_rectified_v0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72"/>
          <a:stretch/>
        </p:blipFill>
        <p:spPr bwMode="auto">
          <a:xfrm>
            <a:off x="5930900" y="2425700"/>
            <a:ext cx="7010400" cy="63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2584627" y="228600"/>
            <a:ext cx="9225384" cy="141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Rocknest</a:t>
            </a:r>
            <a:r>
              <a:rPr lang="en-US" altLang="en-US" dirty="0" smtClean="0">
                <a:solidFill>
                  <a:schemeClr val="tx1"/>
                </a:solidFill>
              </a:rPr>
              <a:t> and Bathurst Inlet outcrops</a:t>
            </a:r>
          </a:p>
          <a:p>
            <a:pPr eaLnBrk="1" hangingPunct="1"/>
            <a:r>
              <a:rPr lang="en-US" altLang="en-US" dirty="0" err="1" smtClean="0">
                <a:solidFill>
                  <a:schemeClr val="tx1"/>
                </a:solidFill>
              </a:rPr>
              <a:t>Glenelg</a:t>
            </a:r>
            <a:r>
              <a:rPr lang="en-US" altLang="en-US" dirty="0" smtClean="0">
                <a:solidFill>
                  <a:schemeClr val="tx1"/>
                </a:solidFill>
              </a:rPr>
              <a:t> member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0655300" y="2515920"/>
            <a:ext cx="2057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Bathurst Inlet and Cowles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0213" y="9310688"/>
            <a:ext cx="3033712" cy="519112"/>
          </a:xfrm>
        </p:spPr>
        <p:txBody>
          <a:bodyPr/>
          <a:lstStyle/>
          <a:p>
            <a:fld id="{F3052A6A-9E70-4D96-81D3-FDDB22E654FC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20" name="Rectangle 12"/>
          <p:cNvSpPr>
            <a:spLocks/>
          </p:cNvSpPr>
          <p:nvPr/>
        </p:nvSpPr>
        <p:spPr bwMode="auto">
          <a:xfrm rot="10800000" flipH="1">
            <a:off x="10871373" y="8538348"/>
            <a:ext cx="991190" cy="16772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11066616" y="8258948"/>
            <a:ext cx="807884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2 cm</a:t>
            </a:r>
            <a:endParaRPr lang="en-US" altLang="en-US" sz="20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37" y="6530582"/>
            <a:ext cx="5298492" cy="279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H="1">
            <a:off x="3156744" y="6824172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0"/>
          <p:cNvSpPr>
            <a:spLocks/>
          </p:cNvSpPr>
          <p:nvPr/>
        </p:nvSpPr>
        <p:spPr bwMode="auto">
          <a:xfrm>
            <a:off x="360781" y="6454380"/>
            <a:ext cx="2400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err="1" smtClean="0"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Rocknest</a:t>
            </a:r>
            <a:r>
              <a:rPr lang="en-US" altLang="en-US" sz="2400" b="1" dirty="0" smtClean="0"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 Crest</a:t>
            </a:r>
          </a:p>
        </p:txBody>
      </p:sp>
      <p:sp>
        <p:nvSpPr>
          <p:cNvPr id="18" name="Rectangle 12"/>
          <p:cNvSpPr>
            <a:spLocks/>
          </p:cNvSpPr>
          <p:nvPr/>
        </p:nvSpPr>
        <p:spPr bwMode="auto">
          <a:xfrm rot="10800000" flipH="1">
            <a:off x="410296" y="9140429"/>
            <a:ext cx="533400" cy="1397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>
            <a:off x="334687" y="8816580"/>
            <a:ext cx="914991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1 cm</a:t>
            </a:r>
            <a:endParaRPr lang="en-US" altLang="en-US" sz="20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994" y="1733926"/>
            <a:ext cx="5298492" cy="443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2"/>
          <p:cNvSpPr>
            <a:spLocks/>
          </p:cNvSpPr>
          <p:nvPr/>
        </p:nvSpPr>
        <p:spPr bwMode="auto">
          <a:xfrm rot="10800000" flipH="1">
            <a:off x="324649" y="5946987"/>
            <a:ext cx="914990" cy="1397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Rectangle 6"/>
          <p:cNvSpPr>
            <a:spLocks/>
          </p:cNvSpPr>
          <p:nvPr/>
        </p:nvSpPr>
        <p:spPr bwMode="auto">
          <a:xfrm>
            <a:off x="431754" y="5667587"/>
            <a:ext cx="807884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5 cm</a:t>
            </a:r>
            <a:endParaRPr lang="en-US" altLang="en-US" sz="20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088845" y="4509269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0"/>
          <p:cNvSpPr>
            <a:spLocks/>
          </p:cNvSpPr>
          <p:nvPr/>
        </p:nvSpPr>
        <p:spPr bwMode="auto">
          <a:xfrm>
            <a:off x="292898" y="1768279"/>
            <a:ext cx="3074393" cy="6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400" b="1" dirty="0" err="1" smtClean="0"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Rocknest</a:t>
            </a:r>
            <a:r>
              <a:rPr lang="en-US" altLang="en-US" sz="2400" b="1" dirty="0" smtClean="0"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 _3 and Peg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318553" y="3951899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1298470" y="5309909"/>
            <a:ext cx="511541" cy="7620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ZoneTexte 2"/>
          <p:cNvSpPr txBox="1">
            <a:spLocks noChangeArrowheads="1"/>
          </p:cNvSpPr>
          <p:nvPr/>
        </p:nvSpPr>
        <p:spPr bwMode="auto">
          <a:xfrm>
            <a:off x="10998200" y="5715000"/>
            <a:ext cx="1447800" cy="68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fr-FR" altLang="en-US" sz="1800" b="1" dirty="0" smtClean="0">
                <a:solidFill>
                  <a:schemeClr val="tx1"/>
                </a:solidFill>
                <a:latin typeface="Arial"/>
                <a:cs typeface="Arial"/>
              </a:rPr>
              <a:t>5 </a:t>
            </a:r>
            <a:r>
              <a:rPr lang="fr-FR" altLang="en-US" sz="1800" b="1" dirty="0">
                <a:solidFill>
                  <a:schemeClr val="tx1"/>
                </a:solidFill>
                <a:latin typeface="Arial"/>
                <a:cs typeface="Arial"/>
              </a:rPr>
              <a:t>points</a:t>
            </a:r>
          </a:p>
          <a:p>
            <a:pPr eaLnBrk="1" hangingPunct="1"/>
            <a:endParaRPr lang="fr-FR" altLang="en-US" sz="1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3612673"/>
              </p:ext>
            </p:extLst>
          </p:nvPr>
        </p:nvGraphicFramePr>
        <p:xfrm>
          <a:off x="1459186" y="2176790"/>
          <a:ext cx="10331215" cy="5999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79" name="ZoneTexte 4"/>
          <p:cNvSpPr txBox="1">
            <a:spLocks noChangeArrowheads="1"/>
          </p:cNvSpPr>
          <p:nvPr/>
        </p:nvSpPr>
        <p:spPr bwMode="auto">
          <a:xfrm>
            <a:off x="1320800" y="457200"/>
            <a:ext cx="10469601" cy="68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fr-FR" alt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Outcrop</a:t>
            </a:r>
            <a:r>
              <a:rPr lang="fr-FR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altLang="en-US" sz="3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fr-FR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3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ChemCam</a:t>
            </a:r>
            <a:r>
              <a:rPr lang="fr-FR" altLang="en-US" sz="3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compositions</a:t>
            </a:r>
            <a:endParaRPr lang="fr-FR" alt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101600" y="9372600"/>
            <a:ext cx="2895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Nicolas </a:t>
            </a:r>
            <a:r>
              <a:rPr lang="en-US" altLang="en-US" sz="1600" b="1" dirty="0" err="1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Mangold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2341889" y="4633437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Composition </a:t>
            </a:r>
            <a:r>
              <a:rPr lang="en-US" sz="2800" dirty="0" err="1" smtClean="0">
                <a:solidFill>
                  <a:schemeClr val="tx1"/>
                </a:solidFill>
              </a:rPr>
              <a:t>ratio’d</a:t>
            </a:r>
            <a:r>
              <a:rPr lang="en-US" sz="2800" dirty="0" smtClean="0">
                <a:solidFill>
                  <a:schemeClr val="tx1"/>
                </a:solidFill>
              </a:rPr>
              <a:t> to average </a:t>
            </a:r>
            <a:r>
              <a:rPr lang="en-US" sz="2800" dirty="0" err="1" smtClean="0">
                <a:solidFill>
                  <a:schemeClr val="tx1"/>
                </a:solidFill>
              </a:rPr>
              <a:t>Sheepbed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84000" y="4278868"/>
            <a:ext cx="119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fr-FR" altLang="en-US" sz="1800" b="1" dirty="0">
                <a:solidFill>
                  <a:schemeClr val="tx1"/>
                </a:solidFill>
                <a:latin typeface="Arial"/>
                <a:cs typeface="Arial"/>
              </a:rPr>
              <a:t>85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03000" y="4572000"/>
            <a:ext cx="132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altLang="en-US" sz="1800" b="1" dirty="0">
                <a:solidFill>
                  <a:schemeClr val="tx1"/>
                </a:solidFill>
                <a:latin typeface="Arial"/>
                <a:cs typeface="Arial"/>
              </a:rPr>
              <a:t>126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98200" y="4953000"/>
            <a:ext cx="132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altLang="en-US" sz="1800" b="1" dirty="0">
                <a:solidFill>
                  <a:schemeClr val="tx1"/>
                </a:solidFill>
                <a:latin typeface="Arial"/>
                <a:cs typeface="Arial"/>
              </a:rPr>
              <a:t>269 points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1226800" y="5334000"/>
            <a:ext cx="1326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altLang="en-US" sz="1800" b="1" dirty="0">
                <a:solidFill>
                  <a:schemeClr val="tx1"/>
                </a:solidFill>
                <a:latin typeface="Arial"/>
                <a:cs typeface="Arial"/>
              </a:rPr>
              <a:t>130 points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8891-9266-4234-9C6B-CA198252579A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126600" y="13716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talk by Suzanne Gordon, this session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“Stratigraphy of Yellowknife Bay, Mars: </a:t>
            </a:r>
            <a:r>
              <a:rPr lang="en-US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ChemCam</a:t>
            </a:r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of chemical variability between members”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8891-9266-4234-9C6B-CA198252579A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4" name="Picture 3" descr="apxs_chemistry_strat-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"/>
            <a:ext cx="7417167" cy="9753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019654">
            <a:off x="5880515" y="527025"/>
            <a:ext cx="963489" cy="2667000"/>
          </a:xfrm>
          <a:prstGeom prst="ellipse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78800" y="2183756"/>
            <a:ext cx="4567279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Yellowknife Bay formation: a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fluvio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-lacustrine sedimentary assemblage of bulk basaltic composition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 descr="Curiosity-Chem-Cam603734main_pia14760-full_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Box 6"/>
          <p:cNvSpPr txBox="1">
            <a:spLocks noChangeArrowheads="1"/>
          </p:cNvSpPr>
          <p:nvPr/>
        </p:nvSpPr>
        <p:spPr bwMode="auto">
          <a:xfrm>
            <a:off x="1785938" y="8656638"/>
            <a:ext cx="94726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Curiosity’</a:t>
            </a:r>
            <a:r>
              <a:rPr lang="en-US" altLang="ja-JP" sz="4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n-US" altLang="ja-JP" sz="4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Science Payload</a:t>
            </a:r>
            <a:endParaRPr lang="en-US" alt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1381" name="Straight Connector 39"/>
          <p:cNvCxnSpPr>
            <a:cxnSpLocks noChangeShapeType="1"/>
          </p:cNvCxnSpPr>
          <p:nvPr/>
        </p:nvCxnSpPr>
        <p:spPr bwMode="auto">
          <a:xfrm flipH="1" flipV="1">
            <a:off x="2509838" y="2454275"/>
            <a:ext cx="1501775" cy="32861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101382" name="Group 45"/>
          <p:cNvGrpSpPr>
            <a:grpSpLocks/>
          </p:cNvGrpSpPr>
          <p:nvPr/>
        </p:nvGrpSpPr>
        <p:grpSpPr bwMode="auto">
          <a:xfrm>
            <a:off x="5419725" y="5499100"/>
            <a:ext cx="2244725" cy="3006725"/>
            <a:chOff x="3644789" y="4426774"/>
            <a:chExt cx="1370294" cy="2429128"/>
          </a:xfrm>
        </p:grpSpPr>
        <p:sp>
          <p:nvSpPr>
            <p:cNvPr id="101390" name="TextBox 47"/>
            <p:cNvSpPr txBox="1">
              <a:spLocks noChangeArrowheads="1"/>
            </p:cNvSpPr>
            <p:nvPr/>
          </p:nvSpPr>
          <p:spPr bwMode="auto">
            <a:xfrm>
              <a:off x="3644789" y="5997893"/>
              <a:ext cx="1370294" cy="858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r>
                <a:rPr lang="en-US" altLang="en-US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CheMin</a:t>
              </a:r>
              <a:endPara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(Mineralogy)</a:t>
              </a:r>
            </a:p>
          </p:txBody>
        </p:sp>
        <p:cxnSp>
          <p:nvCxnSpPr>
            <p:cNvPr id="101391" name="Straight Connector 48"/>
            <p:cNvCxnSpPr>
              <a:cxnSpLocks noChangeShapeType="1"/>
            </p:cNvCxnSpPr>
            <p:nvPr/>
          </p:nvCxnSpPr>
          <p:spPr bwMode="auto">
            <a:xfrm flipH="1">
              <a:off x="4419601" y="4426774"/>
              <a:ext cx="491022" cy="1669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"/>
          <p:cNvGrpSpPr/>
          <p:nvPr/>
        </p:nvGrpSpPr>
        <p:grpSpPr>
          <a:xfrm>
            <a:off x="473932" y="1035050"/>
            <a:ext cx="11644220" cy="1747838"/>
            <a:chOff x="473932" y="1035050"/>
            <a:chExt cx="11644220" cy="1747838"/>
          </a:xfrm>
        </p:grpSpPr>
        <p:grpSp>
          <p:nvGrpSpPr>
            <p:cNvPr id="101380" name="Group 41"/>
            <p:cNvGrpSpPr>
              <a:grpSpLocks/>
            </p:cNvGrpSpPr>
            <p:nvPr/>
          </p:nvGrpSpPr>
          <p:grpSpPr bwMode="auto">
            <a:xfrm>
              <a:off x="473932" y="1035050"/>
              <a:ext cx="3940906" cy="1061829"/>
              <a:chOff x="703339" y="545812"/>
              <a:chExt cx="2771734" cy="746846"/>
            </a:xfrm>
          </p:grpSpPr>
          <p:sp>
            <p:nvSpPr>
              <p:cNvPr id="101392" name="TextBox 35"/>
              <p:cNvSpPr txBox="1">
                <a:spLocks noChangeArrowheads="1"/>
              </p:cNvSpPr>
              <p:nvPr/>
            </p:nvSpPr>
            <p:spPr bwMode="auto">
              <a:xfrm>
                <a:off x="703339" y="545812"/>
                <a:ext cx="1789458" cy="746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r>
                  <a:rPr lang="en-US" alt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Mastcam</a:t>
                </a:r>
                <a:endParaRPr lang="en-US" alt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(Imaging)</a:t>
                </a:r>
              </a:p>
            </p:txBody>
          </p:sp>
          <p:cxnSp>
            <p:nvCxnSpPr>
              <p:cNvPr id="101393" name="Straight Connector 36"/>
              <p:cNvCxnSpPr>
                <a:cxnSpLocks noChangeShapeType="1"/>
                <a:endCxn id="101392" idx="3"/>
              </p:cNvCxnSpPr>
              <p:nvPr/>
            </p:nvCxnSpPr>
            <p:spPr bwMode="auto">
              <a:xfrm flipH="1">
                <a:off x="2492797" y="907700"/>
                <a:ext cx="982276" cy="1153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1383" name="Group 48"/>
            <p:cNvGrpSpPr>
              <a:grpSpLocks/>
            </p:cNvGrpSpPr>
            <p:nvPr/>
          </p:nvGrpSpPr>
          <p:grpSpPr bwMode="auto">
            <a:xfrm>
              <a:off x="10187814" y="1335088"/>
              <a:ext cx="1930338" cy="1447800"/>
              <a:chOff x="7163226" y="939225"/>
              <a:chExt cx="1356750" cy="1017645"/>
            </a:xfrm>
          </p:grpSpPr>
          <p:sp>
            <p:nvSpPr>
              <p:cNvPr id="101388" name="TextBox 56"/>
              <p:cNvSpPr txBox="1">
                <a:spLocks noChangeArrowheads="1"/>
              </p:cNvSpPr>
              <p:nvPr/>
            </p:nvSpPr>
            <p:spPr bwMode="auto">
              <a:xfrm>
                <a:off x="7163226" y="939225"/>
                <a:ext cx="1356750" cy="74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r>
                  <a:rPr lang="en-US" alt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MAHLI</a:t>
                </a:r>
              </a:p>
              <a:p>
                <a:r>
                  <a:rPr lang="en-US" altLang="en-US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(Imaging)</a:t>
                </a:r>
              </a:p>
            </p:txBody>
          </p:sp>
          <p:cxnSp>
            <p:nvCxnSpPr>
              <p:cNvPr id="101389" name="Straight Connector 57"/>
              <p:cNvCxnSpPr>
                <a:cxnSpLocks noChangeShapeType="1"/>
                <a:endCxn id="101388" idx="2"/>
              </p:cNvCxnSpPr>
              <p:nvPr/>
            </p:nvCxnSpPr>
            <p:spPr bwMode="auto">
              <a:xfrm flipV="1">
                <a:off x="7603633" y="1685575"/>
                <a:ext cx="237968" cy="27129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" name="Group 3"/>
          <p:cNvGrpSpPr/>
          <p:nvPr/>
        </p:nvGrpSpPr>
        <p:grpSpPr>
          <a:xfrm>
            <a:off x="5435600" y="157163"/>
            <a:ext cx="4930019" cy="3300412"/>
            <a:chOff x="5435600" y="157163"/>
            <a:chExt cx="4930019" cy="3300412"/>
          </a:xfrm>
        </p:grpSpPr>
        <p:grpSp>
          <p:nvGrpSpPr>
            <p:cNvPr id="101379" name="Group 40"/>
            <p:cNvGrpSpPr>
              <a:grpSpLocks/>
            </p:cNvGrpSpPr>
            <p:nvPr/>
          </p:nvGrpSpPr>
          <p:grpSpPr bwMode="auto">
            <a:xfrm>
              <a:off x="5435600" y="157163"/>
              <a:ext cx="3068638" cy="1062037"/>
              <a:chOff x="794545" y="457200"/>
              <a:chExt cx="1996536" cy="746993"/>
            </a:xfrm>
          </p:grpSpPr>
          <p:sp>
            <p:nvSpPr>
              <p:cNvPr id="101394" name="TextBox 32"/>
              <p:cNvSpPr txBox="1">
                <a:spLocks noChangeArrowheads="1"/>
              </p:cNvSpPr>
              <p:nvPr/>
            </p:nvSpPr>
            <p:spPr bwMode="auto">
              <a:xfrm>
                <a:off x="849779" y="457200"/>
                <a:ext cx="1941302" cy="746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r>
                  <a:rPr lang="en-US" altLang="en-US" b="1" dirty="0" err="1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ChemCam</a:t>
                </a:r>
                <a:endParaRPr lang="en-US" alt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en-US" sz="2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(Chemistry)</a:t>
                </a:r>
              </a:p>
            </p:txBody>
          </p:sp>
          <p:cxnSp>
            <p:nvCxnSpPr>
              <p:cNvPr id="101395" name="Straight Connector 33"/>
              <p:cNvCxnSpPr>
                <a:cxnSpLocks noChangeShapeType="1"/>
              </p:cNvCxnSpPr>
              <p:nvPr/>
            </p:nvCxnSpPr>
            <p:spPr bwMode="auto">
              <a:xfrm flipH="1">
                <a:off x="794545" y="909396"/>
                <a:ext cx="108427" cy="1877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" name="Group 2"/>
            <p:cNvGrpSpPr/>
            <p:nvPr/>
          </p:nvGrpSpPr>
          <p:grpSpPr>
            <a:xfrm>
              <a:off x="8682795" y="1828800"/>
              <a:ext cx="1682824" cy="1628775"/>
              <a:chOff x="8682795" y="1828800"/>
              <a:chExt cx="1682824" cy="1628775"/>
            </a:xfrm>
          </p:grpSpPr>
          <p:sp>
            <p:nvSpPr>
              <p:cNvPr id="101385" name="TextBox 36"/>
              <p:cNvSpPr txBox="1">
                <a:spLocks noChangeArrowheads="1"/>
              </p:cNvSpPr>
              <p:nvPr/>
            </p:nvSpPr>
            <p:spPr bwMode="auto">
              <a:xfrm>
                <a:off x="8682795" y="1828800"/>
                <a:ext cx="1682824" cy="969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118" tIns="45547" rIns="91118" bIns="45547">
                <a:spAutoFit/>
              </a:bodyPr>
              <a:lstStyle>
                <a:lvl1pPr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1pPr>
                <a:lvl2pPr marL="742950" indent="-28575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2pPr>
                <a:lvl3pPr marL="11430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3pPr>
                <a:lvl4pPr marL="16002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4pPr>
                <a:lvl5pPr marL="2057400" indent="-228600" eaLnBrk="0" hangingPunct="0"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rgbClr val="000000"/>
                    </a:solidFill>
                    <a:latin typeface="Gill Sans" charset="0"/>
                    <a:ea typeface="ヒラギノ角ゴ ProN W3" charset="-128"/>
                    <a:sym typeface="Gill Sans" charset="0"/>
                  </a:defRPr>
                </a:lvl9pPr>
              </a:lstStyle>
              <a:p>
                <a:r>
                  <a:rPr lang="en-US" altLang="en-US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APXS</a:t>
                </a:r>
              </a:p>
              <a:p>
                <a:r>
                  <a:rPr lang="en-US" altLang="en-US" sz="1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(Chemistry)</a:t>
                </a:r>
              </a:p>
            </p:txBody>
          </p:sp>
          <p:cxnSp>
            <p:nvCxnSpPr>
              <p:cNvPr id="101386" name="Straight Connector 37"/>
              <p:cNvCxnSpPr>
                <a:cxnSpLocks noChangeShapeType="1"/>
                <a:endCxn id="101385" idx="2"/>
              </p:cNvCxnSpPr>
              <p:nvPr/>
            </p:nvCxnSpPr>
            <p:spPr bwMode="auto">
              <a:xfrm flipH="1" flipV="1">
                <a:off x="9524207" y="2797947"/>
                <a:ext cx="323057" cy="6596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101387" name="TextBox 20"/>
          <p:cNvSpPr txBox="1">
            <a:spLocks noChangeArrowheads="1"/>
          </p:cNvSpPr>
          <p:nvPr/>
        </p:nvSpPr>
        <p:spPr bwMode="auto">
          <a:xfrm>
            <a:off x="-203200" y="8270876"/>
            <a:ext cx="21923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97343-D7E5-411A-9522-CC5B6E4A136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Box 5"/>
          <p:cNvSpPr txBox="1">
            <a:spLocks noChangeArrowheads="1"/>
          </p:cNvSpPr>
          <p:nvPr/>
        </p:nvSpPr>
        <p:spPr bwMode="auto">
          <a:xfrm>
            <a:off x="10525125" y="9331325"/>
            <a:ext cx="24209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chemeClr val="bg1"/>
                </a:solidFill>
              </a:rPr>
              <a:t>NASA/JPL-Caltech/MSSS</a:t>
            </a:r>
          </a:p>
        </p:txBody>
      </p:sp>
      <p:pic>
        <p:nvPicPr>
          <p:cNvPr id="129028" name="Picture 4" descr="AGU_MSL_TraverseMap_Sol0361_Stac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0"/>
            <a:ext cx="12674600" cy="97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/>
          </p:cNvSpPr>
          <p:nvPr/>
        </p:nvSpPr>
        <p:spPr bwMode="auto">
          <a:xfrm>
            <a:off x="254000" y="30535"/>
            <a:ext cx="2895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Fred </a:t>
            </a:r>
            <a:r>
              <a:rPr lang="en-US" altLang="en-US" sz="1600" b="1" dirty="0" err="1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Calef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AD15E-64AC-4E6B-8D87-FAB0A58FA35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0" y="533400"/>
            <a:ext cx="6292934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TextBox 4"/>
          <p:cNvSpPr txBox="1">
            <a:spLocks noChangeArrowheads="1"/>
          </p:cNvSpPr>
          <p:nvPr/>
        </p:nvSpPr>
        <p:spPr bwMode="auto">
          <a:xfrm>
            <a:off x="415614" y="5486400"/>
            <a:ext cx="5334000" cy="357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conglomerates “Link” and “</a:t>
            </a:r>
            <a:r>
              <a:rPr lang="en-US" altLang="ja-JP" sz="28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Hottah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altLang="ja-JP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contain </a:t>
            </a:r>
            <a:r>
              <a:rPr lang="en-US" altLang="ja-JP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rounded 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pebbles and very course </a:t>
            </a:r>
            <a:r>
              <a:rPr lang="en-US" altLang="ja-JP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sand-sized 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matrix</a:t>
            </a:r>
          </a:p>
          <a:p>
            <a:pPr eaLnBrk="1" hangingPunct="1"/>
            <a:endParaRPr lang="en-US" alt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sz="28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Interpretion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ancient streambed</a:t>
            </a:r>
            <a:r>
              <a:rPr lang="en-US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likely originating at crater rim</a:t>
            </a:r>
            <a:endParaRPr lang="en-US" altLang="en-US" sz="28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50800" y="533471"/>
            <a:ext cx="6266829" cy="452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5054600" y="596900"/>
            <a:ext cx="952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4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Link</a:t>
            </a:r>
          </a:p>
          <a:p>
            <a:pPr algn="r" eaLnBrk="1" hangingPunct="1"/>
            <a:r>
              <a:rPr lang="en-US" altLang="en-US" sz="24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27</a:t>
            </a:r>
            <a:endParaRPr lang="en-US" altLang="en-US" sz="24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1303000" y="596900"/>
            <a:ext cx="1181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400" b="1" dirty="0" err="1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Hottah</a:t>
            </a:r>
            <a:endParaRPr lang="en-US" altLang="en-US" sz="2400" b="1" dirty="0" smtClean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  <a:p>
            <a:pPr algn="r" eaLnBrk="1" hangingPunct="1"/>
            <a:r>
              <a:rPr lang="en-US" altLang="en-US" sz="24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39</a:t>
            </a:r>
            <a:endParaRPr lang="en-US" altLang="en-US" sz="24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57D57-BE6F-4B9F-97CA-60C12C236B65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0" name="Rectangle 9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771700" y="1746250"/>
            <a:ext cx="692100" cy="2349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3662363"/>
            <a:ext cx="6678613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566" t="9515" r="67072" b="9180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3313" y="3657600"/>
            <a:ext cx="5297487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997" t="15547" r="58171" b="23782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175" y="6477000"/>
            <a:ext cx="444182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743" t="12418" r="65236" b="27910"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00" y="223344"/>
            <a:ext cx="12509500" cy="31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10"/>
          <p:cNvSpPr>
            <a:spLocks/>
          </p:cNvSpPr>
          <p:nvPr/>
        </p:nvSpPr>
        <p:spPr bwMode="auto">
          <a:xfrm>
            <a:off x="330200" y="381000"/>
            <a:ext cx="289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M100 Mosaic</a:t>
            </a:r>
          </a:p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37</a:t>
            </a:r>
            <a:endParaRPr lang="en-US" altLang="en-US" sz="24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17" name="Rectangle 10"/>
          <p:cNvSpPr>
            <a:spLocks/>
          </p:cNvSpPr>
          <p:nvPr/>
        </p:nvSpPr>
        <p:spPr bwMode="auto">
          <a:xfrm>
            <a:off x="289910" y="3797300"/>
            <a:ext cx="2400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Elsie Mountain</a:t>
            </a:r>
          </a:p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349</a:t>
            </a:r>
          </a:p>
          <a:p>
            <a:pPr algn="l" eaLnBrk="1" hangingPunct="1"/>
            <a:endParaRPr lang="en-US" altLang="en-US" sz="24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18" name="Rectangle 10"/>
          <p:cNvSpPr>
            <a:spLocks/>
          </p:cNvSpPr>
          <p:nvPr/>
        </p:nvSpPr>
        <p:spPr bwMode="auto">
          <a:xfrm>
            <a:off x="7531100" y="3721100"/>
            <a:ext cx="24003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Hoyle</a:t>
            </a:r>
          </a:p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356</a:t>
            </a:r>
          </a:p>
          <a:p>
            <a:pPr algn="l" eaLnBrk="1" hangingPunct="1"/>
            <a:endParaRPr lang="en-US" altLang="en-US" sz="24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19" name="Rectangle 10"/>
          <p:cNvSpPr>
            <a:spLocks/>
          </p:cNvSpPr>
          <p:nvPr/>
        </p:nvSpPr>
        <p:spPr bwMode="auto">
          <a:xfrm>
            <a:off x="8079828" y="6705600"/>
            <a:ext cx="154677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400" b="1" dirty="0" err="1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Hardrock</a:t>
            </a:r>
            <a:endParaRPr lang="en-US" altLang="en-US" sz="2400" b="1" dirty="0" smtClean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  <a:p>
            <a:pPr algn="l" eaLnBrk="1" hangingPunct="1"/>
            <a:r>
              <a:rPr lang="en-US" altLang="en-US" sz="24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Myriad Pro" pitchFamily="34" charset="0"/>
              </a:rPr>
              <a:t>Sol 345</a:t>
            </a:r>
          </a:p>
          <a:p>
            <a:pPr algn="l" eaLnBrk="1" hangingPunct="1"/>
            <a:endParaRPr lang="en-US" altLang="en-US" sz="24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Myriad Pro" pitchFamily="34" charset="0"/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0213" y="9310688"/>
            <a:ext cx="3033712" cy="519112"/>
          </a:xfrm>
        </p:spPr>
        <p:txBody>
          <a:bodyPr/>
          <a:lstStyle/>
          <a:p>
            <a:fld id="{650A0B80-58F8-4CB5-9F4B-1C2EA9B14C5D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 rot="10800000" flipH="1">
            <a:off x="11742168" y="9191625"/>
            <a:ext cx="533400" cy="139700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6"/>
          <p:cNvSpPr>
            <a:spLocks/>
          </p:cNvSpPr>
          <p:nvPr/>
        </p:nvSpPr>
        <p:spPr bwMode="auto">
          <a:xfrm>
            <a:off x="11678668" y="8915400"/>
            <a:ext cx="107213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5 </a:t>
            </a:r>
            <a:r>
              <a:rPr lang="en-US" altLang="en-US" sz="20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cm</a:t>
            </a:r>
            <a:endParaRPr lang="en-US" altLang="en-US" sz="20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3" name="Rectangle 12"/>
          <p:cNvSpPr>
            <a:spLocks/>
          </p:cNvSpPr>
          <p:nvPr/>
        </p:nvSpPr>
        <p:spPr bwMode="auto">
          <a:xfrm rot="10800000" flipH="1">
            <a:off x="12131675" y="5943600"/>
            <a:ext cx="363241" cy="139701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>
            <a:spLocks/>
          </p:cNvSpPr>
          <p:nvPr/>
        </p:nvSpPr>
        <p:spPr bwMode="auto">
          <a:xfrm>
            <a:off x="11983741" y="5664200"/>
            <a:ext cx="919459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10 cm</a:t>
            </a:r>
            <a:endParaRPr lang="en-US" altLang="en-US" sz="20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187294" y="3086250"/>
            <a:ext cx="14478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17688" y="2743200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12"/>
          <p:cNvSpPr>
            <a:spLocks/>
          </p:cNvSpPr>
          <p:nvPr/>
        </p:nvSpPr>
        <p:spPr bwMode="auto">
          <a:xfrm rot="10800000" flipH="1">
            <a:off x="5054601" y="9197974"/>
            <a:ext cx="1700784" cy="139701"/>
          </a:xfrm>
          <a:prstGeom prst="rect">
            <a:avLst/>
          </a:prstGeom>
          <a:solidFill>
            <a:schemeClr val="tx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6"/>
          <p:cNvSpPr>
            <a:spLocks/>
          </p:cNvSpPr>
          <p:nvPr/>
        </p:nvSpPr>
        <p:spPr bwMode="auto">
          <a:xfrm>
            <a:off x="5445262" y="8884391"/>
            <a:ext cx="919459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50 cm</a:t>
            </a:r>
            <a:endParaRPr lang="en-US" altLang="en-US" sz="20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>
          <a:xfrm>
            <a:off x="650875" y="228600"/>
            <a:ext cx="11703050" cy="1625600"/>
          </a:xfrm>
        </p:spPr>
        <p:txBody>
          <a:bodyPr lIns="129574" tIns="64788" rIns="129574" bIns="64788"/>
          <a:lstStyle/>
          <a:p>
            <a:pPr eaLnBrk="1" hangingPunct="1"/>
            <a:r>
              <a:rPr lang="en-US" altLang="en-US" sz="4000" dirty="0" smtClean="0"/>
              <a:t>Relationship of Yellowknife Bay section to Bradbury Rise (Hummocky Plains)</a:t>
            </a:r>
          </a:p>
        </p:txBody>
      </p:sp>
      <p:pic>
        <p:nvPicPr>
          <p:cNvPr id="130052" name="Picture 4" descr="E:\Katie\Dropbox\MSL\GSA2013\stratigraphy_figures\onlapvsnoonlap-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2020613"/>
            <a:ext cx="12344400" cy="753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6930" y="3478924"/>
            <a:ext cx="1408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Younger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053" name="Picture 5" descr="E:\Katie\Dropbox\MSL\GSA2013\stratigraphy_figures\model3-0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6600" y="5029200"/>
            <a:ext cx="9634483" cy="21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67531" y="611053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Older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000" y="4953000"/>
            <a:ext cx="11353800" cy="2362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FBA7-B27E-4ED9-B6A7-A5A3B95E0B12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7"/>
          <p:cNvSpPr txBox="1">
            <a:spLocks noChangeArrowheads="1"/>
          </p:cNvSpPr>
          <p:nvPr/>
        </p:nvSpPr>
        <p:spPr bwMode="auto">
          <a:xfrm>
            <a:off x="8712200" y="7705725"/>
            <a:ext cx="4292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1700">
                <a:solidFill>
                  <a:schemeClr val="bg1"/>
                </a:solidFill>
              </a:rPr>
              <a:t>NASA/JPL-Caltech/ESA/DLR/FU Berlin/MSSS</a:t>
            </a:r>
          </a:p>
        </p:txBody>
      </p:sp>
      <p:pic>
        <p:nvPicPr>
          <p:cNvPr id="142339" name="Picture 10" descr="Gale_today_close_xsec_ellipse_f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13004800" cy="809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454754" y="7203250"/>
            <a:ext cx="12219846" cy="13311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50800"/>
          </a:effectLst>
          <a:extLst/>
        </p:spPr>
        <p:txBody>
          <a:bodyPr lIns="129557" tIns="64778" rIns="129557" bIns="6477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>
              <a:spcAft>
                <a:spcPct val="35000"/>
              </a:spcAft>
            </a:pPr>
            <a:r>
              <a:rPr lang="en-US" altLang="en-US" sz="2600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Strata </a:t>
            </a:r>
            <a:r>
              <a:rPr lang="en-US" altLang="en-US" sz="26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in the lower section of the </a:t>
            </a:r>
            <a:r>
              <a:rPr lang="en-US" altLang="en-US" sz="2600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Gale Crater mound </a:t>
            </a:r>
            <a:r>
              <a:rPr lang="en-US" altLang="en-US" sz="2600" dirty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vary in mineralogy and texture, suggesting that they may have recorded environmental changes over time.  </a:t>
            </a:r>
            <a:r>
              <a:rPr lang="en-US" altLang="en-US" sz="2600" dirty="0" smtClean="0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Relationship between Yellowknife Bay and Bradbury Rise rocks to lower Mt. Sharp is still uncertain.</a:t>
            </a:r>
            <a:endParaRPr lang="en-US" altLang="en-US" sz="2600" dirty="0">
              <a:solidFill>
                <a:schemeClr val="tx1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2344" name="TextBox 9"/>
          <p:cNvSpPr txBox="1">
            <a:spLocks noChangeArrowheads="1"/>
          </p:cNvSpPr>
          <p:nvPr/>
        </p:nvSpPr>
        <p:spPr bwMode="auto">
          <a:xfrm>
            <a:off x="10928350" y="8534400"/>
            <a:ext cx="2127250" cy="3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</a:t>
            </a:r>
          </a:p>
        </p:txBody>
      </p:sp>
      <p:sp>
        <p:nvSpPr>
          <p:cNvPr id="142345" name="TextBox 12"/>
          <p:cNvSpPr txBox="1">
            <a:spLocks noChangeArrowheads="1"/>
          </p:cNvSpPr>
          <p:nvPr/>
        </p:nvSpPr>
        <p:spPr bwMode="auto">
          <a:xfrm>
            <a:off x="10733088" y="1863725"/>
            <a:ext cx="8286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51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21B7-BD52-4EFD-B969-8A0B71D7F449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5-Point Star 7"/>
          <p:cNvSpPr/>
          <p:nvPr/>
        </p:nvSpPr>
        <p:spPr bwMode="auto">
          <a:xfrm>
            <a:off x="6197600" y="5181600"/>
            <a:ext cx="304800" cy="304800"/>
          </a:xfrm>
          <a:prstGeom prst="star5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118" tIns="45547" rIns="91118" bIns="45547"/>
          <a:lstStyle/>
          <a:p>
            <a:pPr>
              <a:defRPr/>
            </a:pPr>
            <a:endParaRPr lang="en-US"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/>
          </p:cNvSpPr>
          <p:nvPr/>
        </p:nvSpPr>
        <p:spPr bwMode="auto">
          <a:xfrm>
            <a:off x="4749800" y="457200"/>
            <a:ext cx="403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6400" dirty="0">
                <a:solidFill>
                  <a:schemeClr val="tx1"/>
                </a:solidFill>
                <a:latin typeface="Myriad Pro" pitchFamily="34" charset="0"/>
                <a:ea typeface="MS PGothic" pitchFamily="34" charset="-128"/>
                <a:sym typeface="Myriad Pro" pitchFamily="34" charset="0"/>
              </a:rPr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1200" y="2057400"/>
            <a:ext cx="11703050" cy="6435725"/>
          </a:xfrm>
        </p:spPr>
        <p:txBody>
          <a:bodyPr rtlCol="0">
            <a:normAutofit fontScale="92500" lnSpcReduction="10000"/>
          </a:bodyPr>
          <a:lstStyle/>
          <a:p>
            <a:pPr marL="486491" indent="-486491" defTabSz="1297263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Since landing in Gale Crater in August of 2012, the Curiosity rover has been exploring rocks consistent with </a:t>
            </a:r>
            <a:r>
              <a:rPr lang="en-US" dirty="0" err="1" smtClean="0">
                <a:ea typeface="+mn-ea"/>
                <a:cs typeface="+mn-cs"/>
              </a:rPr>
              <a:t>fluvio</a:t>
            </a:r>
            <a:r>
              <a:rPr lang="en-US" dirty="0" smtClean="0">
                <a:ea typeface="+mn-ea"/>
                <a:cs typeface="+mn-cs"/>
              </a:rPr>
              <a:t>-lacustrine depositional environments</a:t>
            </a:r>
          </a:p>
          <a:p>
            <a:pPr marL="486491" indent="-486491" defTabSz="1297263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In situ rover observations of these </a:t>
            </a:r>
            <a:r>
              <a:rPr lang="en-US" dirty="0" err="1" smtClean="0">
                <a:ea typeface="+mn-ea"/>
                <a:cs typeface="+mn-cs"/>
              </a:rPr>
              <a:t>facies</a:t>
            </a:r>
            <a:r>
              <a:rPr lang="en-US" dirty="0" smtClean="0">
                <a:ea typeface="+mn-ea"/>
                <a:cs typeface="+mn-cs"/>
              </a:rPr>
              <a:t> are consistent with orbital mapping which places the rover at the distal end of an alluvial fan system</a:t>
            </a:r>
          </a:p>
          <a:p>
            <a:pPr marL="486491" indent="-486491" defTabSz="1297263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Understanding and interpreting the rock record is key to helping Curiosity achieve its mission goal of exploring habitable environments 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21B7-BD52-4EFD-B969-8A0B71D7F449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879600"/>
            <a:ext cx="8966200" cy="599440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78000" y="533400"/>
            <a:ext cx="947261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 to Mount Sharp!</a:t>
            </a:r>
            <a:endParaRPr lang="en-US" alt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52DA5-9B30-4D80-A6B6-61816535F5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4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SL_Geology_Ellipse_map_LPSC2013_fcale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12639675" cy="976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8102600" y="5334000"/>
            <a:ext cx="304800" cy="304800"/>
          </a:xfrm>
          <a:prstGeom prst="star5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118" tIns="45547" rIns="91118" bIns="45547"/>
          <a:lstStyle/>
          <a:p>
            <a:pPr>
              <a:defRPr/>
            </a:pPr>
            <a:endParaRPr lang="en-US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4451" name="TextBox 8"/>
          <p:cNvSpPr txBox="1">
            <a:spLocks noChangeArrowheads="1"/>
          </p:cNvSpPr>
          <p:nvPr/>
        </p:nvSpPr>
        <p:spPr bwMode="auto">
          <a:xfrm>
            <a:off x="177800" y="9376537"/>
            <a:ext cx="5638800" cy="3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Fred </a:t>
            </a:r>
            <a:r>
              <a:rPr lang="en-US" altLang="en-US" sz="1600" b="1" dirty="0" err="1">
                <a:solidFill>
                  <a:schemeClr val="bg1"/>
                </a:solidFill>
                <a:latin typeface="Arial"/>
                <a:cs typeface="Arial"/>
              </a:rPr>
              <a:t>Calef</a:t>
            </a:r>
            <a:r>
              <a:rPr lang="en-US" altLang="en-US" sz="1600" b="1" dirty="0">
                <a:solidFill>
                  <a:schemeClr val="bg1"/>
                </a:solidFill>
                <a:latin typeface="Arial"/>
                <a:cs typeface="Arial"/>
              </a:rPr>
              <a:t>, Dawn Sumner, and the MSL Mapping Group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45600" y="9220200"/>
            <a:ext cx="3033712" cy="519112"/>
          </a:xfrm>
        </p:spPr>
        <p:txBody>
          <a:bodyPr/>
          <a:lstStyle/>
          <a:p>
            <a:fld id="{8F597343-D7E5-411A-9522-CC5B6E4A136B}" type="slidenum">
              <a:rPr lang="en-US" altLang="en-US" smtClean="0">
                <a:solidFill>
                  <a:schemeClr val="bg1"/>
                </a:solidFill>
              </a:rPr>
              <a:pPr/>
              <a:t>2</a:t>
            </a:fld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Box 8"/>
          <p:cNvSpPr txBox="1">
            <a:spLocks noChangeArrowheads="1"/>
          </p:cNvSpPr>
          <p:nvPr/>
        </p:nvSpPr>
        <p:spPr bwMode="auto">
          <a:xfrm>
            <a:off x="0" y="9220200"/>
            <a:ext cx="3657426" cy="33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NASA/JPL-Caltech/Univ. of </a:t>
            </a:r>
            <a:r>
              <a:rPr lang="en-US" alt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Arizona</a:t>
            </a:r>
            <a:endParaRPr lang="en-US" alt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5479" name="Picture 4" descr="PIA17080-HiRISE-CuriosityAtShaler-b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13004800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39800" y="533400"/>
            <a:ext cx="12057063" cy="8669338"/>
            <a:chOff x="939800" y="533400"/>
            <a:chExt cx="12057063" cy="8669338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462338" y="533400"/>
              <a:ext cx="4945062" cy="8669338"/>
            </a:xfrm>
            <a:custGeom>
              <a:avLst/>
              <a:gdLst>
                <a:gd name="T0" fmla="*/ 0 w 4944533"/>
                <a:gd name="T1" fmla="*/ 0 h 8669867"/>
                <a:gd name="T2" fmla="*/ 84675 w 4944533"/>
                <a:gd name="T3" fmla="*/ 338646 h 8669867"/>
                <a:gd name="T4" fmla="*/ 220157 w 4944533"/>
                <a:gd name="T5" fmla="*/ 575698 h 8669867"/>
                <a:gd name="T6" fmla="*/ 474184 w 4944533"/>
                <a:gd name="T7" fmla="*/ 880479 h 8669867"/>
                <a:gd name="T8" fmla="*/ 829822 w 4944533"/>
                <a:gd name="T9" fmla="*/ 1032870 h 8669867"/>
                <a:gd name="T10" fmla="*/ 1049978 w 4944533"/>
                <a:gd name="T11" fmla="*/ 1185261 h 8669867"/>
                <a:gd name="T12" fmla="*/ 1388682 w 4944533"/>
                <a:gd name="T13" fmla="*/ 1439245 h 8669867"/>
                <a:gd name="T14" fmla="*/ 1456422 w 4944533"/>
                <a:gd name="T15" fmla="*/ 1727095 h 8669867"/>
                <a:gd name="T16" fmla="*/ 1727385 w 4944533"/>
                <a:gd name="T17" fmla="*/ 1998011 h 8669867"/>
                <a:gd name="T18" fmla="*/ 2015282 w 4944533"/>
                <a:gd name="T19" fmla="*/ 2150402 h 8669867"/>
                <a:gd name="T20" fmla="*/ 2252374 w 4944533"/>
                <a:gd name="T21" fmla="*/ 2489048 h 8669867"/>
                <a:gd name="T22" fmla="*/ 2337050 w 4944533"/>
                <a:gd name="T23" fmla="*/ 2861558 h 8669867"/>
                <a:gd name="T24" fmla="*/ 2608012 w 4944533"/>
                <a:gd name="T25" fmla="*/ 2963152 h 8669867"/>
                <a:gd name="T26" fmla="*/ 2980585 w 4944533"/>
                <a:gd name="T27" fmla="*/ 2963152 h 8669867"/>
                <a:gd name="T28" fmla="*/ 3217677 w 4944533"/>
                <a:gd name="T29" fmla="*/ 3149408 h 8669867"/>
                <a:gd name="T30" fmla="*/ 3251548 w 4944533"/>
                <a:gd name="T31" fmla="*/ 3471121 h 8669867"/>
                <a:gd name="T32" fmla="*/ 3183807 w 4944533"/>
                <a:gd name="T33" fmla="*/ 3742039 h 8669867"/>
                <a:gd name="T34" fmla="*/ 3336223 w 4944533"/>
                <a:gd name="T35" fmla="*/ 4063752 h 8669867"/>
                <a:gd name="T36" fmla="*/ 3641056 w 4944533"/>
                <a:gd name="T37" fmla="*/ 4300805 h 8669867"/>
                <a:gd name="T38" fmla="*/ 3878148 w 4944533"/>
                <a:gd name="T39" fmla="*/ 4588653 h 8669867"/>
                <a:gd name="T40" fmla="*/ 4064435 w 4944533"/>
                <a:gd name="T41" fmla="*/ 4791841 h 8669867"/>
                <a:gd name="T42" fmla="*/ 4318462 w 4944533"/>
                <a:gd name="T43" fmla="*/ 4944231 h 8669867"/>
                <a:gd name="T44" fmla="*/ 4657164 w 4944533"/>
                <a:gd name="T45" fmla="*/ 5079690 h 8669867"/>
                <a:gd name="T46" fmla="*/ 4741840 w 4944533"/>
                <a:gd name="T47" fmla="*/ 5519930 h 8669867"/>
                <a:gd name="T48" fmla="*/ 4826516 w 4944533"/>
                <a:gd name="T49" fmla="*/ 5756982 h 8669867"/>
                <a:gd name="T50" fmla="*/ 4894257 w 4944533"/>
                <a:gd name="T51" fmla="*/ 6112560 h 8669867"/>
                <a:gd name="T52" fmla="*/ 4928127 w 4944533"/>
                <a:gd name="T53" fmla="*/ 6552800 h 8669867"/>
                <a:gd name="T54" fmla="*/ 4945062 w 4944533"/>
                <a:gd name="T55" fmla="*/ 6857582 h 8669867"/>
                <a:gd name="T56" fmla="*/ 4911191 w 4944533"/>
                <a:gd name="T57" fmla="*/ 7077701 h 8669867"/>
                <a:gd name="T58" fmla="*/ 4809581 w 4944533"/>
                <a:gd name="T59" fmla="*/ 7433279 h 8669867"/>
                <a:gd name="T60" fmla="*/ 4572489 w 4944533"/>
                <a:gd name="T61" fmla="*/ 7721129 h 8669867"/>
                <a:gd name="T62" fmla="*/ 4284591 w 4944533"/>
                <a:gd name="T63" fmla="*/ 8008978 h 8669867"/>
                <a:gd name="T64" fmla="*/ 4132175 w 4944533"/>
                <a:gd name="T65" fmla="*/ 8161369 h 8669867"/>
                <a:gd name="T66" fmla="*/ 3945888 w 4944533"/>
                <a:gd name="T67" fmla="*/ 8449217 h 8669867"/>
                <a:gd name="T68" fmla="*/ 3827342 w 4944533"/>
                <a:gd name="T69" fmla="*/ 8669338 h 866986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44533" h="8669867">
                  <a:moveTo>
                    <a:pt x="0" y="0"/>
                  </a:moveTo>
                  <a:lnTo>
                    <a:pt x="84666" y="338667"/>
                  </a:lnTo>
                  <a:lnTo>
                    <a:pt x="220133" y="575733"/>
                  </a:lnTo>
                  <a:lnTo>
                    <a:pt x="474133" y="880533"/>
                  </a:lnTo>
                  <a:lnTo>
                    <a:pt x="829733" y="1032933"/>
                  </a:lnTo>
                  <a:lnTo>
                    <a:pt x="1049866" y="1185333"/>
                  </a:lnTo>
                  <a:lnTo>
                    <a:pt x="1388533" y="1439333"/>
                  </a:lnTo>
                  <a:lnTo>
                    <a:pt x="1456266" y="1727200"/>
                  </a:lnTo>
                  <a:lnTo>
                    <a:pt x="1727200" y="1998133"/>
                  </a:lnTo>
                  <a:lnTo>
                    <a:pt x="2015066" y="2150533"/>
                  </a:lnTo>
                  <a:lnTo>
                    <a:pt x="2252133" y="2489200"/>
                  </a:lnTo>
                  <a:lnTo>
                    <a:pt x="2336800" y="2861733"/>
                  </a:lnTo>
                  <a:lnTo>
                    <a:pt x="2607733" y="2963333"/>
                  </a:lnTo>
                  <a:lnTo>
                    <a:pt x="2980266" y="2963333"/>
                  </a:lnTo>
                  <a:lnTo>
                    <a:pt x="3217333" y="3149600"/>
                  </a:lnTo>
                  <a:lnTo>
                    <a:pt x="3251200" y="3471333"/>
                  </a:lnTo>
                  <a:lnTo>
                    <a:pt x="3183466" y="3742267"/>
                  </a:lnTo>
                  <a:lnTo>
                    <a:pt x="3335866" y="4064000"/>
                  </a:lnTo>
                  <a:lnTo>
                    <a:pt x="3640666" y="4301067"/>
                  </a:lnTo>
                  <a:lnTo>
                    <a:pt x="3877733" y="4588933"/>
                  </a:lnTo>
                  <a:lnTo>
                    <a:pt x="4064000" y="4792133"/>
                  </a:lnTo>
                  <a:lnTo>
                    <a:pt x="4318000" y="4944533"/>
                  </a:lnTo>
                  <a:lnTo>
                    <a:pt x="4656666" y="5080000"/>
                  </a:lnTo>
                  <a:lnTo>
                    <a:pt x="4741333" y="5520267"/>
                  </a:lnTo>
                  <a:lnTo>
                    <a:pt x="4826000" y="5757333"/>
                  </a:lnTo>
                  <a:lnTo>
                    <a:pt x="4893733" y="6112933"/>
                  </a:lnTo>
                  <a:lnTo>
                    <a:pt x="4927600" y="6553200"/>
                  </a:lnTo>
                  <a:lnTo>
                    <a:pt x="4944533" y="6858000"/>
                  </a:lnTo>
                  <a:lnTo>
                    <a:pt x="4910666" y="7078133"/>
                  </a:lnTo>
                  <a:lnTo>
                    <a:pt x="4809066" y="7433733"/>
                  </a:lnTo>
                  <a:lnTo>
                    <a:pt x="4572000" y="7721600"/>
                  </a:lnTo>
                  <a:lnTo>
                    <a:pt x="4284133" y="8009467"/>
                  </a:lnTo>
                  <a:lnTo>
                    <a:pt x="4131733" y="8161867"/>
                  </a:lnTo>
                  <a:lnTo>
                    <a:pt x="3945466" y="8449733"/>
                  </a:lnTo>
                  <a:lnTo>
                    <a:pt x="3826933" y="8669867"/>
                  </a:ln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89938" y="7032625"/>
              <a:ext cx="4606925" cy="1220788"/>
            </a:xfrm>
            <a:custGeom>
              <a:avLst/>
              <a:gdLst>
                <a:gd name="T0" fmla="*/ 4606925 w 4605866"/>
                <a:gd name="T1" fmla="*/ 1206123 h 1220697"/>
                <a:gd name="T2" fmla="*/ 4454490 w 4605866"/>
                <a:gd name="T3" fmla="*/ 1206123 h 1220697"/>
                <a:gd name="T4" fmla="*/ 4268181 w 4605866"/>
                <a:gd name="T5" fmla="*/ 1053712 h 1220697"/>
                <a:gd name="T6" fmla="*/ 3997185 w 4605866"/>
                <a:gd name="T7" fmla="*/ 985972 h 1220697"/>
                <a:gd name="T8" fmla="*/ 3912499 w 4605866"/>
                <a:gd name="T9" fmla="*/ 799693 h 1220697"/>
                <a:gd name="T10" fmla="*/ 3675378 w 4605866"/>
                <a:gd name="T11" fmla="*/ 731954 h 1220697"/>
                <a:gd name="T12" fmla="*/ 3438256 w 4605866"/>
                <a:gd name="T13" fmla="*/ 511804 h 1220697"/>
                <a:gd name="T14" fmla="*/ 3184198 w 4605866"/>
                <a:gd name="T15" fmla="*/ 427131 h 1220697"/>
                <a:gd name="T16" fmla="*/ 2828516 w 4605866"/>
                <a:gd name="T17" fmla="*/ 359393 h 1220697"/>
                <a:gd name="T18" fmla="*/ 2405086 w 4605866"/>
                <a:gd name="T19" fmla="*/ 444066 h 1220697"/>
                <a:gd name="T20" fmla="*/ 2201839 w 4605866"/>
                <a:gd name="T21" fmla="*/ 240851 h 1220697"/>
                <a:gd name="T22" fmla="*/ 2151027 w 4605866"/>
                <a:gd name="T23" fmla="*/ 3766 h 1220697"/>
                <a:gd name="T24" fmla="*/ 1896969 w 4605866"/>
                <a:gd name="T25" fmla="*/ 105374 h 1220697"/>
                <a:gd name="T26" fmla="*/ 1676785 w 4605866"/>
                <a:gd name="T27" fmla="*/ 240851 h 1220697"/>
                <a:gd name="T28" fmla="*/ 1490476 w 4605866"/>
                <a:gd name="T29" fmla="*/ 461000 h 1220697"/>
                <a:gd name="T30" fmla="*/ 1321104 w 4605866"/>
                <a:gd name="T31" fmla="*/ 579542 h 1220697"/>
                <a:gd name="T32" fmla="*/ 1151731 w 4605866"/>
                <a:gd name="T33" fmla="*/ 511804 h 1220697"/>
                <a:gd name="T34" fmla="*/ 965422 w 4605866"/>
                <a:gd name="T35" fmla="*/ 359393 h 1220697"/>
                <a:gd name="T36" fmla="*/ 779112 w 4605866"/>
                <a:gd name="T37" fmla="*/ 410197 h 1220697"/>
                <a:gd name="T38" fmla="*/ 457305 w 4605866"/>
                <a:gd name="T39" fmla="*/ 427131 h 1220697"/>
                <a:gd name="T40" fmla="*/ 169372 w 4605866"/>
                <a:gd name="T41" fmla="*/ 494870 h 1220697"/>
                <a:gd name="T42" fmla="*/ 0 w 4605866"/>
                <a:gd name="T43" fmla="*/ 545674 h 1220697"/>
                <a:gd name="T44" fmla="*/ 0 w 4605866"/>
                <a:gd name="T45" fmla="*/ 545674 h 12206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05866" h="1220697">
                  <a:moveTo>
                    <a:pt x="4605866" y="1206033"/>
                  </a:moveTo>
                  <a:cubicBezTo>
                    <a:pt x="4557888" y="1218733"/>
                    <a:pt x="4509910" y="1231433"/>
                    <a:pt x="4453466" y="1206033"/>
                  </a:cubicBezTo>
                  <a:cubicBezTo>
                    <a:pt x="4397022" y="1180633"/>
                    <a:pt x="4343400" y="1090322"/>
                    <a:pt x="4267200" y="1053633"/>
                  </a:cubicBezTo>
                  <a:cubicBezTo>
                    <a:pt x="4191000" y="1016944"/>
                    <a:pt x="4055533" y="1028232"/>
                    <a:pt x="3996266" y="985899"/>
                  </a:cubicBezTo>
                  <a:cubicBezTo>
                    <a:pt x="3936999" y="943566"/>
                    <a:pt x="3965222" y="841966"/>
                    <a:pt x="3911600" y="799633"/>
                  </a:cubicBezTo>
                  <a:cubicBezTo>
                    <a:pt x="3857978" y="757300"/>
                    <a:pt x="3753555" y="779877"/>
                    <a:pt x="3674533" y="731899"/>
                  </a:cubicBezTo>
                  <a:cubicBezTo>
                    <a:pt x="3595511" y="683921"/>
                    <a:pt x="3519310" y="562566"/>
                    <a:pt x="3437466" y="511766"/>
                  </a:cubicBezTo>
                  <a:cubicBezTo>
                    <a:pt x="3355622" y="460966"/>
                    <a:pt x="3285066" y="452499"/>
                    <a:pt x="3183466" y="427099"/>
                  </a:cubicBezTo>
                  <a:cubicBezTo>
                    <a:pt x="3081866" y="401699"/>
                    <a:pt x="2957688" y="356544"/>
                    <a:pt x="2827866" y="359366"/>
                  </a:cubicBezTo>
                  <a:cubicBezTo>
                    <a:pt x="2698044" y="362188"/>
                    <a:pt x="2508955" y="463788"/>
                    <a:pt x="2404533" y="444033"/>
                  </a:cubicBezTo>
                  <a:cubicBezTo>
                    <a:pt x="2300111" y="424278"/>
                    <a:pt x="2243666" y="314211"/>
                    <a:pt x="2201333" y="240833"/>
                  </a:cubicBezTo>
                  <a:cubicBezTo>
                    <a:pt x="2159000" y="167455"/>
                    <a:pt x="2201333" y="26344"/>
                    <a:pt x="2150533" y="3766"/>
                  </a:cubicBezTo>
                  <a:cubicBezTo>
                    <a:pt x="2099733" y="-18812"/>
                    <a:pt x="1975555" y="65855"/>
                    <a:pt x="1896533" y="105366"/>
                  </a:cubicBezTo>
                  <a:cubicBezTo>
                    <a:pt x="1817511" y="144877"/>
                    <a:pt x="1744133" y="181566"/>
                    <a:pt x="1676400" y="240833"/>
                  </a:cubicBezTo>
                  <a:cubicBezTo>
                    <a:pt x="1608667" y="300100"/>
                    <a:pt x="1549399" y="404522"/>
                    <a:pt x="1490133" y="460966"/>
                  </a:cubicBezTo>
                  <a:cubicBezTo>
                    <a:pt x="1430867" y="517410"/>
                    <a:pt x="1377244" y="571032"/>
                    <a:pt x="1320800" y="579499"/>
                  </a:cubicBezTo>
                  <a:cubicBezTo>
                    <a:pt x="1264356" y="587966"/>
                    <a:pt x="1210733" y="548455"/>
                    <a:pt x="1151466" y="511766"/>
                  </a:cubicBezTo>
                  <a:cubicBezTo>
                    <a:pt x="1092199" y="475077"/>
                    <a:pt x="1027289" y="376299"/>
                    <a:pt x="965200" y="359366"/>
                  </a:cubicBezTo>
                  <a:cubicBezTo>
                    <a:pt x="903111" y="342433"/>
                    <a:pt x="863600" y="398877"/>
                    <a:pt x="778933" y="410166"/>
                  </a:cubicBezTo>
                  <a:cubicBezTo>
                    <a:pt x="694266" y="421455"/>
                    <a:pt x="558800" y="412988"/>
                    <a:pt x="457200" y="427099"/>
                  </a:cubicBezTo>
                  <a:cubicBezTo>
                    <a:pt x="355600" y="441210"/>
                    <a:pt x="245533" y="475077"/>
                    <a:pt x="169333" y="494833"/>
                  </a:cubicBezTo>
                  <a:cubicBezTo>
                    <a:pt x="93133" y="514589"/>
                    <a:pt x="0" y="545633"/>
                    <a:pt x="0" y="545633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9800" y="3276600"/>
              <a:ext cx="3706709" cy="569152"/>
            </a:xfrm>
            <a:prstGeom prst="rect">
              <a:avLst/>
            </a:prstGeom>
            <a:noFill/>
          </p:spPr>
          <p:txBody>
            <a:bodyPr wrap="none" lIns="91118" tIns="45547" rIns="91118" bIns="45547">
              <a:spAutoFit/>
            </a:bodyPr>
            <a:lstStyle/>
            <a:p>
              <a:pPr>
                <a:defRPr/>
              </a:pPr>
              <a:r>
                <a:rPr lang="en-US" sz="31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/>
                  <a:ea typeface="ヒラギノ角ゴ ProN W3" charset="0"/>
                  <a:cs typeface="Arial"/>
                </a:rPr>
                <a:t>Hummocky Plains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788897" y="8305801"/>
              <a:ext cx="3486002" cy="569152"/>
            </a:xfrm>
            <a:prstGeom prst="rect">
              <a:avLst/>
            </a:prstGeom>
            <a:noFill/>
          </p:spPr>
          <p:txBody>
            <a:bodyPr wrap="none" lIns="91118" tIns="45547" rIns="91118" bIns="45547">
              <a:spAutoFit/>
            </a:bodyPr>
            <a:lstStyle/>
            <a:p>
              <a:pPr>
                <a:defRPr/>
              </a:pPr>
              <a:r>
                <a:rPr lang="en-US" sz="31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/>
                  <a:ea typeface="ヒラギノ角ゴ ProN W3" charset="0"/>
                  <a:cs typeface="Arial"/>
                </a:rPr>
                <a:t>Cratered Surface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79654" y="2133601"/>
              <a:ext cx="4424816" cy="569037"/>
            </a:xfrm>
            <a:prstGeom prst="rect">
              <a:avLst/>
            </a:prstGeom>
            <a:noFill/>
          </p:spPr>
          <p:txBody>
            <a:bodyPr wrap="none" lIns="91118" tIns="45547" rIns="91118" bIns="45547">
              <a:spAutoFit/>
            </a:bodyPr>
            <a:lstStyle/>
            <a:p>
              <a:pPr>
                <a:defRPr/>
              </a:pPr>
              <a:r>
                <a:rPr lang="en-US" sz="3100" b="1" dirty="0" smtClean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Arial"/>
                  <a:ea typeface="ヒラギノ角ゴ ProN W3" charset="0"/>
                  <a:cs typeface="Arial"/>
                </a:rPr>
                <a:t>Bedded Fractured unit</a:t>
              </a:r>
              <a:endParaRPr lang="en-US" sz="31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150600" y="990600"/>
            <a:ext cx="1295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1413779" y="609600"/>
            <a:ext cx="769043" cy="39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40 m</a:t>
            </a:r>
            <a:endParaRPr lang="en-US" alt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20213" y="9234488"/>
            <a:ext cx="3033712" cy="519112"/>
          </a:xfrm>
        </p:spPr>
        <p:txBody>
          <a:bodyPr/>
          <a:lstStyle/>
          <a:p>
            <a:fld id="{ED645C2B-840D-4746-9F0A-7B1007C65720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01800" y="4953000"/>
            <a:ext cx="482687" cy="457200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7727613" y="4444425"/>
            <a:ext cx="3956387" cy="3480375"/>
            <a:chOff x="7727613" y="4444425"/>
            <a:chExt cx="3956387" cy="3480375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874000" y="5029200"/>
              <a:ext cx="3810000" cy="28956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32" tIns="45663" rIns="91332" bIns="45663"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27613" y="4444425"/>
              <a:ext cx="3041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Yellowknife Bay</a:t>
              </a:r>
              <a:endPara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MSL_YKBay_Geology_DSummn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400" y="0"/>
            <a:ext cx="8293645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Title 2"/>
          <p:cNvSpPr txBox="1">
            <a:spLocks/>
          </p:cNvSpPr>
          <p:nvPr/>
        </p:nvSpPr>
        <p:spPr bwMode="auto">
          <a:xfrm>
            <a:off x="2311400" y="0"/>
            <a:ext cx="38100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8" tIns="45547" rIns="91118" bIns="45547"/>
          <a:lstStyle>
            <a:lvl1pPr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Yellowknife Bay</a:t>
            </a:r>
          </a:p>
        </p:txBody>
      </p:sp>
      <p:sp>
        <p:nvSpPr>
          <p:cNvPr id="107523" name="TextBox 2"/>
          <p:cNvSpPr txBox="1">
            <a:spLocks noChangeArrowheads="1"/>
          </p:cNvSpPr>
          <p:nvPr/>
        </p:nvSpPr>
        <p:spPr bwMode="auto">
          <a:xfrm>
            <a:off x="2275648" y="6858000"/>
            <a:ext cx="3083752" cy="33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2" tIns="45663" rIns="91332" bIns="45663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Dawn Sumner and Fred </a:t>
            </a:r>
            <a:r>
              <a:rPr lang="en-US" alt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Calef</a:t>
            </a:r>
            <a:endParaRPr lang="en-US" alt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5C2B-840D-4746-9F0A-7B1007C65720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2961460" y="1531947"/>
            <a:ext cx="5900598" cy="4564053"/>
            <a:chOff x="2961460" y="1531947"/>
            <a:chExt cx="5900598" cy="4564053"/>
          </a:xfrm>
        </p:grpSpPr>
        <p:cxnSp>
          <p:nvCxnSpPr>
            <p:cNvPr id="107526" name="Straight Connector 107525"/>
            <p:cNvCxnSpPr/>
            <p:nvPr/>
          </p:nvCxnSpPr>
          <p:spPr>
            <a:xfrm flipV="1">
              <a:off x="3513715" y="2201853"/>
              <a:ext cx="5334000" cy="350520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527" name="TextBox 107526"/>
            <p:cNvSpPr txBox="1"/>
            <p:nvPr/>
          </p:nvSpPr>
          <p:spPr>
            <a:xfrm>
              <a:off x="8204506" y="1531947"/>
              <a:ext cx="657552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A’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61460" y="5341947"/>
              <a:ext cx="551753" cy="754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931400" y="7162800"/>
            <a:ext cx="4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42" name="TextBox 41"/>
          <p:cNvSpPr txBox="1"/>
          <p:nvPr/>
        </p:nvSpPr>
        <p:spPr>
          <a:xfrm>
            <a:off x="3103913" y="7086600"/>
            <a:ext cx="50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A’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16200" y="6000750"/>
            <a:ext cx="5791200" cy="628650"/>
            <a:chOff x="2616200" y="6000750"/>
            <a:chExt cx="5791200" cy="628650"/>
          </a:xfrm>
        </p:grpSpPr>
        <p:sp>
          <p:nvSpPr>
            <p:cNvPr id="3" name="Rectangle 2"/>
            <p:cNvSpPr/>
            <p:nvPr/>
          </p:nvSpPr>
          <p:spPr>
            <a:xfrm>
              <a:off x="2616200" y="6096000"/>
              <a:ext cx="990600" cy="533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16800" y="6000750"/>
              <a:ext cx="990600" cy="533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18000" y="1752600"/>
            <a:ext cx="5800285" cy="3886200"/>
            <a:chOff x="4318000" y="1752600"/>
            <a:chExt cx="5800285" cy="3886200"/>
          </a:xfrm>
        </p:grpSpPr>
        <p:sp>
          <p:nvSpPr>
            <p:cNvPr id="17" name="Rectangle 16"/>
            <p:cNvSpPr/>
            <p:nvPr/>
          </p:nvSpPr>
          <p:spPr>
            <a:xfrm>
              <a:off x="4318000" y="4995074"/>
              <a:ext cx="1193800" cy="64372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636000" y="3687752"/>
              <a:ext cx="1295400" cy="731847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88400" y="1752600"/>
              <a:ext cx="1329885" cy="6858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23493" y="7305579"/>
            <a:ext cx="8281552" cy="2448022"/>
            <a:chOff x="2323493" y="7305579"/>
            <a:chExt cx="8281552" cy="2448022"/>
          </a:xfrm>
        </p:grpSpPr>
        <p:pic>
          <p:nvPicPr>
            <p:cNvPr id="33" name="Picture 32" descr="yb_xsection-0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23493" y="7305579"/>
              <a:ext cx="8269459" cy="244802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06800" y="7315200"/>
              <a:ext cx="146050" cy="1308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69083" y="7326868"/>
              <a:ext cx="2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4826000" y="2652712"/>
            <a:ext cx="7713663" cy="3748088"/>
          </a:xfrm>
          <a:prstGeom prst="rect">
            <a:avLst/>
          </a:prstGeom>
        </p:spPr>
        <p:txBody>
          <a:bodyPr lIns="91118" tIns="45547" rIns="91118" bIns="45547">
            <a:normAutofit fontScale="92500"/>
          </a:bodyPr>
          <a:lstStyle>
            <a:lvl1pPr marL="487672" indent="-487672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623" indent="-406394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latin typeface="Arial"/>
                <a:cs typeface="Arial"/>
              </a:rPr>
              <a:t>Detrital </a:t>
            </a:r>
            <a:r>
              <a:rPr lang="en-US" b="1" dirty="0" err="1" smtClean="0">
                <a:latin typeface="Arial"/>
                <a:cs typeface="Arial"/>
              </a:rPr>
              <a:t>siliciclastic</a:t>
            </a:r>
            <a:r>
              <a:rPr lang="en-US" b="1" dirty="0" smtClean="0">
                <a:latin typeface="Arial"/>
                <a:cs typeface="Arial"/>
              </a:rPr>
              <a:t> sedimentary assemblage </a:t>
            </a:r>
          </a:p>
          <a:p>
            <a:pPr>
              <a:defRPr/>
            </a:pPr>
            <a:r>
              <a:rPr lang="en-US" b="1" dirty="0" smtClean="0">
                <a:latin typeface="Arial"/>
                <a:cs typeface="Arial"/>
              </a:rPr>
              <a:t>Fine, medium, and coarse-grained sandstones</a:t>
            </a:r>
          </a:p>
          <a:p>
            <a:pPr>
              <a:defRPr/>
            </a:pPr>
            <a:r>
              <a:rPr lang="en-US" b="1" dirty="0" smtClean="0">
                <a:latin typeface="Arial"/>
                <a:cs typeface="Arial"/>
              </a:rPr>
              <a:t>Bulk basaltic composition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b="1" dirty="0">
              <a:latin typeface="Arial"/>
              <a:cs typeface="Arial"/>
            </a:endParaRPr>
          </a:p>
        </p:txBody>
      </p:sp>
      <p:sp>
        <p:nvSpPr>
          <p:cNvPr id="108546" name="Title 2"/>
          <p:cNvSpPr txBox="1">
            <a:spLocks/>
          </p:cNvSpPr>
          <p:nvPr/>
        </p:nvSpPr>
        <p:spPr bwMode="auto">
          <a:xfrm>
            <a:off x="5063331" y="60960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18" tIns="45547" rIns="91118" bIns="45547"/>
          <a:lstStyle>
            <a:lvl1pPr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defTabSz="1300163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1300163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Yellowknife Bay formation</a:t>
            </a:r>
          </a:p>
        </p:txBody>
      </p:sp>
      <p:pic>
        <p:nvPicPr>
          <p:cNvPr id="10854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7800" y="152749"/>
            <a:ext cx="4038600" cy="94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73800" y="7183089"/>
            <a:ext cx="44138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20800" y="7086600"/>
            <a:ext cx="1143000" cy="2362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45C2B-840D-4746-9F0A-7B1007C6572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5692775"/>
            <a:ext cx="821213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IA16701_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302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6629400"/>
            <a:ext cx="4191000" cy="1625600"/>
          </a:xfrm>
        </p:spPr>
        <p:txBody>
          <a:bodyPr rtlCol="0">
            <a:normAutofit fontScale="90000"/>
          </a:bodyPr>
          <a:lstStyle/>
          <a:p>
            <a:pPr defTabSz="1296332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latin typeface="Arial"/>
                <a:ea typeface="+mj-ea"/>
                <a:cs typeface="Arial"/>
              </a:rPr>
              <a:t>Sheepbed</a:t>
            </a:r>
            <a:r>
              <a:rPr lang="en-US" b="1" dirty="0">
                <a:latin typeface="Arial"/>
                <a:ea typeface="+mj-ea"/>
                <a:cs typeface="Arial"/>
              </a:rPr>
              <a:t/>
            </a:r>
            <a:br>
              <a:rPr lang="en-US" b="1" dirty="0">
                <a:latin typeface="Arial"/>
                <a:ea typeface="+mj-ea"/>
                <a:cs typeface="Arial"/>
              </a:rPr>
            </a:br>
            <a:r>
              <a:rPr lang="en-US" b="1" dirty="0" smtClean="0">
                <a:latin typeface="Arial"/>
                <a:ea typeface="+mj-ea"/>
                <a:cs typeface="Arial"/>
              </a:rPr>
              <a:t>member</a:t>
            </a:r>
            <a:endParaRPr lang="en-US" b="1" dirty="0">
              <a:latin typeface="Arial"/>
              <a:ea typeface="+mj-ea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1338" y="685800"/>
            <a:ext cx="12412662" cy="7916863"/>
            <a:chOff x="541338" y="685800"/>
            <a:chExt cx="12412662" cy="7916863"/>
          </a:xfrm>
        </p:grpSpPr>
        <p:sp>
          <p:nvSpPr>
            <p:cNvPr id="2" name="Freeform 1"/>
            <p:cNvSpPr>
              <a:spLocks/>
            </p:cNvSpPr>
            <p:nvPr/>
          </p:nvSpPr>
          <p:spPr bwMode="auto">
            <a:xfrm>
              <a:off x="541338" y="744538"/>
              <a:ext cx="12412662" cy="1355725"/>
            </a:xfrm>
            <a:custGeom>
              <a:avLst/>
              <a:gdLst>
                <a:gd name="T0" fmla="*/ 0 w 12412133"/>
                <a:gd name="T1" fmla="*/ 474133 h 1355404"/>
                <a:gd name="T2" fmla="*/ 254000 w 12412133"/>
                <a:gd name="T3" fmla="*/ 592666 h 1355404"/>
                <a:gd name="T4" fmla="*/ 474133 w 12412133"/>
                <a:gd name="T5" fmla="*/ 643466 h 1355404"/>
                <a:gd name="T6" fmla="*/ 711200 w 12412133"/>
                <a:gd name="T7" fmla="*/ 762000 h 1355404"/>
                <a:gd name="T8" fmla="*/ 931333 w 12412133"/>
                <a:gd name="T9" fmla="*/ 829733 h 1355404"/>
                <a:gd name="T10" fmla="*/ 1303866 w 12412133"/>
                <a:gd name="T11" fmla="*/ 863600 h 1355404"/>
                <a:gd name="T12" fmla="*/ 1591733 w 12412133"/>
                <a:gd name="T13" fmla="*/ 948266 h 1355404"/>
                <a:gd name="T14" fmla="*/ 1761066 w 12412133"/>
                <a:gd name="T15" fmla="*/ 982133 h 1355404"/>
                <a:gd name="T16" fmla="*/ 1981200 w 12412133"/>
                <a:gd name="T17" fmla="*/ 1066800 h 1355404"/>
                <a:gd name="T18" fmla="*/ 2302933 w 12412133"/>
                <a:gd name="T19" fmla="*/ 1100666 h 1355404"/>
                <a:gd name="T20" fmla="*/ 2709333 w 12412133"/>
                <a:gd name="T21" fmla="*/ 1100666 h 1355404"/>
                <a:gd name="T22" fmla="*/ 3166533 w 12412133"/>
                <a:gd name="T23" fmla="*/ 1117600 h 1355404"/>
                <a:gd name="T24" fmla="*/ 3606800 w 12412133"/>
                <a:gd name="T25" fmla="*/ 1151466 h 1355404"/>
                <a:gd name="T26" fmla="*/ 3962400 w 12412133"/>
                <a:gd name="T27" fmla="*/ 1202266 h 1355404"/>
                <a:gd name="T28" fmla="*/ 4504266 w 12412133"/>
                <a:gd name="T29" fmla="*/ 1202266 h 1355404"/>
                <a:gd name="T30" fmla="*/ 4927600 w 12412133"/>
                <a:gd name="T31" fmla="*/ 1202266 h 1355404"/>
                <a:gd name="T32" fmla="*/ 5215466 w 12412133"/>
                <a:gd name="T33" fmla="*/ 1219200 h 1355404"/>
                <a:gd name="T34" fmla="*/ 5672666 w 12412133"/>
                <a:gd name="T35" fmla="*/ 1270000 h 1355404"/>
                <a:gd name="T36" fmla="*/ 6062133 w 12412133"/>
                <a:gd name="T37" fmla="*/ 1286933 h 1355404"/>
                <a:gd name="T38" fmla="*/ 6485466 w 12412133"/>
                <a:gd name="T39" fmla="*/ 1286933 h 1355404"/>
                <a:gd name="T40" fmla="*/ 6824133 w 12412133"/>
                <a:gd name="T41" fmla="*/ 1320800 h 1355404"/>
                <a:gd name="T42" fmla="*/ 7128933 w 12412133"/>
                <a:gd name="T43" fmla="*/ 1354666 h 1355404"/>
                <a:gd name="T44" fmla="*/ 7450666 w 12412133"/>
                <a:gd name="T45" fmla="*/ 1286933 h 1355404"/>
                <a:gd name="T46" fmla="*/ 7907866 w 12412133"/>
                <a:gd name="T47" fmla="*/ 1117600 h 1355404"/>
                <a:gd name="T48" fmla="*/ 8195733 w 12412133"/>
                <a:gd name="T49" fmla="*/ 1016000 h 1355404"/>
                <a:gd name="T50" fmla="*/ 8636000 w 12412133"/>
                <a:gd name="T51" fmla="*/ 999066 h 1355404"/>
                <a:gd name="T52" fmla="*/ 9076266 w 12412133"/>
                <a:gd name="T53" fmla="*/ 948266 h 1355404"/>
                <a:gd name="T54" fmla="*/ 9448800 w 12412133"/>
                <a:gd name="T55" fmla="*/ 1066800 h 1355404"/>
                <a:gd name="T56" fmla="*/ 9906000 w 12412133"/>
                <a:gd name="T57" fmla="*/ 1185333 h 1355404"/>
                <a:gd name="T58" fmla="*/ 10363200 w 12412133"/>
                <a:gd name="T59" fmla="*/ 1151466 h 1355404"/>
                <a:gd name="T60" fmla="*/ 10498666 w 12412133"/>
                <a:gd name="T61" fmla="*/ 948266 h 1355404"/>
                <a:gd name="T62" fmla="*/ 10363200 w 12412133"/>
                <a:gd name="T63" fmla="*/ 745066 h 1355404"/>
                <a:gd name="T64" fmla="*/ 10430933 w 12412133"/>
                <a:gd name="T65" fmla="*/ 575733 h 1355404"/>
                <a:gd name="T66" fmla="*/ 10769600 w 12412133"/>
                <a:gd name="T67" fmla="*/ 304800 h 1355404"/>
                <a:gd name="T68" fmla="*/ 11074400 w 12412133"/>
                <a:gd name="T69" fmla="*/ 135466 h 1355404"/>
                <a:gd name="T70" fmla="*/ 11463866 w 12412133"/>
                <a:gd name="T71" fmla="*/ 16933 h 1355404"/>
                <a:gd name="T72" fmla="*/ 11870266 w 12412133"/>
                <a:gd name="T73" fmla="*/ 0 h 1355404"/>
                <a:gd name="T74" fmla="*/ 12158133 w 12412133"/>
                <a:gd name="T75" fmla="*/ 0 h 1355404"/>
                <a:gd name="T76" fmla="*/ 12412133 w 12412133"/>
                <a:gd name="T77" fmla="*/ 16933 h 1355404"/>
                <a:gd name="T78" fmla="*/ 12412133 w 12412133"/>
                <a:gd name="T79" fmla="*/ 16933 h 135540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412133" h="1355404">
                  <a:moveTo>
                    <a:pt x="0" y="474133"/>
                  </a:moveTo>
                  <a:cubicBezTo>
                    <a:pt x="87489" y="519288"/>
                    <a:pt x="174978" y="564444"/>
                    <a:pt x="254000" y="592666"/>
                  </a:cubicBezTo>
                  <a:cubicBezTo>
                    <a:pt x="333022" y="620888"/>
                    <a:pt x="397933" y="615244"/>
                    <a:pt x="474133" y="643466"/>
                  </a:cubicBezTo>
                  <a:cubicBezTo>
                    <a:pt x="550333" y="671688"/>
                    <a:pt x="635000" y="730956"/>
                    <a:pt x="711200" y="762000"/>
                  </a:cubicBezTo>
                  <a:cubicBezTo>
                    <a:pt x="787400" y="793044"/>
                    <a:pt x="832555" y="812800"/>
                    <a:pt x="931333" y="829733"/>
                  </a:cubicBezTo>
                  <a:cubicBezTo>
                    <a:pt x="1030111" y="846666"/>
                    <a:pt x="1193799" y="843845"/>
                    <a:pt x="1303866" y="863600"/>
                  </a:cubicBezTo>
                  <a:cubicBezTo>
                    <a:pt x="1413933" y="883356"/>
                    <a:pt x="1515533" y="928511"/>
                    <a:pt x="1591733" y="948266"/>
                  </a:cubicBezTo>
                  <a:cubicBezTo>
                    <a:pt x="1667933" y="968022"/>
                    <a:pt x="1696155" y="962377"/>
                    <a:pt x="1761066" y="982133"/>
                  </a:cubicBezTo>
                  <a:cubicBezTo>
                    <a:pt x="1825977" y="1001889"/>
                    <a:pt x="1890889" y="1047045"/>
                    <a:pt x="1981200" y="1066800"/>
                  </a:cubicBezTo>
                  <a:cubicBezTo>
                    <a:pt x="2071511" y="1086555"/>
                    <a:pt x="2181578" y="1095022"/>
                    <a:pt x="2302933" y="1100666"/>
                  </a:cubicBezTo>
                  <a:cubicBezTo>
                    <a:pt x="2424288" y="1106310"/>
                    <a:pt x="2565400" y="1097844"/>
                    <a:pt x="2709333" y="1100666"/>
                  </a:cubicBezTo>
                  <a:cubicBezTo>
                    <a:pt x="2853266" y="1103488"/>
                    <a:pt x="3016955" y="1109133"/>
                    <a:pt x="3166533" y="1117600"/>
                  </a:cubicBezTo>
                  <a:cubicBezTo>
                    <a:pt x="3316111" y="1126067"/>
                    <a:pt x="3474156" y="1137355"/>
                    <a:pt x="3606800" y="1151466"/>
                  </a:cubicBezTo>
                  <a:cubicBezTo>
                    <a:pt x="3739444" y="1165577"/>
                    <a:pt x="3812823" y="1193799"/>
                    <a:pt x="3962400" y="1202266"/>
                  </a:cubicBezTo>
                  <a:cubicBezTo>
                    <a:pt x="4111977" y="1210733"/>
                    <a:pt x="4504266" y="1202266"/>
                    <a:pt x="4504266" y="1202266"/>
                  </a:cubicBezTo>
                  <a:lnTo>
                    <a:pt x="4927600" y="1202266"/>
                  </a:lnTo>
                  <a:cubicBezTo>
                    <a:pt x="5046133" y="1205088"/>
                    <a:pt x="5091288" y="1207911"/>
                    <a:pt x="5215466" y="1219200"/>
                  </a:cubicBezTo>
                  <a:cubicBezTo>
                    <a:pt x="5339644" y="1230489"/>
                    <a:pt x="5531555" y="1258711"/>
                    <a:pt x="5672666" y="1270000"/>
                  </a:cubicBezTo>
                  <a:cubicBezTo>
                    <a:pt x="5813777" y="1281289"/>
                    <a:pt x="5926666" y="1284111"/>
                    <a:pt x="6062133" y="1286933"/>
                  </a:cubicBezTo>
                  <a:cubicBezTo>
                    <a:pt x="6197600" y="1289755"/>
                    <a:pt x="6358466" y="1281288"/>
                    <a:pt x="6485466" y="1286933"/>
                  </a:cubicBezTo>
                  <a:cubicBezTo>
                    <a:pt x="6612466" y="1292578"/>
                    <a:pt x="6824133" y="1320800"/>
                    <a:pt x="6824133" y="1320800"/>
                  </a:cubicBezTo>
                  <a:cubicBezTo>
                    <a:pt x="6931377" y="1332089"/>
                    <a:pt x="7024511" y="1360310"/>
                    <a:pt x="7128933" y="1354666"/>
                  </a:cubicBezTo>
                  <a:cubicBezTo>
                    <a:pt x="7233355" y="1349022"/>
                    <a:pt x="7320844" y="1326444"/>
                    <a:pt x="7450666" y="1286933"/>
                  </a:cubicBezTo>
                  <a:cubicBezTo>
                    <a:pt x="7580488" y="1247422"/>
                    <a:pt x="7783688" y="1162755"/>
                    <a:pt x="7907866" y="1117600"/>
                  </a:cubicBezTo>
                  <a:cubicBezTo>
                    <a:pt x="8032044" y="1072445"/>
                    <a:pt x="8074377" y="1035756"/>
                    <a:pt x="8195733" y="1016000"/>
                  </a:cubicBezTo>
                  <a:cubicBezTo>
                    <a:pt x="8317089" y="996244"/>
                    <a:pt x="8489245" y="1010355"/>
                    <a:pt x="8636000" y="999066"/>
                  </a:cubicBezTo>
                  <a:cubicBezTo>
                    <a:pt x="8782755" y="987777"/>
                    <a:pt x="8940799" y="936977"/>
                    <a:pt x="9076266" y="948266"/>
                  </a:cubicBezTo>
                  <a:cubicBezTo>
                    <a:pt x="9211733" y="959555"/>
                    <a:pt x="9310511" y="1027289"/>
                    <a:pt x="9448800" y="1066800"/>
                  </a:cubicBezTo>
                  <a:cubicBezTo>
                    <a:pt x="9587089" y="1106311"/>
                    <a:pt x="9753600" y="1171222"/>
                    <a:pt x="9906000" y="1185333"/>
                  </a:cubicBezTo>
                  <a:cubicBezTo>
                    <a:pt x="10058400" y="1199444"/>
                    <a:pt x="10264422" y="1190977"/>
                    <a:pt x="10363200" y="1151466"/>
                  </a:cubicBezTo>
                  <a:cubicBezTo>
                    <a:pt x="10461978" y="1111955"/>
                    <a:pt x="10498666" y="1015999"/>
                    <a:pt x="10498666" y="948266"/>
                  </a:cubicBezTo>
                  <a:cubicBezTo>
                    <a:pt x="10498666" y="880533"/>
                    <a:pt x="10374489" y="807155"/>
                    <a:pt x="10363200" y="745066"/>
                  </a:cubicBezTo>
                  <a:cubicBezTo>
                    <a:pt x="10351911" y="682977"/>
                    <a:pt x="10363200" y="649111"/>
                    <a:pt x="10430933" y="575733"/>
                  </a:cubicBezTo>
                  <a:cubicBezTo>
                    <a:pt x="10498666" y="502355"/>
                    <a:pt x="10662356" y="378178"/>
                    <a:pt x="10769600" y="304800"/>
                  </a:cubicBezTo>
                  <a:cubicBezTo>
                    <a:pt x="10876844" y="231422"/>
                    <a:pt x="10958689" y="183444"/>
                    <a:pt x="11074400" y="135466"/>
                  </a:cubicBezTo>
                  <a:cubicBezTo>
                    <a:pt x="11190111" y="87488"/>
                    <a:pt x="11331222" y="39511"/>
                    <a:pt x="11463866" y="16933"/>
                  </a:cubicBezTo>
                  <a:cubicBezTo>
                    <a:pt x="11596510" y="-5645"/>
                    <a:pt x="11754555" y="2822"/>
                    <a:pt x="11870266" y="0"/>
                  </a:cubicBezTo>
                  <a:cubicBezTo>
                    <a:pt x="11985977" y="-2822"/>
                    <a:pt x="12067822" y="-2822"/>
                    <a:pt x="12158133" y="0"/>
                  </a:cubicBezTo>
                  <a:cubicBezTo>
                    <a:pt x="12248444" y="2822"/>
                    <a:pt x="12412133" y="16933"/>
                    <a:pt x="12412133" y="16933"/>
                  </a:cubicBez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9574" name="TextBox 5"/>
            <p:cNvSpPr txBox="1">
              <a:spLocks noChangeArrowheads="1"/>
            </p:cNvSpPr>
            <p:nvPr/>
          </p:nvSpPr>
          <p:spPr bwMode="auto">
            <a:xfrm>
              <a:off x="1397000" y="685800"/>
              <a:ext cx="8636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FF00"/>
                  </a:solidFill>
                </a:rPr>
                <a:t>GL</a:t>
              </a:r>
            </a:p>
          </p:txBody>
        </p:sp>
        <p:sp>
          <p:nvSpPr>
            <p:cNvPr id="109575" name="TextBox 10"/>
            <p:cNvSpPr txBox="1">
              <a:spLocks noChangeArrowheads="1"/>
            </p:cNvSpPr>
            <p:nvPr/>
          </p:nvSpPr>
          <p:spPr bwMode="auto">
            <a:xfrm>
              <a:off x="1471613" y="1828800"/>
              <a:ext cx="712787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 dirty="0" err="1">
                  <a:solidFill>
                    <a:srgbClr val="FFFF00"/>
                  </a:solidFill>
                </a:rPr>
                <a:t>Sb</a:t>
              </a:r>
              <a:endParaRPr lang="en-US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4691063" y="6026150"/>
              <a:ext cx="4333875" cy="1598613"/>
            </a:xfrm>
            <a:custGeom>
              <a:avLst/>
              <a:gdLst>
                <a:gd name="T0" fmla="*/ 0 w 4334934"/>
                <a:gd name="T1" fmla="*/ 1475984 h 1599573"/>
                <a:gd name="T2" fmla="*/ 220134 w 4334934"/>
                <a:gd name="T3" fmla="*/ 1577584 h 1599573"/>
                <a:gd name="T4" fmla="*/ 558800 w 4334934"/>
                <a:gd name="T5" fmla="*/ 1594517 h 1599573"/>
                <a:gd name="T6" fmla="*/ 829734 w 4334934"/>
                <a:gd name="T7" fmla="*/ 1509850 h 1599573"/>
                <a:gd name="T8" fmla="*/ 897467 w 4334934"/>
                <a:gd name="T9" fmla="*/ 1391317 h 1599573"/>
                <a:gd name="T10" fmla="*/ 897467 w 4334934"/>
                <a:gd name="T11" fmla="*/ 1221984 h 1599573"/>
                <a:gd name="T12" fmla="*/ 999067 w 4334934"/>
                <a:gd name="T13" fmla="*/ 1018784 h 1599573"/>
                <a:gd name="T14" fmla="*/ 1117600 w 4334934"/>
                <a:gd name="T15" fmla="*/ 832517 h 1599573"/>
                <a:gd name="T16" fmla="*/ 1354667 w 4334934"/>
                <a:gd name="T17" fmla="*/ 646250 h 1599573"/>
                <a:gd name="T18" fmla="*/ 1693334 w 4334934"/>
                <a:gd name="T19" fmla="*/ 493850 h 1599573"/>
                <a:gd name="T20" fmla="*/ 2133600 w 4334934"/>
                <a:gd name="T21" fmla="*/ 409184 h 1599573"/>
                <a:gd name="T22" fmla="*/ 2523067 w 4334934"/>
                <a:gd name="T23" fmla="*/ 409184 h 1599573"/>
                <a:gd name="T24" fmla="*/ 2760134 w 4334934"/>
                <a:gd name="T25" fmla="*/ 476917 h 1599573"/>
                <a:gd name="T26" fmla="*/ 3251200 w 4334934"/>
                <a:gd name="T27" fmla="*/ 409184 h 1599573"/>
                <a:gd name="T28" fmla="*/ 3048000 w 4334934"/>
                <a:gd name="T29" fmla="*/ 104384 h 1599573"/>
                <a:gd name="T30" fmla="*/ 3251200 w 4334934"/>
                <a:gd name="T31" fmla="*/ 2784 h 1599573"/>
                <a:gd name="T32" fmla="*/ 3539067 w 4334934"/>
                <a:gd name="T33" fmla="*/ 36650 h 1599573"/>
                <a:gd name="T34" fmla="*/ 3725334 w 4334934"/>
                <a:gd name="T35" fmla="*/ 121317 h 1599573"/>
                <a:gd name="T36" fmla="*/ 4114800 w 4334934"/>
                <a:gd name="T37" fmla="*/ 189050 h 1599573"/>
                <a:gd name="T38" fmla="*/ 4334934 w 4334934"/>
                <a:gd name="T39" fmla="*/ 189050 h 159957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334934" h="1599573">
                  <a:moveTo>
                    <a:pt x="0" y="1475984"/>
                  </a:moveTo>
                  <a:cubicBezTo>
                    <a:pt x="63500" y="1516906"/>
                    <a:pt x="127001" y="1557829"/>
                    <a:pt x="220134" y="1577584"/>
                  </a:cubicBezTo>
                  <a:cubicBezTo>
                    <a:pt x="313267" y="1597340"/>
                    <a:pt x="457200" y="1605806"/>
                    <a:pt x="558800" y="1594517"/>
                  </a:cubicBezTo>
                  <a:cubicBezTo>
                    <a:pt x="660400" y="1583228"/>
                    <a:pt x="773290" y="1543717"/>
                    <a:pt x="829734" y="1509850"/>
                  </a:cubicBezTo>
                  <a:cubicBezTo>
                    <a:pt x="886178" y="1475983"/>
                    <a:pt x="886178" y="1439295"/>
                    <a:pt x="897467" y="1391317"/>
                  </a:cubicBezTo>
                  <a:cubicBezTo>
                    <a:pt x="908756" y="1343339"/>
                    <a:pt x="880534" y="1284073"/>
                    <a:pt x="897467" y="1221984"/>
                  </a:cubicBezTo>
                  <a:cubicBezTo>
                    <a:pt x="914400" y="1159895"/>
                    <a:pt x="962378" y="1083695"/>
                    <a:pt x="999067" y="1018784"/>
                  </a:cubicBezTo>
                  <a:cubicBezTo>
                    <a:pt x="1035756" y="953873"/>
                    <a:pt x="1058333" y="894606"/>
                    <a:pt x="1117600" y="832517"/>
                  </a:cubicBezTo>
                  <a:cubicBezTo>
                    <a:pt x="1176867" y="770428"/>
                    <a:pt x="1258711" y="702694"/>
                    <a:pt x="1354667" y="646250"/>
                  </a:cubicBezTo>
                  <a:cubicBezTo>
                    <a:pt x="1450623" y="589806"/>
                    <a:pt x="1563512" y="533361"/>
                    <a:pt x="1693334" y="493850"/>
                  </a:cubicBezTo>
                  <a:cubicBezTo>
                    <a:pt x="1823156" y="454339"/>
                    <a:pt x="1995311" y="423295"/>
                    <a:pt x="2133600" y="409184"/>
                  </a:cubicBezTo>
                  <a:cubicBezTo>
                    <a:pt x="2271889" y="395073"/>
                    <a:pt x="2418645" y="397895"/>
                    <a:pt x="2523067" y="409184"/>
                  </a:cubicBezTo>
                  <a:cubicBezTo>
                    <a:pt x="2627489" y="420473"/>
                    <a:pt x="2638779" y="476917"/>
                    <a:pt x="2760134" y="476917"/>
                  </a:cubicBezTo>
                  <a:cubicBezTo>
                    <a:pt x="2881489" y="476917"/>
                    <a:pt x="3203222" y="471273"/>
                    <a:pt x="3251200" y="409184"/>
                  </a:cubicBezTo>
                  <a:cubicBezTo>
                    <a:pt x="3299178" y="347095"/>
                    <a:pt x="3048000" y="172117"/>
                    <a:pt x="3048000" y="104384"/>
                  </a:cubicBezTo>
                  <a:cubicBezTo>
                    <a:pt x="3048000" y="36651"/>
                    <a:pt x="3169356" y="14073"/>
                    <a:pt x="3251200" y="2784"/>
                  </a:cubicBezTo>
                  <a:cubicBezTo>
                    <a:pt x="3333044" y="-8505"/>
                    <a:pt x="3460045" y="16895"/>
                    <a:pt x="3539067" y="36650"/>
                  </a:cubicBezTo>
                  <a:cubicBezTo>
                    <a:pt x="3618089" y="56405"/>
                    <a:pt x="3629378" y="95917"/>
                    <a:pt x="3725334" y="121317"/>
                  </a:cubicBezTo>
                  <a:cubicBezTo>
                    <a:pt x="3821290" y="146717"/>
                    <a:pt x="4013200" y="177761"/>
                    <a:pt x="4114800" y="189050"/>
                  </a:cubicBezTo>
                  <a:cubicBezTo>
                    <a:pt x="4216400" y="200339"/>
                    <a:pt x="4334934" y="189050"/>
                    <a:pt x="4334934" y="189050"/>
                  </a:cubicBez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dash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9578" name="TextBox 14"/>
            <p:cNvSpPr txBox="1">
              <a:spLocks noChangeArrowheads="1"/>
            </p:cNvSpPr>
            <p:nvPr/>
          </p:nvSpPr>
          <p:spPr bwMode="auto">
            <a:xfrm>
              <a:off x="4826000" y="7848600"/>
              <a:ext cx="712788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FF00"/>
                  </a:solidFill>
                </a:rPr>
                <a:t>Sb</a:t>
              </a:r>
            </a:p>
          </p:txBody>
        </p:sp>
        <p:sp>
          <p:nvSpPr>
            <p:cNvPr id="109579" name="TextBox 15"/>
            <p:cNvSpPr txBox="1">
              <a:spLocks noChangeArrowheads="1"/>
            </p:cNvSpPr>
            <p:nvPr/>
          </p:nvSpPr>
          <p:spPr bwMode="auto">
            <a:xfrm>
              <a:off x="4749800" y="6705600"/>
              <a:ext cx="86360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FF00"/>
                  </a:solidFill>
                </a:rPr>
                <a:t>GL</a:t>
              </a: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9779000" y="8534400"/>
            <a:ext cx="609600" cy="457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19881" y="9214644"/>
            <a:ext cx="3033712" cy="519112"/>
          </a:xfrm>
        </p:spPr>
        <p:txBody>
          <a:bodyPr/>
          <a:lstStyle/>
          <a:p>
            <a:fld id="{8F597343-D7E5-411A-9522-CC5B6E4A136B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 rot="10800000" flipH="1">
            <a:off x="11941969" y="5270500"/>
            <a:ext cx="914400" cy="1397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Rectangle 6"/>
          <p:cNvSpPr>
            <a:spLocks/>
          </p:cNvSpPr>
          <p:nvPr/>
        </p:nvSpPr>
        <p:spPr bwMode="auto">
          <a:xfrm>
            <a:off x="11979774" y="4986817"/>
            <a:ext cx="838791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10 cm</a:t>
            </a:r>
            <a:endParaRPr lang="en-US" altLang="en-US" sz="20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 rot="10800000" flipH="1">
            <a:off x="12080652" y="9349168"/>
            <a:ext cx="713232" cy="1397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Rectangle 6"/>
          <p:cNvSpPr>
            <a:spLocks/>
          </p:cNvSpPr>
          <p:nvPr/>
        </p:nvSpPr>
        <p:spPr bwMode="auto">
          <a:xfrm>
            <a:off x="12082466" y="9067800"/>
            <a:ext cx="896934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2000" b="1" dirty="0" smtClean="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40 cm</a:t>
            </a:r>
            <a:endParaRPr lang="en-US" altLang="en-US" sz="2000" b="1" dirty="0">
              <a:solidFill>
                <a:schemeClr val="bg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sp>
        <p:nvSpPr>
          <p:cNvPr id="23" name="Rectangle 22"/>
          <p:cNvSpPr>
            <a:spLocks/>
          </p:cNvSpPr>
          <p:nvPr/>
        </p:nvSpPr>
        <p:spPr bwMode="auto">
          <a:xfrm>
            <a:off x="101600" y="9474200"/>
            <a:ext cx="4191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en-US" sz="1600" b="1" dirty="0" smtClean="0">
                <a:solidFill>
                  <a:schemeClr val="tx1"/>
                </a:solidFill>
                <a:latin typeface="Arial"/>
                <a:ea typeface="MS PGothic" pitchFamily="34" charset="-128"/>
                <a:cs typeface="Arial"/>
                <a:sym typeface="Arial" pitchFamily="34" charset="0"/>
              </a:rPr>
              <a:t>Image Credits: NASA/JPL-Caltech/MSSS</a:t>
            </a:r>
            <a:endParaRPr lang="en-US" altLang="en-US" sz="1600" b="1" dirty="0">
              <a:solidFill>
                <a:schemeClr val="tx1"/>
              </a:solidFill>
              <a:latin typeface="Arial"/>
              <a:ea typeface="MS PGothic" pitchFamily="34" charset="-128"/>
              <a:cs typeface="Arial"/>
              <a:sym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4190" y="2615625"/>
            <a:ext cx="2369559" cy="1041975"/>
            <a:chOff x="3994190" y="2615625"/>
            <a:chExt cx="2369559" cy="10419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435600" y="3200400"/>
              <a:ext cx="609600" cy="45720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3994190" y="2615625"/>
              <a:ext cx="23695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“snake”</a:t>
              </a:r>
              <a:endPara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4920806"/>
            <a:ext cx="604520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6197600" y="381000"/>
            <a:ext cx="68072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Sheepbed</a:t>
            </a:r>
            <a:r>
              <a:rPr lang="en-US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member</a:t>
            </a:r>
          </a:p>
          <a:p>
            <a:pPr eaLnBrk="1" hangingPunct="1">
              <a:defRPr/>
            </a:pPr>
            <a:endParaRPr lang="en-US" sz="28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en-US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Phyllosilicate</a:t>
            </a:r>
            <a: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-bearing, gray mudstone</a:t>
            </a:r>
          </a:p>
          <a:p>
            <a:pPr marL="457200" indent="-457200" algn="l" eaLnBrk="1" hangingPunct="1">
              <a:buFont typeface="Arial"/>
              <a:buChar char="•"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Provenance of </a:t>
            </a:r>
            <a:r>
              <a:rPr lang="en-US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Sheepbed</a:t>
            </a:r>
            <a: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mudstone is similar in composition to average </a:t>
            </a:r>
            <a:r>
              <a:rPr lang="en-US" sz="2800" b="1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martian</a:t>
            </a:r>
            <a:r>
              <a:rPr lang="en-US" sz="28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crust</a:t>
            </a:r>
          </a:p>
        </p:txBody>
      </p:sp>
      <p:sp>
        <p:nvSpPr>
          <p:cNvPr id="111619" name="TextBox 13"/>
          <p:cNvSpPr txBox="1">
            <a:spLocks noChangeArrowheads="1"/>
          </p:cNvSpPr>
          <p:nvPr/>
        </p:nvSpPr>
        <p:spPr bwMode="auto">
          <a:xfrm>
            <a:off x="7035800" y="9224137"/>
            <a:ext cx="2819400" cy="3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chemeClr val="tx1"/>
                </a:solidFill>
                <a:latin typeface="Arial"/>
                <a:cs typeface="Arial"/>
              </a:rPr>
              <a:t>NASA/JPL-Caltech/Ames</a:t>
            </a:r>
          </a:p>
        </p:txBody>
      </p:sp>
      <p:pic>
        <p:nvPicPr>
          <p:cNvPr id="111620" name="Picture 2" descr="pia16619-b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52400"/>
            <a:ext cx="6019800" cy="449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Box 33"/>
          <p:cNvSpPr txBox="1">
            <a:spLocks noChangeArrowheads="1"/>
          </p:cNvSpPr>
          <p:nvPr/>
        </p:nvSpPr>
        <p:spPr bwMode="auto">
          <a:xfrm>
            <a:off x="3302000" y="4575937"/>
            <a:ext cx="3005138" cy="3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NASA/JPL-Caltech/MSSS</a:t>
            </a:r>
          </a:p>
        </p:txBody>
      </p:sp>
      <p:sp>
        <p:nvSpPr>
          <p:cNvPr id="111623" name="TextBox 33"/>
          <p:cNvSpPr txBox="1">
            <a:spLocks noChangeArrowheads="1"/>
          </p:cNvSpPr>
          <p:nvPr/>
        </p:nvSpPr>
        <p:spPr bwMode="auto">
          <a:xfrm>
            <a:off x="3344862" y="9376537"/>
            <a:ext cx="3005138" cy="3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574" tIns="64788" rIns="129574" bIns="64788">
            <a:spAutoFit/>
          </a:bodyPr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1600" b="1" dirty="0">
                <a:solidFill>
                  <a:srgbClr val="FFFFFF"/>
                </a:solidFill>
                <a:latin typeface="Arial"/>
                <a:cs typeface="Arial"/>
              </a:rPr>
              <a:t>NASA/JPL-Caltech/MSSS</a:t>
            </a:r>
          </a:p>
        </p:txBody>
      </p:sp>
      <p:pic>
        <p:nvPicPr>
          <p:cNvPr id="10" name="Picture 7" descr="screenshot_13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200" y="4038600"/>
            <a:ext cx="49926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0213" y="9158288"/>
            <a:ext cx="3033712" cy="519112"/>
          </a:xfrm>
        </p:spPr>
        <p:txBody>
          <a:bodyPr/>
          <a:lstStyle/>
          <a:p>
            <a:fld id="{166BB8D9-FB13-4DB2-9E39-A0DBD1B5D969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0200" y="552510"/>
            <a:ext cx="767125" cy="1598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0201" y="228600"/>
            <a:ext cx="768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99831" y="5715000"/>
            <a:ext cx="664369" cy="457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9398000" y="8382000"/>
            <a:ext cx="1397000" cy="4572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037" y="390525"/>
            <a:ext cx="11703050" cy="1625600"/>
          </a:xfrm>
        </p:spPr>
        <p:txBody>
          <a:bodyPr rtlCol="0">
            <a:normAutofit fontScale="90000"/>
          </a:bodyPr>
          <a:lstStyle/>
          <a:p>
            <a:pPr defTabSz="1298525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latin typeface="Arial"/>
                <a:ea typeface="+mj-ea"/>
                <a:cs typeface="Arial"/>
              </a:rPr>
              <a:t>Sheepbed</a:t>
            </a:r>
            <a:r>
              <a:rPr lang="en-US" b="1" dirty="0" smtClean="0">
                <a:latin typeface="Arial"/>
                <a:ea typeface="+mj-ea"/>
                <a:cs typeface="Arial"/>
              </a:rPr>
              <a:t> Depositional Environment</a:t>
            </a:r>
            <a:endParaRPr lang="en-US" b="1" dirty="0">
              <a:latin typeface="Arial"/>
              <a:ea typeface="+mj-ea"/>
              <a:cs typeface="Arial"/>
            </a:endParaRPr>
          </a:p>
        </p:txBody>
      </p:sp>
      <p:sp>
        <p:nvSpPr>
          <p:cNvPr id="113666" name="Content Placeholder 6"/>
          <p:cNvSpPr>
            <a:spLocks noGrp="1"/>
          </p:cNvSpPr>
          <p:nvPr>
            <p:ph idx="1"/>
          </p:nvPr>
        </p:nvSpPr>
        <p:spPr>
          <a:xfrm>
            <a:off x="681037" y="2362201"/>
            <a:ext cx="11703050" cy="35052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Suspension settling from water column or atmosphere </a:t>
            </a:r>
          </a:p>
          <a:p>
            <a:pPr lvl="1" eaLnBrk="1" hangingPunct="1"/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Volcanic ash, </a:t>
            </a:r>
            <a:r>
              <a:rPr lang="en-US" altLang="en-US" b="1" dirty="0" err="1" smtClean="0">
                <a:latin typeface="Arial" pitchFamily="34" charset="0"/>
                <a:cs typeface="Arial" pitchFamily="34" charset="0"/>
              </a:rPr>
              <a:t>eolian</a:t>
            </a:r>
            <a:r>
              <a:rPr lang="en-US" altLang="en-US" b="1" dirty="0" smtClean="0">
                <a:latin typeface="Arial" pitchFamily="34" charset="0"/>
                <a:cs typeface="Arial" pitchFamily="34" charset="0"/>
              </a:rPr>
              <a:t> dust, distal impact fallout, extensive overbank flood deposits are possibilities</a:t>
            </a:r>
          </a:p>
          <a:p>
            <a:pPr lvl="1" eaLnBrk="1" hangingPunct="1"/>
            <a:endParaRPr lang="en-US" altLang="en-US" b="1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alt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B8D9-FB13-4DB2-9E39-A0DBD1B5D969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477000"/>
            <a:ext cx="130048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Interpretation: deposition in distal alluvial fan or proximal lacustrine setting 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uiExpand="1" build="p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Pages>0</Pages>
  <Words>761</Words>
  <Characters>0</Characters>
  <Application>Microsoft Office PowerPoint</Application>
  <PresentationFormat>Custom</PresentationFormat>
  <Lines>0</Lines>
  <Paragraphs>206</Paragraphs>
  <Slides>26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Title - Center</vt:lpstr>
      <vt:lpstr>Title &amp; Bullets - Left</vt:lpstr>
      <vt:lpstr>Title &amp; Bullets - 2 Column</vt:lpstr>
      <vt:lpstr>Title &amp; Bullets - Right</vt:lpstr>
      <vt:lpstr>Title, Bullets &amp; Photo</vt:lpstr>
      <vt:lpstr>Black</vt:lpstr>
      <vt:lpstr>1_Black</vt:lpstr>
      <vt:lpstr>2_Black</vt:lpstr>
      <vt:lpstr>3_Black</vt:lpstr>
      <vt:lpstr>4_Black</vt:lpstr>
      <vt:lpstr>5_Black</vt:lpstr>
      <vt:lpstr>6_Black</vt:lpstr>
      <vt:lpstr>7_Black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Sheepbed member</vt:lpstr>
      <vt:lpstr>PowerPoint Presentation</vt:lpstr>
      <vt:lpstr>Sheepbed Depositional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 of Yellowknife Bay section to Bradbury Rise (Hummocky Plains)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</dc:creator>
  <cp:lastModifiedBy>Katie Stack</cp:lastModifiedBy>
  <cp:revision>419</cp:revision>
  <dcterms:created xsi:type="dcterms:W3CDTF">2013-10-25T18:54:18Z</dcterms:created>
  <dcterms:modified xsi:type="dcterms:W3CDTF">2013-10-26T22:05:06Z</dcterms:modified>
</cp:coreProperties>
</file>