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80" r:id="rId5"/>
    <p:sldId id="281" r:id="rId6"/>
    <p:sldId id="271" r:id="rId7"/>
    <p:sldId id="267" r:id="rId8"/>
    <p:sldId id="274" r:id="rId9"/>
    <p:sldId id="275" r:id="rId10"/>
    <p:sldId id="260" r:id="rId11"/>
    <p:sldId id="287" r:id="rId12"/>
    <p:sldId id="288" r:id="rId13"/>
    <p:sldId id="277" r:id="rId14"/>
    <p:sldId id="279" r:id="rId15"/>
    <p:sldId id="282" r:id="rId16"/>
    <p:sldId id="278" r:id="rId17"/>
    <p:sldId id="264" r:id="rId18"/>
    <p:sldId id="283" r:id="rId19"/>
    <p:sldId id="273" r:id="rId20"/>
    <p:sldId id="284" r:id="rId21"/>
    <p:sldId id="266"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79670" autoAdjust="0"/>
  </p:normalViewPr>
  <p:slideViewPr>
    <p:cSldViewPr>
      <p:cViewPr>
        <p:scale>
          <a:sx n="60" d="100"/>
          <a:sy n="60" d="100"/>
        </p:scale>
        <p:origin x="-6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512"/>
    </p:cViewPr>
  </p:sorterViewPr>
  <p:notesViewPr>
    <p:cSldViewPr>
      <p:cViewPr varScale="1">
        <p:scale>
          <a:sx n="56" d="100"/>
          <a:sy n="56" d="100"/>
        </p:scale>
        <p:origin x="-1536"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ax\My%20Documents\Dropbox\Thesis\Contaminated%20and%20Uncontaminated.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max\My%20Documents\Dropbox\Thesis\PHREEQC%20Sand%20Draw%20Comparison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max\My%20Documents\Dropbox\Thesis\PHREEQC%20Sand%20Draw%20Comparison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max\My%20Documents\Dropbox\Thesis\PHREEQC%20Sand%20Draw%20Comparis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ax\My%20Documents\Dropbox\Thesis\Contaminated%20and%20Uncontaminat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ax\My%20Documents\Dropbox\Thesis\Contaminated%20and%20Uncontaminat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ax\My%20Documents\Dropbox\Thesis\Contaminated%20and%20Uncontaminate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max\My%20Documents\Dropbox\Thesis\Contaminated%20and%20Uncontaminated.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max\My%20Documents\Dropbox\Thesis\Contaminated%20and%20Uncontaminated.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disiegel:Documents:Applied:Wyoming%20landfill:Sand%20Draw%20reports:chemistry:Chem.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max\My%20Documents\Dropbox\Thesis\PHREEQC%20Sand%20Draw%20Comparison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max\My%20Documents\Dropbox\Thesis\PHREEQC%20Sand%20Draw%20Comparis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lineMarker"/>
        <c:ser>
          <c:idx val="0"/>
          <c:order val="0"/>
          <c:tx>
            <c:v>uncontaminated</c:v>
          </c:tx>
          <c:spPr>
            <a:ln w="28575">
              <a:noFill/>
            </a:ln>
          </c:spPr>
          <c:marker>
            <c:symbol val="diamond"/>
            <c:size val="2"/>
          </c:marker>
          <c:xVal>
            <c:numRef>
              <c:f>'uncontaminated sites'!$AM$2:$AM$2926</c:f>
              <c:numCache>
                <c:formatCode>General</c:formatCode>
                <c:ptCount val="2925"/>
                <c:pt idx="0">
                  <c:v>13.902600000000024</c:v>
                </c:pt>
                <c:pt idx="1">
                  <c:v>14.5512</c:v>
                </c:pt>
                <c:pt idx="2">
                  <c:v>14.6922</c:v>
                </c:pt>
                <c:pt idx="3">
                  <c:v>23.518799999999924</c:v>
                </c:pt>
                <c:pt idx="4">
                  <c:v>29.327999999999999</c:v>
                </c:pt>
                <c:pt idx="5">
                  <c:v>6.5423999999999998</c:v>
                </c:pt>
                <c:pt idx="6">
                  <c:v>4.7939999999999996</c:v>
                </c:pt>
                <c:pt idx="7">
                  <c:v>27.917999999999999</c:v>
                </c:pt>
                <c:pt idx="8">
                  <c:v>26.705399999999909</c:v>
                </c:pt>
                <c:pt idx="9">
                  <c:v>28.481999999999982</c:v>
                </c:pt>
                <c:pt idx="10">
                  <c:v>14.382000000000026</c:v>
                </c:pt>
                <c:pt idx="11">
                  <c:v>31.02</c:v>
                </c:pt>
                <c:pt idx="12">
                  <c:v>3.7223999999999999</c:v>
                </c:pt>
                <c:pt idx="13">
                  <c:v>107.16</c:v>
                </c:pt>
                <c:pt idx="14">
                  <c:v>115.61999999999999</c:v>
                </c:pt>
                <c:pt idx="15">
                  <c:v>33.839999999999996</c:v>
                </c:pt>
                <c:pt idx="16">
                  <c:v>4.2018000000000004</c:v>
                </c:pt>
                <c:pt idx="17">
                  <c:v>98.982000000000014</c:v>
                </c:pt>
                <c:pt idx="18">
                  <c:v>5.64</c:v>
                </c:pt>
                <c:pt idx="19">
                  <c:v>100.67399999999998</c:v>
                </c:pt>
                <c:pt idx="20">
                  <c:v>3.8351999999999977</c:v>
                </c:pt>
                <c:pt idx="21">
                  <c:v>104.34</c:v>
                </c:pt>
                <c:pt idx="22">
                  <c:v>3.7787999999999999</c:v>
                </c:pt>
                <c:pt idx="23">
                  <c:v>5.9219999999999997</c:v>
                </c:pt>
                <c:pt idx="24">
                  <c:v>103.776</c:v>
                </c:pt>
                <c:pt idx="25">
                  <c:v>2.6789999999999998</c:v>
                </c:pt>
                <c:pt idx="26">
                  <c:v>1.41</c:v>
                </c:pt>
                <c:pt idx="27">
                  <c:v>6.4860000000000024</c:v>
                </c:pt>
                <c:pt idx="28">
                  <c:v>4.2582000000000004</c:v>
                </c:pt>
                <c:pt idx="29">
                  <c:v>5.7245999999999855</c:v>
                </c:pt>
                <c:pt idx="30">
                  <c:v>3.3275999999999999</c:v>
                </c:pt>
                <c:pt idx="31">
                  <c:v>10.687800000000001</c:v>
                </c:pt>
                <c:pt idx="32">
                  <c:v>3.948</c:v>
                </c:pt>
                <c:pt idx="33">
                  <c:v>5.6681999999999855</c:v>
                </c:pt>
                <c:pt idx="34">
                  <c:v>7.0782000000000034</c:v>
                </c:pt>
                <c:pt idx="35">
                  <c:v>3.3557999999999977</c:v>
                </c:pt>
                <c:pt idx="36">
                  <c:v>6.2039999999999997</c:v>
                </c:pt>
                <c:pt idx="37">
                  <c:v>14.1846</c:v>
                </c:pt>
                <c:pt idx="38">
                  <c:v>5.8937999999999997</c:v>
                </c:pt>
                <c:pt idx="39">
                  <c:v>3.1865999999999999</c:v>
                </c:pt>
                <c:pt idx="40">
                  <c:v>3.1019999999999999</c:v>
                </c:pt>
                <c:pt idx="41">
                  <c:v>2.5097999999999998</c:v>
                </c:pt>
                <c:pt idx="42">
                  <c:v>4.2300000000000004</c:v>
                </c:pt>
                <c:pt idx="43">
                  <c:v>6.2039999999999997</c:v>
                </c:pt>
                <c:pt idx="44">
                  <c:v>5.8092000000000024</c:v>
                </c:pt>
                <c:pt idx="45">
                  <c:v>2.82</c:v>
                </c:pt>
                <c:pt idx="46">
                  <c:v>15.989400000000026</c:v>
                </c:pt>
                <c:pt idx="47">
                  <c:v>16.63800000000003</c:v>
                </c:pt>
                <c:pt idx="48">
                  <c:v>17.483999999999956</c:v>
                </c:pt>
                <c:pt idx="49">
                  <c:v>20.388599999999908</c:v>
                </c:pt>
                <c:pt idx="50">
                  <c:v>2.5943999999999998</c:v>
                </c:pt>
                <c:pt idx="51">
                  <c:v>17.201999999999988</c:v>
                </c:pt>
                <c:pt idx="52">
                  <c:v>2.5943999999999998</c:v>
                </c:pt>
                <c:pt idx="53">
                  <c:v>16.976399999999956</c:v>
                </c:pt>
                <c:pt idx="54">
                  <c:v>21.150000000000031</c:v>
                </c:pt>
                <c:pt idx="55">
                  <c:v>5.9219999999999997</c:v>
                </c:pt>
                <c:pt idx="56">
                  <c:v>19.739999999999988</c:v>
                </c:pt>
                <c:pt idx="57">
                  <c:v>16.891800000000035</c:v>
                </c:pt>
                <c:pt idx="58">
                  <c:v>2.2842000000000002</c:v>
                </c:pt>
                <c:pt idx="59">
                  <c:v>21.431999999999999</c:v>
                </c:pt>
                <c:pt idx="60">
                  <c:v>21.150000000000031</c:v>
                </c:pt>
                <c:pt idx="61">
                  <c:v>3.0173999999999999</c:v>
                </c:pt>
                <c:pt idx="62">
                  <c:v>2.6789999999999998</c:v>
                </c:pt>
                <c:pt idx="63">
                  <c:v>2.82</c:v>
                </c:pt>
                <c:pt idx="64">
                  <c:v>20.783399999999908</c:v>
                </c:pt>
                <c:pt idx="65">
                  <c:v>2.2278000000000002</c:v>
                </c:pt>
                <c:pt idx="66">
                  <c:v>21.150000000000031</c:v>
                </c:pt>
                <c:pt idx="67">
                  <c:v>32.994</c:v>
                </c:pt>
                <c:pt idx="68">
                  <c:v>2.7072000000000012</c:v>
                </c:pt>
                <c:pt idx="69">
                  <c:v>20.021999999999988</c:v>
                </c:pt>
                <c:pt idx="70">
                  <c:v>3.6659999999999999</c:v>
                </c:pt>
                <c:pt idx="71">
                  <c:v>17.173800000000035</c:v>
                </c:pt>
                <c:pt idx="72">
                  <c:v>2.5379999999999998</c:v>
                </c:pt>
                <c:pt idx="73">
                  <c:v>2.6507999999999998</c:v>
                </c:pt>
                <c:pt idx="74">
                  <c:v>32.712000000000003</c:v>
                </c:pt>
                <c:pt idx="75">
                  <c:v>8.7420000000000009</c:v>
                </c:pt>
                <c:pt idx="76">
                  <c:v>32.43</c:v>
                </c:pt>
                <c:pt idx="77">
                  <c:v>3.3839999999999999</c:v>
                </c:pt>
                <c:pt idx="78">
                  <c:v>34.403999999999996</c:v>
                </c:pt>
                <c:pt idx="79">
                  <c:v>3.3839999999999999</c:v>
                </c:pt>
                <c:pt idx="80">
                  <c:v>3.1019999999999999</c:v>
                </c:pt>
                <c:pt idx="81">
                  <c:v>3.6659999999999999</c:v>
                </c:pt>
                <c:pt idx="82">
                  <c:v>2.2842000000000002</c:v>
                </c:pt>
                <c:pt idx="83">
                  <c:v>3.2993999999999999</c:v>
                </c:pt>
                <c:pt idx="84">
                  <c:v>2.3969999999999967</c:v>
                </c:pt>
                <c:pt idx="85">
                  <c:v>3.6659999999999999</c:v>
                </c:pt>
                <c:pt idx="86">
                  <c:v>2.82</c:v>
                </c:pt>
                <c:pt idx="87">
                  <c:v>2.5661999999999998</c:v>
                </c:pt>
                <c:pt idx="88">
                  <c:v>10.152000000000022</c:v>
                </c:pt>
                <c:pt idx="89">
                  <c:v>3.4967999999999977</c:v>
                </c:pt>
                <c:pt idx="90">
                  <c:v>3.7223999999999999</c:v>
                </c:pt>
                <c:pt idx="95">
                  <c:v>34.686</c:v>
                </c:pt>
                <c:pt idx="96">
                  <c:v>11.167200000000001</c:v>
                </c:pt>
                <c:pt idx="97">
                  <c:v>42.864000000000004</c:v>
                </c:pt>
                <c:pt idx="99">
                  <c:v>21.431999999999999</c:v>
                </c:pt>
                <c:pt idx="100">
                  <c:v>44.556000000000004</c:v>
                </c:pt>
                <c:pt idx="101">
                  <c:v>36.660000000000011</c:v>
                </c:pt>
                <c:pt idx="103">
                  <c:v>40.608000000000011</c:v>
                </c:pt>
                <c:pt idx="104">
                  <c:v>24.844200000000001</c:v>
                </c:pt>
                <c:pt idx="105">
                  <c:v>29.045999999999982</c:v>
                </c:pt>
                <c:pt idx="106">
                  <c:v>26.423399999999909</c:v>
                </c:pt>
                <c:pt idx="108">
                  <c:v>29.327999999999999</c:v>
                </c:pt>
                <c:pt idx="109">
                  <c:v>39.198000000000121</c:v>
                </c:pt>
                <c:pt idx="110">
                  <c:v>19.542599999999904</c:v>
                </c:pt>
                <c:pt idx="111">
                  <c:v>13.902600000000024</c:v>
                </c:pt>
                <c:pt idx="112">
                  <c:v>2.9327999999999967</c:v>
                </c:pt>
                <c:pt idx="113">
                  <c:v>3.7223999999999999</c:v>
                </c:pt>
                <c:pt idx="114">
                  <c:v>3.9197999999999977</c:v>
                </c:pt>
                <c:pt idx="115">
                  <c:v>12.238799999999999</c:v>
                </c:pt>
                <c:pt idx="116">
                  <c:v>3.8633999999999999</c:v>
                </c:pt>
                <c:pt idx="117">
                  <c:v>3.9197999999999977</c:v>
                </c:pt>
                <c:pt idx="118">
                  <c:v>4.1171999999999844</c:v>
                </c:pt>
                <c:pt idx="119">
                  <c:v>3.1301999999999999</c:v>
                </c:pt>
                <c:pt idx="120">
                  <c:v>3.4403999999999999</c:v>
                </c:pt>
                <c:pt idx="121">
                  <c:v>3.6095999999999999</c:v>
                </c:pt>
                <c:pt idx="122">
                  <c:v>3.1301999999999999</c:v>
                </c:pt>
                <c:pt idx="123">
                  <c:v>3.3557999999999977</c:v>
                </c:pt>
                <c:pt idx="124">
                  <c:v>3.9197999999999977</c:v>
                </c:pt>
                <c:pt idx="125">
                  <c:v>4.2300000000000004</c:v>
                </c:pt>
                <c:pt idx="126">
                  <c:v>3.3275999999999999</c:v>
                </c:pt>
                <c:pt idx="127">
                  <c:v>3.5813999999999999</c:v>
                </c:pt>
                <c:pt idx="128">
                  <c:v>3.8915999999999977</c:v>
                </c:pt>
                <c:pt idx="129">
                  <c:v>3.6941999999999999</c:v>
                </c:pt>
                <c:pt idx="131">
                  <c:v>2.9327999999999967</c:v>
                </c:pt>
                <c:pt idx="132">
                  <c:v>3.1301999999999999</c:v>
                </c:pt>
                <c:pt idx="133">
                  <c:v>3.5813999999999999</c:v>
                </c:pt>
                <c:pt idx="134">
                  <c:v>3.2993999999999999</c:v>
                </c:pt>
                <c:pt idx="135">
                  <c:v>2.9327999999999967</c:v>
                </c:pt>
                <c:pt idx="136">
                  <c:v>3.5249999999999999</c:v>
                </c:pt>
                <c:pt idx="137">
                  <c:v>3.0455999999999999</c:v>
                </c:pt>
                <c:pt idx="138">
                  <c:v>3.2711999999999999</c:v>
                </c:pt>
                <c:pt idx="139">
                  <c:v>3.2711999999999999</c:v>
                </c:pt>
                <c:pt idx="140">
                  <c:v>3.1301999999999999</c:v>
                </c:pt>
                <c:pt idx="141">
                  <c:v>3.5249999999999999</c:v>
                </c:pt>
                <c:pt idx="142">
                  <c:v>14.240999999999998</c:v>
                </c:pt>
                <c:pt idx="143">
                  <c:v>3.3275999999999999</c:v>
                </c:pt>
                <c:pt idx="144">
                  <c:v>3.3557999999999977</c:v>
                </c:pt>
                <c:pt idx="145">
                  <c:v>32.712000000000003</c:v>
                </c:pt>
                <c:pt idx="146">
                  <c:v>3.6095999999999999</c:v>
                </c:pt>
                <c:pt idx="147">
                  <c:v>17.201999999999988</c:v>
                </c:pt>
                <c:pt idx="148">
                  <c:v>16.581599999999955</c:v>
                </c:pt>
                <c:pt idx="149">
                  <c:v>31.584</c:v>
                </c:pt>
                <c:pt idx="150">
                  <c:v>33.276000000000003</c:v>
                </c:pt>
                <c:pt idx="151">
                  <c:v>13.4232</c:v>
                </c:pt>
                <c:pt idx="152">
                  <c:v>17.59680000000003</c:v>
                </c:pt>
                <c:pt idx="153">
                  <c:v>16.07400000000003</c:v>
                </c:pt>
                <c:pt idx="154">
                  <c:v>3.5249999999999999</c:v>
                </c:pt>
                <c:pt idx="155">
                  <c:v>14.664</c:v>
                </c:pt>
                <c:pt idx="156">
                  <c:v>3.2711999999999999</c:v>
                </c:pt>
                <c:pt idx="157">
                  <c:v>32.712000000000003</c:v>
                </c:pt>
                <c:pt idx="158">
                  <c:v>14.6076</c:v>
                </c:pt>
                <c:pt idx="159">
                  <c:v>35.25</c:v>
                </c:pt>
                <c:pt idx="160">
                  <c:v>15.1998</c:v>
                </c:pt>
                <c:pt idx="161">
                  <c:v>16.948199999999904</c:v>
                </c:pt>
                <c:pt idx="162">
                  <c:v>34.403999999999996</c:v>
                </c:pt>
                <c:pt idx="163">
                  <c:v>32.43</c:v>
                </c:pt>
                <c:pt idx="164">
                  <c:v>22.419</c:v>
                </c:pt>
                <c:pt idx="165">
                  <c:v>15.1152</c:v>
                </c:pt>
                <c:pt idx="167">
                  <c:v>14.015400000000026</c:v>
                </c:pt>
                <c:pt idx="168">
                  <c:v>6.5706000000000024</c:v>
                </c:pt>
                <c:pt idx="169">
                  <c:v>32.994</c:v>
                </c:pt>
                <c:pt idx="170">
                  <c:v>34.122000000000121</c:v>
                </c:pt>
                <c:pt idx="171">
                  <c:v>6.0629999999999855</c:v>
                </c:pt>
                <c:pt idx="172">
                  <c:v>14.1</c:v>
                </c:pt>
                <c:pt idx="173">
                  <c:v>3.8915999999999977</c:v>
                </c:pt>
                <c:pt idx="175">
                  <c:v>33.839999999999996</c:v>
                </c:pt>
                <c:pt idx="176">
                  <c:v>6.1193999999999997</c:v>
                </c:pt>
                <c:pt idx="177">
                  <c:v>34.968000000000011</c:v>
                </c:pt>
                <c:pt idx="178">
                  <c:v>33.276000000000003</c:v>
                </c:pt>
                <c:pt idx="179">
                  <c:v>14.6076</c:v>
                </c:pt>
                <c:pt idx="180">
                  <c:v>4.0890000000000004</c:v>
                </c:pt>
                <c:pt idx="181">
                  <c:v>16.6662</c:v>
                </c:pt>
                <c:pt idx="182">
                  <c:v>6.1757999999999997</c:v>
                </c:pt>
                <c:pt idx="183">
                  <c:v>36.378</c:v>
                </c:pt>
                <c:pt idx="184">
                  <c:v>21.77039999999992</c:v>
                </c:pt>
                <c:pt idx="185">
                  <c:v>14.4948</c:v>
                </c:pt>
                <c:pt idx="186">
                  <c:v>4.5966000000000014</c:v>
                </c:pt>
                <c:pt idx="187">
                  <c:v>6.1475999999999855</c:v>
                </c:pt>
                <c:pt idx="188">
                  <c:v>35.25</c:v>
                </c:pt>
                <c:pt idx="189">
                  <c:v>20.69879999999992</c:v>
                </c:pt>
                <c:pt idx="191">
                  <c:v>6.7116000000000033</c:v>
                </c:pt>
                <c:pt idx="192">
                  <c:v>6.1757999999999997</c:v>
                </c:pt>
                <c:pt idx="193">
                  <c:v>17.0046</c:v>
                </c:pt>
                <c:pt idx="194">
                  <c:v>6.2039999999999997</c:v>
                </c:pt>
                <c:pt idx="195">
                  <c:v>4.3145999999999844</c:v>
                </c:pt>
                <c:pt idx="196">
                  <c:v>14.1</c:v>
                </c:pt>
                <c:pt idx="198">
                  <c:v>34.122000000000121</c:v>
                </c:pt>
                <c:pt idx="199">
                  <c:v>20.69879999999992</c:v>
                </c:pt>
                <c:pt idx="200">
                  <c:v>6.6551999999999865</c:v>
                </c:pt>
                <c:pt idx="201">
                  <c:v>33.276000000000003</c:v>
                </c:pt>
                <c:pt idx="202">
                  <c:v>14.889600000000026</c:v>
                </c:pt>
                <c:pt idx="203">
                  <c:v>6.6551999999999865</c:v>
                </c:pt>
                <c:pt idx="204">
                  <c:v>21.037200000000031</c:v>
                </c:pt>
                <c:pt idx="205">
                  <c:v>5.8373999999999997</c:v>
                </c:pt>
                <c:pt idx="206">
                  <c:v>6.4577999999999998</c:v>
                </c:pt>
                <c:pt idx="207">
                  <c:v>6.2603999999999997</c:v>
                </c:pt>
                <c:pt idx="208">
                  <c:v>32.43</c:v>
                </c:pt>
                <c:pt idx="209">
                  <c:v>5.8655999999999855</c:v>
                </c:pt>
                <c:pt idx="210">
                  <c:v>3.7787999999999999</c:v>
                </c:pt>
                <c:pt idx="211">
                  <c:v>33.558</c:v>
                </c:pt>
                <c:pt idx="212">
                  <c:v>32.712000000000003</c:v>
                </c:pt>
                <c:pt idx="213">
                  <c:v>20.58599999999992</c:v>
                </c:pt>
                <c:pt idx="214">
                  <c:v>20.58599999999992</c:v>
                </c:pt>
                <c:pt idx="215">
                  <c:v>21.065399999999908</c:v>
                </c:pt>
                <c:pt idx="216">
                  <c:v>3.7505999999999999</c:v>
                </c:pt>
                <c:pt idx="217">
                  <c:v>6.7679999999999865</c:v>
                </c:pt>
                <c:pt idx="218">
                  <c:v>20.134799999999988</c:v>
                </c:pt>
                <c:pt idx="219">
                  <c:v>4.2582000000000004</c:v>
                </c:pt>
                <c:pt idx="220">
                  <c:v>4.1171999999999844</c:v>
                </c:pt>
                <c:pt idx="221">
                  <c:v>20.388599999999908</c:v>
                </c:pt>
                <c:pt idx="222">
                  <c:v>19.9938</c:v>
                </c:pt>
                <c:pt idx="223">
                  <c:v>21.54479999999992</c:v>
                </c:pt>
                <c:pt idx="224">
                  <c:v>5.8937999999999997</c:v>
                </c:pt>
                <c:pt idx="225">
                  <c:v>27.551400000000001</c:v>
                </c:pt>
                <c:pt idx="226">
                  <c:v>6.5987999999999998</c:v>
                </c:pt>
                <c:pt idx="227">
                  <c:v>21.3474</c:v>
                </c:pt>
                <c:pt idx="228">
                  <c:v>21.488399999999874</c:v>
                </c:pt>
                <c:pt idx="229">
                  <c:v>30.738</c:v>
                </c:pt>
                <c:pt idx="230">
                  <c:v>5.0196000000000014</c:v>
                </c:pt>
                <c:pt idx="231">
                  <c:v>4.2582000000000004</c:v>
                </c:pt>
                <c:pt idx="232">
                  <c:v>5.8937999999999997</c:v>
                </c:pt>
                <c:pt idx="233">
                  <c:v>3.9761999999999977</c:v>
                </c:pt>
                <c:pt idx="234">
                  <c:v>34.403999999999996</c:v>
                </c:pt>
                <c:pt idx="235">
                  <c:v>20.6706</c:v>
                </c:pt>
                <c:pt idx="236">
                  <c:v>3.9197999999999977</c:v>
                </c:pt>
                <c:pt idx="237">
                  <c:v>5.3016000000000014</c:v>
                </c:pt>
                <c:pt idx="238">
                  <c:v>5.8655999999999855</c:v>
                </c:pt>
                <c:pt idx="239">
                  <c:v>27.833400000000001</c:v>
                </c:pt>
                <c:pt idx="240">
                  <c:v>24.900599999999901</c:v>
                </c:pt>
                <c:pt idx="241">
                  <c:v>20.867999999999999</c:v>
                </c:pt>
                <c:pt idx="242">
                  <c:v>3.1301999999999999</c:v>
                </c:pt>
                <c:pt idx="243">
                  <c:v>20.388599999999908</c:v>
                </c:pt>
                <c:pt idx="244">
                  <c:v>4.6247999999999845</c:v>
                </c:pt>
                <c:pt idx="245">
                  <c:v>4.1171999999999844</c:v>
                </c:pt>
                <c:pt idx="246">
                  <c:v>20.58599999999992</c:v>
                </c:pt>
                <c:pt idx="247">
                  <c:v>34.968000000000011</c:v>
                </c:pt>
                <c:pt idx="248">
                  <c:v>4.5119999999999996</c:v>
                </c:pt>
                <c:pt idx="249">
                  <c:v>20.980799999999867</c:v>
                </c:pt>
                <c:pt idx="250">
                  <c:v>4.3145999999999844</c:v>
                </c:pt>
                <c:pt idx="251">
                  <c:v>3.0455999999999999</c:v>
                </c:pt>
                <c:pt idx="252">
                  <c:v>4.0043999999999995</c:v>
                </c:pt>
                <c:pt idx="253">
                  <c:v>3.8915999999999977</c:v>
                </c:pt>
                <c:pt idx="254">
                  <c:v>4.2018000000000004</c:v>
                </c:pt>
                <c:pt idx="255">
                  <c:v>3.8069999999999977</c:v>
                </c:pt>
                <c:pt idx="256">
                  <c:v>26.846399999999942</c:v>
                </c:pt>
                <c:pt idx="257">
                  <c:v>34.968000000000011</c:v>
                </c:pt>
                <c:pt idx="258">
                  <c:v>34.403999999999996</c:v>
                </c:pt>
                <c:pt idx="259">
                  <c:v>25.013400000000001</c:v>
                </c:pt>
                <c:pt idx="260">
                  <c:v>4.4838000000000013</c:v>
                </c:pt>
                <c:pt idx="261">
                  <c:v>27.833400000000001</c:v>
                </c:pt>
                <c:pt idx="262">
                  <c:v>26.423399999999909</c:v>
                </c:pt>
                <c:pt idx="263">
                  <c:v>27.438599999999909</c:v>
                </c:pt>
                <c:pt idx="264">
                  <c:v>27.438599999999909</c:v>
                </c:pt>
                <c:pt idx="265">
                  <c:v>31.302</c:v>
                </c:pt>
                <c:pt idx="266">
                  <c:v>25.549199999999928</c:v>
                </c:pt>
                <c:pt idx="267">
                  <c:v>30.174000000000031</c:v>
                </c:pt>
                <c:pt idx="273">
                  <c:v>14.1846</c:v>
                </c:pt>
                <c:pt idx="274">
                  <c:v>19.4298</c:v>
                </c:pt>
                <c:pt idx="275">
                  <c:v>20.58599999999992</c:v>
                </c:pt>
                <c:pt idx="371">
                  <c:v>7.1627999999999865</c:v>
                </c:pt>
                <c:pt idx="372">
                  <c:v>7.1627999999999865</c:v>
                </c:pt>
                <c:pt idx="373">
                  <c:v>6.4014000000000024</c:v>
                </c:pt>
                <c:pt idx="374">
                  <c:v>7.1345999999999865</c:v>
                </c:pt>
                <c:pt idx="375">
                  <c:v>7.5293999999999999</c:v>
                </c:pt>
                <c:pt idx="376">
                  <c:v>13.9872</c:v>
                </c:pt>
                <c:pt idx="377">
                  <c:v>14.128199999999998</c:v>
                </c:pt>
                <c:pt idx="378">
                  <c:v>2.5661999999999998</c:v>
                </c:pt>
                <c:pt idx="379">
                  <c:v>13.141199999999998</c:v>
                </c:pt>
                <c:pt idx="380">
                  <c:v>13.7052</c:v>
                </c:pt>
                <c:pt idx="381">
                  <c:v>6.2039999999999997</c:v>
                </c:pt>
                <c:pt idx="382">
                  <c:v>2.2842000000000002</c:v>
                </c:pt>
                <c:pt idx="383">
                  <c:v>6.7962000000000033</c:v>
                </c:pt>
                <c:pt idx="384">
                  <c:v>2.2559999999999998</c:v>
                </c:pt>
                <c:pt idx="385">
                  <c:v>5.6117999999999997</c:v>
                </c:pt>
                <c:pt idx="386">
                  <c:v>14.015400000000026</c:v>
                </c:pt>
                <c:pt idx="387">
                  <c:v>5.8092000000000024</c:v>
                </c:pt>
                <c:pt idx="388">
                  <c:v>6.7962000000000033</c:v>
                </c:pt>
                <c:pt idx="389">
                  <c:v>2.8763999999999967</c:v>
                </c:pt>
                <c:pt idx="390">
                  <c:v>2.1432000000000002</c:v>
                </c:pt>
                <c:pt idx="391">
                  <c:v>2.3405999999999998</c:v>
                </c:pt>
                <c:pt idx="392">
                  <c:v>2.1713999999999998</c:v>
                </c:pt>
                <c:pt idx="393">
                  <c:v>2.8763999999999967</c:v>
                </c:pt>
                <c:pt idx="394">
                  <c:v>2.1432000000000002</c:v>
                </c:pt>
                <c:pt idx="397">
                  <c:v>0.42300000000000032</c:v>
                </c:pt>
                <c:pt idx="398">
                  <c:v>0.45120000000000005</c:v>
                </c:pt>
                <c:pt idx="399">
                  <c:v>0.42300000000000032</c:v>
                </c:pt>
                <c:pt idx="400">
                  <c:v>0.36660000000000031</c:v>
                </c:pt>
                <c:pt idx="401">
                  <c:v>0.36660000000000031</c:v>
                </c:pt>
                <c:pt idx="402">
                  <c:v>0.45120000000000005</c:v>
                </c:pt>
                <c:pt idx="403">
                  <c:v>0.42300000000000032</c:v>
                </c:pt>
                <c:pt idx="404">
                  <c:v>0.47940000000000038</c:v>
                </c:pt>
                <c:pt idx="405">
                  <c:v>3.8915999999999977</c:v>
                </c:pt>
                <c:pt idx="406">
                  <c:v>3.7223999999999999</c:v>
                </c:pt>
                <c:pt idx="407">
                  <c:v>3.948</c:v>
                </c:pt>
                <c:pt idx="408">
                  <c:v>3.4403999999999999</c:v>
                </c:pt>
                <c:pt idx="409">
                  <c:v>2.1713999999999998</c:v>
                </c:pt>
                <c:pt idx="410">
                  <c:v>2.0021999999999998</c:v>
                </c:pt>
                <c:pt idx="411">
                  <c:v>1.8894</c:v>
                </c:pt>
                <c:pt idx="412">
                  <c:v>1.8894</c:v>
                </c:pt>
                <c:pt idx="413">
                  <c:v>0.36660000000000031</c:v>
                </c:pt>
                <c:pt idx="414">
                  <c:v>0.36660000000000031</c:v>
                </c:pt>
                <c:pt idx="415">
                  <c:v>0.39480000000000104</c:v>
                </c:pt>
                <c:pt idx="416">
                  <c:v>0.47940000000000038</c:v>
                </c:pt>
                <c:pt idx="417">
                  <c:v>0.45120000000000005</c:v>
                </c:pt>
                <c:pt idx="418">
                  <c:v>1.7202000000000033</c:v>
                </c:pt>
                <c:pt idx="419">
                  <c:v>1.6355999999999966</c:v>
                </c:pt>
                <c:pt idx="420">
                  <c:v>1.8612</c:v>
                </c:pt>
                <c:pt idx="421">
                  <c:v>0.42300000000000032</c:v>
                </c:pt>
                <c:pt idx="422">
                  <c:v>1.6919999999999966</c:v>
                </c:pt>
                <c:pt idx="423">
                  <c:v>0.42300000000000032</c:v>
                </c:pt>
                <c:pt idx="424">
                  <c:v>0.59220000000000061</c:v>
                </c:pt>
                <c:pt idx="425">
                  <c:v>0.53580000000000005</c:v>
                </c:pt>
                <c:pt idx="426">
                  <c:v>0.59220000000000061</c:v>
                </c:pt>
                <c:pt idx="427">
                  <c:v>1.6355999999999966</c:v>
                </c:pt>
                <c:pt idx="428">
                  <c:v>0.53580000000000005</c:v>
                </c:pt>
                <c:pt idx="429">
                  <c:v>1.3817999999999964</c:v>
                </c:pt>
                <c:pt idx="430">
                  <c:v>1.5227999999999966</c:v>
                </c:pt>
                <c:pt idx="431">
                  <c:v>1.4945999999999966</c:v>
                </c:pt>
                <c:pt idx="432">
                  <c:v>1.41</c:v>
                </c:pt>
                <c:pt idx="433">
                  <c:v>1.5509999999999966</c:v>
                </c:pt>
                <c:pt idx="434">
                  <c:v>1.5509999999999966</c:v>
                </c:pt>
                <c:pt idx="435">
                  <c:v>1.5509999999999966</c:v>
                </c:pt>
                <c:pt idx="436">
                  <c:v>0.95880000000000165</c:v>
                </c:pt>
                <c:pt idx="437">
                  <c:v>1.41</c:v>
                </c:pt>
                <c:pt idx="438">
                  <c:v>1.4945999999999966</c:v>
                </c:pt>
                <c:pt idx="439">
                  <c:v>0.84600000000000164</c:v>
                </c:pt>
                <c:pt idx="440">
                  <c:v>0.95880000000000165</c:v>
                </c:pt>
                <c:pt idx="441">
                  <c:v>1.4945999999999966</c:v>
                </c:pt>
                <c:pt idx="442">
                  <c:v>0.95880000000000165</c:v>
                </c:pt>
                <c:pt idx="443">
                  <c:v>0.84600000000000164</c:v>
                </c:pt>
                <c:pt idx="444">
                  <c:v>0.90239999999999998</c:v>
                </c:pt>
                <c:pt idx="445">
                  <c:v>1.0715999999999963</c:v>
                </c:pt>
                <c:pt idx="446">
                  <c:v>0.98699999999999999</c:v>
                </c:pt>
                <c:pt idx="447">
                  <c:v>1.0433999999999963</c:v>
                </c:pt>
                <c:pt idx="448">
                  <c:v>1.0715999999999963</c:v>
                </c:pt>
                <c:pt idx="449">
                  <c:v>1.0433999999999963</c:v>
                </c:pt>
                <c:pt idx="460">
                  <c:v>28.481999999999982</c:v>
                </c:pt>
                <c:pt idx="461">
                  <c:v>58.656000000000006</c:v>
                </c:pt>
                <c:pt idx="462">
                  <c:v>56.964000000000006</c:v>
                </c:pt>
                <c:pt idx="463">
                  <c:v>68.244000000000227</c:v>
                </c:pt>
                <c:pt idx="464">
                  <c:v>61.476000000000006</c:v>
                </c:pt>
                <c:pt idx="465">
                  <c:v>20.2194</c:v>
                </c:pt>
                <c:pt idx="466">
                  <c:v>28.002599999999912</c:v>
                </c:pt>
                <c:pt idx="467">
                  <c:v>28.2</c:v>
                </c:pt>
                <c:pt idx="468">
                  <c:v>23.885399999999901</c:v>
                </c:pt>
                <c:pt idx="469">
                  <c:v>39.198000000000121</c:v>
                </c:pt>
                <c:pt idx="470">
                  <c:v>25.492799999999885</c:v>
                </c:pt>
                <c:pt idx="471">
                  <c:v>22.390799999999921</c:v>
                </c:pt>
                <c:pt idx="472">
                  <c:v>23.124000000000031</c:v>
                </c:pt>
                <c:pt idx="473">
                  <c:v>25.746599999999908</c:v>
                </c:pt>
                <c:pt idx="474">
                  <c:v>32.43</c:v>
                </c:pt>
                <c:pt idx="475">
                  <c:v>34.403999999999996</c:v>
                </c:pt>
                <c:pt idx="476">
                  <c:v>31.866</c:v>
                </c:pt>
                <c:pt idx="477">
                  <c:v>44.274000000000001</c:v>
                </c:pt>
                <c:pt idx="478">
                  <c:v>32.712000000000003</c:v>
                </c:pt>
                <c:pt idx="479">
                  <c:v>37.506</c:v>
                </c:pt>
                <c:pt idx="480">
                  <c:v>38.351999999999997</c:v>
                </c:pt>
                <c:pt idx="481">
                  <c:v>32.994</c:v>
                </c:pt>
                <c:pt idx="482">
                  <c:v>31.584</c:v>
                </c:pt>
                <c:pt idx="483">
                  <c:v>47.094000000000001</c:v>
                </c:pt>
                <c:pt idx="484">
                  <c:v>44.838000000000001</c:v>
                </c:pt>
                <c:pt idx="485">
                  <c:v>44.274000000000001</c:v>
                </c:pt>
                <c:pt idx="486">
                  <c:v>26.536200000000001</c:v>
                </c:pt>
                <c:pt idx="487">
                  <c:v>47.658000000000001</c:v>
                </c:pt>
                <c:pt idx="488">
                  <c:v>43.71</c:v>
                </c:pt>
                <c:pt idx="489">
                  <c:v>42.582000000000001</c:v>
                </c:pt>
                <c:pt idx="490">
                  <c:v>51.606000000000002</c:v>
                </c:pt>
                <c:pt idx="491">
                  <c:v>53.016000000000005</c:v>
                </c:pt>
                <c:pt idx="492">
                  <c:v>41.736000000000011</c:v>
                </c:pt>
                <c:pt idx="493">
                  <c:v>38.634</c:v>
                </c:pt>
                <c:pt idx="494">
                  <c:v>46.811999999999998</c:v>
                </c:pt>
                <c:pt idx="495">
                  <c:v>54.426000000000002</c:v>
                </c:pt>
                <c:pt idx="496">
                  <c:v>53.016000000000005</c:v>
                </c:pt>
                <c:pt idx="497">
                  <c:v>48.504000000000005</c:v>
                </c:pt>
                <c:pt idx="498">
                  <c:v>25.464599999999908</c:v>
                </c:pt>
                <c:pt idx="499">
                  <c:v>25.887599999999942</c:v>
                </c:pt>
                <c:pt idx="500">
                  <c:v>45.120000000000012</c:v>
                </c:pt>
                <c:pt idx="501">
                  <c:v>41.172000000000011</c:v>
                </c:pt>
                <c:pt idx="502">
                  <c:v>150.87</c:v>
                </c:pt>
                <c:pt idx="503">
                  <c:v>22.56</c:v>
                </c:pt>
                <c:pt idx="504">
                  <c:v>34.122000000000121</c:v>
                </c:pt>
                <c:pt idx="505">
                  <c:v>47.376000000000005</c:v>
                </c:pt>
                <c:pt idx="506">
                  <c:v>41.172000000000011</c:v>
                </c:pt>
                <c:pt idx="519">
                  <c:v>40.326000000000001</c:v>
                </c:pt>
                <c:pt idx="520">
                  <c:v>47.094000000000001</c:v>
                </c:pt>
                <c:pt idx="521">
                  <c:v>35.25</c:v>
                </c:pt>
                <c:pt idx="522">
                  <c:v>34.122000000000121</c:v>
                </c:pt>
                <c:pt idx="523">
                  <c:v>35.25</c:v>
                </c:pt>
                <c:pt idx="524">
                  <c:v>29.045999999999982</c:v>
                </c:pt>
                <c:pt idx="525">
                  <c:v>35.813999999999993</c:v>
                </c:pt>
                <c:pt idx="526">
                  <c:v>31.866</c:v>
                </c:pt>
                <c:pt idx="527">
                  <c:v>27.156600000000001</c:v>
                </c:pt>
                <c:pt idx="528">
                  <c:v>37.506</c:v>
                </c:pt>
                <c:pt idx="529">
                  <c:v>35.813999999999993</c:v>
                </c:pt>
                <c:pt idx="530">
                  <c:v>28.763999999999982</c:v>
                </c:pt>
                <c:pt idx="531">
                  <c:v>34.686</c:v>
                </c:pt>
                <c:pt idx="532">
                  <c:v>31.302</c:v>
                </c:pt>
                <c:pt idx="533">
                  <c:v>32.148000000000003</c:v>
                </c:pt>
                <c:pt idx="534">
                  <c:v>32.994</c:v>
                </c:pt>
                <c:pt idx="535">
                  <c:v>16.327800000000035</c:v>
                </c:pt>
                <c:pt idx="536">
                  <c:v>30.738</c:v>
                </c:pt>
                <c:pt idx="537">
                  <c:v>29.045999999999982</c:v>
                </c:pt>
                <c:pt idx="538">
                  <c:v>25.972199999999908</c:v>
                </c:pt>
                <c:pt idx="539">
                  <c:v>53.862000000000002</c:v>
                </c:pt>
                <c:pt idx="540">
                  <c:v>58.373999999999995</c:v>
                </c:pt>
                <c:pt idx="541">
                  <c:v>60.63</c:v>
                </c:pt>
                <c:pt idx="542">
                  <c:v>61.476000000000006</c:v>
                </c:pt>
                <c:pt idx="543">
                  <c:v>46.811999999999998</c:v>
                </c:pt>
                <c:pt idx="544">
                  <c:v>55.272000000000013</c:v>
                </c:pt>
                <c:pt idx="545">
                  <c:v>83.754000000000005</c:v>
                </c:pt>
                <c:pt idx="546">
                  <c:v>55.553999999999995</c:v>
                </c:pt>
                <c:pt idx="547">
                  <c:v>59.502000000000002</c:v>
                </c:pt>
                <c:pt idx="548">
                  <c:v>54.99</c:v>
                </c:pt>
                <c:pt idx="549">
                  <c:v>53.58</c:v>
                </c:pt>
                <c:pt idx="550">
                  <c:v>56.682000000000002</c:v>
                </c:pt>
                <c:pt idx="551">
                  <c:v>58.656000000000006</c:v>
                </c:pt>
                <c:pt idx="552">
                  <c:v>79.805999999999983</c:v>
                </c:pt>
                <c:pt idx="553">
                  <c:v>56.4</c:v>
                </c:pt>
                <c:pt idx="554">
                  <c:v>83.471999999999994</c:v>
                </c:pt>
                <c:pt idx="555">
                  <c:v>80.651999999999987</c:v>
                </c:pt>
                <c:pt idx="556">
                  <c:v>53.862000000000002</c:v>
                </c:pt>
                <c:pt idx="557">
                  <c:v>59.502000000000002</c:v>
                </c:pt>
                <c:pt idx="558">
                  <c:v>58.092000000000013</c:v>
                </c:pt>
                <c:pt idx="559">
                  <c:v>62.604000000000006</c:v>
                </c:pt>
                <c:pt idx="560">
                  <c:v>56.964000000000006</c:v>
                </c:pt>
                <c:pt idx="561">
                  <c:v>56.118000000000002</c:v>
                </c:pt>
                <c:pt idx="562">
                  <c:v>56.4</c:v>
                </c:pt>
                <c:pt idx="563">
                  <c:v>58.656000000000006</c:v>
                </c:pt>
                <c:pt idx="564">
                  <c:v>61.758000000000003</c:v>
                </c:pt>
                <c:pt idx="565">
                  <c:v>14.6922</c:v>
                </c:pt>
                <c:pt idx="566">
                  <c:v>26.705399999999909</c:v>
                </c:pt>
                <c:pt idx="567">
                  <c:v>53.58</c:v>
                </c:pt>
                <c:pt idx="568">
                  <c:v>53.016000000000005</c:v>
                </c:pt>
                <c:pt idx="569">
                  <c:v>30.456</c:v>
                </c:pt>
                <c:pt idx="578">
                  <c:v>60.63</c:v>
                </c:pt>
                <c:pt idx="580">
                  <c:v>33.276000000000003</c:v>
                </c:pt>
                <c:pt idx="581">
                  <c:v>35.25</c:v>
                </c:pt>
                <c:pt idx="584">
                  <c:v>57.528000000000013</c:v>
                </c:pt>
                <c:pt idx="586">
                  <c:v>0.67680000000000284</c:v>
                </c:pt>
                <c:pt idx="587">
                  <c:v>3.5813999999999999</c:v>
                </c:pt>
                <c:pt idx="588">
                  <c:v>3.9761999999999977</c:v>
                </c:pt>
                <c:pt idx="589">
                  <c:v>0.62040000000000062</c:v>
                </c:pt>
                <c:pt idx="590">
                  <c:v>0.73320000000000163</c:v>
                </c:pt>
                <c:pt idx="591">
                  <c:v>0.45120000000000005</c:v>
                </c:pt>
                <c:pt idx="592">
                  <c:v>0.98699999999999999</c:v>
                </c:pt>
                <c:pt idx="593">
                  <c:v>0.81780000000000164</c:v>
                </c:pt>
                <c:pt idx="594">
                  <c:v>0.42300000000000032</c:v>
                </c:pt>
                <c:pt idx="595">
                  <c:v>4.0043999999999995</c:v>
                </c:pt>
                <c:pt idx="596">
                  <c:v>4.9914000000000014</c:v>
                </c:pt>
                <c:pt idx="597">
                  <c:v>1.1562000000000001</c:v>
                </c:pt>
                <c:pt idx="598">
                  <c:v>1.0997999999999963</c:v>
                </c:pt>
                <c:pt idx="599">
                  <c:v>1.2971999999999964</c:v>
                </c:pt>
                <c:pt idx="600">
                  <c:v>0.47940000000000038</c:v>
                </c:pt>
                <c:pt idx="601">
                  <c:v>0.45120000000000005</c:v>
                </c:pt>
                <c:pt idx="602">
                  <c:v>0.21150000000000024</c:v>
                </c:pt>
                <c:pt idx="603">
                  <c:v>0.2030400000000003</c:v>
                </c:pt>
                <c:pt idx="604">
                  <c:v>0.20868</c:v>
                </c:pt>
                <c:pt idx="605">
                  <c:v>0.20022000000000001</c:v>
                </c:pt>
                <c:pt idx="606">
                  <c:v>0.20868</c:v>
                </c:pt>
                <c:pt idx="607">
                  <c:v>0.19740000000000046</c:v>
                </c:pt>
                <c:pt idx="608">
                  <c:v>0.1748400000000003</c:v>
                </c:pt>
                <c:pt idx="609">
                  <c:v>0.18894000000000058</c:v>
                </c:pt>
                <c:pt idx="610">
                  <c:v>0.18330000000000021</c:v>
                </c:pt>
                <c:pt idx="611">
                  <c:v>0.16920000000000046</c:v>
                </c:pt>
                <c:pt idx="612">
                  <c:v>0.14664000000000021</c:v>
                </c:pt>
                <c:pt idx="613">
                  <c:v>0.16920000000000046</c:v>
                </c:pt>
                <c:pt idx="614">
                  <c:v>0.15228000000000033</c:v>
                </c:pt>
                <c:pt idx="615">
                  <c:v>0.14664000000000021</c:v>
                </c:pt>
                <c:pt idx="616">
                  <c:v>0.16920000000000046</c:v>
                </c:pt>
                <c:pt idx="617">
                  <c:v>0.19176000000000043</c:v>
                </c:pt>
                <c:pt idx="618">
                  <c:v>0.14664000000000021</c:v>
                </c:pt>
                <c:pt idx="619">
                  <c:v>3.1020000000000016E-2</c:v>
                </c:pt>
                <c:pt idx="626">
                  <c:v>0.29610000000000031</c:v>
                </c:pt>
                <c:pt idx="627">
                  <c:v>0.25380000000000008</c:v>
                </c:pt>
                <c:pt idx="628">
                  <c:v>0.11562000000000026</c:v>
                </c:pt>
                <c:pt idx="629">
                  <c:v>0.27072000000000002</c:v>
                </c:pt>
                <c:pt idx="630">
                  <c:v>0.24252000000000001</c:v>
                </c:pt>
                <c:pt idx="631">
                  <c:v>0.11844000000000016</c:v>
                </c:pt>
                <c:pt idx="632">
                  <c:v>8.4600000000000342E-2</c:v>
                </c:pt>
                <c:pt idx="633">
                  <c:v>0.25098000000000031</c:v>
                </c:pt>
                <c:pt idx="634">
                  <c:v>9.0240000000000042E-2</c:v>
                </c:pt>
                <c:pt idx="635">
                  <c:v>0.10152000000000012</c:v>
                </c:pt>
                <c:pt idx="636">
                  <c:v>0.24534000000000034</c:v>
                </c:pt>
                <c:pt idx="637">
                  <c:v>8.4600000000000342E-2</c:v>
                </c:pt>
                <c:pt idx="638">
                  <c:v>2.9609999999999999</c:v>
                </c:pt>
                <c:pt idx="639">
                  <c:v>3.4403999999999999</c:v>
                </c:pt>
                <c:pt idx="640">
                  <c:v>0.10434</c:v>
                </c:pt>
                <c:pt idx="641">
                  <c:v>2.9891999999999999</c:v>
                </c:pt>
                <c:pt idx="642">
                  <c:v>2.6254200000000001</c:v>
                </c:pt>
                <c:pt idx="643">
                  <c:v>3.2147999999999999</c:v>
                </c:pt>
                <c:pt idx="644">
                  <c:v>6.2040000000000033E-2</c:v>
                </c:pt>
                <c:pt idx="645">
                  <c:v>7.0500000000000104E-2</c:v>
                </c:pt>
                <c:pt idx="646">
                  <c:v>6.7680000000000032E-2</c:v>
                </c:pt>
                <c:pt idx="647">
                  <c:v>4.7940000000000003E-2</c:v>
                </c:pt>
                <c:pt idx="648">
                  <c:v>6.2040000000000033E-2</c:v>
                </c:pt>
                <c:pt idx="649">
                  <c:v>3.0173999999999999</c:v>
                </c:pt>
                <c:pt idx="650">
                  <c:v>0.11280000000000009</c:v>
                </c:pt>
                <c:pt idx="651">
                  <c:v>0.36660000000000031</c:v>
                </c:pt>
                <c:pt idx="652">
                  <c:v>0.25380000000000008</c:v>
                </c:pt>
                <c:pt idx="653">
                  <c:v>0.36660000000000031</c:v>
                </c:pt>
                <c:pt idx="654">
                  <c:v>0.33840000000000092</c:v>
                </c:pt>
                <c:pt idx="655">
                  <c:v>0.31020000000000031</c:v>
                </c:pt>
                <c:pt idx="656">
                  <c:v>8.4600000000000342E-2</c:v>
                </c:pt>
                <c:pt idx="657">
                  <c:v>0.11280000000000009</c:v>
                </c:pt>
                <c:pt idx="658">
                  <c:v>0.25380000000000008</c:v>
                </c:pt>
                <c:pt idx="659">
                  <c:v>0.33840000000000092</c:v>
                </c:pt>
                <c:pt idx="660">
                  <c:v>0.28200000000000008</c:v>
                </c:pt>
                <c:pt idx="661">
                  <c:v>0.22560000000000024</c:v>
                </c:pt>
                <c:pt idx="662">
                  <c:v>0.11280000000000009</c:v>
                </c:pt>
                <c:pt idx="663">
                  <c:v>0.28200000000000008</c:v>
                </c:pt>
                <c:pt idx="664">
                  <c:v>0.25380000000000008</c:v>
                </c:pt>
                <c:pt idx="665">
                  <c:v>0.14100000000000001</c:v>
                </c:pt>
                <c:pt idx="666">
                  <c:v>0.25380000000000008</c:v>
                </c:pt>
                <c:pt idx="667">
                  <c:v>0.78960000000000063</c:v>
                </c:pt>
                <c:pt idx="668">
                  <c:v>0.28200000000000008</c:v>
                </c:pt>
                <c:pt idx="669">
                  <c:v>0.50760000000000005</c:v>
                </c:pt>
                <c:pt idx="670">
                  <c:v>8.4600000000000342E-2</c:v>
                </c:pt>
                <c:pt idx="671">
                  <c:v>0.11280000000000009</c:v>
                </c:pt>
                <c:pt idx="672">
                  <c:v>0.19740000000000046</c:v>
                </c:pt>
                <c:pt idx="673">
                  <c:v>0.11280000000000009</c:v>
                </c:pt>
                <c:pt idx="674">
                  <c:v>0.42300000000000032</c:v>
                </c:pt>
                <c:pt idx="675">
                  <c:v>1.8612</c:v>
                </c:pt>
                <c:pt idx="676">
                  <c:v>1.0715999999999963</c:v>
                </c:pt>
                <c:pt idx="677">
                  <c:v>0.25380000000000008</c:v>
                </c:pt>
                <c:pt idx="678">
                  <c:v>0.95880000000000165</c:v>
                </c:pt>
                <c:pt idx="679">
                  <c:v>0.93060000000000065</c:v>
                </c:pt>
                <c:pt idx="680">
                  <c:v>0.76140000000000163</c:v>
                </c:pt>
                <c:pt idx="681">
                  <c:v>0.50760000000000005</c:v>
                </c:pt>
                <c:pt idx="682">
                  <c:v>0.19740000000000046</c:v>
                </c:pt>
                <c:pt idx="683">
                  <c:v>0.14100000000000001</c:v>
                </c:pt>
                <c:pt idx="684">
                  <c:v>0.16920000000000046</c:v>
                </c:pt>
                <c:pt idx="685">
                  <c:v>0.14100000000000001</c:v>
                </c:pt>
                <c:pt idx="686">
                  <c:v>0.14100000000000001</c:v>
                </c:pt>
                <c:pt idx="687">
                  <c:v>0.16920000000000046</c:v>
                </c:pt>
                <c:pt idx="688">
                  <c:v>0.16920000000000046</c:v>
                </c:pt>
                <c:pt idx="689">
                  <c:v>0.47940000000000038</c:v>
                </c:pt>
                <c:pt idx="702">
                  <c:v>15.1998</c:v>
                </c:pt>
                <c:pt idx="703">
                  <c:v>13.3386</c:v>
                </c:pt>
                <c:pt idx="704">
                  <c:v>15.227999999999998</c:v>
                </c:pt>
                <c:pt idx="705">
                  <c:v>11.674800000000001</c:v>
                </c:pt>
                <c:pt idx="706">
                  <c:v>10.998000000000001</c:v>
                </c:pt>
                <c:pt idx="707">
                  <c:v>12.972000000000024</c:v>
                </c:pt>
                <c:pt idx="708">
                  <c:v>12.7464</c:v>
                </c:pt>
                <c:pt idx="709">
                  <c:v>11.167200000000001</c:v>
                </c:pt>
                <c:pt idx="710">
                  <c:v>12.069600000000024</c:v>
                </c:pt>
                <c:pt idx="711">
                  <c:v>9.588000000000001</c:v>
                </c:pt>
                <c:pt idx="712">
                  <c:v>11.110800000000001</c:v>
                </c:pt>
                <c:pt idx="713">
                  <c:v>9.1086000000000009</c:v>
                </c:pt>
                <c:pt idx="714">
                  <c:v>9.2496000000000009</c:v>
                </c:pt>
                <c:pt idx="715">
                  <c:v>9.5598000000000027</c:v>
                </c:pt>
                <c:pt idx="716">
                  <c:v>9.9264000000000028</c:v>
                </c:pt>
                <c:pt idx="717">
                  <c:v>10.687800000000001</c:v>
                </c:pt>
                <c:pt idx="718">
                  <c:v>8.7138000000000009</c:v>
                </c:pt>
                <c:pt idx="719">
                  <c:v>10.236600000000001</c:v>
                </c:pt>
                <c:pt idx="720">
                  <c:v>4.7094000000000014</c:v>
                </c:pt>
                <c:pt idx="721">
                  <c:v>4.8221999999999845</c:v>
                </c:pt>
                <c:pt idx="722">
                  <c:v>4.7094000000000014</c:v>
                </c:pt>
                <c:pt idx="723">
                  <c:v>4.6529999999999845</c:v>
                </c:pt>
                <c:pt idx="724">
                  <c:v>3.948</c:v>
                </c:pt>
                <c:pt idx="725">
                  <c:v>3.1583999999999999</c:v>
                </c:pt>
                <c:pt idx="726">
                  <c:v>4.1736000000000004</c:v>
                </c:pt>
                <c:pt idx="727">
                  <c:v>4.0607999999999995</c:v>
                </c:pt>
                <c:pt idx="728">
                  <c:v>2.2842000000000002</c:v>
                </c:pt>
                <c:pt idx="729">
                  <c:v>2.7636000000000012</c:v>
                </c:pt>
                <c:pt idx="730">
                  <c:v>4.1171999999999844</c:v>
                </c:pt>
                <c:pt idx="731">
                  <c:v>1.3535999999999964</c:v>
                </c:pt>
                <c:pt idx="732">
                  <c:v>3.3275999999999999</c:v>
                </c:pt>
                <c:pt idx="733">
                  <c:v>3.0737999999999999</c:v>
                </c:pt>
                <c:pt idx="734">
                  <c:v>1.7484000000000033</c:v>
                </c:pt>
                <c:pt idx="735">
                  <c:v>1.9457999999999935</c:v>
                </c:pt>
                <c:pt idx="736">
                  <c:v>2.0585999999999998</c:v>
                </c:pt>
                <c:pt idx="737">
                  <c:v>2.4533999999999998</c:v>
                </c:pt>
                <c:pt idx="738">
                  <c:v>2.0021999999999998</c:v>
                </c:pt>
                <c:pt idx="739">
                  <c:v>3.4403999999999999</c:v>
                </c:pt>
                <c:pt idx="740">
                  <c:v>3.2993999999999999</c:v>
                </c:pt>
                <c:pt idx="741">
                  <c:v>1.9175999999999935</c:v>
                </c:pt>
                <c:pt idx="742">
                  <c:v>1.8612</c:v>
                </c:pt>
                <c:pt idx="743">
                  <c:v>2.1432000000000002</c:v>
                </c:pt>
                <c:pt idx="744">
                  <c:v>2.0021999999999998</c:v>
                </c:pt>
                <c:pt idx="745">
                  <c:v>2.8481999999999998</c:v>
                </c:pt>
                <c:pt idx="746">
                  <c:v>1.9740000000000002</c:v>
                </c:pt>
                <c:pt idx="747">
                  <c:v>0.25380000000000008</c:v>
                </c:pt>
                <c:pt idx="748">
                  <c:v>0.84600000000000164</c:v>
                </c:pt>
                <c:pt idx="749">
                  <c:v>0.84600000000000164</c:v>
                </c:pt>
                <c:pt idx="750">
                  <c:v>0.76140000000000163</c:v>
                </c:pt>
                <c:pt idx="751">
                  <c:v>0.25380000000000008</c:v>
                </c:pt>
                <c:pt idx="752">
                  <c:v>0.28200000000000008</c:v>
                </c:pt>
                <c:pt idx="753">
                  <c:v>0.84600000000000164</c:v>
                </c:pt>
                <c:pt idx="754">
                  <c:v>0.22560000000000024</c:v>
                </c:pt>
                <c:pt idx="755">
                  <c:v>0.19740000000000046</c:v>
                </c:pt>
                <c:pt idx="756">
                  <c:v>0.84600000000000164</c:v>
                </c:pt>
                <c:pt idx="757">
                  <c:v>0.87420000000000164</c:v>
                </c:pt>
                <c:pt idx="758">
                  <c:v>0.73320000000000163</c:v>
                </c:pt>
                <c:pt idx="759">
                  <c:v>0.39480000000000104</c:v>
                </c:pt>
                <c:pt idx="760">
                  <c:v>0.45120000000000005</c:v>
                </c:pt>
                <c:pt idx="761">
                  <c:v>0.87420000000000164</c:v>
                </c:pt>
                <c:pt idx="762">
                  <c:v>0.28200000000000008</c:v>
                </c:pt>
                <c:pt idx="763">
                  <c:v>0.78960000000000063</c:v>
                </c:pt>
                <c:pt idx="764">
                  <c:v>1.7484000000000033</c:v>
                </c:pt>
                <c:pt idx="765">
                  <c:v>8.4600000000000342E-2</c:v>
                </c:pt>
                <c:pt idx="766">
                  <c:v>0.14100000000000001</c:v>
                </c:pt>
                <c:pt idx="767">
                  <c:v>0.11280000000000009</c:v>
                </c:pt>
                <c:pt idx="768">
                  <c:v>0.11280000000000009</c:v>
                </c:pt>
                <c:pt idx="769">
                  <c:v>8.4600000000000342E-2</c:v>
                </c:pt>
                <c:pt idx="770">
                  <c:v>0.11280000000000009</c:v>
                </c:pt>
                <c:pt idx="771">
                  <c:v>0.14100000000000001</c:v>
                </c:pt>
                <c:pt idx="772">
                  <c:v>0.11280000000000009</c:v>
                </c:pt>
                <c:pt idx="773">
                  <c:v>0.14100000000000001</c:v>
                </c:pt>
                <c:pt idx="774">
                  <c:v>8.4600000000000342E-2</c:v>
                </c:pt>
                <c:pt idx="775">
                  <c:v>13.9308</c:v>
                </c:pt>
                <c:pt idx="776">
                  <c:v>13.395000000000024</c:v>
                </c:pt>
                <c:pt idx="777">
                  <c:v>11.082600000000022</c:v>
                </c:pt>
                <c:pt idx="778">
                  <c:v>15.002400000000026</c:v>
                </c:pt>
                <c:pt idx="779">
                  <c:v>16.35600000000003</c:v>
                </c:pt>
                <c:pt idx="781">
                  <c:v>14.1846</c:v>
                </c:pt>
                <c:pt idx="782">
                  <c:v>13.1976</c:v>
                </c:pt>
                <c:pt idx="783">
                  <c:v>15.651</c:v>
                </c:pt>
                <c:pt idx="785">
                  <c:v>14.1846</c:v>
                </c:pt>
                <c:pt idx="786">
                  <c:v>14.4948</c:v>
                </c:pt>
                <c:pt idx="787">
                  <c:v>13.451400000000024</c:v>
                </c:pt>
                <c:pt idx="788">
                  <c:v>12.492600000000024</c:v>
                </c:pt>
                <c:pt idx="789">
                  <c:v>14.6358</c:v>
                </c:pt>
                <c:pt idx="791">
                  <c:v>9.447000000000001</c:v>
                </c:pt>
                <c:pt idx="792">
                  <c:v>10.405800000000022</c:v>
                </c:pt>
                <c:pt idx="793">
                  <c:v>9.588000000000001</c:v>
                </c:pt>
                <c:pt idx="795">
                  <c:v>8.7984000000000009</c:v>
                </c:pt>
                <c:pt idx="797">
                  <c:v>8.0652000000000008</c:v>
                </c:pt>
                <c:pt idx="798">
                  <c:v>9.588000000000001</c:v>
                </c:pt>
                <c:pt idx="799">
                  <c:v>2.50698</c:v>
                </c:pt>
                <c:pt idx="800">
                  <c:v>4.5683999999999996</c:v>
                </c:pt>
                <c:pt idx="801">
                  <c:v>4.4838000000000013</c:v>
                </c:pt>
                <c:pt idx="802">
                  <c:v>4.4838000000000013</c:v>
                </c:pt>
                <c:pt idx="803">
                  <c:v>4.9914000000000014</c:v>
                </c:pt>
                <c:pt idx="804">
                  <c:v>4.2864000000000004</c:v>
                </c:pt>
                <c:pt idx="805">
                  <c:v>3.1301999999999999</c:v>
                </c:pt>
                <c:pt idx="806">
                  <c:v>4.0043999999999995</c:v>
                </c:pt>
                <c:pt idx="808">
                  <c:v>9.5034000000000027</c:v>
                </c:pt>
                <c:pt idx="809">
                  <c:v>2.9045999999999998</c:v>
                </c:pt>
                <c:pt idx="810">
                  <c:v>3.8633999999999999</c:v>
                </c:pt>
                <c:pt idx="811">
                  <c:v>3.3275999999999999</c:v>
                </c:pt>
                <c:pt idx="813">
                  <c:v>2.3744399999999977</c:v>
                </c:pt>
                <c:pt idx="815">
                  <c:v>4.1453999999999995</c:v>
                </c:pt>
                <c:pt idx="817">
                  <c:v>3.3557999999999977</c:v>
                </c:pt>
                <c:pt idx="818">
                  <c:v>4.1171999999999844</c:v>
                </c:pt>
                <c:pt idx="819">
                  <c:v>9.3060000000000027</c:v>
                </c:pt>
                <c:pt idx="821">
                  <c:v>1.6440600000000001</c:v>
                </c:pt>
                <c:pt idx="822">
                  <c:v>3.2147999999999999</c:v>
                </c:pt>
                <c:pt idx="825">
                  <c:v>2.9609999999999999</c:v>
                </c:pt>
                <c:pt idx="826">
                  <c:v>4.2018000000000004</c:v>
                </c:pt>
                <c:pt idx="828">
                  <c:v>2.9327999999999967</c:v>
                </c:pt>
                <c:pt idx="829">
                  <c:v>2.7353999999999998</c:v>
                </c:pt>
                <c:pt idx="831">
                  <c:v>10.264800000000001</c:v>
                </c:pt>
                <c:pt idx="832">
                  <c:v>2.82</c:v>
                </c:pt>
                <c:pt idx="833">
                  <c:v>0.11280000000000009</c:v>
                </c:pt>
                <c:pt idx="834">
                  <c:v>3.6377999999999999</c:v>
                </c:pt>
                <c:pt idx="835">
                  <c:v>4.1171999999999844</c:v>
                </c:pt>
                <c:pt idx="836">
                  <c:v>8.8830000000000027</c:v>
                </c:pt>
                <c:pt idx="837">
                  <c:v>2.1432000000000002</c:v>
                </c:pt>
                <c:pt idx="838">
                  <c:v>3.0737999999999999</c:v>
                </c:pt>
                <c:pt idx="839">
                  <c:v>2.3969999999999967</c:v>
                </c:pt>
                <c:pt idx="840">
                  <c:v>2.6789999999999998</c:v>
                </c:pt>
                <c:pt idx="841">
                  <c:v>2.0867999999999998</c:v>
                </c:pt>
                <c:pt idx="842">
                  <c:v>2.5379999999999998</c:v>
                </c:pt>
                <c:pt idx="843">
                  <c:v>0.35532000000000086</c:v>
                </c:pt>
                <c:pt idx="844">
                  <c:v>1.2689999999999964</c:v>
                </c:pt>
                <c:pt idx="845">
                  <c:v>1.3817999999999964</c:v>
                </c:pt>
                <c:pt idx="846">
                  <c:v>4.1171999999999844</c:v>
                </c:pt>
                <c:pt idx="847">
                  <c:v>2.5379999999999998</c:v>
                </c:pt>
                <c:pt idx="848">
                  <c:v>1.4381999999999964</c:v>
                </c:pt>
                <c:pt idx="851">
                  <c:v>3.1583999999999999</c:v>
                </c:pt>
                <c:pt idx="852">
                  <c:v>2.5943999999999998</c:v>
                </c:pt>
                <c:pt idx="853">
                  <c:v>0.76140000000000163</c:v>
                </c:pt>
                <c:pt idx="854">
                  <c:v>0.81780000000000164</c:v>
                </c:pt>
                <c:pt idx="855">
                  <c:v>0.16920000000000046</c:v>
                </c:pt>
                <c:pt idx="856">
                  <c:v>0.28200000000000008</c:v>
                </c:pt>
                <c:pt idx="857">
                  <c:v>0.31020000000000031</c:v>
                </c:pt>
                <c:pt idx="858">
                  <c:v>0.27636000000000038</c:v>
                </c:pt>
                <c:pt idx="859">
                  <c:v>2.6789999999999998</c:v>
                </c:pt>
                <c:pt idx="860">
                  <c:v>2.1149999999999998</c:v>
                </c:pt>
                <c:pt idx="861">
                  <c:v>0.33558000000000204</c:v>
                </c:pt>
                <c:pt idx="862">
                  <c:v>2.4251999999999998</c:v>
                </c:pt>
                <c:pt idx="863">
                  <c:v>0.27918000000000032</c:v>
                </c:pt>
                <c:pt idx="864">
                  <c:v>0.28200000000000008</c:v>
                </c:pt>
                <c:pt idx="866">
                  <c:v>2.7353999999999998</c:v>
                </c:pt>
                <c:pt idx="867">
                  <c:v>9.1368000000000009</c:v>
                </c:pt>
                <c:pt idx="868">
                  <c:v>2.3687999999999998</c:v>
                </c:pt>
                <c:pt idx="869">
                  <c:v>0.84600000000000164</c:v>
                </c:pt>
                <c:pt idx="870">
                  <c:v>3.0455999999999999</c:v>
                </c:pt>
                <c:pt idx="871">
                  <c:v>0.28200000000000008</c:v>
                </c:pt>
                <c:pt idx="872">
                  <c:v>0.87420000000000164</c:v>
                </c:pt>
                <c:pt idx="873">
                  <c:v>0.11280000000000009</c:v>
                </c:pt>
                <c:pt idx="874">
                  <c:v>0.81780000000000164</c:v>
                </c:pt>
                <c:pt idx="875">
                  <c:v>0.14100000000000001</c:v>
                </c:pt>
                <c:pt idx="876">
                  <c:v>0.81780000000000164</c:v>
                </c:pt>
                <c:pt idx="877">
                  <c:v>7.05</c:v>
                </c:pt>
                <c:pt idx="878">
                  <c:v>7.4166000000000034</c:v>
                </c:pt>
                <c:pt idx="903">
                  <c:v>0.27918000000000032</c:v>
                </c:pt>
                <c:pt idx="904">
                  <c:v>6.3732000000000024</c:v>
                </c:pt>
                <c:pt idx="905">
                  <c:v>7.05</c:v>
                </c:pt>
                <c:pt idx="906">
                  <c:v>6.2039999999999997</c:v>
                </c:pt>
                <c:pt idx="907">
                  <c:v>9.3060000000000027</c:v>
                </c:pt>
                <c:pt idx="908">
                  <c:v>9.588000000000001</c:v>
                </c:pt>
                <c:pt idx="909">
                  <c:v>8.1780000000000008</c:v>
                </c:pt>
                <c:pt idx="910">
                  <c:v>6.9653999999999998</c:v>
                </c:pt>
                <c:pt idx="911">
                  <c:v>6.2039999999999997</c:v>
                </c:pt>
                <c:pt idx="912">
                  <c:v>23.687999999999999</c:v>
                </c:pt>
                <c:pt idx="913">
                  <c:v>23.405999999999924</c:v>
                </c:pt>
                <c:pt idx="914">
                  <c:v>21.150000000000031</c:v>
                </c:pt>
                <c:pt idx="915">
                  <c:v>21.1782</c:v>
                </c:pt>
                <c:pt idx="916">
                  <c:v>0.28200000000000008</c:v>
                </c:pt>
                <c:pt idx="917">
                  <c:v>0.31020000000000031</c:v>
                </c:pt>
                <c:pt idx="918">
                  <c:v>0.22842000000000043</c:v>
                </c:pt>
                <c:pt idx="919">
                  <c:v>0.33840000000000092</c:v>
                </c:pt>
                <c:pt idx="920">
                  <c:v>0.28200000000000008</c:v>
                </c:pt>
                <c:pt idx="921">
                  <c:v>0.31020000000000031</c:v>
                </c:pt>
                <c:pt idx="922">
                  <c:v>0.36660000000000031</c:v>
                </c:pt>
                <c:pt idx="925">
                  <c:v>39.762000000000121</c:v>
                </c:pt>
                <c:pt idx="926">
                  <c:v>39.480000000000004</c:v>
                </c:pt>
                <c:pt idx="927">
                  <c:v>41.453999999999994</c:v>
                </c:pt>
                <c:pt idx="928">
                  <c:v>40.044000000000004</c:v>
                </c:pt>
                <c:pt idx="929">
                  <c:v>0.16920000000000046</c:v>
                </c:pt>
                <c:pt idx="930">
                  <c:v>0.14100000000000001</c:v>
                </c:pt>
                <c:pt idx="931">
                  <c:v>0.16920000000000046</c:v>
                </c:pt>
                <c:pt idx="932">
                  <c:v>0.14100000000000001</c:v>
                </c:pt>
                <c:pt idx="933">
                  <c:v>0.19740000000000046</c:v>
                </c:pt>
                <c:pt idx="934">
                  <c:v>0.16920000000000046</c:v>
                </c:pt>
                <c:pt idx="935">
                  <c:v>0.14100000000000001</c:v>
                </c:pt>
                <c:pt idx="936">
                  <c:v>0.14100000000000001</c:v>
                </c:pt>
                <c:pt idx="937">
                  <c:v>0.19740000000000046</c:v>
                </c:pt>
                <c:pt idx="938">
                  <c:v>0.19740000000000046</c:v>
                </c:pt>
                <c:pt idx="939">
                  <c:v>0.19740000000000046</c:v>
                </c:pt>
                <c:pt idx="940">
                  <c:v>0.16920000000000046</c:v>
                </c:pt>
                <c:pt idx="941">
                  <c:v>0.16920000000000046</c:v>
                </c:pt>
                <c:pt idx="942">
                  <c:v>8.4600000000000342E-2</c:v>
                </c:pt>
                <c:pt idx="943">
                  <c:v>8.4600000000000342E-2</c:v>
                </c:pt>
                <c:pt idx="950">
                  <c:v>4.0326000000000004</c:v>
                </c:pt>
                <c:pt idx="951">
                  <c:v>3.8351999999999977</c:v>
                </c:pt>
                <c:pt idx="952">
                  <c:v>4.1736000000000004</c:v>
                </c:pt>
                <c:pt idx="953">
                  <c:v>4.5402000000000013</c:v>
                </c:pt>
                <c:pt idx="954">
                  <c:v>7.4730000000000034</c:v>
                </c:pt>
                <c:pt idx="955">
                  <c:v>7.1345999999999865</c:v>
                </c:pt>
                <c:pt idx="956">
                  <c:v>7.7267999999999999</c:v>
                </c:pt>
                <c:pt idx="957">
                  <c:v>3.8633999999999999</c:v>
                </c:pt>
                <c:pt idx="958">
                  <c:v>7.6139999999999866</c:v>
                </c:pt>
                <c:pt idx="959">
                  <c:v>4.6811999999999987</c:v>
                </c:pt>
                <c:pt idx="960">
                  <c:v>8.4600000000000026</c:v>
                </c:pt>
                <c:pt idx="961">
                  <c:v>8.0088000000000008</c:v>
                </c:pt>
                <c:pt idx="962">
                  <c:v>4.3145999999999844</c:v>
                </c:pt>
                <c:pt idx="963">
                  <c:v>7.3601999999999865</c:v>
                </c:pt>
                <c:pt idx="964">
                  <c:v>5.1887999999999996</c:v>
                </c:pt>
                <c:pt idx="965">
                  <c:v>6.7962000000000033</c:v>
                </c:pt>
                <c:pt idx="966">
                  <c:v>8.2908000000000008</c:v>
                </c:pt>
                <c:pt idx="967">
                  <c:v>8.4318000000000008</c:v>
                </c:pt>
                <c:pt idx="968">
                  <c:v>4.7939999999999996</c:v>
                </c:pt>
                <c:pt idx="969">
                  <c:v>5.3579999999999846</c:v>
                </c:pt>
                <c:pt idx="970">
                  <c:v>1.1279999999999963</c:v>
                </c:pt>
                <c:pt idx="976">
                  <c:v>1.9175999999999935</c:v>
                </c:pt>
                <c:pt idx="977">
                  <c:v>2.1995999999999998</c:v>
                </c:pt>
                <c:pt idx="978">
                  <c:v>1.2689999999999964</c:v>
                </c:pt>
                <c:pt idx="979">
                  <c:v>1.2689999999999964</c:v>
                </c:pt>
                <c:pt idx="980">
                  <c:v>1.0715999999999963</c:v>
                </c:pt>
                <c:pt idx="981">
                  <c:v>2.3405999999999998</c:v>
                </c:pt>
                <c:pt idx="982">
                  <c:v>1.5509999999999966</c:v>
                </c:pt>
                <c:pt idx="983">
                  <c:v>1.9175999999999935</c:v>
                </c:pt>
                <c:pt idx="984">
                  <c:v>1.2407999999999964</c:v>
                </c:pt>
                <c:pt idx="985">
                  <c:v>8.4600000000000342E-2</c:v>
                </c:pt>
                <c:pt idx="986">
                  <c:v>1.8612</c:v>
                </c:pt>
                <c:pt idx="987">
                  <c:v>0.93060000000000065</c:v>
                </c:pt>
                <c:pt idx="988">
                  <c:v>0.19740000000000046</c:v>
                </c:pt>
                <c:pt idx="989">
                  <c:v>0.11280000000000009</c:v>
                </c:pt>
                <c:pt idx="990">
                  <c:v>5.6400000000000033E-2</c:v>
                </c:pt>
                <c:pt idx="1002">
                  <c:v>5.9502000000000024</c:v>
                </c:pt>
                <c:pt idx="1003">
                  <c:v>7.4730000000000034</c:v>
                </c:pt>
                <c:pt idx="1004">
                  <c:v>6.0066000000000024</c:v>
                </c:pt>
                <c:pt idx="1005">
                  <c:v>2.5097999999999998</c:v>
                </c:pt>
                <c:pt idx="1006">
                  <c:v>5.7810000000000024</c:v>
                </c:pt>
                <c:pt idx="1007">
                  <c:v>9.3060000000000027</c:v>
                </c:pt>
                <c:pt idx="1008">
                  <c:v>29.610000000000031</c:v>
                </c:pt>
                <c:pt idx="1009">
                  <c:v>9.1086000000000009</c:v>
                </c:pt>
                <c:pt idx="1010">
                  <c:v>7.3037999999999998</c:v>
                </c:pt>
                <c:pt idx="1011">
                  <c:v>5.9219999999999997</c:v>
                </c:pt>
                <c:pt idx="1012">
                  <c:v>6.9653999999999998</c:v>
                </c:pt>
                <c:pt idx="1013">
                  <c:v>42.582000000000001</c:v>
                </c:pt>
                <c:pt idx="1014">
                  <c:v>0.5696400000000027</c:v>
                </c:pt>
                <c:pt idx="1015">
                  <c:v>0.31302000000000085</c:v>
                </c:pt>
                <c:pt idx="1016">
                  <c:v>0.23124000000000033</c:v>
                </c:pt>
                <c:pt idx="1017">
                  <c:v>0.31866000000000061</c:v>
                </c:pt>
                <c:pt idx="1018">
                  <c:v>9.3060000000000503E-2</c:v>
                </c:pt>
                <c:pt idx="1019">
                  <c:v>8.4600000000000342E-2</c:v>
                </c:pt>
                <c:pt idx="1020">
                  <c:v>0.10434</c:v>
                </c:pt>
                <c:pt idx="1021">
                  <c:v>9.0240000000000042E-2</c:v>
                </c:pt>
                <c:pt idx="1022">
                  <c:v>2.9609999999999999</c:v>
                </c:pt>
                <c:pt idx="1023">
                  <c:v>3.3275999999999999</c:v>
                </c:pt>
                <c:pt idx="1024">
                  <c:v>2.8481999999999998</c:v>
                </c:pt>
                <c:pt idx="1025">
                  <c:v>2.8763999999999967</c:v>
                </c:pt>
                <c:pt idx="1026">
                  <c:v>0.73320000000000163</c:v>
                </c:pt>
                <c:pt idx="1027">
                  <c:v>0.70500000000000163</c:v>
                </c:pt>
                <c:pt idx="1028">
                  <c:v>1.1562000000000001</c:v>
                </c:pt>
                <c:pt idx="1029">
                  <c:v>0.76140000000000163</c:v>
                </c:pt>
                <c:pt idx="1030">
                  <c:v>0.87420000000000164</c:v>
                </c:pt>
                <c:pt idx="1031">
                  <c:v>2.8481999999999998</c:v>
                </c:pt>
                <c:pt idx="1032">
                  <c:v>0.87420000000000164</c:v>
                </c:pt>
                <c:pt idx="1033">
                  <c:v>2.9045999999999998</c:v>
                </c:pt>
                <c:pt idx="1034">
                  <c:v>0.67680000000000284</c:v>
                </c:pt>
                <c:pt idx="1035">
                  <c:v>2.7072000000000012</c:v>
                </c:pt>
                <c:pt idx="1036">
                  <c:v>1.4663999999999964</c:v>
                </c:pt>
                <c:pt idx="1037">
                  <c:v>3.0737999999999999</c:v>
                </c:pt>
                <c:pt idx="1039">
                  <c:v>0.42300000000000032</c:v>
                </c:pt>
                <c:pt idx="1040">
                  <c:v>0.33840000000000092</c:v>
                </c:pt>
                <c:pt idx="1041">
                  <c:v>0.47940000000000038</c:v>
                </c:pt>
                <c:pt idx="1042">
                  <c:v>0.53580000000000005</c:v>
                </c:pt>
                <c:pt idx="1043">
                  <c:v>0.39480000000000104</c:v>
                </c:pt>
                <c:pt idx="1044">
                  <c:v>0.39480000000000104</c:v>
                </c:pt>
                <c:pt idx="1045">
                  <c:v>0.31020000000000031</c:v>
                </c:pt>
                <c:pt idx="1046">
                  <c:v>0.19740000000000046</c:v>
                </c:pt>
                <c:pt idx="1047">
                  <c:v>0.42300000000000032</c:v>
                </c:pt>
                <c:pt idx="1048">
                  <c:v>0.36660000000000031</c:v>
                </c:pt>
                <c:pt idx="1049">
                  <c:v>1.0151999999999957</c:v>
                </c:pt>
                <c:pt idx="1050">
                  <c:v>0.95880000000000165</c:v>
                </c:pt>
                <c:pt idx="1056">
                  <c:v>0.45120000000000005</c:v>
                </c:pt>
                <c:pt idx="1057">
                  <c:v>0.50760000000000005</c:v>
                </c:pt>
                <c:pt idx="1058">
                  <c:v>0.45120000000000005</c:v>
                </c:pt>
                <c:pt idx="1059">
                  <c:v>0.64860000000000184</c:v>
                </c:pt>
                <c:pt idx="1060">
                  <c:v>0.42300000000000032</c:v>
                </c:pt>
                <c:pt idx="1061">
                  <c:v>0.59220000000000061</c:v>
                </c:pt>
                <c:pt idx="1062">
                  <c:v>0.59220000000000061</c:v>
                </c:pt>
                <c:pt idx="1063">
                  <c:v>0.59220000000000061</c:v>
                </c:pt>
                <c:pt idx="1064">
                  <c:v>0.70500000000000163</c:v>
                </c:pt>
                <c:pt idx="1065">
                  <c:v>0.70500000000000163</c:v>
                </c:pt>
                <c:pt idx="1066">
                  <c:v>0.47940000000000038</c:v>
                </c:pt>
                <c:pt idx="1067">
                  <c:v>0.70500000000000163</c:v>
                </c:pt>
                <c:pt idx="1068">
                  <c:v>0.78960000000000063</c:v>
                </c:pt>
                <c:pt idx="1069">
                  <c:v>1.1844000000000001</c:v>
                </c:pt>
                <c:pt idx="1070">
                  <c:v>1.3817999999999964</c:v>
                </c:pt>
                <c:pt idx="1071">
                  <c:v>1.1562000000000001</c:v>
                </c:pt>
                <c:pt idx="1072">
                  <c:v>1.2125999999999963</c:v>
                </c:pt>
                <c:pt idx="1073">
                  <c:v>1.3535999999999964</c:v>
                </c:pt>
                <c:pt idx="1074">
                  <c:v>0.42300000000000032</c:v>
                </c:pt>
                <c:pt idx="1075">
                  <c:v>0.50760000000000005</c:v>
                </c:pt>
                <c:pt idx="1076">
                  <c:v>0.45120000000000005</c:v>
                </c:pt>
                <c:pt idx="1077">
                  <c:v>1.2407999999999964</c:v>
                </c:pt>
                <c:pt idx="1078">
                  <c:v>1.3535999999999964</c:v>
                </c:pt>
                <c:pt idx="1079">
                  <c:v>1.41</c:v>
                </c:pt>
                <c:pt idx="1086">
                  <c:v>1.3902600000000001</c:v>
                </c:pt>
                <c:pt idx="1087">
                  <c:v>1.04904</c:v>
                </c:pt>
                <c:pt idx="1088">
                  <c:v>1.3958999999999964</c:v>
                </c:pt>
                <c:pt idx="1089">
                  <c:v>1.1844000000000001</c:v>
                </c:pt>
                <c:pt idx="1090">
                  <c:v>1.34514</c:v>
                </c:pt>
                <c:pt idx="1091">
                  <c:v>1.2351599999999998</c:v>
                </c:pt>
                <c:pt idx="1092">
                  <c:v>0.41172000000000031</c:v>
                </c:pt>
                <c:pt idx="1093">
                  <c:v>1.7117399999999998</c:v>
                </c:pt>
                <c:pt idx="1094">
                  <c:v>5.3580000000000023E-2</c:v>
                </c:pt>
                <c:pt idx="1095">
                  <c:v>9.3060000000000503E-2</c:v>
                </c:pt>
                <c:pt idx="1096">
                  <c:v>7.3320000000000024E-2</c:v>
                </c:pt>
                <c:pt idx="1097">
                  <c:v>6.2040000000000033E-2</c:v>
                </c:pt>
                <c:pt idx="1098">
                  <c:v>5.9220000000000099E-2</c:v>
                </c:pt>
                <c:pt idx="1099">
                  <c:v>0.36378000000000038</c:v>
                </c:pt>
                <c:pt idx="1100">
                  <c:v>0.39480000000000104</c:v>
                </c:pt>
                <c:pt idx="1101">
                  <c:v>6.2040000000000033E-2</c:v>
                </c:pt>
                <c:pt idx="1102">
                  <c:v>0.45120000000000005</c:v>
                </c:pt>
                <c:pt idx="1103">
                  <c:v>0.45966000000000001</c:v>
                </c:pt>
                <c:pt idx="1104">
                  <c:v>0.47094000000000008</c:v>
                </c:pt>
                <c:pt idx="1105">
                  <c:v>0.42018000000000061</c:v>
                </c:pt>
                <c:pt idx="1106">
                  <c:v>6.4860000000000306E-2</c:v>
                </c:pt>
                <c:pt idx="1107">
                  <c:v>0.93342000000000003</c:v>
                </c:pt>
                <c:pt idx="1108">
                  <c:v>0.84036</c:v>
                </c:pt>
                <c:pt idx="1109">
                  <c:v>0.22842000000000043</c:v>
                </c:pt>
                <c:pt idx="1110">
                  <c:v>0.75012000000000234</c:v>
                </c:pt>
                <c:pt idx="1111">
                  <c:v>0.80088000000000004</c:v>
                </c:pt>
                <c:pt idx="1112">
                  <c:v>0.23406000000000021</c:v>
                </c:pt>
                <c:pt idx="1113">
                  <c:v>0.79242000000000001</c:v>
                </c:pt>
                <c:pt idx="1114">
                  <c:v>0.69936000000000165</c:v>
                </c:pt>
                <c:pt idx="1115">
                  <c:v>0.10716000000000017</c:v>
                </c:pt>
                <c:pt idx="1116">
                  <c:v>0.22842000000000043</c:v>
                </c:pt>
                <c:pt idx="1117">
                  <c:v>0.12408000000000002</c:v>
                </c:pt>
                <c:pt idx="1118">
                  <c:v>0.11844000000000016</c:v>
                </c:pt>
                <c:pt idx="1119">
                  <c:v>0.22842000000000043</c:v>
                </c:pt>
                <c:pt idx="1120">
                  <c:v>0.10152000000000012</c:v>
                </c:pt>
                <c:pt idx="1121">
                  <c:v>0.10998000000000002</c:v>
                </c:pt>
                <c:pt idx="1122">
                  <c:v>0.20022000000000001</c:v>
                </c:pt>
                <c:pt idx="1123">
                  <c:v>0.10998000000000002</c:v>
                </c:pt>
                <c:pt idx="1124">
                  <c:v>9.8700000000000523E-2</c:v>
                </c:pt>
                <c:pt idx="1125">
                  <c:v>0.20868</c:v>
                </c:pt>
                <c:pt idx="1126">
                  <c:v>0.21996000000000049</c:v>
                </c:pt>
                <c:pt idx="1127">
                  <c:v>6.4860000000000306E-2</c:v>
                </c:pt>
                <c:pt idx="1131">
                  <c:v>0.90239999999999998</c:v>
                </c:pt>
                <c:pt idx="1132">
                  <c:v>0.90239999999999998</c:v>
                </c:pt>
                <c:pt idx="1133">
                  <c:v>0.39480000000000104</c:v>
                </c:pt>
                <c:pt idx="1134">
                  <c:v>1.0151999999999957</c:v>
                </c:pt>
                <c:pt idx="1135">
                  <c:v>1.1279999999999963</c:v>
                </c:pt>
                <c:pt idx="1136">
                  <c:v>1.0715999999999963</c:v>
                </c:pt>
                <c:pt idx="1137">
                  <c:v>1.0433999999999963</c:v>
                </c:pt>
                <c:pt idx="1138">
                  <c:v>0.42300000000000032</c:v>
                </c:pt>
                <c:pt idx="1139">
                  <c:v>1.0433999999999963</c:v>
                </c:pt>
                <c:pt idx="1140">
                  <c:v>0.42300000000000032</c:v>
                </c:pt>
                <c:pt idx="1141">
                  <c:v>0.11280000000000009</c:v>
                </c:pt>
                <c:pt idx="1142">
                  <c:v>0.25380000000000008</c:v>
                </c:pt>
                <c:pt idx="1143">
                  <c:v>0.16920000000000046</c:v>
                </c:pt>
                <c:pt idx="1144">
                  <c:v>0.16920000000000046</c:v>
                </c:pt>
                <c:pt idx="1145">
                  <c:v>1.6073999999999966</c:v>
                </c:pt>
                <c:pt idx="1146">
                  <c:v>1.0433999999999963</c:v>
                </c:pt>
                <c:pt idx="1147">
                  <c:v>1.0997999999999963</c:v>
                </c:pt>
                <c:pt idx="1148">
                  <c:v>1.7484000000000033</c:v>
                </c:pt>
                <c:pt idx="1149">
                  <c:v>0.14100000000000001</c:v>
                </c:pt>
                <c:pt idx="1150">
                  <c:v>1.6919999999999966</c:v>
                </c:pt>
                <c:pt idx="1151">
                  <c:v>0.22560000000000024</c:v>
                </c:pt>
                <c:pt idx="1152">
                  <c:v>0.14100000000000001</c:v>
                </c:pt>
                <c:pt idx="1153">
                  <c:v>0.19740000000000046</c:v>
                </c:pt>
                <c:pt idx="1154">
                  <c:v>1.6637999999999966</c:v>
                </c:pt>
                <c:pt idx="1155">
                  <c:v>0.11280000000000009</c:v>
                </c:pt>
                <c:pt idx="1156">
                  <c:v>1.6355999999999966</c:v>
                </c:pt>
                <c:pt idx="1157">
                  <c:v>0.22560000000000024</c:v>
                </c:pt>
                <c:pt idx="1158">
                  <c:v>1.8048</c:v>
                </c:pt>
                <c:pt idx="1159">
                  <c:v>1.0433999999999963</c:v>
                </c:pt>
                <c:pt idx="1160">
                  <c:v>0.98699999999999999</c:v>
                </c:pt>
                <c:pt idx="1161">
                  <c:v>0.22560000000000024</c:v>
                </c:pt>
                <c:pt idx="1162">
                  <c:v>0.19740000000000046</c:v>
                </c:pt>
                <c:pt idx="1163">
                  <c:v>1.6355999999999966</c:v>
                </c:pt>
                <c:pt idx="1164">
                  <c:v>0.16920000000000046</c:v>
                </c:pt>
                <c:pt idx="1165">
                  <c:v>1.2125999999999963</c:v>
                </c:pt>
                <c:pt idx="1166">
                  <c:v>0.14100000000000001</c:v>
                </c:pt>
                <c:pt idx="1167">
                  <c:v>1.1562000000000001</c:v>
                </c:pt>
                <c:pt idx="1168">
                  <c:v>1.4945999999999966</c:v>
                </c:pt>
                <c:pt idx="1169">
                  <c:v>1.6919999999999966</c:v>
                </c:pt>
                <c:pt idx="1170">
                  <c:v>0.14100000000000001</c:v>
                </c:pt>
                <c:pt idx="1171">
                  <c:v>0.19740000000000046</c:v>
                </c:pt>
                <c:pt idx="1172">
                  <c:v>1.0715999999999963</c:v>
                </c:pt>
                <c:pt idx="1173">
                  <c:v>0.25380000000000008</c:v>
                </c:pt>
                <c:pt idx="1174">
                  <c:v>1.0997999999999963</c:v>
                </c:pt>
                <c:pt idx="1175">
                  <c:v>0.14100000000000001</c:v>
                </c:pt>
                <c:pt idx="1176">
                  <c:v>0.78960000000000063</c:v>
                </c:pt>
                <c:pt idx="1177">
                  <c:v>0.42300000000000032</c:v>
                </c:pt>
                <c:pt idx="1178">
                  <c:v>0.43992000000000092</c:v>
                </c:pt>
                <c:pt idx="1179">
                  <c:v>0.43992000000000092</c:v>
                </c:pt>
                <c:pt idx="1180">
                  <c:v>0.45120000000000005</c:v>
                </c:pt>
                <c:pt idx="1181">
                  <c:v>0.45120000000000005</c:v>
                </c:pt>
                <c:pt idx="1182">
                  <c:v>0.42300000000000032</c:v>
                </c:pt>
                <c:pt idx="1183">
                  <c:v>0.41172000000000031</c:v>
                </c:pt>
                <c:pt idx="1184">
                  <c:v>0.42300000000000032</c:v>
                </c:pt>
                <c:pt idx="1185">
                  <c:v>0.42300000000000032</c:v>
                </c:pt>
                <c:pt idx="1186">
                  <c:v>0.42582000000000092</c:v>
                </c:pt>
                <c:pt idx="1187">
                  <c:v>1.4663999999999964</c:v>
                </c:pt>
                <c:pt idx="1188">
                  <c:v>0.48222000000000032</c:v>
                </c:pt>
                <c:pt idx="1193">
                  <c:v>0.67680000000000284</c:v>
                </c:pt>
                <c:pt idx="1194">
                  <c:v>0.28200000000000008</c:v>
                </c:pt>
                <c:pt idx="1195">
                  <c:v>0.25380000000000008</c:v>
                </c:pt>
                <c:pt idx="1196">
                  <c:v>0.25380000000000008</c:v>
                </c:pt>
                <c:pt idx="1197">
                  <c:v>0.59220000000000061</c:v>
                </c:pt>
                <c:pt idx="1198">
                  <c:v>0.45120000000000005</c:v>
                </c:pt>
                <c:pt idx="1199">
                  <c:v>0.25380000000000008</c:v>
                </c:pt>
                <c:pt idx="1200">
                  <c:v>0.28200000000000008</c:v>
                </c:pt>
                <c:pt idx="1201">
                  <c:v>0.25380000000000008</c:v>
                </c:pt>
                <c:pt idx="1202">
                  <c:v>0.42300000000000032</c:v>
                </c:pt>
                <c:pt idx="1203">
                  <c:v>0.53580000000000005</c:v>
                </c:pt>
                <c:pt idx="1204">
                  <c:v>0.53580000000000005</c:v>
                </c:pt>
                <c:pt idx="1205">
                  <c:v>0.42300000000000032</c:v>
                </c:pt>
                <c:pt idx="1206">
                  <c:v>0.42300000000000032</c:v>
                </c:pt>
                <c:pt idx="1207">
                  <c:v>0.53580000000000005</c:v>
                </c:pt>
                <c:pt idx="1208">
                  <c:v>0.56400000000000061</c:v>
                </c:pt>
                <c:pt idx="1209">
                  <c:v>0.39480000000000104</c:v>
                </c:pt>
                <c:pt idx="1210">
                  <c:v>0.50760000000000005</c:v>
                </c:pt>
                <c:pt idx="1211">
                  <c:v>0.25380000000000008</c:v>
                </c:pt>
                <c:pt idx="1212">
                  <c:v>0.22560000000000024</c:v>
                </c:pt>
                <c:pt idx="1213">
                  <c:v>0.25380000000000008</c:v>
                </c:pt>
                <c:pt idx="1214">
                  <c:v>0.31020000000000031</c:v>
                </c:pt>
                <c:pt idx="1215">
                  <c:v>0.42300000000000032</c:v>
                </c:pt>
                <c:pt idx="1216">
                  <c:v>0.25380000000000008</c:v>
                </c:pt>
                <c:pt idx="1217">
                  <c:v>0.25380000000000008</c:v>
                </c:pt>
                <c:pt idx="1227">
                  <c:v>2.0867999999999998</c:v>
                </c:pt>
                <c:pt idx="1228">
                  <c:v>2.3687999999999998</c:v>
                </c:pt>
                <c:pt idx="1229">
                  <c:v>2.0585999999999998</c:v>
                </c:pt>
                <c:pt idx="1230">
                  <c:v>6.4860000000000306E-2</c:v>
                </c:pt>
                <c:pt idx="1231">
                  <c:v>6.4860000000000306E-2</c:v>
                </c:pt>
                <c:pt idx="1232">
                  <c:v>7.6140000000000013E-2</c:v>
                </c:pt>
                <c:pt idx="1233">
                  <c:v>2.2842000000000002</c:v>
                </c:pt>
                <c:pt idx="1234">
                  <c:v>4.2300000000000004</c:v>
                </c:pt>
                <c:pt idx="1235">
                  <c:v>4.5119999999999996</c:v>
                </c:pt>
                <c:pt idx="1236">
                  <c:v>3.948</c:v>
                </c:pt>
                <c:pt idx="1237">
                  <c:v>4.7939999999999996</c:v>
                </c:pt>
                <c:pt idx="1238">
                  <c:v>5.3579999999999846</c:v>
                </c:pt>
                <c:pt idx="1239">
                  <c:v>6.2039999999999997</c:v>
                </c:pt>
                <c:pt idx="1240">
                  <c:v>6.2039999999999997</c:v>
                </c:pt>
                <c:pt idx="1241">
                  <c:v>4.5119999999999996</c:v>
                </c:pt>
                <c:pt idx="1242">
                  <c:v>4.2300000000000004</c:v>
                </c:pt>
                <c:pt idx="1243">
                  <c:v>0.15228000000000033</c:v>
                </c:pt>
                <c:pt idx="1244">
                  <c:v>5.3579999999999846</c:v>
                </c:pt>
                <c:pt idx="1245">
                  <c:v>3.948</c:v>
                </c:pt>
                <c:pt idx="1246">
                  <c:v>3.6659999999999999</c:v>
                </c:pt>
                <c:pt idx="1247">
                  <c:v>0.93060000000000065</c:v>
                </c:pt>
                <c:pt idx="1248">
                  <c:v>1.7202000000000033</c:v>
                </c:pt>
                <c:pt idx="1249">
                  <c:v>0.93060000000000065</c:v>
                </c:pt>
                <c:pt idx="1250">
                  <c:v>1.3535999999999964</c:v>
                </c:pt>
                <c:pt idx="1251">
                  <c:v>1.0715999999999963</c:v>
                </c:pt>
                <c:pt idx="1252">
                  <c:v>0.36660000000000031</c:v>
                </c:pt>
                <c:pt idx="1253">
                  <c:v>1.6637999999999966</c:v>
                </c:pt>
                <c:pt idx="1254">
                  <c:v>0.81780000000000164</c:v>
                </c:pt>
                <c:pt idx="1284">
                  <c:v>0.33840000000000092</c:v>
                </c:pt>
                <c:pt idx="1285">
                  <c:v>1.4663999999999964</c:v>
                </c:pt>
                <c:pt idx="1286">
                  <c:v>0.18612000000000001</c:v>
                </c:pt>
                <c:pt idx="1287">
                  <c:v>0.15792000000000037</c:v>
                </c:pt>
                <c:pt idx="1289">
                  <c:v>0.28200000000000008</c:v>
                </c:pt>
                <c:pt idx="1290">
                  <c:v>4.0890000000000004</c:v>
                </c:pt>
                <c:pt idx="1291">
                  <c:v>14.0436</c:v>
                </c:pt>
                <c:pt idx="1292">
                  <c:v>2.9891999999999999</c:v>
                </c:pt>
                <c:pt idx="1293">
                  <c:v>4.6811999999999987</c:v>
                </c:pt>
                <c:pt idx="1294">
                  <c:v>4.2582000000000004</c:v>
                </c:pt>
                <c:pt idx="1295">
                  <c:v>4.0043999999999995</c:v>
                </c:pt>
                <c:pt idx="1296">
                  <c:v>4.4838000000000013</c:v>
                </c:pt>
                <c:pt idx="1297">
                  <c:v>4.0043999999999995</c:v>
                </c:pt>
                <c:pt idx="1298">
                  <c:v>4.5119999999999996</c:v>
                </c:pt>
                <c:pt idx="1299">
                  <c:v>4.2582000000000004</c:v>
                </c:pt>
                <c:pt idx="1300">
                  <c:v>4.3710000000000004</c:v>
                </c:pt>
                <c:pt idx="1301">
                  <c:v>4.3992000000000004</c:v>
                </c:pt>
                <c:pt idx="1302">
                  <c:v>4.1453999999999995</c:v>
                </c:pt>
                <c:pt idx="1303">
                  <c:v>4.2582000000000004</c:v>
                </c:pt>
                <c:pt idx="1304">
                  <c:v>4.3145999999999844</c:v>
                </c:pt>
                <c:pt idx="1305">
                  <c:v>4.2300000000000004</c:v>
                </c:pt>
                <c:pt idx="1306">
                  <c:v>0.36660000000000031</c:v>
                </c:pt>
                <c:pt idx="1307">
                  <c:v>1.8894</c:v>
                </c:pt>
                <c:pt idx="1308">
                  <c:v>0.39480000000000104</c:v>
                </c:pt>
                <c:pt idx="1309">
                  <c:v>4.2300000000000004</c:v>
                </c:pt>
                <c:pt idx="1310">
                  <c:v>1.2125999999999963</c:v>
                </c:pt>
                <c:pt idx="1311">
                  <c:v>1.0151999999999957</c:v>
                </c:pt>
                <c:pt idx="1312">
                  <c:v>5.6681999999999855</c:v>
                </c:pt>
                <c:pt idx="1313">
                  <c:v>0.25380000000000008</c:v>
                </c:pt>
                <c:pt idx="1314">
                  <c:v>2.0867999999999998</c:v>
                </c:pt>
                <c:pt idx="1315">
                  <c:v>0.47940000000000038</c:v>
                </c:pt>
                <c:pt idx="1316">
                  <c:v>14.8332</c:v>
                </c:pt>
                <c:pt idx="1317">
                  <c:v>0.87420000000000164</c:v>
                </c:pt>
                <c:pt idx="1318">
                  <c:v>0.39480000000000104</c:v>
                </c:pt>
                <c:pt idx="1319">
                  <c:v>1.4945999999999966</c:v>
                </c:pt>
                <c:pt idx="1320">
                  <c:v>4.6811999999999987</c:v>
                </c:pt>
                <c:pt idx="1321">
                  <c:v>1.5791999999999966</c:v>
                </c:pt>
                <c:pt idx="1322">
                  <c:v>4.4556000000000004</c:v>
                </c:pt>
                <c:pt idx="1323">
                  <c:v>4.3427999999999987</c:v>
                </c:pt>
                <c:pt idx="1324">
                  <c:v>12.464400000000024</c:v>
                </c:pt>
                <c:pt idx="1325">
                  <c:v>0.25380000000000008</c:v>
                </c:pt>
                <c:pt idx="1326">
                  <c:v>1.0151999999999957</c:v>
                </c:pt>
                <c:pt idx="1327">
                  <c:v>6.4014000000000024</c:v>
                </c:pt>
                <c:pt idx="1328">
                  <c:v>4.3145999999999844</c:v>
                </c:pt>
                <c:pt idx="1329">
                  <c:v>1.4663999999999964</c:v>
                </c:pt>
                <c:pt idx="1330">
                  <c:v>0.45120000000000005</c:v>
                </c:pt>
                <c:pt idx="1331">
                  <c:v>1.0997999999999963</c:v>
                </c:pt>
                <c:pt idx="1332">
                  <c:v>0.31020000000000031</c:v>
                </c:pt>
                <c:pt idx="1333">
                  <c:v>1.0151999999999957</c:v>
                </c:pt>
                <c:pt idx="1334">
                  <c:v>0.22560000000000024</c:v>
                </c:pt>
                <c:pt idx="1335">
                  <c:v>4.3992000000000004</c:v>
                </c:pt>
                <c:pt idx="1336">
                  <c:v>4.1171999999999844</c:v>
                </c:pt>
                <c:pt idx="1337">
                  <c:v>0.36660000000000031</c:v>
                </c:pt>
                <c:pt idx="1338">
                  <c:v>2.6789999999999998</c:v>
                </c:pt>
                <c:pt idx="1339">
                  <c:v>4.7376000000000014</c:v>
                </c:pt>
                <c:pt idx="1340">
                  <c:v>9.6726000000000028</c:v>
                </c:pt>
                <c:pt idx="1341">
                  <c:v>0.47940000000000038</c:v>
                </c:pt>
                <c:pt idx="1342">
                  <c:v>0.87420000000000164</c:v>
                </c:pt>
                <c:pt idx="1343">
                  <c:v>0.93060000000000065</c:v>
                </c:pt>
                <c:pt idx="1344">
                  <c:v>2.8481999999999998</c:v>
                </c:pt>
                <c:pt idx="1345">
                  <c:v>4.4273999999999996</c:v>
                </c:pt>
                <c:pt idx="1346">
                  <c:v>0.22560000000000024</c:v>
                </c:pt>
                <c:pt idx="1347">
                  <c:v>4.5966000000000014</c:v>
                </c:pt>
                <c:pt idx="1348">
                  <c:v>3.4967999999999977</c:v>
                </c:pt>
                <c:pt idx="1349">
                  <c:v>0.31020000000000031</c:v>
                </c:pt>
                <c:pt idx="1350">
                  <c:v>1.3817999999999964</c:v>
                </c:pt>
                <c:pt idx="1351">
                  <c:v>2.9327999999999967</c:v>
                </c:pt>
                <c:pt idx="1352">
                  <c:v>2.6225999999999998</c:v>
                </c:pt>
                <c:pt idx="1353">
                  <c:v>3.0455999999999999</c:v>
                </c:pt>
                <c:pt idx="1354">
                  <c:v>0.31020000000000031</c:v>
                </c:pt>
                <c:pt idx="1355">
                  <c:v>2.3969999999999967</c:v>
                </c:pt>
                <c:pt idx="1356">
                  <c:v>2.9327999999999967</c:v>
                </c:pt>
                <c:pt idx="1357">
                  <c:v>1.0151999999999957</c:v>
                </c:pt>
                <c:pt idx="1358">
                  <c:v>2.5097999999999998</c:v>
                </c:pt>
                <c:pt idx="1359">
                  <c:v>2.8481999999999998</c:v>
                </c:pt>
                <c:pt idx="1360">
                  <c:v>3.0737999999999999</c:v>
                </c:pt>
                <c:pt idx="1361">
                  <c:v>0.38352000000000092</c:v>
                </c:pt>
                <c:pt idx="1362">
                  <c:v>2.6507999999999998</c:v>
                </c:pt>
                <c:pt idx="1363">
                  <c:v>0.93060000000000065</c:v>
                </c:pt>
                <c:pt idx="1364">
                  <c:v>4.2018000000000004</c:v>
                </c:pt>
                <c:pt idx="1366">
                  <c:v>3.2147999999999999</c:v>
                </c:pt>
                <c:pt idx="1367">
                  <c:v>3.6659999999999999</c:v>
                </c:pt>
                <c:pt idx="1368">
                  <c:v>2.7636000000000012</c:v>
                </c:pt>
                <c:pt idx="1369">
                  <c:v>3.6941999999999999</c:v>
                </c:pt>
                <c:pt idx="1370">
                  <c:v>0.54990000000000105</c:v>
                </c:pt>
                <c:pt idx="1371">
                  <c:v>1.1844000000000001</c:v>
                </c:pt>
                <c:pt idx="1372">
                  <c:v>1.2689999999999964</c:v>
                </c:pt>
                <c:pt idx="1373">
                  <c:v>1.3253999999999964</c:v>
                </c:pt>
                <c:pt idx="1374">
                  <c:v>0.37788000000000216</c:v>
                </c:pt>
                <c:pt idx="1375">
                  <c:v>0.45120000000000005</c:v>
                </c:pt>
                <c:pt idx="1376">
                  <c:v>1.3817999999999964</c:v>
                </c:pt>
                <c:pt idx="1377">
                  <c:v>0.50760000000000005</c:v>
                </c:pt>
                <c:pt idx="1383">
                  <c:v>0.73320000000000163</c:v>
                </c:pt>
                <c:pt idx="1384">
                  <c:v>1.2125999999999963</c:v>
                </c:pt>
                <c:pt idx="1385">
                  <c:v>1.1279999999999963</c:v>
                </c:pt>
                <c:pt idx="1386">
                  <c:v>1.0151999999999957</c:v>
                </c:pt>
                <c:pt idx="1387">
                  <c:v>1.0997999999999963</c:v>
                </c:pt>
                <c:pt idx="1388">
                  <c:v>0.98699999999999999</c:v>
                </c:pt>
                <c:pt idx="1389">
                  <c:v>0.70500000000000163</c:v>
                </c:pt>
                <c:pt idx="1390">
                  <c:v>1.2125999999999963</c:v>
                </c:pt>
                <c:pt idx="1391">
                  <c:v>0.98699999999999999</c:v>
                </c:pt>
                <c:pt idx="1392">
                  <c:v>1.0715999999999963</c:v>
                </c:pt>
                <c:pt idx="1393">
                  <c:v>1.1279999999999963</c:v>
                </c:pt>
                <c:pt idx="1394">
                  <c:v>0.59220000000000061</c:v>
                </c:pt>
                <c:pt idx="1395">
                  <c:v>0.59220000000000061</c:v>
                </c:pt>
                <c:pt idx="1396">
                  <c:v>0.64860000000000184</c:v>
                </c:pt>
                <c:pt idx="1397">
                  <c:v>0.64860000000000184</c:v>
                </c:pt>
                <c:pt idx="1398">
                  <c:v>0.78960000000000063</c:v>
                </c:pt>
                <c:pt idx="1399">
                  <c:v>0.56400000000000061</c:v>
                </c:pt>
                <c:pt idx="1400">
                  <c:v>0.64860000000000184</c:v>
                </c:pt>
                <c:pt idx="1401">
                  <c:v>0.73320000000000163</c:v>
                </c:pt>
                <c:pt idx="1402">
                  <c:v>0.64860000000000184</c:v>
                </c:pt>
                <c:pt idx="1403">
                  <c:v>0.56400000000000061</c:v>
                </c:pt>
                <c:pt idx="1404">
                  <c:v>0.50760000000000005</c:v>
                </c:pt>
                <c:pt idx="1405">
                  <c:v>0.50760000000000005</c:v>
                </c:pt>
                <c:pt idx="1406">
                  <c:v>0.47940000000000038</c:v>
                </c:pt>
                <c:pt idx="1407">
                  <c:v>0.50760000000000005</c:v>
                </c:pt>
                <c:pt idx="1408">
                  <c:v>0.53580000000000005</c:v>
                </c:pt>
                <c:pt idx="1409">
                  <c:v>0.50760000000000005</c:v>
                </c:pt>
                <c:pt idx="1410">
                  <c:v>0.45120000000000005</c:v>
                </c:pt>
                <c:pt idx="1411">
                  <c:v>0.53580000000000005</c:v>
                </c:pt>
                <c:pt idx="1412">
                  <c:v>0.50760000000000005</c:v>
                </c:pt>
                <c:pt idx="1413">
                  <c:v>0.73320000000000163</c:v>
                </c:pt>
                <c:pt idx="1414">
                  <c:v>0.64860000000000184</c:v>
                </c:pt>
                <c:pt idx="1415">
                  <c:v>0.78960000000000063</c:v>
                </c:pt>
                <c:pt idx="1416">
                  <c:v>0.67680000000000284</c:v>
                </c:pt>
                <c:pt idx="1417">
                  <c:v>0.73320000000000163</c:v>
                </c:pt>
                <c:pt idx="1418">
                  <c:v>0.73320000000000163</c:v>
                </c:pt>
                <c:pt idx="1419">
                  <c:v>0.64860000000000184</c:v>
                </c:pt>
                <c:pt idx="1420">
                  <c:v>0.73320000000000163</c:v>
                </c:pt>
                <c:pt idx="1421">
                  <c:v>1.6637999999999966</c:v>
                </c:pt>
                <c:pt idx="1422">
                  <c:v>1.4945999999999966</c:v>
                </c:pt>
                <c:pt idx="1423">
                  <c:v>0.73320000000000163</c:v>
                </c:pt>
                <c:pt idx="1424">
                  <c:v>1.3817999999999964</c:v>
                </c:pt>
                <c:pt idx="1425">
                  <c:v>1.0997999999999963</c:v>
                </c:pt>
                <c:pt idx="1426">
                  <c:v>2.4533999999999998</c:v>
                </c:pt>
                <c:pt idx="1427">
                  <c:v>3.5813999999999999</c:v>
                </c:pt>
                <c:pt idx="1428">
                  <c:v>1.833</c:v>
                </c:pt>
                <c:pt idx="1429">
                  <c:v>1.9457999999999935</c:v>
                </c:pt>
                <c:pt idx="1430">
                  <c:v>4.9914000000000014</c:v>
                </c:pt>
                <c:pt idx="1438">
                  <c:v>1.2125999999999963</c:v>
                </c:pt>
                <c:pt idx="1439">
                  <c:v>1.6073999999999966</c:v>
                </c:pt>
                <c:pt idx="1440">
                  <c:v>6.7962000000000033</c:v>
                </c:pt>
                <c:pt idx="1441">
                  <c:v>1.2125999999999963</c:v>
                </c:pt>
                <c:pt idx="1442">
                  <c:v>1.1562000000000001</c:v>
                </c:pt>
                <c:pt idx="1443">
                  <c:v>2.6225999999999998</c:v>
                </c:pt>
                <c:pt idx="1444">
                  <c:v>0.22560000000000024</c:v>
                </c:pt>
                <c:pt idx="1445">
                  <c:v>1.0997999999999963</c:v>
                </c:pt>
                <c:pt idx="1446">
                  <c:v>1.3535999999999964</c:v>
                </c:pt>
                <c:pt idx="1447">
                  <c:v>3.6941999999999999</c:v>
                </c:pt>
                <c:pt idx="1448">
                  <c:v>1.4663999999999964</c:v>
                </c:pt>
                <c:pt idx="1449">
                  <c:v>1.4945999999999966</c:v>
                </c:pt>
                <c:pt idx="1450">
                  <c:v>1.7484000000000033</c:v>
                </c:pt>
                <c:pt idx="1451">
                  <c:v>1.7484000000000033</c:v>
                </c:pt>
                <c:pt idx="1452">
                  <c:v>1.4945999999999966</c:v>
                </c:pt>
                <c:pt idx="1453">
                  <c:v>2.1432000000000002</c:v>
                </c:pt>
                <c:pt idx="1454">
                  <c:v>1.5509999999999966</c:v>
                </c:pt>
                <c:pt idx="1455">
                  <c:v>1.41</c:v>
                </c:pt>
                <c:pt idx="1456">
                  <c:v>1.2407999999999964</c:v>
                </c:pt>
                <c:pt idx="1457">
                  <c:v>0.98699999999999999</c:v>
                </c:pt>
                <c:pt idx="1458">
                  <c:v>1.0151999999999957</c:v>
                </c:pt>
                <c:pt idx="1459">
                  <c:v>0.98699999999999999</c:v>
                </c:pt>
                <c:pt idx="1460">
                  <c:v>1.2125999999999963</c:v>
                </c:pt>
                <c:pt idx="1461">
                  <c:v>0.90239999999999998</c:v>
                </c:pt>
                <c:pt idx="1462">
                  <c:v>1.1844000000000001</c:v>
                </c:pt>
                <c:pt idx="1463">
                  <c:v>0.93060000000000065</c:v>
                </c:pt>
                <c:pt idx="1464">
                  <c:v>1.5509999999999966</c:v>
                </c:pt>
                <c:pt idx="1465">
                  <c:v>2.2559999999999998</c:v>
                </c:pt>
                <c:pt idx="1466">
                  <c:v>1.0151999999999957</c:v>
                </c:pt>
                <c:pt idx="1467">
                  <c:v>1.5227999999999966</c:v>
                </c:pt>
                <c:pt idx="1469">
                  <c:v>2.1995999999999998</c:v>
                </c:pt>
                <c:pt idx="1470">
                  <c:v>2.1995999999999998</c:v>
                </c:pt>
                <c:pt idx="1471">
                  <c:v>2.1713999999999998</c:v>
                </c:pt>
                <c:pt idx="1472">
                  <c:v>2.1713999999999998</c:v>
                </c:pt>
                <c:pt idx="1473">
                  <c:v>2.3123999999999967</c:v>
                </c:pt>
                <c:pt idx="1474">
                  <c:v>1.8048</c:v>
                </c:pt>
                <c:pt idx="1475">
                  <c:v>1.8612</c:v>
                </c:pt>
                <c:pt idx="1476">
                  <c:v>1.8894</c:v>
                </c:pt>
                <c:pt idx="1477">
                  <c:v>1.8894</c:v>
                </c:pt>
                <c:pt idx="1478">
                  <c:v>1.6073999999999966</c:v>
                </c:pt>
                <c:pt idx="1479">
                  <c:v>1.833</c:v>
                </c:pt>
                <c:pt idx="1480">
                  <c:v>1.833</c:v>
                </c:pt>
                <c:pt idx="1481">
                  <c:v>1.833</c:v>
                </c:pt>
                <c:pt idx="1482">
                  <c:v>1.7484000000000033</c:v>
                </c:pt>
                <c:pt idx="1483">
                  <c:v>1.5227999999999966</c:v>
                </c:pt>
                <c:pt idx="1484">
                  <c:v>1.4945999999999966</c:v>
                </c:pt>
                <c:pt idx="1485">
                  <c:v>0.16920000000000046</c:v>
                </c:pt>
                <c:pt idx="1486">
                  <c:v>0.11280000000000009</c:v>
                </c:pt>
                <c:pt idx="1487">
                  <c:v>8.4600000000000342E-2</c:v>
                </c:pt>
                <c:pt idx="1488">
                  <c:v>8.4600000000000342E-2</c:v>
                </c:pt>
                <c:pt idx="1489">
                  <c:v>8.4600000000000342E-2</c:v>
                </c:pt>
                <c:pt idx="1490">
                  <c:v>0.56400000000000061</c:v>
                </c:pt>
                <c:pt idx="1491">
                  <c:v>0.56400000000000061</c:v>
                </c:pt>
                <c:pt idx="1492">
                  <c:v>8.4600000000000342E-2</c:v>
                </c:pt>
                <c:pt idx="1493">
                  <c:v>8.4600000000000342E-2</c:v>
                </c:pt>
                <c:pt idx="1494">
                  <c:v>8.4600000000000342E-2</c:v>
                </c:pt>
                <c:pt idx="1495">
                  <c:v>8.4600000000000342E-2</c:v>
                </c:pt>
                <c:pt idx="1496">
                  <c:v>8.4600000000000342E-2</c:v>
                </c:pt>
                <c:pt idx="1497">
                  <c:v>8.4600000000000342E-2</c:v>
                </c:pt>
                <c:pt idx="1498">
                  <c:v>0.11280000000000009</c:v>
                </c:pt>
                <c:pt idx="1499">
                  <c:v>0.11280000000000009</c:v>
                </c:pt>
                <c:pt idx="1500">
                  <c:v>8.4600000000000342E-2</c:v>
                </c:pt>
                <c:pt idx="1501">
                  <c:v>5.6400000000000033E-2</c:v>
                </c:pt>
                <c:pt idx="1502">
                  <c:v>5.6400000000000033E-2</c:v>
                </c:pt>
                <c:pt idx="1503">
                  <c:v>5.6400000000000033E-2</c:v>
                </c:pt>
                <c:pt idx="1504">
                  <c:v>5.6400000000000033E-2</c:v>
                </c:pt>
                <c:pt idx="1505">
                  <c:v>5.6400000000000033E-2</c:v>
                </c:pt>
                <c:pt idx="1506">
                  <c:v>5.6400000000000033E-2</c:v>
                </c:pt>
                <c:pt idx="1507">
                  <c:v>5.6400000000000033E-2</c:v>
                </c:pt>
                <c:pt idx="1508">
                  <c:v>8.4600000000000342E-2</c:v>
                </c:pt>
                <c:pt idx="1509">
                  <c:v>5.6400000000000033E-2</c:v>
                </c:pt>
                <c:pt idx="1510">
                  <c:v>2.8200000000000048E-2</c:v>
                </c:pt>
                <c:pt idx="1511">
                  <c:v>5.6400000000000033E-2</c:v>
                </c:pt>
                <c:pt idx="1512">
                  <c:v>5.6400000000000033E-2</c:v>
                </c:pt>
                <c:pt idx="1513">
                  <c:v>5.6400000000000033E-2</c:v>
                </c:pt>
                <c:pt idx="1514">
                  <c:v>5.6400000000000033E-2</c:v>
                </c:pt>
                <c:pt idx="1515">
                  <c:v>5.6400000000000033E-2</c:v>
                </c:pt>
                <c:pt idx="1516">
                  <c:v>5.6400000000000033E-2</c:v>
                </c:pt>
                <c:pt idx="1517">
                  <c:v>2.8200000000000048E-2</c:v>
                </c:pt>
                <c:pt idx="1518">
                  <c:v>2.8200000000000048E-2</c:v>
                </c:pt>
                <c:pt idx="1519">
                  <c:v>5.6400000000000033E-2</c:v>
                </c:pt>
                <c:pt idx="1520">
                  <c:v>5.6400000000000033E-2</c:v>
                </c:pt>
                <c:pt idx="1521">
                  <c:v>2.8200000000000048E-2</c:v>
                </c:pt>
                <c:pt idx="1522">
                  <c:v>5.6400000000000033E-2</c:v>
                </c:pt>
                <c:pt idx="1523">
                  <c:v>2.8200000000000048E-2</c:v>
                </c:pt>
                <c:pt idx="1524">
                  <c:v>2.8200000000000048E-2</c:v>
                </c:pt>
                <c:pt idx="1525">
                  <c:v>5.6400000000000033E-2</c:v>
                </c:pt>
                <c:pt idx="1526">
                  <c:v>5.6400000000000033E-2</c:v>
                </c:pt>
                <c:pt idx="1527">
                  <c:v>8.4600000000000342E-2</c:v>
                </c:pt>
                <c:pt idx="1529">
                  <c:v>7.6140000000000013E-2</c:v>
                </c:pt>
                <c:pt idx="1531">
                  <c:v>5.6400000000000033E-2</c:v>
                </c:pt>
                <c:pt idx="1534">
                  <c:v>1.8048</c:v>
                </c:pt>
                <c:pt idx="1535">
                  <c:v>5.6400000000000033E-2</c:v>
                </c:pt>
                <c:pt idx="1536">
                  <c:v>1.9457999999999935</c:v>
                </c:pt>
                <c:pt idx="1538">
                  <c:v>1.6919999999999966</c:v>
                </c:pt>
                <c:pt idx="1539">
                  <c:v>1.7117399999999998</c:v>
                </c:pt>
                <c:pt idx="1540">
                  <c:v>1.833</c:v>
                </c:pt>
                <c:pt idx="1541">
                  <c:v>1.7766000000000033</c:v>
                </c:pt>
                <c:pt idx="1543">
                  <c:v>1.8048</c:v>
                </c:pt>
                <c:pt idx="1544">
                  <c:v>5.6400000000000033E-2</c:v>
                </c:pt>
                <c:pt idx="1547">
                  <c:v>8.7420000000000025E-2</c:v>
                </c:pt>
                <c:pt idx="1548">
                  <c:v>1.68354</c:v>
                </c:pt>
                <c:pt idx="1552">
                  <c:v>1.1279999999999963</c:v>
                </c:pt>
                <c:pt idx="1553">
                  <c:v>0.84600000000000164</c:v>
                </c:pt>
                <c:pt idx="1554">
                  <c:v>1.1844000000000001</c:v>
                </c:pt>
                <c:pt idx="1555">
                  <c:v>1.0715999999999963</c:v>
                </c:pt>
                <c:pt idx="1556">
                  <c:v>1.2125999999999963</c:v>
                </c:pt>
                <c:pt idx="1557">
                  <c:v>1.1562000000000001</c:v>
                </c:pt>
                <c:pt idx="1558">
                  <c:v>1.1562000000000001</c:v>
                </c:pt>
                <c:pt idx="1559">
                  <c:v>0.90239999999999998</c:v>
                </c:pt>
                <c:pt idx="1560">
                  <c:v>1.2407999999999964</c:v>
                </c:pt>
                <c:pt idx="1561">
                  <c:v>0.67680000000000284</c:v>
                </c:pt>
                <c:pt idx="1562">
                  <c:v>1.0715999999999963</c:v>
                </c:pt>
                <c:pt idx="1563">
                  <c:v>0.39480000000000104</c:v>
                </c:pt>
                <c:pt idx="1564">
                  <c:v>1.0433999999999963</c:v>
                </c:pt>
                <c:pt idx="1565">
                  <c:v>1.0715999999999963</c:v>
                </c:pt>
                <c:pt idx="1566">
                  <c:v>0.93060000000000065</c:v>
                </c:pt>
                <c:pt idx="1567">
                  <c:v>0.47940000000000038</c:v>
                </c:pt>
                <c:pt idx="1568">
                  <c:v>0.39480000000000104</c:v>
                </c:pt>
                <c:pt idx="1569">
                  <c:v>0.42300000000000032</c:v>
                </c:pt>
                <c:pt idx="1570">
                  <c:v>0.56400000000000061</c:v>
                </c:pt>
                <c:pt idx="1571">
                  <c:v>0.14100000000000001</c:v>
                </c:pt>
                <c:pt idx="1572">
                  <c:v>0.42300000000000032</c:v>
                </c:pt>
                <c:pt idx="1573">
                  <c:v>0.15792000000000037</c:v>
                </c:pt>
                <c:pt idx="1574">
                  <c:v>0.15228000000000033</c:v>
                </c:pt>
                <c:pt idx="1575">
                  <c:v>0.14664000000000021</c:v>
                </c:pt>
                <c:pt idx="1576">
                  <c:v>0.12408000000000002</c:v>
                </c:pt>
                <c:pt idx="1577">
                  <c:v>0.15228000000000033</c:v>
                </c:pt>
                <c:pt idx="1578">
                  <c:v>0.14664000000000021</c:v>
                </c:pt>
                <c:pt idx="1579">
                  <c:v>0.15792000000000037</c:v>
                </c:pt>
                <c:pt idx="1580">
                  <c:v>0.39480000000000104</c:v>
                </c:pt>
                <c:pt idx="1581">
                  <c:v>7.6140000000000013E-2</c:v>
                </c:pt>
                <c:pt idx="1582">
                  <c:v>5.9220000000000099E-2</c:v>
                </c:pt>
                <c:pt idx="1583">
                  <c:v>0.11844000000000016</c:v>
                </c:pt>
                <c:pt idx="1584">
                  <c:v>5.9220000000000099E-2</c:v>
                </c:pt>
                <c:pt idx="1592">
                  <c:v>3.3840000000000016E-2</c:v>
                </c:pt>
                <c:pt idx="1593">
                  <c:v>0.25098000000000031</c:v>
                </c:pt>
                <c:pt idx="1594">
                  <c:v>0.14100000000000001</c:v>
                </c:pt>
                <c:pt idx="1595">
                  <c:v>0.45120000000000005</c:v>
                </c:pt>
                <c:pt idx="1596">
                  <c:v>0.67680000000000284</c:v>
                </c:pt>
                <c:pt idx="1597">
                  <c:v>0.76140000000000163</c:v>
                </c:pt>
                <c:pt idx="1598">
                  <c:v>8.4600000000000342E-2</c:v>
                </c:pt>
                <c:pt idx="1599">
                  <c:v>1.1844000000000001</c:v>
                </c:pt>
                <c:pt idx="1600">
                  <c:v>0.33840000000000092</c:v>
                </c:pt>
                <c:pt idx="1601">
                  <c:v>0.50760000000000005</c:v>
                </c:pt>
                <c:pt idx="1602">
                  <c:v>0.73320000000000163</c:v>
                </c:pt>
                <c:pt idx="1603">
                  <c:v>0.70500000000000163</c:v>
                </c:pt>
                <c:pt idx="1604">
                  <c:v>7.8960000000000252E-2</c:v>
                </c:pt>
                <c:pt idx="1605">
                  <c:v>0.59220000000000061</c:v>
                </c:pt>
                <c:pt idx="1606">
                  <c:v>1.5791999999999966</c:v>
                </c:pt>
                <c:pt idx="1607">
                  <c:v>0.98699999999999999</c:v>
                </c:pt>
                <c:pt idx="1608">
                  <c:v>0.47940000000000038</c:v>
                </c:pt>
                <c:pt idx="1613">
                  <c:v>2.3123999999999967</c:v>
                </c:pt>
                <c:pt idx="1614">
                  <c:v>2.1149999999999998</c:v>
                </c:pt>
                <c:pt idx="1615">
                  <c:v>2.1713999999999998</c:v>
                </c:pt>
                <c:pt idx="1616">
                  <c:v>2.1995999999999998</c:v>
                </c:pt>
                <c:pt idx="1617">
                  <c:v>2.4815999999999998</c:v>
                </c:pt>
                <c:pt idx="1618">
                  <c:v>1.8048</c:v>
                </c:pt>
                <c:pt idx="1619">
                  <c:v>1.2971999999999964</c:v>
                </c:pt>
                <c:pt idx="1620">
                  <c:v>1.4663999999999964</c:v>
                </c:pt>
                <c:pt idx="1621">
                  <c:v>1.0997999999999963</c:v>
                </c:pt>
                <c:pt idx="1622">
                  <c:v>3.3839999999999999</c:v>
                </c:pt>
                <c:pt idx="1623">
                  <c:v>2.5943999999999998</c:v>
                </c:pt>
                <c:pt idx="1624">
                  <c:v>2.7353999999999998</c:v>
                </c:pt>
                <c:pt idx="1625">
                  <c:v>3.1019999999999999</c:v>
                </c:pt>
                <c:pt idx="1626">
                  <c:v>3.6659999999999999</c:v>
                </c:pt>
                <c:pt idx="1627">
                  <c:v>3.6095999999999999</c:v>
                </c:pt>
                <c:pt idx="1629">
                  <c:v>0.36660000000000031</c:v>
                </c:pt>
                <c:pt idx="1630">
                  <c:v>0.36660000000000031</c:v>
                </c:pt>
                <c:pt idx="1631">
                  <c:v>8.4600000000000342E-2</c:v>
                </c:pt>
                <c:pt idx="1632">
                  <c:v>8.4600000000000342E-2</c:v>
                </c:pt>
                <c:pt idx="1633">
                  <c:v>0.14664000000000021</c:v>
                </c:pt>
                <c:pt idx="1634">
                  <c:v>0.36660000000000031</c:v>
                </c:pt>
                <c:pt idx="1635">
                  <c:v>0.13536000000000001</c:v>
                </c:pt>
                <c:pt idx="1636">
                  <c:v>0.14100000000000001</c:v>
                </c:pt>
                <c:pt idx="1637">
                  <c:v>0.11280000000000009</c:v>
                </c:pt>
                <c:pt idx="1638">
                  <c:v>8.4600000000000342E-2</c:v>
                </c:pt>
                <c:pt idx="1639">
                  <c:v>0.11280000000000009</c:v>
                </c:pt>
                <c:pt idx="1640">
                  <c:v>8.4600000000000342E-2</c:v>
                </c:pt>
                <c:pt idx="1641">
                  <c:v>8.4600000000000439E-3</c:v>
                </c:pt>
                <c:pt idx="1644">
                  <c:v>1.0997999999999963</c:v>
                </c:pt>
                <c:pt idx="1645">
                  <c:v>2.3969999999999967</c:v>
                </c:pt>
                <c:pt idx="1646">
                  <c:v>2.82</c:v>
                </c:pt>
                <c:pt idx="1647">
                  <c:v>3.1865999999999999</c:v>
                </c:pt>
                <c:pt idx="1648">
                  <c:v>3.2430000000000012</c:v>
                </c:pt>
                <c:pt idx="1649">
                  <c:v>5.1605999999999845</c:v>
                </c:pt>
                <c:pt idx="1650">
                  <c:v>2.0585999999999998</c:v>
                </c:pt>
                <c:pt idx="1651">
                  <c:v>3.4967999999999977</c:v>
                </c:pt>
                <c:pt idx="1652">
                  <c:v>2.2842000000000002</c:v>
                </c:pt>
                <c:pt idx="1653">
                  <c:v>1.2407999999999964</c:v>
                </c:pt>
                <c:pt idx="1654">
                  <c:v>8.4600000000000342E-2</c:v>
                </c:pt>
                <c:pt idx="1655">
                  <c:v>0.39480000000000104</c:v>
                </c:pt>
                <c:pt idx="1656">
                  <c:v>0.19740000000000046</c:v>
                </c:pt>
                <c:pt idx="1657">
                  <c:v>0.11562000000000026</c:v>
                </c:pt>
                <c:pt idx="1658">
                  <c:v>0.10434</c:v>
                </c:pt>
                <c:pt idx="1659">
                  <c:v>0.81780000000000164</c:v>
                </c:pt>
                <c:pt idx="1660">
                  <c:v>0.13254000000000021</c:v>
                </c:pt>
                <c:pt idx="1661">
                  <c:v>3.4403999999999999</c:v>
                </c:pt>
                <c:pt idx="1662">
                  <c:v>0.36660000000000031</c:v>
                </c:pt>
                <c:pt idx="1663">
                  <c:v>0.16920000000000046</c:v>
                </c:pt>
                <c:pt idx="1664">
                  <c:v>0.36660000000000031</c:v>
                </c:pt>
                <c:pt idx="1665">
                  <c:v>0.90239999999999998</c:v>
                </c:pt>
                <c:pt idx="1666">
                  <c:v>5.0477999999999996</c:v>
                </c:pt>
                <c:pt idx="1667">
                  <c:v>5.3016000000000014</c:v>
                </c:pt>
                <c:pt idx="1668">
                  <c:v>5.9784000000000024</c:v>
                </c:pt>
                <c:pt idx="1669">
                  <c:v>4.8221999999999845</c:v>
                </c:pt>
                <c:pt idx="1670">
                  <c:v>5.2734000000000014</c:v>
                </c:pt>
                <c:pt idx="1671">
                  <c:v>2.2278000000000002</c:v>
                </c:pt>
                <c:pt idx="1672">
                  <c:v>0.11562000000000026</c:v>
                </c:pt>
                <c:pt idx="1673">
                  <c:v>5.3579999999999846</c:v>
                </c:pt>
                <c:pt idx="1674">
                  <c:v>2.4533999999999998</c:v>
                </c:pt>
                <c:pt idx="1675">
                  <c:v>3.9197999999999977</c:v>
                </c:pt>
                <c:pt idx="1676">
                  <c:v>6.0066000000000024</c:v>
                </c:pt>
                <c:pt idx="1677">
                  <c:v>1.9457999999999935</c:v>
                </c:pt>
                <c:pt idx="1678">
                  <c:v>5.2734000000000014</c:v>
                </c:pt>
                <c:pt idx="1679">
                  <c:v>2.0867999999999998</c:v>
                </c:pt>
                <c:pt idx="1680">
                  <c:v>2.3885399999999999</c:v>
                </c:pt>
                <c:pt idx="1681">
                  <c:v>1.6073999999999966</c:v>
                </c:pt>
                <c:pt idx="1682">
                  <c:v>5.3016000000000014</c:v>
                </c:pt>
                <c:pt idx="1683">
                  <c:v>2.704380000000008</c:v>
                </c:pt>
                <c:pt idx="1684">
                  <c:v>2.3885399999999999</c:v>
                </c:pt>
                <c:pt idx="1685">
                  <c:v>5.3016000000000014</c:v>
                </c:pt>
                <c:pt idx="1686">
                  <c:v>7.8960000000000252E-2</c:v>
                </c:pt>
                <c:pt idx="1687">
                  <c:v>2.1149999999999998</c:v>
                </c:pt>
                <c:pt idx="1688">
                  <c:v>4.8221999999999845</c:v>
                </c:pt>
                <c:pt idx="1689">
                  <c:v>2.6225999999999998</c:v>
                </c:pt>
                <c:pt idx="1690">
                  <c:v>2.5097999999999998</c:v>
                </c:pt>
                <c:pt idx="1691">
                  <c:v>2.80308</c:v>
                </c:pt>
                <c:pt idx="1692">
                  <c:v>2.4308399999999977</c:v>
                </c:pt>
                <c:pt idx="1693">
                  <c:v>0.16356000000000043</c:v>
                </c:pt>
                <c:pt idx="1694">
                  <c:v>3.0455999999999999</c:v>
                </c:pt>
                <c:pt idx="1695">
                  <c:v>2.0106599999999917</c:v>
                </c:pt>
                <c:pt idx="1697">
                  <c:v>81.78</c:v>
                </c:pt>
                <c:pt idx="1698">
                  <c:v>87.137999999999991</c:v>
                </c:pt>
                <c:pt idx="1699">
                  <c:v>79.242000000000004</c:v>
                </c:pt>
                <c:pt idx="1700">
                  <c:v>54.426000000000002</c:v>
                </c:pt>
                <c:pt idx="1701">
                  <c:v>54.426000000000002</c:v>
                </c:pt>
                <c:pt idx="1702">
                  <c:v>61.194000000000003</c:v>
                </c:pt>
                <c:pt idx="1703">
                  <c:v>54.426000000000002</c:v>
                </c:pt>
                <c:pt idx="1704">
                  <c:v>84.881999999999991</c:v>
                </c:pt>
                <c:pt idx="1705">
                  <c:v>54.708000000000013</c:v>
                </c:pt>
                <c:pt idx="1706">
                  <c:v>20.191199999999988</c:v>
                </c:pt>
                <c:pt idx="1707">
                  <c:v>21.150000000000031</c:v>
                </c:pt>
                <c:pt idx="1708">
                  <c:v>18.047999999999988</c:v>
                </c:pt>
                <c:pt idx="1709">
                  <c:v>15.933</c:v>
                </c:pt>
                <c:pt idx="1710">
                  <c:v>17.427599999999956</c:v>
                </c:pt>
                <c:pt idx="1711">
                  <c:v>15.5946</c:v>
                </c:pt>
                <c:pt idx="1712">
                  <c:v>18.30180000000006</c:v>
                </c:pt>
                <c:pt idx="1713">
                  <c:v>13.818</c:v>
                </c:pt>
                <c:pt idx="1714">
                  <c:v>3.3840000000000016E-2</c:v>
                </c:pt>
                <c:pt idx="1720">
                  <c:v>1.3253999999999964</c:v>
                </c:pt>
                <c:pt idx="1721">
                  <c:v>1.1279999999999963</c:v>
                </c:pt>
                <c:pt idx="1722">
                  <c:v>1.4663999999999964</c:v>
                </c:pt>
                <c:pt idx="1723">
                  <c:v>4.8786000000000014</c:v>
                </c:pt>
                <c:pt idx="1724">
                  <c:v>1.2971999999999964</c:v>
                </c:pt>
                <c:pt idx="1725">
                  <c:v>1.0997999999999963</c:v>
                </c:pt>
                <c:pt idx="1726">
                  <c:v>1.2407999999999964</c:v>
                </c:pt>
                <c:pt idx="1727">
                  <c:v>1.41</c:v>
                </c:pt>
                <c:pt idx="1728">
                  <c:v>1.7202000000000033</c:v>
                </c:pt>
                <c:pt idx="1729">
                  <c:v>5.7245999999999855</c:v>
                </c:pt>
                <c:pt idx="1730">
                  <c:v>6.0912000000000024</c:v>
                </c:pt>
                <c:pt idx="1731">
                  <c:v>6.0629999999999855</c:v>
                </c:pt>
                <c:pt idx="1732">
                  <c:v>2.1995999999999998</c:v>
                </c:pt>
                <c:pt idx="1733">
                  <c:v>2.3123999999999967</c:v>
                </c:pt>
                <c:pt idx="1734">
                  <c:v>2.82</c:v>
                </c:pt>
                <c:pt idx="1735">
                  <c:v>2.3687999999999998</c:v>
                </c:pt>
                <c:pt idx="1738">
                  <c:v>0.14100000000000001</c:v>
                </c:pt>
                <c:pt idx="1739">
                  <c:v>0.14100000000000001</c:v>
                </c:pt>
                <c:pt idx="1740">
                  <c:v>0.42300000000000032</c:v>
                </c:pt>
                <c:pt idx="1741">
                  <c:v>0.36660000000000031</c:v>
                </c:pt>
                <c:pt idx="1742">
                  <c:v>0.11280000000000009</c:v>
                </c:pt>
                <c:pt idx="1743">
                  <c:v>0.33840000000000092</c:v>
                </c:pt>
                <c:pt idx="1744">
                  <c:v>0.39480000000000104</c:v>
                </c:pt>
                <c:pt idx="1745">
                  <c:v>0.22560000000000024</c:v>
                </c:pt>
                <c:pt idx="1746">
                  <c:v>0.16920000000000046</c:v>
                </c:pt>
                <c:pt idx="1747">
                  <c:v>0.22560000000000024</c:v>
                </c:pt>
                <c:pt idx="1748">
                  <c:v>0.19740000000000046</c:v>
                </c:pt>
                <c:pt idx="1749">
                  <c:v>0.16920000000000046</c:v>
                </c:pt>
                <c:pt idx="1750">
                  <c:v>5.6400000000000033E-2</c:v>
                </c:pt>
                <c:pt idx="1751">
                  <c:v>0.11280000000000009</c:v>
                </c:pt>
                <c:pt idx="1752">
                  <c:v>8.4600000000000342E-2</c:v>
                </c:pt>
                <c:pt idx="1753">
                  <c:v>5.6400000000000033E-2</c:v>
                </c:pt>
                <c:pt idx="1756">
                  <c:v>0.11280000000000009</c:v>
                </c:pt>
                <c:pt idx="1757">
                  <c:v>0.16920000000000046</c:v>
                </c:pt>
                <c:pt idx="1758">
                  <c:v>0.19740000000000046</c:v>
                </c:pt>
                <c:pt idx="1759">
                  <c:v>0.19740000000000046</c:v>
                </c:pt>
                <c:pt idx="1760">
                  <c:v>0.19740000000000046</c:v>
                </c:pt>
                <c:pt idx="1761">
                  <c:v>8.4600000000000342E-2</c:v>
                </c:pt>
                <c:pt idx="1762">
                  <c:v>0.11280000000000009</c:v>
                </c:pt>
                <c:pt idx="1763">
                  <c:v>8.4600000000000342E-2</c:v>
                </c:pt>
                <c:pt idx="1764">
                  <c:v>0.22560000000000024</c:v>
                </c:pt>
                <c:pt idx="1765">
                  <c:v>0.16920000000000046</c:v>
                </c:pt>
                <c:pt idx="1766">
                  <c:v>0.28200000000000008</c:v>
                </c:pt>
                <c:pt idx="1767">
                  <c:v>0.19740000000000046</c:v>
                </c:pt>
                <c:pt idx="1768">
                  <c:v>0.25380000000000008</c:v>
                </c:pt>
                <c:pt idx="1769">
                  <c:v>0.19740000000000046</c:v>
                </c:pt>
                <c:pt idx="1770">
                  <c:v>0.25380000000000008</c:v>
                </c:pt>
                <c:pt idx="1771">
                  <c:v>0.19740000000000046</c:v>
                </c:pt>
                <c:pt idx="1772">
                  <c:v>0.14100000000000001</c:v>
                </c:pt>
                <c:pt idx="1773">
                  <c:v>0.11280000000000009</c:v>
                </c:pt>
                <c:pt idx="1774">
                  <c:v>0.11280000000000009</c:v>
                </c:pt>
                <c:pt idx="1775">
                  <c:v>0.11280000000000009</c:v>
                </c:pt>
                <c:pt idx="1776">
                  <c:v>1.0433999999999963</c:v>
                </c:pt>
                <c:pt idx="1777">
                  <c:v>1.0715999999999963</c:v>
                </c:pt>
                <c:pt idx="1778">
                  <c:v>1.0715999999999963</c:v>
                </c:pt>
                <c:pt idx="1779">
                  <c:v>0.95880000000000165</c:v>
                </c:pt>
                <c:pt idx="1780">
                  <c:v>0.36660000000000031</c:v>
                </c:pt>
                <c:pt idx="1781">
                  <c:v>0.36660000000000031</c:v>
                </c:pt>
                <c:pt idx="1782">
                  <c:v>0.33840000000000092</c:v>
                </c:pt>
                <c:pt idx="1783">
                  <c:v>0.33840000000000092</c:v>
                </c:pt>
                <c:pt idx="1784">
                  <c:v>40.89</c:v>
                </c:pt>
                <c:pt idx="1785">
                  <c:v>15.312600000000026</c:v>
                </c:pt>
                <c:pt idx="1786">
                  <c:v>6.1475999999999855</c:v>
                </c:pt>
                <c:pt idx="1787">
                  <c:v>13.648799999999998</c:v>
                </c:pt>
                <c:pt idx="1788">
                  <c:v>41.172000000000011</c:v>
                </c:pt>
                <c:pt idx="1789">
                  <c:v>17.5122</c:v>
                </c:pt>
                <c:pt idx="1790">
                  <c:v>9.3624000000000418</c:v>
                </c:pt>
                <c:pt idx="1791">
                  <c:v>9.1650000000000027</c:v>
                </c:pt>
                <c:pt idx="1792">
                  <c:v>8.3190000000000008</c:v>
                </c:pt>
                <c:pt idx="1793">
                  <c:v>61.194000000000003</c:v>
                </c:pt>
                <c:pt idx="1794">
                  <c:v>8.2062000000000008</c:v>
                </c:pt>
                <c:pt idx="1795">
                  <c:v>59.502000000000002</c:v>
                </c:pt>
                <c:pt idx="1796">
                  <c:v>56.118000000000002</c:v>
                </c:pt>
                <c:pt idx="1797">
                  <c:v>34.968000000000011</c:v>
                </c:pt>
                <c:pt idx="1798">
                  <c:v>39.480000000000004</c:v>
                </c:pt>
                <c:pt idx="1799">
                  <c:v>164.68800000000024</c:v>
                </c:pt>
                <c:pt idx="1800">
                  <c:v>171.738</c:v>
                </c:pt>
                <c:pt idx="1801">
                  <c:v>168.91800000000001</c:v>
                </c:pt>
                <c:pt idx="1802">
                  <c:v>167.79</c:v>
                </c:pt>
                <c:pt idx="1803">
                  <c:v>169.2</c:v>
                </c:pt>
                <c:pt idx="1813">
                  <c:v>0.47940000000000038</c:v>
                </c:pt>
                <c:pt idx="1814">
                  <c:v>0.50760000000000005</c:v>
                </c:pt>
                <c:pt idx="1815">
                  <c:v>0.33840000000000092</c:v>
                </c:pt>
                <c:pt idx="1816">
                  <c:v>0.50760000000000005</c:v>
                </c:pt>
                <c:pt idx="1817">
                  <c:v>0.50760000000000005</c:v>
                </c:pt>
                <c:pt idx="1818">
                  <c:v>0.62040000000000062</c:v>
                </c:pt>
                <c:pt idx="1819">
                  <c:v>0.39480000000000104</c:v>
                </c:pt>
                <c:pt idx="1820">
                  <c:v>0.45120000000000005</c:v>
                </c:pt>
                <c:pt idx="1821">
                  <c:v>0.42300000000000032</c:v>
                </c:pt>
                <c:pt idx="1822">
                  <c:v>0.42300000000000032</c:v>
                </c:pt>
                <c:pt idx="1823">
                  <c:v>0.64860000000000184</c:v>
                </c:pt>
                <c:pt idx="1824">
                  <c:v>0.47940000000000038</c:v>
                </c:pt>
                <c:pt idx="1825">
                  <c:v>0.47940000000000038</c:v>
                </c:pt>
                <c:pt idx="1826">
                  <c:v>0.31020000000000031</c:v>
                </c:pt>
                <c:pt idx="1827">
                  <c:v>2.4251999999999998</c:v>
                </c:pt>
                <c:pt idx="1828">
                  <c:v>3.1583999999999999</c:v>
                </c:pt>
                <c:pt idx="1829">
                  <c:v>3.0455999999999999</c:v>
                </c:pt>
                <c:pt idx="1830">
                  <c:v>4.3710000000000004</c:v>
                </c:pt>
                <c:pt idx="1831">
                  <c:v>5.8092000000000024</c:v>
                </c:pt>
                <c:pt idx="1832">
                  <c:v>2.3405999999999998</c:v>
                </c:pt>
                <c:pt idx="1833">
                  <c:v>2.5943999999999998</c:v>
                </c:pt>
                <c:pt idx="1834">
                  <c:v>2.5379999999999998</c:v>
                </c:pt>
                <c:pt idx="1842">
                  <c:v>5.0477999999999996</c:v>
                </c:pt>
                <c:pt idx="1843">
                  <c:v>4.4273999999999996</c:v>
                </c:pt>
                <c:pt idx="1844">
                  <c:v>4.8786000000000014</c:v>
                </c:pt>
                <c:pt idx="1845">
                  <c:v>4.3427999999999987</c:v>
                </c:pt>
                <c:pt idx="1846">
                  <c:v>14.0436</c:v>
                </c:pt>
                <c:pt idx="1847">
                  <c:v>14.240999999999998</c:v>
                </c:pt>
                <c:pt idx="1848">
                  <c:v>13.169400000000024</c:v>
                </c:pt>
                <c:pt idx="1849">
                  <c:v>12.267000000000001</c:v>
                </c:pt>
                <c:pt idx="1850">
                  <c:v>6.1757999999999997</c:v>
                </c:pt>
                <c:pt idx="1851">
                  <c:v>4.3427999999999987</c:v>
                </c:pt>
                <c:pt idx="1852">
                  <c:v>6.9372000000000034</c:v>
                </c:pt>
                <c:pt idx="1853">
                  <c:v>4.7939999999999996</c:v>
                </c:pt>
                <c:pt idx="1856">
                  <c:v>0.33840000000000092</c:v>
                </c:pt>
                <c:pt idx="1857">
                  <c:v>0.22560000000000024</c:v>
                </c:pt>
                <c:pt idx="1858">
                  <c:v>0.76140000000000163</c:v>
                </c:pt>
                <c:pt idx="1859">
                  <c:v>0.45120000000000005</c:v>
                </c:pt>
                <c:pt idx="1860">
                  <c:v>0.42300000000000032</c:v>
                </c:pt>
                <c:pt idx="1861">
                  <c:v>0.45120000000000005</c:v>
                </c:pt>
                <c:pt idx="1862">
                  <c:v>3.1301999999999999</c:v>
                </c:pt>
                <c:pt idx="1863">
                  <c:v>2.4815999999999998</c:v>
                </c:pt>
                <c:pt idx="1865">
                  <c:v>0.16920000000000046</c:v>
                </c:pt>
                <c:pt idx="1866">
                  <c:v>0.19740000000000046</c:v>
                </c:pt>
                <c:pt idx="1867">
                  <c:v>0.16920000000000046</c:v>
                </c:pt>
                <c:pt idx="1868">
                  <c:v>0.19740000000000046</c:v>
                </c:pt>
                <c:pt idx="1869">
                  <c:v>0.19740000000000046</c:v>
                </c:pt>
                <c:pt idx="1870">
                  <c:v>0.19740000000000046</c:v>
                </c:pt>
                <c:pt idx="1871">
                  <c:v>0.31020000000000031</c:v>
                </c:pt>
                <c:pt idx="1872">
                  <c:v>0.31020000000000031</c:v>
                </c:pt>
                <c:pt idx="1873">
                  <c:v>0.28200000000000008</c:v>
                </c:pt>
                <c:pt idx="1874">
                  <c:v>0.28200000000000008</c:v>
                </c:pt>
                <c:pt idx="1875">
                  <c:v>0.28200000000000008</c:v>
                </c:pt>
                <c:pt idx="1876">
                  <c:v>0.28200000000000008</c:v>
                </c:pt>
                <c:pt idx="1882">
                  <c:v>14.946</c:v>
                </c:pt>
                <c:pt idx="1883">
                  <c:v>32.712000000000003</c:v>
                </c:pt>
                <c:pt idx="1884">
                  <c:v>31.584</c:v>
                </c:pt>
                <c:pt idx="1885">
                  <c:v>30.174000000000031</c:v>
                </c:pt>
                <c:pt idx="1886">
                  <c:v>34.968000000000011</c:v>
                </c:pt>
                <c:pt idx="1887">
                  <c:v>32.43</c:v>
                </c:pt>
                <c:pt idx="1888">
                  <c:v>30.174000000000031</c:v>
                </c:pt>
                <c:pt idx="1889">
                  <c:v>34.122000000000121</c:v>
                </c:pt>
                <c:pt idx="1890">
                  <c:v>30.738</c:v>
                </c:pt>
                <c:pt idx="1891">
                  <c:v>33.839999999999996</c:v>
                </c:pt>
                <c:pt idx="1892">
                  <c:v>22.56</c:v>
                </c:pt>
                <c:pt idx="1893">
                  <c:v>14.946</c:v>
                </c:pt>
                <c:pt idx="1894">
                  <c:v>31.02</c:v>
                </c:pt>
                <c:pt idx="1895">
                  <c:v>31.02</c:v>
                </c:pt>
                <c:pt idx="1896">
                  <c:v>14.523</c:v>
                </c:pt>
                <c:pt idx="1897">
                  <c:v>30.174000000000031</c:v>
                </c:pt>
                <c:pt idx="1898">
                  <c:v>14.466600000000026</c:v>
                </c:pt>
                <c:pt idx="1899">
                  <c:v>13.592400000000024</c:v>
                </c:pt>
                <c:pt idx="1900">
                  <c:v>14.4384</c:v>
                </c:pt>
                <c:pt idx="1901">
                  <c:v>16.07400000000003</c:v>
                </c:pt>
                <c:pt idx="1902">
                  <c:v>15.3972</c:v>
                </c:pt>
                <c:pt idx="1903">
                  <c:v>1.5509999999999966</c:v>
                </c:pt>
                <c:pt idx="1904">
                  <c:v>14.382000000000026</c:v>
                </c:pt>
                <c:pt idx="1905">
                  <c:v>15.369000000000026</c:v>
                </c:pt>
                <c:pt idx="1906">
                  <c:v>12.492600000000024</c:v>
                </c:pt>
                <c:pt idx="1907">
                  <c:v>31.302</c:v>
                </c:pt>
                <c:pt idx="1908">
                  <c:v>13.8462</c:v>
                </c:pt>
                <c:pt idx="1909">
                  <c:v>12.69</c:v>
                </c:pt>
                <c:pt idx="1910">
                  <c:v>12.831</c:v>
                </c:pt>
                <c:pt idx="1911">
                  <c:v>12.154200000000001</c:v>
                </c:pt>
                <c:pt idx="1912">
                  <c:v>13.8462</c:v>
                </c:pt>
                <c:pt idx="1913">
                  <c:v>15.3972</c:v>
                </c:pt>
                <c:pt idx="1914">
                  <c:v>12.972000000000024</c:v>
                </c:pt>
                <c:pt idx="1915">
                  <c:v>13.0848</c:v>
                </c:pt>
                <c:pt idx="1916">
                  <c:v>11.364600000000022</c:v>
                </c:pt>
                <c:pt idx="1917">
                  <c:v>9.2213999999999992</c:v>
                </c:pt>
                <c:pt idx="1918">
                  <c:v>19.57079999999992</c:v>
                </c:pt>
                <c:pt idx="1919">
                  <c:v>12.408000000000001</c:v>
                </c:pt>
                <c:pt idx="1920">
                  <c:v>15.0306</c:v>
                </c:pt>
                <c:pt idx="1921">
                  <c:v>13.254</c:v>
                </c:pt>
                <c:pt idx="1922">
                  <c:v>29.327999999999999</c:v>
                </c:pt>
                <c:pt idx="1923">
                  <c:v>18.6402</c:v>
                </c:pt>
                <c:pt idx="1924">
                  <c:v>13.310400000000024</c:v>
                </c:pt>
                <c:pt idx="1925">
                  <c:v>14.7204</c:v>
                </c:pt>
                <c:pt idx="1926">
                  <c:v>19.457999999999988</c:v>
                </c:pt>
                <c:pt idx="1927">
                  <c:v>13.7052</c:v>
                </c:pt>
                <c:pt idx="1928">
                  <c:v>35.813999999999993</c:v>
                </c:pt>
                <c:pt idx="1929">
                  <c:v>17.314800000000098</c:v>
                </c:pt>
                <c:pt idx="1930">
                  <c:v>12.154200000000001</c:v>
                </c:pt>
                <c:pt idx="1931">
                  <c:v>12.210600000000001</c:v>
                </c:pt>
                <c:pt idx="1932">
                  <c:v>16.779</c:v>
                </c:pt>
                <c:pt idx="1933">
                  <c:v>16.75080000000003</c:v>
                </c:pt>
                <c:pt idx="1934">
                  <c:v>17.483999999999956</c:v>
                </c:pt>
                <c:pt idx="1935">
                  <c:v>8.7138000000000009</c:v>
                </c:pt>
                <c:pt idx="1936">
                  <c:v>17.963399999999904</c:v>
                </c:pt>
                <c:pt idx="1937">
                  <c:v>17.2302</c:v>
                </c:pt>
                <c:pt idx="1938">
                  <c:v>17.4558</c:v>
                </c:pt>
                <c:pt idx="1939">
                  <c:v>14.889600000000026</c:v>
                </c:pt>
                <c:pt idx="1940">
                  <c:v>16.468799999999916</c:v>
                </c:pt>
                <c:pt idx="1941">
                  <c:v>17.343</c:v>
                </c:pt>
                <c:pt idx="1942">
                  <c:v>8.8266000000000027</c:v>
                </c:pt>
                <c:pt idx="1943">
                  <c:v>17.483999999999956</c:v>
                </c:pt>
                <c:pt idx="1944">
                  <c:v>29.891999999999999</c:v>
                </c:pt>
                <c:pt idx="1945">
                  <c:v>31.02</c:v>
                </c:pt>
                <c:pt idx="1946">
                  <c:v>2.1713999999999998</c:v>
                </c:pt>
                <c:pt idx="1947">
                  <c:v>1.2407999999999964</c:v>
                </c:pt>
                <c:pt idx="1948">
                  <c:v>0.25380000000000008</c:v>
                </c:pt>
                <c:pt idx="1949">
                  <c:v>0.36660000000000031</c:v>
                </c:pt>
                <c:pt idx="1951">
                  <c:v>1.5650999999999966</c:v>
                </c:pt>
                <c:pt idx="1952">
                  <c:v>1.37616</c:v>
                </c:pt>
                <c:pt idx="1953">
                  <c:v>1.8612</c:v>
                </c:pt>
                <c:pt idx="1954">
                  <c:v>1.3817999999999964</c:v>
                </c:pt>
                <c:pt idx="1955">
                  <c:v>2.3969999999999967</c:v>
                </c:pt>
                <c:pt idx="1956">
                  <c:v>2.7438600000000002</c:v>
                </c:pt>
                <c:pt idx="1957">
                  <c:v>1.5227999999999966</c:v>
                </c:pt>
                <c:pt idx="1958">
                  <c:v>2.6113200000000001</c:v>
                </c:pt>
                <c:pt idx="1959">
                  <c:v>1.3535999999999964</c:v>
                </c:pt>
                <c:pt idx="1960">
                  <c:v>1.1844000000000001</c:v>
                </c:pt>
                <c:pt idx="1961">
                  <c:v>0.73320000000000163</c:v>
                </c:pt>
                <c:pt idx="1962">
                  <c:v>1.3253999999999964</c:v>
                </c:pt>
                <c:pt idx="1963">
                  <c:v>2.3490599999999922</c:v>
                </c:pt>
                <c:pt idx="1964">
                  <c:v>0.17202000000000001</c:v>
                </c:pt>
                <c:pt idx="1965">
                  <c:v>2.1657600000000001</c:v>
                </c:pt>
                <c:pt idx="1966">
                  <c:v>1.3535999999999964</c:v>
                </c:pt>
                <c:pt idx="1967">
                  <c:v>1.2971999999999964</c:v>
                </c:pt>
                <c:pt idx="1968">
                  <c:v>1.4381999999999964</c:v>
                </c:pt>
                <c:pt idx="1969">
                  <c:v>1.6919999999999966</c:v>
                </c:pt>
                <c:pt idx="1970">
                  <c:v>2.0670600000000001</c:v>
                </c:pt>
                <c:pt idx="1971">
                  <c:v>2.1713999999999998</c:v>
                </c:pt>
                <c:pt idx="1972">
                  <c:v>2.7410399999999999</c:v>
                </c:pt>
                <c:pt idx="1973">
                  <c:v>1.0151999999999957</c:v>
                </c:pt>
                <c:pt idx="1974">
                  <c:v>2.9609999999999999</c:v>
                </c:pt>
                <c:pt idx="1975">
                  <c:v>1.3817999999999964</c:v>
                </c:pt>
                <c:pt idx="1976">
                  <c:v>1.3817999999999964</c:v>
                </c:pt>
                <c:pt idx="1977">
                  <c:v>0.73320000000000163</c:v>
                </c:pt>
                <c:pt idx="1978">
                  <c:v>1.2238799999999956</c:v>
                </c:pt>
                <c:pt idx="1979">
                  <c:v>0.39480000000000104</c:v>
                </c:pt>
                <c:pt idx="1980">
                  <c:v>1.8894</c:v>
                </c:pt>
                <c:pt idx="1981">
                  <c:v>1.2407999999999964</c:v>
                </c:pt>
                <c:pt idx="1982">
                  <c:v>1.4381999999999964</c:v>
                </c:pt>
                <c:pt idx="1983">
                  <c:v>1.3535999999999964</c:v>
                </c:pt>
                <c:pt idx="1984">
                  <c:v>1.3535999999999964</c:v>
                </c:pt>
                <c:pt idx="1985">
                  <c:v>0.70500000000000163</c:v>
                </c:pt>
                <c:pt idx="1986">
                  <c:v>0.67680000000000284</c:v>
                </c:pt>
                <c:pt idx="1987">
                  <c:v>2.2278000000000002</c:v>
                </c:pt>
                <c:pt idx="1988">
                  <c:v>0.36660000000000031</c:v>
                </c:pt>
                <c:pt idx="1989">
                  <c:v>0.73320000000000163</c:v>
                </c:pt>
                <c:pt idx="1990">
                  <c:v>0.76140000000000163</c:v>
                </c:pt>
                <c:pt idx="1991">
                  <c:v>0.70500000000000163</c:v>
                </c:pt>
                <c:pt idx="1992">
                  <c:v>0.39480000000000104</c:v>
                </c:pt>
                <c:pt idx="1993">
                  <c:v>0.81780000000000164</c:v>
                </c:pt>
                <c:pt idx="1994">
                  <c:v>0.76140000000000163</c:v>
                </c:pt>
                <c:pt idx="1995">
                  <c:v>0.73320000000000163</c:v>
                </c:pt>
                <c:pt idx="1996">
                  <c:v>0.78960000000000063</c:v>
                </c:pt>
                <c:pt idx="1997">
                  <c:v>0.42300000000000032</c:v>
                </c:pt>
                <c:pt idx="1998">
                  <c:v>0.45120000000000005</c:v>
                </c:pt>
                <c:pt idx="1999">
                  <c:v>0.45120000000000005</c:v>
                </c:pt>
                <c:pt idx="2000">
                  <c:v>0.45120000000000005</c:v>
                </c:pt>
                <c:pt idx="2001">
                  <c:v>1.6919999999999966</c:v>
                </c:pt>
                <c:pt idx="2002">
                  <c:v>1.4663999999999964</c:v>
                </c:pt>
                <c:pt idx="2003">
                  <c:v>2.1713999999999998</c:v>
                </c:pt>
                <c:pt idx="2004">
                  <c:v>1.5227999999999966</c:v>
                </c:pt>
                <c:pt idx="2005">
                  <c:v>0.81780000000000164</c:v>
                </c:pt>
                <c:pt idx="2006">
                  <c:v>0.78395999999999999</c:v>
                </c:pt>
                <c:pt idx="2007">
                  <c:v>1.6919999999999966</c:v>
                </c:pt>
                <c:pt idx="2008">
                  <c:v>1.5538199999999998</c:v>
                </c:pt>
                <c:pt idx="2009">
                  <c:v>0.67680000000000284</c:v>
                </c:pt>
                <c:pt idx="2010">
                  <c:v>0.70500000000000163</c:v>
                </c:pt>
                <c:pt idx="2011">
                  <c:v>1.5509999999999966</c:v>
                </c:pt>
                <c:pt idx="2012">
                  <c:v>1.4663999999999964</c:v>
                </c:pt>
                <c:pt idx="2013">
                  <c:v>0.71345999999999998</c:v>
                </c:pt>
                <c:pt idx="2014">
                  <c:v>0.39480000000000104</c:v>
                </c:pt>
                <c:pt idx="2015">
                  <c:v>0.78960000000000063</c:v>
                </c:pt>
                <c:pt idx="2016">
                  <c:v>1.5509999999999966</c:v>
                </c:pt>
                <c:pt idx="2017">
                  <c:v>0.78960000000000063</c:v>
                </c:pt>
                <c:pt idx="2018">
                  <c:v>1.41</c:v>
                </c:pt>
                <c:pt idx="2019">
                  <c:v>1.5227999999999966</c:v>
                </c:pt>
                <c:pt idx="2020">
                  <c:v>0.87984000000000284</c:v>
                </c:pt>
                <c:pt idx="2021">
                  <c:v>2.3744399999999977</c:v>
                </c:pt>
                <c:pt idx="2022">
                  <c:v>1.6637999999999966</c:v>
                </c:pt>
                <c:pt idx="2023">
                  <c:v>0.90239999999999998</c:v>
                </c:pt>
                <c:pt idx="2024">
                  <c:v>0.84600000000000164</c:v>
                </c:pt>
                <c:pt idx="2025">
                  <c:v>1.3535999999999964</c:v>
                </c:pt>
                <c:pt idx="2027">
                  <c:v>0.9700799999999985</c:v>
                </c:pt>
                <c:pt idx="2028">
                  <c:v>0.19740000000000046</c:v>
                </c:pt>
                <c:pt idx="2029">
                  <c:v>0.25380000000000008</c:v>
                </c:pt>
                <c:pt idx="2030">
                  <c:v>5.9220000000000099E-2</c:v>
                </c:pt>
                <c:pt idx="2031">
                  <c:v>1.5227999999999966</c:v>
                </c:pt>
                <c:pt idx="2032">
                  <c:v>1.5227999999999966</c:v>
                </c:pt>
                <c:pt idx="2033">
                  <c:v>1.4663999999999964</c:v>
                </c:pt>
                <c:pt idx="2034">
                  <c:v>0.53580000000000005</c:v>
                </c:pt>
                <c:pt idx="2035">
                  <c:v>1.4663999999999964</c:v>
                </c:pt>
                <c:pt idx="2036">
                  <c:v>0.15792000000000037</c:v>
                </c:pt>
                <c:pt idx="2037">
                  <c:v>0.11562000000000026</c:v>
                </c:pt>
                <c:pt idx="2038">
                  <c:v>0.67680000000000284</c:v>
                </c:pt>
                <c:pt idx="2039">
                  <c:v>0.19740000000000046</c:v>
                </c:pt>
                <c:pt idx="2040">
                  <c:v>1.5509999999999966</c:v>
                </c:pt>
                <c:pt idx="2041">
                  <c:v>0.22560000000000024</c:v>
                </c:pt>
                <c:pt idx="2042">
                  <c:v>0.19740000000000046</c:v>
                </c:pt>
                <c:pt idx="2043">
                  <c:v>0.78960000000000063</c:v>
                </c:pt>
                <c:pt idx="2044">
                  <c:v>0.22560000000000024</c:v>
                </c:pt>
                <c:pt idx="2045">
                  <c:v>0.73320000000000163</c:v>
                </c:pt>
                <c:pt idx="2046">
                  <c:v>1.17876</c:v>
                </c:pt>
                <c:pt idx="2047">
                  <c:v>0.9841799999999985</c:v>
                </c:pt>
                <c:pt idx="2048">
                  <c:v>1.7202000000000033</c:v>
                </c:pt>
                <c:pt idx="2049">
                  <c:v>0.49068000000000067</c:v>
                </c:pt>
                <c:pt idx="2050">
                  <c:v>1.9655399999999956</c:v>
                </c:pt>
                <c:pt idx="2051">
                  <c:v>1.6355999999999966</c:v>
                </c:pt>
                <c:pt idx="2052">
                  <c:v>0.87984000000000284</c:v>
                </c:pt>
                <c:pt idx="2053">
                  <c:v>0.81498000000000004</c:v>
                </c:pt>
                <c:pt idx="2054">
                  <c:v>0.78395999999999999</c:v>
                </c:pt>
                <c:pt idx="2055">
                  <c:v>1.2407999999999964</c:v>
                </c:pt>
                <c:pt idx="2056">
                  <c:v>1.5791999999999966</c:v>
                </c:pt>
                <c:pt idx="2057">
                  <c:v>1.0151999999999957</c:v>
                </c:pt>
                <c:pt idx="2058">
                  <c:v>0.75012000000000234</c:v>
                </c:pt>
                <c:pt idx="2059">
                  <c:v>1.41</c:v>
                </c:pt>
                <c:pt idx="2060">
                  <c:v>0.19740000000000046</c:v>
                </c:pt>
                <c:pt idx="2061">
                  <c:v>0.56400000000000061</c:v>
                </c:pt>
                <c:pt idx="2062">
                  <c:v>0.78960000000000063</c:v>
                </c:pt>
                <c:pt idx="2063">
                  <c:v>0.73320000000000163</c:v>
                </c:pt>
                <c:pt idx="2064">
                  <c:v>0.56400000000000061</c:v>
                </c:pt>
                <c:pt idx="2065">
                  <c:v>0.62040000000000062</c:v>
                </c:pt>
                <c:pt idx="2066">
                  <c:v>2.0585999999999998</c:v>
                </c:pt>
                <c:pt idx="2067">
                  <c:v>0.28200000000000008</c:v>
                </c:pt>
                <c:pt idx="2068">
                  <c:v>0.80370000000000164</c:v>
                </c:pt>
                <c:pt idx="2069">
                  <c:v>0.78960000000000063</c:v>
                </c:pt>
                <c:pt idx="2070">
                  <c:v>0.33840000000000092</c:v>
                </c:pt>
                <c:pt idx="2071">
                  <c:v>1.9598999999999935</c:v>
                </c:pt>
                <c:pt idx="2072">
                  <c:v>0.73320000000000163</c:v>
                </c:pt>
                <c:pt idx="2073">
                  <c:v>0.45120000000000005</c:v>
                </c:pt>
                <c:pt idx="2074">
                  <c:v>0.16920000000000046</c:v>
                </c:pt>
                <c:pt idx="2075">
                  <c:v>0.73320000000000163</c:v>
                </c:pt>
                <c:pt idx="2076">
                  <c:v>0.31020000000000031</c:v>
                </c:pt>
                <c:pt idx="2077">
                  <c:v>0.62040000000000062</c:v>
                </c:pt>
                <c:pt idx="2078">
                  <c:v>0.78960000000000063</c:v>
                </c:pt>
                <c:pt idx="2079">
                  <c:v>0.25380000000000008</c:v>
                </c:pt>
                <c:pt idx="2080">
                  <c:v>1.24644</c:v>
                </c:pt>
                <c:pt idx="2081">
                  <c:v>0.59220000000000061</c:v>
                </c:pt>
                <c:pt idx="2082">
                  <c:v>1.58484</c:v>
                </c:pt>
                <c:pt idx="2083">
                  <c:v>0.78960000000000063</c:v>
                </c:pt>
                <c:pt idx="2084">
                  <c:v>0.36660000000000031</c:v>
                </c:pt>
                <c:pt idx="2085">
                  <c:v>0.82343999999999851</c:v>
                </c:pt>
                <c:pt idx="2086">
                  <c:v>1.0715999999999963</c:v>
                </c:pt>
                <c:pt idx="2087">
                  <c:v>0.32712000000000085</c:v>
                </c:pt>
                <c:pt idx="2088">
                  <c:v>0.28200000000000008</c:v>
                </c:pt>
                <c:pt idx="2089">
                  <c:v>0.87984000000000284</c:v>
                </c:pt>
                <c:pt idx="2090">
                  <c:v>0.47940000000000038</c:v>
                </c:pt>
                <c:pt idx="2091">
                  <c:v>0.47940000000000038</c:v>
                </c:pt>
                <c:pt idx="2092">
                  <c:v>0.95598000000000005</c:v>
                </c:pt>
                <c:pt idx="2093">
                  <c:v>1.0715999999999963</c:v>
                </c:pt>
                <c:pt idx="2094">
                  <c:v>0.36660000000000031</c:v>
                </c:pt>
                <c:pt idx="2095">
                  <c:v>0.23688000000000001</c:v>
                </c:pt>
                <c:pt idx="2096">
                  <c:v>0.21714000000000033</c:v>
                </c:pt>
                <c:pt idx="2097">
                  <c:v>0.42300000000000032</c:v>
                </c:pt>
                <c:pt idx="2098">
                  <c:v>1.72302</c:v>
                </c:pt>
                <c:pt idx="2099">
                  <c:v>0.53580000000000005</c:v>
                </c:pt>
                <c:pt idx="2100">
                  <c:v>0.36660000000000031</c:v>
                </c:pt>
                <c:pt idx="2101">
                  <c:v>0.59220000000000061</c:v>
                </c:pt>
                <c:pt idx="2102">
                  <c:v>0.53580000000000005</c:v>
                </c:pt>
                <c:pt idx="2106">
                  <c:v>0.81780000000000164</c:v>
                </c:pt>
                <c:pt idx="2107">
                  <c:v>1.2125999999999963</c:v>
                </c:pt>
                <c:pt idx="2108">
                  <c:v>0.78960000000000063</c:v>
                </c:pt>
                <c:pt idx="2109">
                  <c:v>0.73320000000000163</c:v>
                </c:pt>
                <c:pt idx="2110">
                  <c:v>0.81780000000000164</c:v>
                </c:pt>
                <c:pt idx="2111">
                  <c:v>0.76140000000000163</c:v>
                </c:pt>
                <c:pt idx="2112">
                  <c:v>0.81780000000000164</c:v>
                </c:pt>
                <c:pt idx="2113">
                  <c:v>0.84600000000000164</c:v>
                </c:pt>
                <c:pt idx="2114">
                  <c:v>0.76140000000000163</c:v>
                </c:pt>
                <c:pt idx="2115">
                  <c:v>0.73320000000000163</c:v>
                </c:pt>
                <c:pt idx="2116">
                  <c:v>0.84600000000000164</c:v>
                </c:pt>
                <c:pt idx="2117">
                  <c:v>0.44274000000000002</c:v>
                </c:pt>
                <c:pt idx="2118">
                  <c:v>0.39480000000000104</c:v>
                </c:pt>
                <c:pt idx="2119">
                  <c:v>0.35814000000000001</c:v>
                </c:pt>
                <c:pt idx="2120">
                  <c:v>0.49914000000000008</c:v>
                </c:pt>
                <c:pt idx="2121">
                  <c:v>0.42018000000000061</c:v>
                </c:pt>
                <c:pt idx="2122">
                  <c:v>0.64860000000000184</c:v>
                </c:pt>
                <c:pt idx="2123">
                  <c:v>0.62040000000000062</c:v>
                </c:pt>
                <c:pt idx="2124">
                  <c:v>0.39480000000000104</c:v>
                </c:pt>
                <c:pt idx="2125">
                  <c:v>0.45120000000000005</c:v>
                </c:pt>
                <c:pt idx="2126">
                  <c:v>0.36660000000000031</c:v>
                </c:pt>
                <c:pt idx="2127">
                  <c:v>0.62040000000000062</c:v>
                </c:pt>
                <c:pt idx="2128">
                  <c:v>0.45966000000000001</c:v>
                </c:pt>
                <c:pt idx="2129">
                  <c:v>0.66552000000000222</c:v>
                </c:pt>
                <c:pt idx="2130">
                  <c:v>0.70218000000000003</c:v>
                </c:pt>
                <c:pt idx="2131">
                  <c:v>0.39480000000000104</c:v>
                </c:pt>
                <c:pt idx="2132">
                  <c:v>0.67680000000000284</c:v>
                </c:pt>
                <c:pt idx="2133">
                  <c:v>0.64860000000000184</c:v>
                </c:pt>
                <c:pt idx="2134">
                  <c:v>0.39198000000000216</c:v>
                </c:pt>
                <c:pt idx="2135">
                  <c:v>0.47940000000000038</c:v>
                </c:pt>
                <c:pt idx="2136">
                  <c:v>0.39480000000000104</c:v>
                </c:pt>
                <c:pt idx="2137">
                  <c:v>0.64578000000000235</c:v>
                </c:pt>
                <c:pt idx="2138">
                  <c:v>0.39480000000000104</c:v>
                </c:pt>
                <c:pt idx="2139">
                  <c:v>0.67680000000000284</c:v>
                </c:pt>
                <c:pt idx="2140">
                  <c:v>0.33840000000000092</c:v>
                </c:pt>
                <c:pt idx="2141">
                  <c:v>0.62040000000000062</c:v>
                </c:pt>
                <c:pt idx="2142">
                  <c:v>0.33840000000000092</c:v>
                </c:pt>
                <c:pt idx="2143">
                  <c:v>0.33840000000000092</c:v>
                </c:pt>
                <c:pt idx="2144">
                  <c:v>0.64296000000000164</c:v>
                </c:pt>
                <c:pt idx="2145">
                  <c:v>0.39480000000000104</c:v>
                </c:pt>
                <c:pt idx="2146">
                  <c:v>0.36660000000000031</c:v>
                </c:pt>
                <c:pt idx="2147">
                  <c:v>0.39480000000000104</c:v>
                </c:pt>
                <c:pt idx="2148">
                  <c:v>0.62040000000000062</c:v>
                </c:pt>
                <c:pt idx="2149">
                  <c:v>0.33840000000000092</c:v>
                </c:pt>
                <c:pt idx="2150">
                  <c:v>0.33840000000000092</c:v>
                </c:pt>
                <c:pt idx="2151">
                  <c:v>0.53580000000000005</c:v>
                </c:pt>
                <c:pt idx="2152">
                  <c:v>0.33840000000000092</c:v>
                </c:pt>
                <c:pt idx="2153">
                  <c:v>0.73320000000000163</c:v>
                </c:pt>
                <c:pt idx="2154">
                  <c:v>0.33840000000000092</c:v>
                </c:pt>
                <c:pt idx="2155">
                  <c:v>0.28200000000000008</c:v>
                </c:pt>
                <c:pt idx="2156">
                  <c:v>0.39480000000000104</c:v>
                </c:pt>
                <c:pt idx="2157">
                  <c:v>0.70500000000000163</c:v>
                </c:pt>
                <c:pt idx="2158">
                  <c:v>0.47940000000000038</c:v>
                </c:pt>
                <c:pt idx="2159">
                  <c:v>0.73320000000000163</c:v>
                </c:pt>
                <c:pt idx="2160">
                  <c:v>0.76140000000000163</c:v>
                </c:pt>
                <c:pt idx="2161">
                  <c:v>0.42300000000000032</c:v>
                </c:pt>
                <c:pt idx="2162">
                  <c:v>0.33840000000000092</c:v>
                </c:pt>
                <c:pt idx="2163">
                  <c:v>0.64860000000000184</c:v>
                </c:pt>
                <c:pt idx="2164">
                  <c:v>0.36660000000000031</c:v>
                </c:pt>
                <c:pt idx="2165">
                  <c:v>0.73320000000000163</c:v>
                </c:pt>
                <c:pt idx="2166">
                  <c:v>0.41172000000000031</c:v>
                </c:pt>
                <c:pt idx="2167">
                  <c:v>0.81780000000000164</c:v>
                </c:pt>
                <c:pt idx="2171">
                  <c:v>0.60066000000000164</c:v>
                </c:pt>
                <c:pt idx="2172">
                  <c:v>0.42300000000000032</c:v>
                </c:pt>
                <c:pt idx="2173">
                  <c:v>0.45120000000000005</c:v>
                </c:pt>
                <c:pt idx="2174">
                  <c:v>0.39480000000000104</c:v>
                </c:pt>
                <c:pt idx="2175">
                  <c:v>0.19740000000000046</c:v>
                </c:pt>
                <c:pt idx="2176">
                  <c:v>0.23321400000000037</c:v>
                </c:pt>
                <c:pt idx="2177">
                  <c:v>0.16920000000000046</c:v>
                </c:pt>
                <c:pt idx="2178">
                  <c:v>0.45120000000000005</c:v>
                </c:pt>
                <c:pt idx="2179">
                  <c:v>0.61758000000000002</c:v>
                </c:pt>
                <c:pt idx="2180">
                  <c:v>0.53580000000000005</c:v>
                </c:pt>
                <c:pt idx="2181">
                  <c:v>0.18724800000000058</c:v>
                </c:pt>
                <c:pt idx="2182">
                  <c:v>8.4600000000000342E-2</c:v>
                </c:pt>
                <c:pt idx="2183">
                  <c:v>0.11280000000000009</c:v>
                </c:pt>
                <c:pt idx="2184">
                  <c:v>0.55835999999999997</c:v>
                </c:pt>
                <c:pt idx="2185">
                  <c:v>0.23941800000000049</c:v>
                </c:pt>
                <c:pt idx="2186">
                  <c:v>8.2062000000000024E-2</c:v>
                </c:pt>
                <c:pt idx="2188">
                  <c:v>1.6919999999999966</c:v>
                </c:pt>
                <c:pt idx="2189">
                  <c:v>1.2971999999999964</c:v>
                </c:pt>
                <c:pt idx="2190">
                  <c:v>1.1844000000000001</c:v>
                </c:pt>
                <c:pt idx="2191">
                  <c:v>0.53580000000000005</c:v>
                </c:pt>
                <c:pt idx="2192">
                  <c:v>0.56400000000000061</c:v>
                </c:pt>
                <c:pt idx="2197">
                  <c:v>0.25380000000000008</c:v>
                </c:pt>
                <c:pt idx="2198">
                  <c:v>0.25380000000000008</c:v>
                </c:pt>
                <c:pt idx="2199">
                  <c:v>2.0021999999999998</c:v>
                </c:pt>
                <c:pt idx="2200">
                  <c:v>1.2971999999999964</c:v>
                </c:pt>
                <c:pt idx="2201">
                  <c:v>1.6355999999999966</c:v>
                </c:pt>
                <c:pt idx="2202">
                  <c:v>1.3817999999999964</c:v>
                </c:pt>
                <c:pt idx="2203">
                  <c:v>1.2971999999999964</c:v>
                </c:pt>
                <c:pt idx="2209">
                  <c:v>5.6400000000000033E-2</c:v>
                </c:pt>
                <c:pt idx="2210">
                  <c:v>1.6919999999999966</c:v>
                </c:pt>
                <c:pt idx="2211">
                  <c:v>2.3969999999999967</c:v>
                </c:pt>
                <c:pt idx="2212">
                  <c:v>1.6919999999999966</c:v>
                </c:pt>
                <c:pt idx="2213">
                  <c:v>8.4600000000000342E-2</c:v>
                </c:pt>
                <c:pt idx="2214">
                  <c:v>2.1995999999999998</c:v>
                </c:pt>
                <c:pt idx="2215">
                  <c:v>2.0585999999999998</c:v>
                </c:pt>
                <c:pt idx="2216">
                  <c:v>2.5379999999999998</c:v>
                </c:pt>
                <c:pt idx="2218">
                  <c:v>1.2689999999999964</c:v>
                </c:pt>
                <c:pt idx="2219">
                  <c:v>5.0760000000000014</c:v>
                </c:pt>
                <c:pt idx="2220">
                  <c:v>5.3579999999999846</c:v>
                </c:pt>
                <c:pt idx="2221">
                  <c:v>4.8786000000000014</c:v>
                </c:pt>
                <c:pt idx="2222">
                  <c:v>5.3579999999999846</c:v>
                </c:pt>
                <c:pt idx="2223">
                  <c:v>5.64</c:v>
                </c:pt>
                <c:pt idx="2224">
                  <c:v>4.7939999999999996</c:v>
                </c:pt>
                <c:pt idx="2225">
                  <c:v>4.7094000000000014</c:v>
                </c:pt>
                <c:pt idx="2226">
                  <c:v>5.3579999999999846</c:v>
                </c:pt>
                <c:pt idx="2227">
                  <c:v>5.3579999999999846</c:v>
                </c:pt>
                <c:pt idx="2228">
                  <c:v>4.3992000000000004</c:v>
                </c:pt>
                <c:pt idx="2229">
                  <c:v>0.67680000000000284</c:v>
                </c:pt>
                <c:pt idx="2230">
                  <c:v>1.6637999999999966</c:v>
                </c:pt>
                <c:pt idx="2231">
                  <c:v>4.8503999999999996</c:v>
                </c:pt>
                <c:pt idx="2232">
                  <c:v>4.6247999999999845</c:v>
                </c:pt>
                <c:pt idx="2233">
                  <c:v>4.5966000000000014</c:v>
                </c:pt>
                <c:pt idx="2234">
                  <c:v>4.5119999999999996</c:v>
                </c:pt>
                <c:pt idx="2235">
                  <c:v>1.6073999999999966</c:v>
                </c:pt>
                <c:pt idx="2236">
                  <c:v>1.6355999999999966</c:v>
                </c:pt>
                <c:pt idx="2237">
                  <c:v>0.76140000000000163</c:v>
                </c:pt>
                <c:pt idx="2238">
                  <c:v>1.2125999999999963</c:v>
                </c:pt>
                <c:pt idx="2239">
                  <c:v>0.70500000000000163</c:v>
                </c:pt>
                <c:pt idx="2240">
                  <c:v>1.5509999999999966</c:v>
                </c:pt>
                <c:pt idx="2241">
                  <c:v>1.7484000000000033</c:v>
                </c:pt>
                <c:pt idx="2242">
                  <c:v>1.2971999999999964</c:v>
                </c:pt>
                <c:pt idx="2243">
                  <c:v>1.2689999999999964</c:v>
                </c:pt>
                <c:pt idx="2244">
                  <c:v>1.6355999999999966</c:v>
                </c:pt>
                <c:pt idx="2245">
                  <c:v>1.6637999999999966</c:v>
                </c:pt>
                <c:pt idx="2246">
                  <c:v>0.70500000000000163</c:v>
                </c:pt>
                <c:pt idx="2247">
                  <c:v>0.70500000000000163</c:v>
                </c:pt>
                <c:pt idx="2248">
                  <c:v>0.76140000000000163</c:v>
                </c:pt>
                <c:pt idx="2249">
                  <c:v>1.2689999999999964</c:v>
                </c:pt>
                <c:pt idx="2250">
                  <c:v>1.2125999999999963</c:v>
                </c:pt>
                <c:pt idx="2251">
                  <c:v>1.2689999999999964</c:v>
                </c:pt>
                <c:pt idx="2252">
                  <c:v>1.2492599999999998</c:v>
                </c:pt>
                <c:pt idx="2253">
                  <c:v>1.6919999999999966</c:v>
                </c:pt>
                <c:pt idx="2254">
                  <c:v>1.2125999999999963</c:v>
                </c:pt>
                <c:pt idx="2255">
                  <c:v>1.2971999999999964</c:v>
                </c:pt>
                <c:pt idx="2256">
                  <c:v>1.31412</c:v>
                </c:pt>
                <c:pt idx="2257">
                  <c:v>0.70500000000000163</c:v>
                </c:pt>
                <c:pt idx="2258">
                  <c:v>1.3253999999999964</c:v>
                </c:pt>
                <c:pt idx="2259">
                  <c:v>0.64860000000000184</c:v>
                </c:pt>
                <c:pt idx="2260">
                  <c:v>0.67680000000000284</c:v>
                </c:pt>
                <c:pt idx="2261">
                  <c:v>2.6649000000000012</c:v>
                </c:pt>
                <c:pt idx="2262">
                  <c:v>0.70500000000000163</c:v>
                </c:pt>
                <c:pt idx="2263">
                  <c:v>1.6919999999999966</c:v>
                </c:pt>
                <c:pt idx="2264">
                  <c:v>1.0151999999999957</c:v>
                </c:pt>
                <c:pt idx="2265">
                  <c:v>0.73320000000000163</c:v>
                </c:pt>
                <c:pt idx="2266">
                  <c:v>0.74448000000000003</c:v>
                </c:pt>
                <c:pt idx="2267">
                  <c:v>1.41</c:v>
                </c:pt>
                <c:pt idx="2268">
                  <c:v>0.31020000000000031</c:v>
                </c:pt>
                <c:pt idx="2269">
                  <c:v>2.2278000000000002</c:v>
                </c:pt>
                <c:pt idx="2270">
                  <c:v>0.95034000000000063</c:v>
                </c:pt>
                <c:pt idx="2271">
                  <c:v>1.7766000000000033</c:v>
                </c:pt>
                <c:pt idx="2272">
                  <c:v>2.2559999999999998</c:v>
                </c:pt>
                <c:pt idx="2273">
                  <c:v>2.5379999999999998</c:v>
                </c:pt>
                <c:pt idx="2274">
                  <c:v>1.833</c:v>
                </c:pt>
                <c:pt idx="2275">
                  <c:v>0.73320000000000163</c:v>
                </c:pt>
                <c:pt idx="2276">
                  <c:v>1.6919999999999966</c:v>
                </c:pt>
                <c:pt idx="2277">
                  <c:v>2.5097999999999998</c:v>
                </c:pt>
                <c:pt idx="2278">
                  <c:v>2.7438600000000002</c:v>
                </c:pt>
                <c:pt idx="2279">
                  <c:v>2.2278000000000002</c:v>
                </c:pt>
                <c:pt idx="2280">
                  <c:v>1.7484000000000033</c:v>
                </c:pt>
                <c:pt idx="2281">
                  <c:v>2.1432000000000002</c:v>
                </c:pt>
                <c:pt idx="2282">
                  <c:v>4.4273999999999996</c:v>
                </c:pt>
                <c:pt idx="2283">
                  <c:v>1.7484000000000033</c:v>
                </c:pt>
                <c:pt idx="2284">
                  <c:v>2.7353999999999998</c:v>
                </c:pt>
                <c:pt idx="2285">
                  <c:v>2.1713999999999998</c:v>
                </c:pt>
                <c:pt idx="2286">
                  <c:v>2.4251999999999998</c:v>
                </c:pt>
                <c:pt idx="2287">
                  <c:v>2.7072000000000012</c:v>
                </c:pt>
                <c:pt idx="2288">
                  <c:v>2.3687999999999998</c:v>
                </c:pt>
                <c:pt idx="2289">
                  <c:v>2.6507999999999998</c:v>
                </c:pt>
                <c:pt idx="2290">
                  <c:v>2.1432000000000002</c:v>
                </c:pt>
                <c:pt idx="2291">
                  <c:v>2.7353999999999998</c:v>
                </c:pt>
                <c:pt idx="2292">
                  <c:v>5.3016000000000014</c:v>
                </c:pt>
                <c:pt idx="2293">
                  <c:v>1.2125999999999963</c:v>
                </c:pt>
                <c:pt idx="2294">
                  <c:v>4.7939999999999996</c:v>
                </c:pt>
                <c:pt idx="2295">
                  <c:v>1.1844000000000001</c:v>
                </c:pt>
                <c:pt idx="2296">
                  <c:v>1.4381999999999964</c:v>
                </c:pt>
                <c:pt idx="2297">
                  <c:v>2.4533999999999998</c:v>
                </c:pt>
                <c:pt idx="2298">
                  <c:v>0.76140000000000163</c:v>
                </c:pt>
                <c:pt idx="2320">
                  <c:v>1.7484000000000033</c:v>
                </c:pt>
                <c:pt idx="2321">
                  <c:v>1.833</c:v>
                </c:pt>
                <c:pt idx="2322">
                  <c:v>1.7202000000000033</c:v>
                </c:pt>
                <c:pt idx="2323">
                  <c:v>1.6355999999999966</c:v>
                </c:pt>
                <c:pt idx="2324">
                  <c:v>2.82</c:v>
                </c:pt>
                <c:pt idx="2325">
                  <c:v>3.1019999999999999</c:v>
                </c:pt>
                <c:pt idx="2326">
                  <c:v>1.3535999999999964</c:v>
                </c:pt>
                <c:pt idx="2327">
                  <c:v>1.2407999999999964</c:v>
                </c:pt>
                <c:pt idx="2328">
                  <c:v>1.2407999999999964</c:v>
                </c:pt>
                <c:pt idx="2329">
                  <c:v>1.2407999999999964</c:v>
                </c:pt>
                <c:pt idx="2330">
                  <c:v>1.2971999999999964</c:v>
                </c:pt>
                <c:pt idx="2331">
                  <c:v>1.1844000000000001</c:v>
                </c:pt>
                <c:pt idx="2332">
                  <c:v>1.2407999999999964</c:v>
                </c:pt>
                <c:pt idx="2333">
                  <c:v>1.1279999999999963</c:v>
                </c:pt>
                <c:pt idx="2334">
                  <c:v>1.2971999999999964</c:v>
                </c:pt>
                <c:pt idx="2335">
                  <c:v>1.4381999999999964</c:v>
                </c:pt>
                <c:pt idx="2336">
                  <c:v>1.3253999999999964</c:v>
                </c:pt>
                <c:pt idx="2337">
                  <c:v>1.2407999999999964</c:v>
                </c:pt>
                <c:pt idx="2338">
                  <c:v>1.5227999999999966</c:v>
                </c:pt>
                <c:pt idx="2339">
                  <c:v>1.2971999999999964</c:v>
                </c:pt>
                <c:pt idx="2340">
                  <c:v>1.3535999999999964</c:v>
                </c:pt>
                <c:pt idx="2341">
                  <c:v>1.41</c:v>
                </c:pt>
                <c:pt idx="2347">
                  <c:v>3.7223999999999999</c:v>
                </c:pt>
                <c:pt idx="2348">
                  <c:v>0.78960000000000063</c:v>
                </c:pt>
                <c:pt idx="2349">
                  <c:v>0.84600000000000164</c:v>
                </c:pt>
                <c:pt idx="2350">
                  <c:v>0.78960000000000063</c:v>
                </c:pt>
                <c:pt idx="2351">
                  <c:v>8.2062000000000008</c:v>
                </c:pt>
                <c:pt idx="2352">
                  <c:v>4.0043999999999995</c:v>
                </c:pt>
                <c:pt idx="2353">
                  <c:v>5.4990000000000014</c:v>
                </c:pt>
                <c:pt idx="2354">
                  <c:v>3.8633999999999999</c:v>
                </c:pt>
                <c:pt idx="2355">
                  <c:v>3.6377999999999999</c:v>
                </c:pt>
                <c:pt idx="2356">
                  <c:v>0.81780000000000164</c:v>
                </c:pt>
                <c:pt idx="2357">
                  <c:v>3.5531999999999999</c:v>
                </c:pt>
                <c:pt idx="2358">
                  <c:v>3.5249999999999999</c:v>
                </c:pt>
                <c:pt idx="2359">
                  <c:v>3.4967999999999977</c:v>
                </c:pt>
                <c:pt idx="2360">
                  <c:v>3.3839999999999999</c:v>
                </c:pt>
                <c:pt idx="2361">
                  <c:v>3.3557999999999977</c:v>
                </c:pt>
                <c:pt idx="2362">
                  <c:v>3.3275999999999999</c:v>
                </c:pt>
                <c:pt idx="2363">
                  <c:v>0.95880000000000165</c:v>
                </c:pt>
                <c:pt idx="2364">
                  <c:v>0.90239999999999998</c:v>
                </c:pt>
                <c:pt idx="2365">
                  <c:v>0.87420000000000164</c:v>
                </c:pt>
                <c:pt idx="2366">
                  <c:v>0.95880000000000165</c:v>
                </c:pt>
                <c:pt idx="2367">
                  <c:v>0.93060000000000065</c:v>
                </c:pt>
                <c:pt idx="2368">
                  <c:v>4.2582000000000004</c:v>
                </c:pt>
                <c:pt idx="2369">
                  <c:v>4.0607999999999995</c:v>
                </c:pt>
                <c:pt idx="2374">
                  <c:v>0.47940000000000038</c:v>
                </c:pt>
                <c:pt idx="2375">
                  <c:v>0.62040000000000062</c:v>
                </c:pt>
                <c:pt idx="2376">
                  <c:v>0.95880000000000165</c:v>
                </c:pt>
                <c:pt idx="2377">
                  <c:v>0.67680000000000284</c:v>
                </c:pt>
                <c:pt idx="2378">
                  <c:v>0.50760000000000005</c:v>
                </c:pt>
                <c:pt idx="2379">
                  <c:v>0.73320000000000163</c:v>
                </c:pt>
                <c:pt idx="2380">
                  <c:v>1.0433999999999963</c:v>
                </c:pt>
                <c:pt idx="2381">
                  <c:v>0.73320000000000163</c:v>
                </c:pt>
                <c:pt idx="2382">
                  <c:v>0.98699999999999999</c:v>
                </c:pt>
                <c:pt idx="2383">
                  <c:v>1.6355999999999966</c:v>
                </c:pt>
                <c:pt idx="2384">
                  <c:v>0.53580000000000005</c:v>
                </c:pt>
                <c:pt idx="2385">
                  <c:v>0.62040000000000062</c:v>
                </c:pt>
                <c:pt idx="2386">
                  <c:v>0.67680000000000284</c:v>
                </c:pt>
                <c:pt idx="2387">
                  <c:v>0.70500000000000163</c:v>
                </c:pt>
                <c:pt idx="2388">
                  <c:v>0.64860000000000184</c:v>
                </c:pt>
                <c:pt idx="2389">
                  <c:v>0.93060000000000065</c:v>
                </c:pt>
                <c:pt idx="2390">
                  <c:v>0.95880000000000165</c:v>
                </c:pt>
                <c:pt idx="2391">
                  <c:v>1.3817999999999964</c:v>
                </c:pt>
                <c:pt idx="2392">
                  <c:v>0.56400000000000061</c:v>
                </c:pt>
                <c:pt idx="2393">
                  <c:v>1.0433999999999963</c:v>
                </c:pt>
                <c:pt idx="2394">
                  <c:v>0.59220000000000061</c:v>
                </c:pt>
                <c:pt idx="2395">
                  <c:v>1.0151999999999957</c:v>
                </c:pt>
                <c:pt idx="2396">
                  <c:v>0.64860000000000184</c:v>
                </c:pt>
                <c:pt idx="2397">
                  <c:v>0.93060000000000065</c:v>
                </c:pt>
                <c:pt idx="2398">
                  <c:v>2.2842000000000002</c:v>
                </c:pt>
                <c:pt idx="2399">
                  <c:v>1.2689999999999964</c:v>
                </c:pt>
                <c:pt idx="2400">
                  <c:v>1.0433999999999963</c:v>
                </c:pt>
                <c:pt idx="2401">
                  <c:v>0.78960000000000063</c:v>
                </c:pt>
                <c:pt idx="2402">
                  <c:v>0.87420000000000164</c:v>
                </c:pt>
                <c:pt idx="2403">
                  <c:v>0.87420000000000164</c:v>
                </c:pt>
                <c:pt idx="2404">
                  <c:v>0.93060000000000065</c:v>
                </c:pt>
                <c:pt idx="2405">
                  <c:v>0.95880000000000165</c:v>
                </c:pt>
                <c:pt idx="2406">
                  <c:v>0.93060000000000065</c:v>
                </c:pt>
                <c:pt idx="2407">
                  <c:v>1.1562000000000001</c:v>
                </c:pt>
                <c:pt idx="2408">
                  <c:v>0.90239999999999998</c:v>
                </c:pt>
                <c:pt idx="2409">
                  <c:v>1.1844000000000001</c:v>
                </c:pt>
                <c:pt idx="2411">
                  <c:v>1.833</c:v>
                </c:pt>
                <c:pt idx="2412">
                  <c:v>1.7766000000000033</c:v>
                </c:pt>
                <c:pt idx="2413">
                  <c:v>2.9045999999999998</c:v>
                </c:pt>
                <c:pt idx="2414">
                  <c:v>0.16920000000000046</c:v>
                </c:pt>
                <c:pt idx="2415">
                  <c:v>0.33840000000000092</c:v>
                </c:pt>
                <c:pt idx="2416">
                  <c:v>0.76140000000000163</c:v>
                </c:pt>
                <c:pt idx="2417">
                  <c:v>5.6400000000000033E-2</c:v>
                </c:pt>
                <c:pt idx="2418">
                  <c:v>0.59220000000000061</c:v>
                </c:pt>
                <c:pt idx="2419">
                  <c:v>0.53580000000000005</c:v>
                </c:pt>
                <c:pt idx="2420">
                  <c:v>0.62040000000000062</c:v>
                </c:pt>
                <c:pt idx="2421">
                  <c:v>0.62040000000000062</c:v>
                </c:pt>
                <c:pt idx="2422">
                  <c:v>0.59220000000000061</c:v>
                </c:pt>
                <c:pt idx="2423">
                  <c:v>0.56400000000000061</c:v>
                </c:pt>
                <c:pt idx="2424">
                  <c:v>1.833</c:v>
                </c:pt>
                <c:pt idx="2425">
                  <c:v>2.0585999999999998</c:v>
                </c:pt>
                <c:pt idx="2426">
                  <c:v>0.64860000000000184</c:v>
                </c:pt>
                <c:pt idx="2427">
                  <c:v>2.1149999999999998</c:v>
                </c:pt>
                <c:pt idx="2428">
                  <c:v>2.1149999999999998</c:v>
                </c:pt>
                <c:pt idx="2429">
                  <c:v>0.67680000000000284</c:v>
                </c:pt>
                <c:pt idx="2430">
                  <c:v>2.2559999999999998</c:v>
                </c:pt>
                <c:pt idx="2431">
                  <c:v>0.64860000000000184</c:v>
                </c:pt>
                <c:pt idx="2432">
                  <c:v>2.1149999999999998</c:v>
                </c:pt>
                <c:pt idx="2433">
                  <c:v>1.8048</c:v>
                </c:pt>
                <c:pt idx="2434">
                  <c:v>0.78960000000000063</c:v>
                </c:pt>
                <c:pt idx="2435">
                  <c:v>0.62040000000000062</c:v>
                </c:pt>
                <c:pt idx="2436">
                  <c:v>0.78960000000000063</c:v>
                </c:pt>
                <c:pt idx="2437">
                  <c:v>0.70500000000000163</c:v>
                </c:pt>
                <c:pt idx="2438">
                  <c:v>0.67680000000000284</c:v>
                </c:pt>
                <c:pt idx="2439">
                  <c:v>1.7766000000000033</c:v>
                </c:pt>
                <c:pt idx="2440">
                  <c:v>0.36660000000000031</c:v>
                </c:pt>
                <c:pt idx="2441">
                  <c:v>0.33840000000000092</c:v>
                </c:pt>
                <c:pt idx="2442">
                  <c:v>0.31020000000000031</c:v>
                </c:pt>
                <c:pt idx="2443">
                  <c:v>0.31020000000000031</c:v>
                </c:pt>
                <c:pt idx="2444">
                  <c:v>0.28200000000000008</c:v>
                </c:pt>
                <c:pt idx="2445">
                  <c:v>0.31020000000000031</c:v>
                </c:pt>
                <c:pt idx="2446">
                  <c:v>0.33840000000000092</c:v>
                </c:pt>
                <c:pt idx="2447">
                  <c:v>8.8266000000000027</c:v>
                </c:pt>
                <c:pt idx="2448">
                  <c:v>9.841800000000001</c:v>
                </c:pt>
                <c:pt idx="2449">
                  <c:v>9.6726000000000028</c:v>
                </c:pt>
                <c:pt idx="2450">
                  <c:v>9.1650000000000027</c:v>
                </c:pt>
                <c:pt idx="2451">
                  <c:v>9.447000000000001</c:v>
                </c:pt>
                <c:pt idx="2452">
                  <c:v>9.1932000000000009</c:v>
                </c:pt>
                <c:pt idx="2453">
                  <c:v>9.5034000000000027</c:v>
                </c:pt>
                <c:pt idx="2454">
                  <c:v>8.9958000000000027</c:v>
                </c:pt>
                <c:pt idx="2455">
                  <c:v>9.1086000000000009</c:v>
                </c:pt>
                <c:pt idx="2456">
                  <c:v>2.5013399999999999</c:v>
                </c:pt>
                <c:pt idx="2458">
                  <c:v>8.7138000000000009</c:v>
                </c:pt>
                <c:pt idx="2459">
                  <c:v>8.8548000000000027</c:v>
                </c:pt>
                <c:pt idx="2460">
                  <c:v>1.9147799999999968</c:v>
                </c:pt>
                <c:pt idx="2461">
                  <c:v>9.0240000000000009</c:v>
                </c:pt>
                <c:pt idx="2462">
                  <c:v>9.0240000000000009</c:v>
                </c:pt>
                <c:pt idx="2463">
                  <c:v>8.9676000000000027</c:v>
                </c:pt>
                <c:pt idx="2464">
                  <c:v>2.5436399999999999</c:v>
                </c:pt>
                <c:pt idx="2465">
                  <c:v>8.4318000000000008</c:v>
                </c:pt>
                <c:pt idx="2466">
                  <c:v>8.9958000000000027</c:v>
                </c:pt>
                <c:pt idx="2467">
                  <c:v>8.8830000000000027</c:v>
                </c:pt>
                <c:pt idx="2468">
                  <c:v>8.7138000000000009</c:v>
                </c:pt>
                <c:pt idx="2469">
                  <c:v>0.62040000000000062</c:v>
                </c:pt>
                <c:pt idx="2470">
                  <c:v>8.8830000000000027</c:v>
                </c:pt>
                <c:pt idx="2471">
                  <c:v>0.64860000000000184</c:v>
                </c:pt>
                <c:pt idx="2472">
                  <c:v>1.8894</c:v>
                </c:pt>
                <c:pt idx="2473">
                  <c:v>1.833</c:v>
                </c:pt>
                <c:pt idx="2475">
                  <c:v>0.62040000000000062</c:v>
                </c:pt>
                <c:pt idx="2476">
                  <c:v>2.0303999999999998</c:v>
                </c:pt>
                <c:pt idx="2477">
                  <c:v>0.60630000000000062</c:v>
                </c:pt>
                <c:pt idx="2478">
                  <c:v>1.9175999999999935</c:v>
                </c:pt>
                <c:pt idx="2479">
                  <c:v>2.0303999999999998</c:v>
                </c:pt>
                <c:pt idx="2480">
                  <c:v>1.9034999999999935</c:v>
                </c:pt>
                <c:pt idx="2481">
                  <c:v>0.62040000000000062</c:v>
                </c:pt>
                <c:pt idx="2482">
                  <c:v>1.7737799999999999</c:v>
                </c:pt>
                <c:pt idx="2483">
                  <c:v>0.73320000000000163</c:v>
                </c:pt>
                <c:pt idx="2484">
                  <c:v>0.62040000000000062</c:v>
                </c:pt>
                <c:pt idx="2485">
                  <c:v>0.46248000000000061</c:v>
                </c:pt>
                <c:pt idx="2487">
                  <c:v>0.27072000000000002</c:v>
                </c:pt>
                <c:pt idx="2488">
                  <c:v>0.49068000000000067</c:v>
                </c:pt>
                <c:pt idx="2489">
                  <c:v>0.21996000000000049</c:v>
                </c:pt>
                <c:pt idx="2490">
                  <c:v>0.65424000000000271</c:v>
                </c:pt>
                <c:pt idx="2491">
                  <c:v>1.7822400000000047</c:v>
                </c:pt>
                <c:pt idx="2492">
                  <c:v>0.59220000000000061</c:v>
                </c:pt>
                <c:pt idx="2493">
                  <c:v>0.65988000000000235</c:v>
                </c:pt>
                <c:pt idx="2494">
                  <c:v>0.70500000000000163</c:v>
                </c:pt>
                <c:pt idx="2495">
                  <c:v>0.59220000000000061</c:v>
                </c:pt>
                <c:pt idx="2496">
                  <c:v>2.3039399999999999</c:v>
                </c:pt>
                <c:pt idx="2497">
                  <c:v>1.8837599999999999</c:v>
                </c:pt>
                <c:pt idx="2498">
                  <c:v>7.6139999999999866</c:v>
                </c:pt>
                <c:pt idx="2500">
                  <c:v>1.8386400000000001</c:v>
                </c:pt>
                <c:pt idx="2501">
                  <c:v>0.60912000000000122</c:v>
                </c:pt>
                <c:pt idx="2502">
                  <c:v>0.71910000000000163</c:v>
                </c:pt>
                <c:pt idx="2503">
                  <c:v>2.01912</c:v>
                </c:pt>
                <c:pt idx="2504">
                  <c:v>2.1770399999999999</c:v>
                </c:pt>
                <c:pt idx="2512">
                  <c:v>1.1279999999999963</c:v>
                </c:pt>
                <c:pt idx="2513">
                  <c:v>1.0715999999999963</c:v>
                </c:pt>
                <c:pt idx="2514">
                  <c:v>1.3535999999999964</c:v>
                </c:pt>
                <c:pt idx="2515">
                  <c:v>0.93060000000000065</c:v>
                </c:pt>
                <c:pt idx="2516">
                  <c:v>40.89</c:v>
                </c:pt>
                <c:pt idx="2517">
                  <c:v>44.556000000000004</c:v>
                </c:pt>
                <c:pt idx="2518">
                  <c:v>47.376000000000005</c:v>
                </c:pt>
                <c:pt idx="2519">
                  <c:v>53.58</c:v>
                </c:pt>
                <c:pt idx="2520">
                  <c:v>49.349999999999994</c:v>
                </c:pt>
                <c:pt idx="2521">
                  <c:v>41.736000000000011</c:v>
                </c:pt>
                <c:pt idx="2522">
                  <c:v>55.836000000000006</c:v>
                </c:pt>
                <c:pt idx="2525">
                  <c:v>4.1171999999999844</c:v>
                </c:pt>
                <c:pt idx="2526">
                  <c:v>5.9502000000000024</c:v>
                </c:pt>
                <c:pt idx="2527">
                  <c:v>5.0760000000000014</c:v>
                </c:pt>
                <c:pt idx="2528">
                  <c:v>4.5119999999999996</c:v>
                </c:pt>
                <c:pt idx="2529">
                  <c:v>4.9068000000000014</c:v>
                </c:pt>
                <c:pt idx="2530">
                  <c:v>7.8396000000000097</c:v>
                </c:pt>
                <c:pt idx="2531">
                  <c:v>8.2626000000000008</c:v>
                </c:pt>
                <c:pt idx="2532">
                  <c:v>4.8786000000000014</c:v>
                </c:pt>
                <c:pt idx="2533">
                  <c:v>5.9219999999999997</c:v>
                </c:pt>
                <c:pt idx="2534">
                  <c:v>7.1345999999999865</c:v>
                </c:pt>
                <c:pt idx="2535">
                  <c:v>7.1627999999999865</c:v>
                </c:pt>
                <c:pt idx="2536">
                  <c:v>4.4273999999999996</c:v>
                </c:pt>
                <c:pt idx="2537">
                  <c:v>4.3992000000000004</c:v>
                </c:pt>
                <c:pt idx="2538">
                  <c:v>4.3710000000000004</c:v>
                </c:pt>
                <c:pt idx="2539">
                  <c:v>7.6985999999999875</c:v>
                </c:pt>
                <c:pt idx="2540">
                  <c:v>4.3992000000000004</c:v>
                </c:pt>
                <c:pt idx="2541">
                  <c:v>7.6421999999999866</c:v>
                </c:pt>
                <c:pt idx="2542">
                  <c:v>7.5293999999999999</c:v>
                </c:pt>
                <c:pt idx="2543">
                  <c:v>4.2018000000000004</c:v>
                </c:pt>
                <c:pt idx="2544">
                  <c:v>5.3862000000000014</c:v>
                </c:pt>
                <c:pt idx="2545">
                  <c:v>6.8525999999999865</c:v>
                </c:pt>
                <c:pt idx="2546">
                  <c:v>7.5575999999999945</c:v>
                </c:pt>
                <c:pt idx="2547">
                  <c:v>4.8786000000000014</c:v>
                </c:pt>
                <c:pt idx="2548">
                  <c:v>5.3297999999999996</c:v>
                </c:pt>
                <c:pt idx="2549">
                  <c:v>6.2322000000000024</c:v>
                </c:pt>
                <c:pt idx="2550">
                  <c:v>4.5683999999999996</c:v>
                </c:pt>
                <c:pt idx="2551">
                  <c:v>4.7376000000000014</c:v>
                </c:pt>
                <c:pt idx="2552">
                  <c:v>4.7094000000000014</c:v>
                </c:pt>
                <c:pt idx="2553">
                  <c:v>6.4860000000000024</c:v>
                </c:pt>
                <c:pt idx="2554">
                  <c:v>4.8503999999999996</c:v>
                </c:pt>
                <c:pt idx="2555">
                  <c:v>4.5402000000000013</c:v>
                </c:pt>
                <c:pt idx="2556">
                  <c:v>4.5683999999999996</c:v>
                </c:pt>
                <c:pt idx="2557">
                  <c:v>6.7116000000000033</c:v>
                </c:pt>
                <c:pt idx="2558">
                  <c:v>4.8503999999999996</c:v>
                </c:pt>
                <c:pt idx="2559">
                  <c:v>4.7939999999999996</c:v>
                </c:pt>
                <c:pt idx="2560">
                  <c:v>4.5966000000000014</c:v>
                </c:pt>
                <c:pt idx="2561">
                  <c:v>7.2473999999999998</c:v>
                </c:pt>
                <c:pt idx="2562">
                  <c:v>4.5966000000000014</c:v>
                </c:pt>
                <c:pt idx="2563">
                  <c:v>4.3992000000000004</c:v>
                </c:pt>
                <c:pt idx="2564">
                  <c:v>4.9914000000000014</c:v>
                </c:pt>
                <c:pt idx="2565">
                  <c:v>0.53580000000000005</c:v>
                </c:pt>
                <c:pt idx="2566">
                  <c:v>4.6529999999999845</c:v>
                </c:pt>
                <c:pt idx="2567">
                  <c:v>0.47940000000000038</c:v>
                </c:pt>
                <c:pt idx="2568">
                  <c:v>0.53580000000000005</c:v>
                </c:pt>
                <c:pt idx="2569">
                  <c:v>0.53580000000000005</c:v>
                </c:pt>
                <c:pt idx="2570">
                  <c:v>0.56400000000000061</c:v>
                </c:pt>
                <c:pt idx="2571">
                  <c:v>0.50760000000000005</c:v>
                </c:pt>
                <c:pt idx="2572">
                  <c:v>0.47940000000000038</c:v>
                </c:pt>
                <c:pt idx="2573">
                  <c:v>4.4838000000000013</c:v>
                </c:pt>
                <c:pt idx="2574">
                  <c:v>0.56400000000000061</c:v>
                </c:pt>
                <c:pt idx="2575">
                  <c:v>0.47940000000000038</c:v>
                </c:pt>
                <c:pt idx="2576">
                  <c:v>0.50760000000000005</c:v>
                </c:pt>
                <c:pt idx="2577">
                  <c:v>0.47940000000000038</c:v>
                </c:pt>
                <c:pt idx="2578">
                  <c:v>0.73320000000000163</c:v>
                </c:pt>
                <c:pt idx="2579">
                  <c:v>0.47940000000000038</c:v>
                </c:pt>
                <c:pt idx="2580">
                  <c:v>0.45120000000000005</c:v>
                </c:pt>
                <c:pt idx="2586">
                  <c:v>0.98699999999999999</c:v>
                </c:pt>
                <c:pt idx="2587">
                  <c:v>1.2407999999999964</c:v>
                </c:pt>
                <c:pt idx="2588">
                  <c:v>1.2407999999999964</c:v>
                </c:pt>
                <c:pt idx="2589">
                  <c:v>3.1865999999999999</c:v>
                </c:pt>
                <c:pt idx="2590">
                  <c:v>3.6659999999999999</c:v>
                </c:pt>
                <c:pt idx="2591">
                  <c:v>5.9784000000000024</c:v>
                </c:pt>
                <c:pt idx="2592">
                  <c:v>3.4685999999999999</c:v>
                </c:pt>
                <c:pt idx="2593">
                  <c:v>6.0629999999999855</c:v>
                </c:pt>
                <c:pt idx="2594">
                  <c:v>3.948</c:v>
                </c:pt>
                <c:pt idx="2595">
                  <c:v>3.3839999999999999</c:v>
                </c:pt>
                <c:pt idx="2596">
                  <c:v>6.2039999999999997</c:v>
                </c:pt>
                <c:pt idx="2597">
                  <c:v>3.6659999999999999</c:v>
                </c:pt>
                <c:pt idx="2598">
                  <c:v>3.948</c:v>
                </c:pt>
                <c:pt idx="2599">
                  <c:v>3.6659999999999999</c:v>
                </c:pt>
                <c:pt idx="2600">
                  <c:v>1.7766000000000033</c:v>
                </c:pt>
                <c:pt idx="2601">
                  <c:v>6.4860000000000024</c:v>
                </c:pt>
                <c:pt idx="2602">
                  <c:v>3.6941999999999999</c:v>
                </c:pt>
                <c:pt idx="2603">
                  <c:v>6.2039999999999997</c:v>
                </c:pt>
                <c:pt idx="2604">
                  <c:v>1.2689999999999964</c:v>
                </c:pt>
                <c:pt idx="2605">
                  <c:v>6.2039999999999997</c:v>
                </c:pt>
                <c:pt idx="2606">
                  <c:v>6.0629999999999855</c:v>
                </c:pt>
                <c:pt idx="2607">
                  <c:v>6.7679999999999865</c:v>
                </c:pt>
                <c:pt idx="2608">
                  <c:v>6.7679999999999865</c:v>
                </c:pt>
                <c:pt idx="2609">
                  <c:v>6.2039999999999997</c:v>
                </c:pt>
                <c:pt idx="2610">
                  <c:v>6.3732000000000024</c:v>
                </c:pt>
                <c:pt idx="2611">
                  <c:v>6.7679999999999865</c:v>
                </c:pt>
                <c:pt idx="2612">
                  <c:v>6.6551999999999865</c:v>
                </c:pt>
                <c:pt idx="2613">
                  <c:v>7.05</c:v>
                </c:pt>
                <c:pt idx="2614">
                  <c:v>6.4860000000000024</c:v>
                </c:pt>
                <c:pt idx="2615">
                  <c:v>7.6139999999999866</c:v>
                </c:pt>
                <c:pt idx="2616">
                  <c:v>6.4860000000000024</c:v>
                </c:pt>
                <c:pt idx="2617">
                  <c:v>7.05</c:v>
                </c:pt>
                <c:pt idx="2618">
                  <c:v>7.3319999999999999</c:v>
                </c:pt>
                <c:pt idx="2619">
                  <c:v>3.3839999999999999</c:v>
                </c:pt>
                <c:pt idx="2620">
                  <c:v>9.588000000000001</c:v>
                </c:pt>
                <c:pt idx="2621">
                  <c:v>3.3839999999999999</c:v>
                </c:pt>
                <c:pt idx="2622">
                  <c:v>6.9936000000000034</c:v>
                </c:pt>
                <c:pt idx="2623">
                  <c:v>8.7420000000000009</c:v>
                </c:pt>
                <c:pt idx="2624">
                  <c:v>9.588000000000001</c:v>
                </c:pt>
                <c:pt idx="2625">
                  <c:v>9.5034000000000027</c:v>
                </c:pt>
                <c:pt idx="2626">
                  <c:v>9.588000000000001</c:v>
                </c:pt>
                <c:pt idx="2627">
                  <c:v>9.8700000000000028</c:v>
                </c:pt>
                <c:pt idx="2628">
                  <c:v>6.7679999999999865</c:v>
                </c:pt>
                <c:pt idx="2629">
                  <c:v>6.7679999999999865</c:v>
                </c:pt>
                <c:pt idx="2630">
                  <c:v>6.7679999999999865</c:v>
                </c:pt>
                <c:pt idx="2631">
                  <c:v>1.2689999999999964</c:v>
                </c:pt>
                <c:pt idx="2632">
                  <c:v>6.7679999999999865</c:v>
                </c:pt>
                <c:pt idx="2633">
                  <c:v>3.3839999999999999</c:v>
                </c:pt>
                <c:pt idx="2634">
                  <c:v>9.5034000000000027</c:v>
                </c:pt>
                <c:pt idx="2635">
                  <c:v>6.4860000000000024</c:v>
                </c:pt>
                <c:pt idx="2636">
                  <c:v>6.2039999999999997</c:v>
                </c:pt>
                <c:pt idx="2637">
                  <c:v>1.2689999999999964</c:v>
                </c:pt>
                <c:pt idx="2638">
                  <c:v>3.3839999999999999</c:v>
                </c:pt>
                <c:pt idx="2639">
                  <c:v>2.4815999999999998</c:v>
                </c:pt>
                <c:pt idx="2640">
                  <c:v>9.3060000000000027</c:v>
                </c:pt>
                <c:pt idx="2641">
                  <c:v>3.3839999999999999</c:v>
                </c:pt>
                <c:pt idx="2642">
                  <c:v>3.2430000000000012</c:v>
                </c:pt>
                <c:pt idx="2643">
                  <c:v>2.0021999999999998</c:v>
                </c:pt>
                <c:pt idx="2644">
                  <c:v>1.3535999999999964</c:v>
                </c:pt>
                <c:pt idx="2645">
                  <c:v>7.05</c:v>
                </c:pt>
                <c:pt idx="2646">
                  <c:v>7.8959999999999946</c:v>
                </c:pt>
                <c:pt idx="2647">
                  <c:v>6.7679999999999865</c:v>
                </c:pt>
                <c:pt idx="2648">
                  <c:v>2.6507999999999998</c:v>
                </c:pt>
                <c:pt idx="2649">
                  <c:v>2.5943999999999998</c:v>
                </c:pt>
                <c:pt idx="2650">
                  <c:v>2.6507999999999998</c:v>
                </c:pt>
                <c:pt idx="2651">
                  <c:v>2.6789999999999998</c:v>
                </c:pt>
                <c:pt idx="2652">
                  <c:v>2.4533999999999998</c:v>
                </c:pt>
                <c:pt idx="2653">
                  <c:v>2.7636000000000012</c:v>
                </c:pt>
                <c:pt idx="2667">
                  <c:v>7.6139999999999866</c:v>
                </c:pt>
                <c:pt idx="2668">
                  <c:v>8.4600000000000026</c:v>
                </c:pt>
                <c:pt idx="2669">
                  <c:v>7.3319999999999999</c:v>
                </c:pt>
                <c:pt idx="2670">
                  <c:v>7.6139999999999866</c:v>
                </c:pt>
                <c:pt idx="2671">
                  <c:v>6.7679999999999865</c:v>
                </c:pt>
                <c:pt idx="2672">
                  <c:v>7.6139999999999866</c:v>
                </c:pt>
                <c:pt idx="2673">
                  <c:v>7.05</c:v>
                </c:pt>
                <c:pt idx="2674">
                  <c:v>6.7679999999999865</c:v>
                </c:pt>
                <c:pt idx="2675">
                  <c:v>6.4860000000000024</c:v>
                </c:pt>
                <c:pt idx="2676">
                  <c:v>7.3319999999999999</c:v>
                </c:pt>
                <c:pt idx="2677">
                  <c:v>10.434000000000001</c:v>
                </c:pt>
                <c:pt idx="2678">
                  <c:v>6.7679999999999865</c:v>
                </c:pt>
                <c:pt idx="2679">
                  <c:v>5.6400000000000033E-2</c:v>
                </c:pt>
                <c:pt idx="2684">
                  <c:v>0.39198000000000216</c:v>
                </c:pt>
                <c:pt idx="2685">
                  <c:v>0.39480000000000104</c:v>
                </c:pt>
                <c:pt idx="2686">
                  <c:v>0.42300000000000032</c:v>
                </c:pt>
                <c:pt idx="2687">
                  <c:v>0.42300000000000032</c:v>
                </c:pt>
                <c:pt idx="2688">
                  <c:v>0.45120000000000005</c:v>
                </c:pt>
                <c:pt idx="2689">
                  <c:v>0.45120000000000005</c:v>
                </c:pt>
                <c:pt idx="2690">
                  <c:v>0.44838000000000217</c:v>
                </c:pt>
                <c:pt idx="2691">
                  <c:v>0.45120000000000005</c:v>
                </c:pt>
                <c:pt idx="2692">
                  <c:v>0.48504000000000008</c:v>
                </c:pt>
                <c:pt idx="2693">
                  <c:v>0.43992000000000092</c:v>
                </c:pt>
                <c:pt idx="2694">
                  <c:v>0.51041999999999765</c:v>
                </c:pt>
                <c:pt idx="2695">
                  <c:v>0.42300000000000032</c:v>
                </c:pt>
                <c:pt idx="2696">
                  <c:v>0.53580000000000005</c:v>
                </c:pt>
                <c:pt idx="2697">
                  <c:v>0.53580000000000005</c:v>
                </c:pt>
                <c:pt idx="2698">
                  <c:v>0.57810000000000061</c:v>
                </c:pt>
                <c:pt idx="2699">
                  <c:v>0.50760000000000005</c:v>
                </c:pt>
                <c:pt idx="2700">
                  <c:v>0.56400000000000061</c:v>
                </c:pt>
                <c:pt idx="2701">
                  <c:v>0.53580000000000005</c:v>
                </c:pt>
                <c:pt idx="2702">
                  <c:v>0.53580000000000005</c:v>
                </c:pt>
                <c:pt idx="2703">
                  <c:v>0.59220000000000061</c:v>
                </c:pt>
                <c:pt idx="2704">
                  <c:v>0.64860000000000184</c:v>
                </c:pt>
                <c:pt idx="2705">
                  <c:v>0.67680000000000284</c:v>
                </c:pt>
                <c:pt idx="2706">
                  <c:v>0.70500000000000163</c:v>
                </c:pt>
                <c:pt idx="2707">
                  <c:v>0.73602000000000234</c:v>
                </c:pt>
                <c:pt idx="2708">
                  <c:v>0.90239999999999998</c:v>
                </c:pt>
                <c:pt idx="2709">
                  <c:v>0.5696400000000027</c:v>
                </c:pt>
                <c:pt idx="2710">
                  <c:v>2.8200000000000048E-2</c:v>
                </c:pt>
                <c:pt idx="2711">
                  <c:v>2.8200000000000048E-2</c:v>
                </c:pt>
                <c:pt idx="2712">
                  <c:v>0.45120000000000005</c:v>
                </c:pt>
                <c:pt idx="2713">
                  <c:v>0.62040000000000062</c:v>
                </c:pt>
                <c:pt idx="2714">
                  <c:v>0.62040000000000062</c:v>
                </c:pt>
                <c:pt idx="2717">
                  <c:v>0.47940000000000038</c:v>
                </c:pt>
                <c:pt idx="2718">
                  <c:v>0.39480000000000104</c:v>
                </c:pt>
                <c:pt idx="2719">
                  <c:v>0.73320000000000163</c:v>
                </c:pt>
                <c:pt idx="2720">
                  <c:v>0.73320000000000163</c:v>
                </c:pt>
                <c:pt idx="2721">
                  <c:v>0.73320000000000163</c:v>
                </c:pt>
                <c:pt idx="2722">
                  <c:v>0.59220000000000061</c:v>
                </c:pt>
                <c:pt idx="2723">
                  <c:v>0.73320000000000163</c:v>
                </c:pt>
                <c:pt idx="2724">
                  <c:v>0.67680000000000284</c:v>
                </c:pt>
                <c:pt idx="2725">
                  <c:v>0.70500000000000163</c:v>
                </c:pt>
                <c:pt idx="2726">
                  <c:v>0.73320000000000163</c:v>
                </c:pt>
                <c:pt idx="2727">
                  <c:v>0.62040000000000062</c:v>
                </c:pt>
                <c:pt idx="2728">
                  <c:v>0.70500000000000163</c:v>
                </c:pt>
                <c:pt idx="2729">
                  <c:v>0.73320000000000163</c:v>
                </c:pt>
                <c:pt idx="2730">
                  <c:v>0.90239999999999998</c:v>
                </c:pt>
                <c:pt idx="2731">
                  <c:v>0.56400000000000061</c:v>
                </c:pt>
                <c:pt idx="2732">
                  <c:v>0.70500000000000163</c:v>
                </c:pt>
                <c:pt idx="2733">
                  <c:v>0.95880000000000165</c:v>
                </c:pt>
                <c:pt idx="2734">
                  <c:v>0.98699999999999999</c:v>
                </c:pt>
                <c:pt idx="2735">
                  <c:v>0.62040000000000062</c:v>
                </c:pt>
                <c:pt idx="2736">
                  <c:v>0.70500000000000163</c:v>
                </c:pt>
                <c:pt idx="2737">
                  <c:v>0.47940000000000038</c:v>
                </c:pt>
                <c:pt idx="2738">
                  <c:v>0.98699999999999999</c:v>
                </c:pt>
                <c:pt idx="2739">
                  <c:v>1.0715999999999963</c:v>
                </c:pt>
                <c:pt idx="2740">
                  <c:v>0.73320000000000163</c:v>
                </c:pt>
                <c:pt idx="2741">
                  <c:v>0.98699999999999999</c:v>
                </c:pt>
                <c:pt idx="2742">
                  <c:v>1.0151999999999957</c:v>
                </c:pt>
                <c:pt idx="2743">
                  <c:v>0.59220000000000061</c:v>
                </c:pt>
                <c:pt idx="2744">
                  <c:v>0.59220000000000061</c:v>
                </c:pt>
                <c:pt idx="2745">
                  <c:v>0.45120000000000005</c:v>
                </c:pt>
                <c:pt idx="2746">
                  <c:v>0.73320000000000163</c:v>
                </c:pt>
                <c:pt idx="2747">
                  <c:v>0.59220000000000061</c:v>
                </c:pt>
                <c:pt idx="2748">
                  <c:v>1.0151999999999957</c:v>
                </c:pt>
                <c:pt idx="2749">
                  <c:v>0.59220000000000061</c:v>
                </c:pt>
                <c:pt idx="2750">
                  <c:v>0.56400000000000061</c:v>
                </c:pt>
                <c:pt idx="2751">
                  <c:v>0.42300000000000032</c:v>
                </c:pt>
                <c:pt idx="2752">
                  <c:v>0.73320000000000163</c:v>
                </c:pt>
                <c:pt idx="2753">
                  <c:v>0.56400000000000061</c:v>
                </c:pt>
                <c:pt idx="2754">
                  <c:v>0.56400000000000061</c:v>
                </c:pt>
                <c:pt idx="2755">
                  <c:v>0.98699999999999999</c:v>
                </c:pt>
                <c:pt idx="2756">
                  <c:v>0.45120000000000005</c:v>
                </c:pt>
                <c:pt idx="2757">
                  <c:v>0.45120000000000005</c:v>
                </c:pt>
                <c:pt idx="2758">
                  <c:v>0.45120000000000005</c:v>
                </c:pt>
                <c:pt idx="2759">
                  <c:v>1.0151999999999957</c:v>
                </c:pt>
                <c:pt idx="2760">
                  <c:v>0.59220000000000061</c:v>
                </c:pt>
                <c:pt idx="2761">
                  <c:v>0.42300000000000032</c:v>
                </c:pt>
                <c:pt idx="2762">
                  <c:v>0.45120000000000005</c:v>
                </c:pt>
                <c:pt idx="2763">
                  <c:v>1.0151999999999957</c:v>
                </c:pt>
                <c:pt idx="2764">
                  <c:v>0.64860000000000184</c:v>
                </c:pt>
                <c:pt idx="2765">
                  <c:v>0.50760000000000005</c:v>
                </c:pt>
                <c:pt idx="2799">
                  <c:v>0.56400000000000061</c:v>
                </c:pt>
                <c:pt idx="2800">
                  <c:v>0.47940000000000038</c:v>
                </c:pt>
                <c:pt idx="2801">
                  <c:v>0.47940000000000038</c:v>
                </c:pt>
                <c:pt idx="2802">
                  <c:v>0.53580000000000005</c:v>
                </c:pt>
                <c:pt idx="2803">
                  <c:v>0.50760000000000005</c:v>
                </c:pt>
                <c:pt idx="2804">
                  <c:v>0.53580000000000005</c:v>
                </c:pt>
                <c:pt idx="2805">
                  <c:v>0.62040000000000062</c:v>
                </c:pt>
                <c:pt idx="2806">
                  <c:v>0.45120000000000005</c:v>
                </c:pt>
                <c:pt idx="2807">
                  <c:v>0.25380000000000008</c:v>
                </c:pt>
                <c:pt idx="2808">
                  <c:v>0.31020000000000031</c:v>
                </c:pt>
                <c:pt idx="2809">
                  <c:v>0.39480000000000104</c:v>
                </c:pt>
                <c:pt idx="2810">
                  <c:v>0.45120000000000005</c:v>
                </c:pt>
                <c:pt idx="2811">
                  <c:v>0.36660000000000031</c:v>
                </c:pt>
                <c:pt idx="2812">
                  <c:v>0.47940000000000038</c:v>
                </c:pt>
                <c:pt idx="2813">
                  <c:v>0.31020000000000031</c:v>
                </c:pt>
                <c:pt idx="2814">
                  <c:v>0.42300000000000032</c:v>
                </c:pt>
                <c:pt idx="2834">
                  <c:v>1.0151999999999957</c:v>
                </c:pt>
                <c:pt idx="2835">
                  <c:v>1.0151999999999957</c:v>
                </c:pt>
                <c:pt idx="2836">
                  <c:v>1.0433999999999963</c:v>
                </c:pt>
                <c:pt idx="2837">
                  <c:v>1.0151999999999957</c:v>
                </c:pt>
                <c:pt idx="2838">
                  <c:v>1.1562000000000001</c:v>
                </c:pt>
                <c:pt idx="2839">
                  <c:v>1.2125999999999963</c:v>
                </c:pt>
                <c:pt idx="2840">
                  <c:v>1.1562000000000001</c:v>
                </c:pt>
                <c:pt idx="2841">
                  <c:v>1.1844000000000001</c:v>
                </c:pt>
                <c:pt idx="2842">
                  <c:v>1.9457999999999935</c:v>
                </c:pt>
                <c:pt idx="2843">
                  <c:v>1.9175999999999935</c:v>
                </c:pt>
                <c:pt idx="2844">
                  <c:v>0.70500000000000163</c:v>
                </c:pt>
                <c:pt idx="2845">
                  <c:v>1.8894</c:v>
                </c:pt>
                <c:pt idx="2846">
                  <c:v>1.9457999999999935</c:v>
                </c:pt>
                <c:pt idx="2847">
                  <c:v>0.73320000000000163</c:v>
                </c:pt>
                <c:pt idx="2848">
                  <c:v>0.73320000000000163</c:v>
                </c:pt>
                <c:pt idx="2849">
                  <c:v>1.8048</c:v>
                </c:pt>
                <c:pt idx="2850">
                  <c:v>1.6919999999999966</c:v>
                </c:pt>
                <c:pt idx="2851">
                  <c:v>1.6919999999999966</c:v>
                </c:pt>
                <c:pt idx="2852">
                  <c:v>0.70500000000000163</c:v>
                </c:pt>
                <c:pt idx="2853">
                  <c:v>1.9457999999999935</c:v>
                </c:pt>
                <c:pt idx="2854">
                  <c:v>0.78960000000000063</c:v>
                </c:pt>
                <c:pt idx="2855">
                  <c:v>0.78960000000000063</c:v>
                </c:pt>
                <c:pt idx="2856">
                  <c:v>1.833</c:v>
                </c:pt>
                <c:pt idx="2857">
                  <c:v>1.7766000000000033</c:v>
                </c:pt>
                <c:pt idx="2858">
                  <c:v>0.81780000000000164</c:v>
                </c:pt>
                <c:pt idx="2859">
                  <c:v>1.7766000000000033</c:v>
                </c:pt>
                <c:pt idx="2860">
                  <c:v>1.6637999999999966</c:v>
                </c:pt>
                <c:pt idx="2861">
                  <c:v>0.78960000000000063</c:v>
                </c:pt>
                <c:pt idx="2863">
                  <c:v>2.3405999999999998</c:v>
                </c:pt>
                <c:pt idx="2864">
                  <c:v>1.5509999999999966</c:v>
                </c:pt>
                <c:pt idx="2867">
                  <c:v>0.33840000000000092</c:v>
                </c:pt>
                <c:pt idx="2868">
                  <c:v>0.28200000000000008</c:v>
                </c:pt>
                <c:pt idx="2869">
                  <c:v>0.28200000000000008</c:v>
                </c:pt>
                <c:pt idx="2870">
                  <c:v>0.28200000000000008</c:v>
                </c:pt>
                <c:pt idx="2871">
                  <c:v>0.42300000000000032</c:v>
                </c:pt>
                <c:pt idx="2872">
                  <c:v>0.45120000000000005</c:v>
                </c:pt>
                <c:pt idx="2873">
                  <c:v>0.42300000000000032</c:v>
                </c:pt>
                <c:pt idx="2874">
                  <c:v>0.39480000000000104</c:v>
                </c:pt>
                <c:pt idx="2875">
                  <c:v>1.9175999999999935</c:v>
                </c:pt>
                <c:pt idx="2876">
                  <c:v>0.45120000000000005</c:v>
                </c:pt>
                <c:pt idx="2877">
                  <c:v>0.56400000000000061</c:v>
                </c:pt>
                <c:pt idx="2878">
                  <c:v>0.19740000000000046</c:v>
                </c:pt>
                <c:pt idx="2880">
                  <c:v>0.70500000000000163</c:v>
                </c:pt>
                <c:pt idx="2881">
                  <c:v>0.81780000000000164</c:v>
                </c:pt>
                <c:pt idx="2882">
                  <c:v>0.64860000000000184</c:v>
                </c:pt>
                <c:pt idx="2883">
                  <c:v>5.0196000000000014</c:v>
                </c:pt>
                <c:pt idx="2884">
                  <c:v>3.2711999999999999</c:v>
                </c:pt>
                <c:pt idx="2885">
                  <c:v>3.0737999999999999</c:v>
                </c:pt>
                <c:pt idx="2886">
                  <c:v>4.3427999999999987</c:v>
                </c:pt>
                <c:pt idx="2887">
                  <c:v>4.5119999999999996</c:v>
                </c:pt>
                <c:pt idx="2888">
                  <c:v>4.5402000000000013</c:v>
                </c:pt>
                <c:pt idx="2889">
                  <c:v>3.1583999999999999</c:v>
                </c:pt>
                <c:pt idx="2890">
                  <c:v>3.0173999999999999</c:v>
                </c:pt>
                <c:pt idx="2891">
                  <c:v>0.64860000000000184</c:v>
                </c:pt>
                <c:pt idx="2892">
                  <c:v>4.4838000000000013</c:v>
                </c:pt>
                <c:pt idx="2893">
                  <c:v>5.0196000000000014</c:v>
                </c:pt>
                <c:pt idx="2894">
                  <c:v>5.0196000000000014</c:v>
                </c:pt>
                <c:pt idx="2895">
                  <c:v>5.1041999999999845</c:v>
                </c:pt>
                <c:pt idx="2900">
                  <c:v>0.33840000000000092</c:v>
                </c:pt>
                <c:pt idx="2901">
                  <c:v>0.36660000000000031</c:v>
                </c:pt>
                <c:pt idx="2902">
                  <c:v>0.39480000000000104</c:v>
                </c:pt>
                <c:pt idx="2903">
                  <c:v>0.31020000000000031</c:v>
                </c:pt>
                <c:pt idx="2904">
                  <c:v>0.36660000000000031</c:v>
                </c:pt>
                <c:pt idx="2905">
                  <c:v>0.36660000000000031</c:v>
                </c:pt>
                <c:pt idx="2906">
                  <c:v>0.33840000000000092</c:v>
                </c:pt>
                <c:pt idx="2907">
                  <c:v>0.39480000000000104</c:v>
                </c:pt>
                <c:pt idx="2908">
                  <c:v>0.39480000000000104</c:v>
                </c:pt>
                <c:pt idx="2909">
                  <c:v>0.36660000000000031</c:v>
                </c:pt>
                <c:pt idx="2910">
                  <c:v>0.39480000000000104</c:v>
                </c:pt>
                <c:pt idx="2911">
                  <c:v>0.33840000000000092</c:v>
                </c:pt>
                <c:pt idx="2912">
                  <c:v>0.36660000000000031</c:v>
                </c:pt>
                <c:pt idx="2913">
                  <c:v>0.45120000000000005</c:v>
                </c:pt>
                <c:pt idx="2914">
                  <c:v>0.31020000000000031</c:v>
                </c:pt>
                <c:pt idx="2915">
                  <c:v>0.45120000000000005</c:v>
                </c:pt>
                <c:pt idx="2916">
                  <c:v>0.36660000000000031</c:v>
                </c:pt>
                <c:pt idx="2917">
                  <c:v>0.47940000000000038</c:v>
                </c:pt>
                <c:pt idx="2918">
                  <c:v>0.39480000000000104</c:v>
                </c:pt>
                <c:pt idx="2919">
                  <c:v>0.47940000000000038</c:v>
                </c:pt>
                <c:pt idx="2920">
                  <c:v>0.50760000000000005</c:v>
                </c:pt>
                <c:pt idx="2921">
                  <c:v>0.39480000000000104</c:v>
                </c:pt>
              </c:numCache>
            </c:numRef>
          </c:xVal>
          <c:yVal>
            <c:numRef>
              <c:f>'uncontaminated sites'!$BV$2:$BV$2926</c:f>
              <c:numCache>
                <c:formatCode>General</c:formatCode>
                <c:ptCount val="2925"/>
                <c:pt idx="4">
                  <c:v>2.1486000000000012E-2</c:v>
                </c:pt>
                <c:pt idx="5">
                  <c:v>6.2667500000000251E-2</c:v>
                </c:pt>
                <c:pt idx="6">
                  <c:v>1.9337400000000015E-2</c:v>
                </c:pt>
                <c:pt idx="7">
                  <c:v>1.2891600000000001E-2</c:v>
                </c:pt>
                <c:pt idx="8">
                  <c:v>2.1486000000000012E-2</c:v>
                </c:pt>
                <c:pt idx="9">
                  <c:v>0.21271140000000058</c:v>
                </c:pt>
                <c:pt idx="11">
                  <c:v>0.136078</c:v>
                </c:pt>
                <c:pt idx="12">
                  <c:v>1.2175399999999956</c:v>
                </c:pt>
                <c:pt idx="13">
                  <c:v>0.10026800000000002</c:v>
                </c:pt>
                <c:pt idx="14">
                  <c:v>0.16114500000000043</c:v>
                </c:pt>
                <c:pt idx="15">
                  <c:v>0.60877000000000259</c:v>
                </c:pt>
                <c:pt idx="16">
                  <c:v>0.69113300000000211</c:v>
                </c:pt>
                <c:pt idx="17">
                  <c:v>0.11459200000000026</c:v>
                </c:pt>
                <c:pt idx="18">
                  <c:v>6.8039000000000233E-3</c:v>
                </c:pt>
                <c:pt idx="19">
                  <c:v>5.7296000000000256E-2</c:v>
                </c:pt>
                <c:pt idx="20">
                  <c:v>9.3822200000000328E-2</c:v>
                </c:pt>
                <c:pt idx="21">
                  <c:v>6.4458000000000237E-2</c:v>
                </c:pt>
                <c:pt idx="22">
                  <c:v>1.0599759999999998</c:v>
                </c:pt>
                <c:pt idx="23">
                  <c:v>3.9391000000000105E-3</c:v>
                </c:pt>
                <c:pt idx="24">
                  <c:v>3.5810000000000078E-2</c:v>
                </c:pt>
                <c:pt idx="25">
                  <c:v>0.63025600000000004</c:v>
                </c:pt>
                <c:pt idx="26">
                  <c:v>26.85750000000003</c:v>
                </c:pt>
                <c:pt idx="28">
                  <c:v>0.5335689999999973</c:v>
                </c:pt>
                <c:pt idx="29">
                  <c:v>4.7627300000000011E-2</c:v>
                </c:pt>
                <c:pt idx="30">
                  <c:v>4.4046300000000024E-2</c:v>
                </c:pt>
                <c:pt idx="31">
                  <c:v>5.4431200000000004</c:v>
                </c:pt>
                <c:pt idx="32">
                  <c:v>1.86212</c:v>
                </c:pt>
                <c:pt idx="33">
                  <c:v>6.7680900000000113E-2</c:v>
                </c:pt>
                <c:pt idx="34">
                  <c:v>5.4073099999999998</c:v>
                </c:pt>
                <c:pt idx="35">
                  <c:v>0.24279180000000034</c:v>
                </c:pt>
                <c:pt idx="36">
                  <c:v>0.14324000000000037</c:v>
                </c:pt>
                <c:pt idx="37">
                  <c:v>0.20053600000000021</c:v>
                </c:pt>
                <c:pt idx="38">
                  <c:v>6.2667500000000251E-2</c:v>
                </c:pt>
                <c:pt idx="39">
                  <c:v>0.28540570000000032</c:v>
                </c:pt>
                <c:pt idx="40">
                  <c:v>1.2891600000000021E-3</c:v>
                </c:pt>
                <c:pt idx="41">
                  <c:v>0.22202200000000027</c:v>
                </c:pt>
                <c:pt idx="42">
                  <c:v>0.46553</c:v>
                </c:pt>
                <c:pt idx="43">
                  <c:v>9.3106000000000494E-2</c:v>
                </c:pt>
                <c:pt idx="44">
                  <c:v>2.2560300000000012E-2</c:v>
                </c:pt>
                <c:pt idx="45">
                  <c:v>0.31870900000000002</c:v>
                </c:pt>
                <c:pt idx="46">
                  <c:v>1.2390259999999966</c:v>
                </c:pt>
                <c:pt idx="47">
                  <c:v>3.4735700000000096E-3</c:v>
                </c:pt>
                <c:pt idx="48">
                  <c:v>0.46553</c:v>
                </c:pt>
                <c:pt idx="49">
                  <c:v>0.20411700000000021</c:v>
                </c:pt>
                <c:pt idx="50">
                  <c:v>1.314227</c:v>
                </c:pt>
                <c:pt idx="51">
                  <c:v>0.64458000000000004</c:v>
                </c:pt>
                <c:pt idx="52">
                  <c:v>7.1620000000000034E-3</c:v>
                </c:pt>
                <c:pt idx="53">
                  <c:v>0.45836800000000061</c:v>
                </c:pt>
                <c:pt idx="54">
                  <c:v>8.236300000000002E-2</c:v>
                </c:pt>
                <c:pt idx="55">
                  <c:v>5.3715000000000002</c:v>
                </c:pt>
                <c:pt idx="56">
                  <c:v>0.71620000000000061</c:v>
                </c:pt>
                <c:pt idx="57">
                  <c:v>0.13965900000000001</c:v>
                </c:pt>
                <c:pt idx="58">
                  <c:v>6.9471400000000001</c:v>
                </c:pt>
                <c:pt idx="59">
                  <c:v>1.1208530000000001</c:v>
                </c:pt>
                <c:pt idx="60">
                  <c:v>0.82363000000000164</c:v>
                </c:pt>
                <c:pt idx="61">
                  <c:v>0.85944000000000065</c:v>
                </c:pt>
                <c:pt idx="62">
                  <c:v>1.3751039999999999</c:v>
                </c:pt>
                <c:pt idx="63">
                  <c:v>0.75201000000000162</c:v>
                </c:pt>
                <c:pt idx="64">
                  <c:v>0.49775900000000001</c:v>
                </c:pt>
                <c:pt idx="65">
                  <c:v>3.2229000000000094E-3</c:v>
                </c:pt>
                <c:pt idx="66">
                  <c:v>2.5067000000000016E-2</c:v>
                </c:pt>
                <c:pt idx="67">
                  <c:v>0.51208299999999729</c:v>
                </c:pt>
                <c:pt idx="68">
                  <c:v>0.74484800000000184</c:v>
                </c:pt>
                <c:pt idx="69">
                  <c:v>3.6526200000000002E-2</c:v>
                </c:pt>
                <c:pt idx="70">
                  <c:v>1.0743</c:v>
                </c:pt>
                <c:pt idx="71">
                  <c:v>0.71978100000000234</c:v>
                </c:pt>
                <c:pt idx="72">
                  <c:v>4.6194899999999866</c:v>
                </c:pt>
                <c:pt idx="73">
                  <c:v>0.39749100000000032</c:v>
                </c:pt>
                <c:pt idx="74">
                  <c:v>0.35451900000000008</c:v>
                </c:pt>
                <c:pt idx="75">
                  <c:v>3.581</c:v>
                </c:pt>
                <c:pt idx="76">
                  <c:v>0.11745680000000012</c:v>
                </c:pt>
                <c:pt idx="77">
                  <c:v>1.0886239999999998</c:v>
                </c:pt>
                <c:pt idx="78">
                  <c:v>4.6553000000000032E-2</c:v>
                </c:pt>
                <c:pt idx="79">
                  <c:v>2.2560300000000012E-2</c:v>
                </c:pt>
                <c:pt idx="80">
                  <c:v>1.3607800000000001</c:v>
                </c:pt>
                <c:pt idx="81">
                  <c:v>1.1817299999999966</c:v>
                </c:pt>
                <c:pt idx="82">
                  <c:v>1.86212</c:v>
                </c:pt>
                <c:pt idx="83">
                  <c:v>1.9695499999999966</c:v>
                </c:pt>
                <c:pt idx="84">
                  <c:v>2.0411700000000002</c:v>
                </c:pt>
                <c:pt idx="85">
                  <c:v>0.85944000000000065</c:v>
                </c:pt>
                <c:pt idx="86">
                  <c:v>1.0384899999999999</c:v>
                </c:pt>
                <c:pt idx="87">
                  <c:v>3.1870900000000071</c:v>
                </c:pt>
                <c:pt idx="88">
                  <c:v>31.51279999999992</c:v>
                </c:pt>
                <c:pt idx="89">
                  <c:v>0.11781490000000014</c:v>
                </c:pt>
                <c:pt idx="90">
                  <c:v>0.14467240000000001</c:v>
                </c:pt>
                <c:pt idx="91">
                  <c:v>2.1772480000000004E-2</c:v>
                </c:pt>
                <c:pt idx="92">
                  <c:v>3.1369559999999916</c:v>
                </c:pt>
                <c:pt idx="93">
                  <c:v>0.11602440000000026</c:v>
                </c:pt>
                <c:pt idx="94">
                  <c:v>6.1235099999999845</c:v>
                </c:pt>
                <c:pt idx="95">
                  <c:v>1.6830700000000046E-2</c:v>
                </c:pt>
                <c:pt idx="96">
                  <c:v>1.2175399999999999E-2</c:v>
                </c:pt>
                <c:pt idx="97">
                  <c:v>8.5944000000000048E-2</c:v>
                </c:pt>
                <c:pt idx="98">
                  <c:v>0.26284540000000001</c:v>
                </c:pt>
                <c:pt idx="99">
                  <c:v>3.0832410000000074E-2</c:v>
                </c:pt>
                <c:pt idx="100">
                  <c:v>6.3741800000000015E-2</c:v>
                </c:pt>
                <c:pt idx="101">
                  <c:v>2.8648000000000063E-3</c:v>
                </c:pt>
                <c:pt idx="102">
                  <c:v>6.5532300000000251E-2</c:v>
                </c:pt>
                <c:pt idx="103">
                  <c:v>7.1620000000000034E-3</c:v>
                </c:pt>
                <c:pt idx="104">
                  <c:v>5.6579799999999986E-2</c:v>
                </c:pt>
                <c:pt idx="105">
                  <c:v>9.6687000000000248E-3</c:v>
                </c:pt>
                <c:pt idx="106">
                  <c:v>0.1317808</c:v>
                </c:pt>
                <c:pt idx="107">
                  <c:v>6.2667500000000266E-3</c:v>
                </c:pt>
                <c:pt idx="108">
                  <c:v>0.17475280000000001</c:v>
                </c:pt>
                <c:pt idx="109">
                  <c:v>3.6168100000000016E-2</c:v>
                </c:pt>
                <c:pt idx="110">
                  <c:v>8.0572500000000227E-3</c:v>
                </c:pt>
                <c:pt idx="111">
                  <c:v>2.5067000000000016E-2</c:v>
                </c:pt>
                <c:pt idx="112">
                  <c:v>0.32408050000000216</c:v>
                </c:pt>
                <c:pt idx="113">
                  <c:v>0.17833380000000001</c:v>
                </c:pt>
                <c:pt idx="114">
                  <c:v>9.7045100000000065E-2</c:v>
                </c:pt>
                <c:pt idx="115">
                  <c:v>3.4735700000000096E-3</c:v>
                </c:pt>
                <c:pt idx="116">
                  <c:v>0.58012199999999992</c:v>
                </c:pt>
                <c:pt idx="117">
                  <c:v>0.23598790000000033</c:v>
                </c:pt>
                <c:pt idx="118">
                  <c:v>4.6553000000000032E-2</c:v>
                </c:pt>
                <c:pt idx="119">
                  <c:v>0.469111</c:v>
                </c:pt>
                <c:pt idx="120">
                  <c:v>0.31047270000000204</c:v>
                </c:pt>
                <c:pt idx="121">
                  <c:v>0.11709870000000026</c:v>
                </c:pt>
                <c:pt idx="122">
                  <c:v>8.5585900000000412E-3</c:v>
                </c:pt>
                <c:pt idx="123">
                  <c:v>0.19015110000000021</c:v>
                </c:pt>
                <c:pt idx="124">
                  <c:v>0.16329360000000043</c:v>
                </c:pt>
                <c:pt idx="125">
                  <c:v>1.1459200000000001E-2</c:v>
                </c:pt>
                <c:pt idx="126">
                  <c:v>0.472692</c:v>
                </c:pt>
                <c:pt idx="127">
                  <c:v>6.6606600000000252E-2</c:v>
                </c:pt>
                <c:pt idx="128">
                  <c:v>0.90599300000000005</c:v>
                </c:pt>
                <c:pt idx="129">
                  <c:v>0.19981980000000046</c:v>
                </c:pt>
                <c:pt idx="130">
                  <c:v>3.6168100000000016E-2</c:v>
                </c:pt>
                <c:pt idx="131">
                  <c:v>2.4064319999999997</c:v>
                </c:pt>
                <c:pt idx="132">
                  <c:v>2.621292</c:v>
                </c:pt>
                <c:pt idx="133">
                  <c:v>1.2640929999999999</c:v>
                </c:pt>
                <c:pt idx="134">
                  <c:v>1.722461</c:v>
                </c:pt>
                <c:pt idx="135">
                  <c:v>1.0170039999999998</c:v>
                </c:pt>
                <c:pt idx="136">
                  <c:v>0.75559100000000234</c:v>
                </c:pt>
                <c:pt idx="137">
                  <c:v>1.876444</c:v>
                </c:pt>
                <c:pt idx="138">
                  <c:v>0.69113300000000211</c:v>
                </c:pt>
                <c:pt idx="139">
                  <c:v>0.41897700000000032</c:v>
                </c:pt>
                <c:pt idx="140">
                  <c:v>0.10957860000000012</c:v>
                </c:pt>
                <c:pt idx="141">
                  <c:v>0.469111</c:v>
                </c:pt>
                <c:pt idx="142">
                  <c:v>1.7797570000000043</c:v>
                </c:pt>
                <c:pt idx="143">
                  <c:v>8.773450000000034E-2</c:v>
                </c:pt>
                <c:pt idx="144">
                  <c:v>0.14216570000000001</c:v>
                </c:pt>
                <c:pt idx="145">
                  <c:v>0.40465300000000004</c:v>
                </c:pt>
                <c:pt idx="146">
                  <c:v>8.773450000000034E-2</c:v>
                </c:pt>
                <c:pt idx="147">
                  <c:v>0.24744710000000064</c:v>
                </c:pt>
                <c:pt idx="148">
                  <c:v>0.26929119999999995</c:v>
                </c:pt>
                <c:pt idx="149">
                  <c:v>0.19373210000000046</c:v>
                </c:pt>
                <c:pt idx="150">
                  <c:v>0.42255800000000032</c:v>
                </c:pt>
                <c:pt idx="151">
                  <c:v>0.35523519999999997</c:v>
                </c:pt>
                <c:pt idx="152">
                  <c:v>1.6007070000000001</c:v>
                </c:pt>
                <c:pt idx="153">
                  <c:v>0.95612699999999851</c:v>
                </c:pt>
                <c:pt idx="154">
                  <c:v>0.7090379999999985</c:v>
                </c:pt>
                <c:pt idx="155">
                  <c:v>0.41181500000000032</c:v>
                </c:pt>
                <c:pt idx="156">
                  <c:v>2.3240689999999922</c:v>
                </c:pt>
                <c:pt idx="157">
                  <c:v>9.1315500000000022E-2</c:v>
                </c:pt>
                <c:pt idx="158">
                  <c:v>0.55505500000000063</c:v>
                </c:pt>
                <c:pt idx="159">
                  <c:v>0.22703540000000053</c:v>
                </c:pt>
                <c:pt idx="160">
                  <c:v>1.9050919999999938</c:v>
                </c:pt>
                <c:pt idx="161">
                  <c:v>0.37958600000000092</c:v>
                </c:pt>
                <c:pt idx="162">
                  <c:v>2.6141300000000089E-2</c:v>
                </c:pt>
                <c:pt idx="163">
                  <c:v>4.0465300000000004E-3</c:v>
                </c:pt>
                <c:pt idx="164">
                  <c:v>1.8119860000000005E-2</c:v>
                </c:pt>
                <c:pt idx="165">
                  <c:v>0.16007069999999998</c:v>
                </c:pt>
                <c:pt idx="166">
                  <c:v>0.34234360000000086</c:v>
                </c:pt>
                <c:pt idx="167">
                  <c:v>0.36168100000000031</c:v>
                </c:pt>
                <c:pt idx="168">
                  <c:v>0.6266750000000032</c:v>
                </c:pt>
                <c:pt idx="169">
                  <c:v>8.0930600000000047E-2</c:v>
                </c:pt>
                <c:pt idx="170">
                  <c:v>0.15684780000000037</c:v>
                </c:pt>
                <c:pt idx="171">
                  <c:v>3.1512800000000042E-2</c:v>
                </c:pt>
                <c:pt idx="172">
                  <c:v>0.24422420000000034</c:v>
                </c:pt>
                <c:pt idx="173">
                  <c:v>1.4288189999999998</c:v>
                </c:pt>
                <c:pt idx="174">
                  <c:v>3.1870900000000223E-2</c:v>
                </c:pt>
                <c:pt idx="175">
                  <c:v>2.5031190000000012</c:v>
                </c:pt>
                <c:pt idx="176">
                  <c:v>0.16329360000000043</c:v>
                </c:pt>
                <c:pt idx="177">
                  <c:v>0.66964700000000343</c:v>
                </c:pt>
                <c:pt idx="178">
                  <c:v>5.4431200000000249E-2</c:v>
                </c:pt>
                <c:pt idx="179">
                  <c:v>0.20375890000000021</c:v>
                </c:pt>
                <c:pt idx="180">
                  <c:v>1.231863999999995</c:v>
                </c:pt>
                <c:pt idx="181">
                  <c:v>2.7573700000000211E-2</c:v>
                </c:pt>
                <c:pt idx="182">
                  <c:v>0.13858470000000001</c:v>
                </c:pt>
                <c:pt idx="183">
                  <c:v>1.296322</c:v>
                </c:pt>
                <c:pt idx="184">
                  <c:v>0.33446540000000086</c:v>
                </c:pt>
                <c:pt idx="186">
                  <c:v>1.7475279999999997</c:v>
                </c:pt>
                <c:pt idx="187">
                  <c:v>3.9749100000000086E-2</c:v>
                </c:pt>
                <c:pt idx="188">
                  <c:v>1.2461880000000033E-2</c:v>
                </c:pt>
                <c:pt idx="189">
                  <c:v>3.9391000000000016E-2</c:v>
                </c:pt>
                <c:pt idx="190">
                  <c:v>0.13571990000000037</c:v>
                </c:pt>
                <c:pt idx="191">
                  <c:v>0.26284540000000001</c:v>
                </c:pt>
                <c:pt idx="192">
                  <c:v>4.6194900000000032E-2</c:v>
                </c:pt>
                <c:pt idx="193">
                  <c:v>0.13822660000000001</c:v>
                </c:pt>
                <c:pt idx="194">
                  <c:v>8.1288700000000019E-2</c:v>
                </c:pt>
                <c:pt idx="195">
                  <c:v>0.36526200000000031</c:v>
                </c:pt>
                <c:pt idx="196">
                  <c:v>0.32229000000000002</c:v>
                </c:pt>
                <c:pt idx="197">
                  <c:v>0.18800250000000004</c:v>
                </c:pt>
                <c:pt idx="198">
                  <c:v>0.10671380000000009</c:v>
                </c:pt>
                <c:pt idx="199">
                  <c:v>7.018760000000028E-2</c:v>
                </c:pt>
                <c:pt idx="200">
                  <c:v>7.3768600000000337E-2</c:v>
                </c:pt>
                <c:pt idx="201">
                  <c:v>8.236300000000002E-2</c:v>
                </c:pt>
                <c:pt idx="202">
                  <c:v>5.2282600000000248E-2</c:v>
                </c:pt>
                <c:pt idx="203">
                  <c:v>1.3965900000000031E-2</c:v>
                </c:pt>
                <c:pt idx="205">
                  <c:v>4.7627300000000011E-2</c:v>
                </c:pt>
                <c:pt idx="206">
                  <c:v>9.4896500000000543E-3</c:v>
                </c:pt>
                <c:pt idx="207">
                  <c:v>0.19838740000000046</c:v>
                </c:pt>
                <c:pt idx="208">
                  <c:v>7.4842900000000281E-2</c:v>
                </c:pt>
                <c:pt idx="209">
                  <c:v>1.4682100000000035E-2</c:v>
                </c:pt>
                <c:pt idx="210">
                  <c:v>1.1602440000000001</c:v>
                </c:pt>
                <c:pt idx="211">
                  <c:v>1.0743000000000027E-2</c:v>
                </c:pt>
                <c:pt idx="212">
                  <c:v>0.19731310000000046</c:v>
                </c:pt>
                <c:pt idx="213">
                  <c:v>0.18442150000000004</c:v>
                </c:pt>
                <c:pt idx="214">
                  <c:v>3.8316700000000009E-2</c:v>
                </c:pt>
                <c:pt idx="215">
                  <c:v>0.16759080000000043</c:v>
                </c:pt>
                <c:pt idx="216">
                  <c:v>1.314227</c:v>
                </c:pt>
                <c:pt idx="217">
                  <c:v>6.5532300000000251E-2</c:v>
                </c:pt>
                <c:pt idx="218">
                  <c:v>0.49417800000000067</c:v>
                </c:pt>
                <c:pt idx="219">
                  <c:v>0.56579800000000247</c:v>
                </c:pt>
                <c:pt idx="220">
                  <c:v>0.82363000000000164</c:v>
                </c:pt>
                <c:pt idx="221">
                  <c:v>0.31154700000000002</c:v>
                </c:pt>
                <c:pt idx="222">
                  <c:v>0.22166390000000027</c:v>
                </c:pt>
                <c:pt idx="223">
                  <c:v>4.368820000000001E-2</c:v>
                </c:pt>
                <c:pt idx="224">
                  <c:v>4.0823400000000197E-2</c:v>
                </c:pt>
                <c:pt idx="225">
                  <c:v>0.2277516000000003</c:v>
                </c:pt>
                <c:pt idx="226">
                  <c:v>0.38674800000000031</c:v>
                </c:pt>
                <c:pt idx="227">
                  <c:v>1.0384900000000009E-2</c:v>
                </c:pt>
                <c:pt idx="228">
                  <c:v>5.3715000000000214E-2</c:v>
                </c:pt>
                <c:pt idx="229">
                  <c:v>0.23204880000000033</c:v>
                </c:pt>
                <c:pt idx="230">
                  <c:v>1.0528139999999999</c:v>
                </c:pt>
                <c:pt idx="231">
                  <c:v>0.47985400000000061</c:v>
                </c:pt>
                <c:pt idx="232">
                  <c:v>1.4324000000000003E-2</c:v>
                </c:pt>
                <c:pt idx="233">
                  <c:v>0.35810000000000008</c:v>
                </c:pt>
                <c:pt idx="234">
                  <c:v>7.44848</c:v>
                </c:pt>
                <c:pt idx="235">
                  <c:v>7.5917200000000296E-2</c:v>
                </c:pt>
                <c:pt idx="236">
                  <c:v>0.461949</c:v>
                </c:pt>
                <c:pt idx="237">
                  <c:v>0.454787</c:v>
                </c:pt>
                <c:pt idx="238">
                  <c:v>0.29865540000000002</c:v>
                </c:pt>
                <c:pt idx="239">
                  <c:v>0.15863830000000045</c:v>
                </c:pt>
                <c:pt idx="240">
                  <c:v>7.5201000000000122E-3</c:v>
                </c:pt>
                <c:pt idx="241">
                  <c:v>1.6472600000000021E-2</c:v>
                </c:pt>
                <c:pt idx="242">
                  <c:v>0.103849</c:v>
                </c:pt>
                <c:pt idx="243">
                  <c:v>0.40107200000000032</c:v>
                </c:pt>
                <c:pt idx="244">
                  <c:v>0.45836800000000061</c:v>
                </c:pt>
                <c:pt idx="245">
                  <c:v>0.47985400000000061</c:v>
                </c:pt>
                <c:pt idx="246">
                  <c:v>0.938222</c:v>
                </c:pt>
                <c:pt idx="247">
                  <c:v>0.22631920000000053</c:v>
                </c:pt>
                <c:pt idx="248">
                  <c:v>0.41897700000000032</c:v>
                </c:pt>
                <c:pt idx="249">
                  <c:v>0.33625590000000061</c:v>
                </c:pt>
                <c:pt idx="250">
                  <c:v>0.27430460000000068</c:v>
                </c:pt>
                <c:pt idx="251">
                  <c:v>6.4458000000000237E-2</c:v>
                </c:pt>
                <c:pt idx="252">
                  <c:v>6.8755200000000183E-2</c:v>
                </c:pt>
                <c:pt idx="253">
                  <c:v>0.16436790000000043</c:v>
                </c:pt>
                <c:pt idx="254">
                  <c:v>5.4789300000000124E-2</c:v>
                </c:pt>
                <c:pt idx="255">
                  <c:v>0.15613160000000001</c:v>
                </c:pt>
                <c:pt idx="256">
                  <c:v>4.1539600000000024E-2</c:v>
                </c:pt>
                <c:pt idx="257">
                  <c:v>0.56579800000000247</c:v>
                </c:pt>
                <c:pt idx="258">
                  <c:v>0.50492100000000062</c:v>
                </c:pt>
                <c:pt idx="259">
                  <c:v>0.125335</c:v>
                </c:pt>
                <c:pt idx="260">
                  <c:v>3.3661400000000015E-2</c:v>
                </c:pt>
                <c:pt idx="261">
                  <c:v>1.0993670000000021E-2</c:v>
                </c:pt>
                <c:pt idx="262">
                  <c:v>1.6830700000000046E-2</c:v>
                </c:pt>
                <c:pt idx="263">
                  <c:v>1.3965900000000031E-2</c:v>
                </c:pt>
                <c:pt idx="264">
                  <c:v>2.8648000000000063E-3</c:v>
                </c:pt>
                <c:pt idx="265">
                  <c:v>6.3741800000000015E-2</c:v>
                </c:pt>
                <c:pt idx="266">
                  <c:v>0.26141300000000001</c:v>
                </c:pt>
                <c:pt idx="267">
                  <c:v>2.8110849999999967</c:v>
                </c:pt>
                <c:pt idx="371">
                  <c:v>1.718880000000006E-2</c:v>
                </c:pt>
                <c:pt idx="372">
                  <c:v>7.1620000000000034E-3</c:v>
                </c:pt>
                <c:pt idx="373">
                  <c:v>1.1459200000000001E-2</c:v>
                </c:pt>
                <c:pt idx="374">
                  <c:v>7.1620000000000034E-3</c:v>
                </c:pt>
                <c:pt idx="376">
                  <c:v>7.1620000000000034E-3</c:v>
                </c:pt>
                <c:pt idx="377">
                  <c:v>3.2229000000000094E-3</c:v>
                </c:pt>
                <c:pt idx="378">
                  <c:v>1.7905000000000067E-2</c:v>
                </c:pt>
                <c:pt idx="379">
                  <c:v>3.5810000000000095E-3</c:v>
                </c:pt>
                <c:pt idx="380">
                  <c:v>1.1817300000000024E-2</c:v>
                </c:pt>
                <c:pt idx="381">
                  <c:v>6.0877000000000231E-3</c:v>
                </c:pt>
                <c:pt idx="382">
                  <c:v>1.7546900000000049E-2</c:v>
                </c:pt>
                <c:pt idx="384">
                  <c:v>3.5810000000000095E-3</c:v>
                </c:pt>
                <c:pt idx="385">
                  <c:v>3.9391000000000105E-3</c:v>
                </c:pt>
                <c:pt idx="387">
                  <c:v>1.0743000000000027E-2</c:v>
                </c:pt>
                <c:pt idx="390">
                  <c:v>1.8621200000000043E-2</c:v>
                </c:pt>
                <c:pt idx="391">
                  <c:v>2.1486000000000053E-3</c:v>
                </c:pt>
                <c:pt idx="392">
                  <c:v>6.8039000000000233E-3</c:v>
                </c:pt>
                <c:pt idx="397">
                  <c:v>1.228283</c:v>
                </c:pt>
                <c:pt idx="398">
                  <c:v>1.0349089999999999</c:v>
                </c:pt>
                <c:pt idx="399">
                  <c:v>1.3643609999999999</c:v>
                </c:pt>
                <c:pt idx="400">
                  <c:v>1.296322</c:v>
                </c:pt>
                <c:pt idx="401">
                  <c:v>0.99193699999999729</c:v>
                </c:pt>
                <c:pt idx="402">
                  <c:v>0.59444599999999992</c:v>
                </c:pt>
                <c:pt idx="403">
                  <c:v>0.59802700000000064</c:v>
                </c:pt>
                <c:pt idx="404">
                  <c:v>1.3607800000000001</c:v>
                </c:pt>
                <c:pt idx="405">
                  <c:v>0.71261900000000233</c:v>
                </c:pt>
                <c:pt idx="406">
                  <c:v>0.60877000000000259</c:v>
                </c:pt>
                <c:pt idx="407">
                  <c:v>0.64458000000000004</c:v>
                </c:pt>
                <c:pt idx="408">
                  <c:v>0.42972000000000032</c:v>
                </c:pt>
                <c:pt idx="409">
                  <c:v>0.35810000000000008</c:v>
                </c:pt>
                <c:pt idx="410">
                  <c:v>1.1745680000000001</c:v>
                </c:pt>
                <c:pt idx="411">
                  <c:v>0.68039000000000271</c:v>
                </c:pt>
                <c:pt idx="412">
                  <c:v>0.39391000000000104</c:v>
                </c:pt>
                <c:pt idx="413">
                  <c:v>3.581</c:v>
                </c:pt>
                <c:pt idx="414">
                  <c:v>3.9749099999999977</c:v>
                </c:pt>
                <c:pt idx="415">
                  <c:v>8.4153500000000001</c:v>
                </c:pt>
                <c:pt idx="416">
                  <c:v>0.50134000000000001</c:v>
                </c:pt>
                <c:pt idx="417">
                  <c:v>0.68039000000000271</c:v>
                </c:pt>
                <c:pt idx="418">
                  <c:v>0.40465300000000004</c:v>
                </c:pt>
                <c:pt idx="419">
                  <c:v>0.27573699999999995</c:v>
                </c:pt>
                <c:pt idx="420">
                  <c:v>0.22560300000000028</c:v>
                </c:pt>
                <c:pt idx="421">
                  <c:v>0.32945200000000086</c:v>
                </c:pt>
                <c:pt idx="422">
                  <c:v>0.16830700000000043</c:v>
                </c:pt>
                <c:pt idx="423">
                  <c:v>0.46553</c:v>
                </c:pt>
                <c:pt idx="424">
                  <c:v>1.61145</c:v>
                </c:pt>
                <c:pt idx="425">
                  <c:v>0.96687000000000234</c:v>
                </c:pt>
                <c:pt idx="426">
                  <c:v>1.722461</c:v>
                </c:pt>
                <c:pt idx="427">
                  <c:v>3.1548609999999977</c:v>
                </c:pt>
                <c:pt idx="428">
                  <c:v>0.82363000000000164</c:v>
                </c:pt>
                <c:pt idx="429">
                  <c:v>2.1629240000000012</c:v>
                </c:pt>
                <c:pt idx="430">
                  <c:v>1.102948</c:v>
                </c:pt>
                <c:pt idx="431">
                  <c:v>0.40465300000000004</c:v>
                </c:pt>
                <c:pt idx="432">
                  <c:v>0.66964700000000343</c:v>
                </c:pt>
                <c:pt idx="433">
                  <c:v>0.52282600000000001</c:v>
                </c:pt>
                <c:pt idx="434">
                  <c:v>0.945384</c:v>
                </c:pt>
                <c:pt idx="435">
                  <c:v>1.4037519999999963</c:v>
                </c:pt>
                <c:pt idx="436">
                  <c:v>0.34234360000000086</c:v>
                </c:pt>
                <c:pt idx="437">
                  <c:v>0.85944000000000065</c:v>
                </c:pt>
                <c:pt idx="438">
                  <c:v>1.1674059999999999</c:v>
                </c:pt>
                <c:pt idx="439">
                  <c:v>5.2282600000000023</c:v>
                </c:pt>
                <c:pt idx="440">
                  <c:v>0.68039000000000271</c:v>
                </c:pt>
                <c:pt idx="441">
                  <c:v>3.1369559999999916</c:v>
                </c:pt>
                <c:pt idx="442">
                  <c:v>1.1387580000000035</c:v>
                </c:pt>
                <c:pt idx="443">
                  <c:v>0.71261900000000233</c:v>
                </c:pt>
                <c:pt idx="444">
                  <c:v>0.75201000000000162</c:v>
                </c:pt>
                <c:pt idx="445">
                  <c:v>0.82363000000000164</c:v>
                </c:pt>
                <c:pt idx="446">
                  <c:v>1.3357129999999999</c:v>
                </c:pt>
                <c:pt idx="447">
                  <c:v>0.79856299999999725</c:v>
                </c:pt>
                <c:pt idx="448">
                  <c:v>6.6964699999999997</c:v>
                </c:pt>
                <c:pt idx="449">
                  <c:v>12.605120000000001</c:v>
                </c:pt>
                <c:pt idx="460">
                  <c:v>6.26675</c:v>
                </c:pt>
                <c:pt idx="461">
                  <c:v>3.9032900000000001</c:v>
                </c:pt>
                <c:pt idx="462">
                  <c:v>1.650841</c:v>
                </c:pt>
                <c:pt idx="463">
                  <c:v>5.1566400000000003</c:v>
                </c:pt>
                <c:pt idx="464">
                  <c:v>6.7680899999999946</c:v>
                </c:pt>
                <c:pt idx="465">
                  <c:v>0.71261900000000233</c:v>
                </c:pt>
                <c:pt idx="466">
                  <c:v>1.1101100000000024</c:v>
                </c:pt>
                <c:pt idx="467">
                  <c:v>0.80572500000000258</c:v>
                </c:pt>
                <c:pt idx="468">
                  <c:v>0.46553</c:v>
                </c:pt>
                <c:pt idx="469">
                  <c:v>38.316699999999997</c:v>
                </c:pt>
                <c:pt idx="470">
                  <c:v>1.1208530000000001</c:v>
                </c:pt>
                <c:pt idx="471">
                  <c:v>1.0313279999999998</c:v>
                </c:pt>
                <c:pt idx="472">
                  <c:v>0.46553</c:v>
                </c:pt>
                <c:pt idx="473">
                  <c:v>1.2605120000000001</c:v>
                </c:pt>
                <c:pt idx="474">
                  <c:v>0.59086500000000064</c:v>
                </c:pt>
                <c:pt idx="475">
                  <c:v>0.97045099999999729</c:v>
                </c:pt>
                <c:pt idx="476">
                  <c:v>1.6830700000000001</c:v>
                </c:pt>
                <c:pt idx="477">
                  <c:v>6.0876999999999999</c:v>
                </c:pt>
                <c:pt idx="478">
                  <c:v>0.99193699999999729</c:v>
                </c:pt>
                <c:pt idx="479">
                  <c:v>2.9149340000000001</c:v>
                </c:pt>
                <c:pt idx="480">
                  <c:v>0.945384</c:v>
                </c:pt>
                <c:pt idx="481">
                  <c:v>4.2613900000000013</c:v>
                </c:pt>
                <c:pt idx="482">
                  <c:v>6.2309400000000004</c:v>
                </c:pt>
                <c:pt idx="483">
                  <c:v>0.476273</c:v>
                </c:pt>
                <c:pt idx="484">
                  <c:v>1.4323999999999963</c:v>
                </c:pt>
                <c:pt idx="485">
                  <c:v>1.5469919999999964</c:v>
                </c:pt>
                <c:pt idx="486">
                  <c:v>4.3688199999999844</c:v>
                </c:pt>
                <c:pt idx="487">
                  <c:v>5.2640699999999976</c:v>
                </c:pt>
                <c:pt idx="488">
                  <c:v>2.4350799999999917</c:v>
                </c:pt>
                <c:pt idx="489">
                  <c:v>3.72424</c:v>
                </c:pt>
                <c:pt idx="490">
                  <c:v>3.72424</c:v>
                </c:pt>
                <c:pt idx="491">
                  <c:v>16.25773999999992</c:v>
                </c:pt>
                <c:pt idx="492">
                  <c:v>4.1181499999999955</c:v>
                </c:pt>
                <c:pt idx="493">
                  <c:v>3.9390999999999967</c:v>
                </c:pt>
                <c:pt idx="494">
                  <c:v>4.2255799999999946</c:v>
                </c:pt>
                <c:pt idx="495">
                  <c:v>4.0107200000000001</c:v>
                </c:pt>
                <c:pt idx="496">
                  <c:v>1.0886239999999998</c:v>
                </c:pt>
                <c:pt idx="497">
                  <c:v>2.7394649999999987</c:v>
                </c:pt>
                <c:pt idx="498">
                  <c:v>3.5308659999999916</c:v>
                </c:pt>
                <c:pt idx="499">
                  <c:v>4.0465299999999997</c:v>
                </c:pt>
                <c:pt idx="500">
                  <c:v>2.3992699999999894</c:v>
                </c:pt>
                <c:pt idx="501">
                  <c:v>21.879910000000031</c:v>
                </c:pt>
                <c:pt idx="502">
                  <c:v>10.56395</c:v>
                </c:pt>
                <c:pt idx="503">
                  <c:v>0.81288700000000003</c:v>
                </c:pt>
                <c:pt idx="504">
                  <c:v>1.0599759999999998</c:v>
                </c:pt>
                <c:pt idx="505">
                  <c:v>2.7000740000000012</c:v>
                </c:pt>
                <c:pt idx="506">
                  <c:v>0.65890400000000271</c:v>
                </c:pt>
                <c:pt idx="519">
                  <c:v>3.86748</c:v>
                </c:pt>
                <c:pt idx="520">
                  <c:v>0.79140100000000002</c:v>
                </c:pt>
                <c:pt idx="521">
                  <c:v>0.35810000000000008</c:v>
                </c:pt>
                <c:pt idx="522">
                  <c:v>0.10743000000000009</c:v>
                </c:pt>
                <c:pt idx="523">
                  <c:v>0.16472600000000043</c:v>
                </c:pt>
                <c:pt idx="524">
                  <c:v>0.68039000000000271</c:v>
                </c:pt>
                <c:pt idx="525">
                  <c:v>0.11459200000000026</c:v>
                </c:pt>
                <c:pt idx="526">
                  <c:v>0.25067</c:v>
                </c:pt>
                <c:pt idx="527">
                  <c:v>0.10743000000000009</c:v>
                </c:pt>
                <c:pt idx="528">
                  <c:v>0.28648000000000068</c:v>
                </c:pt>
                <c:pt idx="529">
                  <c:v>1.8979299999999952</c:v>
                </c:pt>
                <c:pt idx="530">
                  <c:v>0.10026800000000002</c:v>
                </c:pt>
                <c:pt idx="531">
                  <c:v>2.6929119999999998</c:v>
                </c:pt>
                <c:pt idx="532">
                  <c:v>0.37242400000000092</c:v>
                </c:pt>
                <c:pt idx="533">
                  <c:v>9.6687000000000065E-2</c:v>
                </c:pt>
                <c:pt idx="534">
                  <c:v>4.0107200000000001</c:v>
                </c:pt>
                <c:pt idx="535">
                  <c:v>4.0107200000000001</c:v>
                </c:pt>
                <c:pt idx="536">
                  <c:v>1.6257739999999998</c:v>
                </c:pt>
                <c:pt idx="537">
                  <c:v>7.6633399999999865</c:v>
                </c:pt>
                <c:pt idx="538">
                  <c:v>3.9749099999999977</c:v>
                </c:pt>
                <c:pt idx="539">
                  <c:v>4.2972000000000024E-2</c:v>
                </c:pt>
                <c:pt idx="540">
                  <c:v>2.0196839999999967</c:v>
                </c:pt>
                <c:pt idx="541">
                  <c:v>2.0590749999999987</c:v>
                </c:pt>
                <c:pt idx="542">
                  <c:v>3.9032900000000001</c:v>
                </c:pt>
                <c:pt idx="543">
                  <c:v>3.581</c:v>
                </c:pt>
                <c:pt idx="544">
                  <c:v>2.0698179999999997</c:v>
                </c:pt>
                <c:pt idx="545">
                  <c:v>3.2229000000000001</c:v>
                </c:pt>
                <c:pt idx="546">
                  <c:v>0.32587100000000085</c:v>
                </c:pt>
                <c:pt idx="547">
                  <c:v>5.7654099999999966</c:v>
                </c:pt>
                <c:pt idx="548">
                  <c:v>0.85944000000000065</c:v>
                </c:pt>
                <c:pt idx="549">
                  <c:v>5.0492100000000004</c:v>
                </c:pt>
                <c:pt idx="550">
                  <c:v>1.6472599999999999</c:v>
                </c:pt>
                <c:pt idx="551">
                  <c:v>3.1870900000000071</c:v>
                </c:pt>
                <c:pt idx="552">
                  <c:v>8.9525000000000379</c:v>
                </c:pt>
                <c:pt idx="553">
                  <c:v>7.8065799999999976</c:v>
                </c:pt>
                <c:pt idx="554">
                  <c:v>7.4126700000000003</c:v>
                </c:pt>
                <c:pt idx="555">
                  <c:v>1.46821</c:v>
                </c:pt>
                <c:pt idx="556">
                  <c:v>3.8316699999999857</c:v>
                </c:pt>
                <c:pt idx="557">
                  <c:v>0.11459200000000026</c:v>
                </c:pt>
                <c:pt idx="558">
                  <c:v>12.211209999999999</c:v>
                </c:pt>
                <c:pt idx="559">
                  <c:v>0.37958600000000092</c:v>
                </c:pt>
                <c:pt idx="560">
                  <c:v>0.8952500000000021</c:v>
                </c:pt>
                <c:pt idx="561">
                  <c:v>2.6857500000000001</c:v>
                </c:pt>
                <c:pt idx="562">
                  <c:v>1.6007070000000001</c:v>
                </c:pt>
                <c:pt idx="563">
                  <c:v>3.6526199999999927</c:v>
                </c:pt>
                <c:pt idx="564">
                  <c:v>0.8952500000000021</c:v>
                </c:pt>
                <c:pt idx="565">
                  <c:v>7.0187600000000003</c:v>
                </c:pt>
                <c:pt idx="566">
                  <c:v>6.803900000000003E-2</c:v>
                </c:pt>
                <c:pt idx="567">
                  <c:v>0.12175400000000015</c:v>
                </c:pt>
                <c:pt idx="568">
                  <c:v>1.1459199999999998</c:v>
                </c:pt>
                <c:pt idx="586">
                  <c:v>1.5720590000000001</c:v>
                </c:pt>
                <c:pt idx="587">
                  <c:v>2.9220959999999967</c:v>
                </c:pt>
                <c:pt idx="588">
                  <c:v>1.296322</c:v>
                </c:pt>
                <c:pt idx="589">
                  <c:v>0.86660200000000165</c:v>
                </c:pt>
                <c:pt idx="590">
                  <c:v>0.92389800000000222</c:v>
                </c:pt>
                <c:pt idx="591">
                  <c:v>2.0554939999999977</c:v>
                </c:pt>
                <c:pt idx="592">
                  <c:v>0.74126700000000001</c:v>
                </c:pt>
                <c:pt idx="593">
                  <c:v>1.25335</c:v>
                </c:pt>
                <c:pt idx="594">
                  <c:v>1.00268</c:v>
                </c:pt>
                <c:pt idx="595">
                  <c:v>2.7537890000000012</c:v>
                </c:pt>
                <c:pt idx="596">
                  <c:v>3.1656040000000001</c:v>
                </c:pt>
                <c:pt idx="597">
                  <c:v>0.29471630000000032</c:v>
                </c:pt>
                <c:pt idx="598">
                  <c:v>0.24744710000000064</c:v>
                </c:pt>
                <c:pt idx="599">
                  <c:v>0.2316907</c:v>
                </c:pt>
                <c:pt idx="600">
                  <c:v>2.2417060000000002</c:v>
                </c:pt>
                <c:pt idx="601">
                  <c:v>2.6606830000000001</c:v>
                </c:pt>
                <c:pt idx="602">
                  <c:v>1.1244340000000005E-3</c:v>
                </c:pt>
                <c:pt idx="603">
                  <c:v>1.686651000000006E-3</c:v>
                </c:pt>
                <c:pt idx="604">
                  <c:v>1.1674060000000003E-2</c:v>
                </c:pt>
                <c:pt idx="605">
                  <c:v>5.4073100000000124E-3</c:v>
                </c:pt>
                <c:pt idx="606">
                  <c:v>1.378685000000005E-2</c:v>
                </c:pt>
                <c:pt idx="607">
                  <c:v>2.7036550000000053E-3</c:v>
                </c:pt>
                <c:pt idx="608">
                  <c:v>1.1315960000000003E-3</c:v>
                </c:pt>
                <c:pt idx="609">
                  <c:v>4.7627300000000023E-3</c:v>
                </c:pt>
                <c:pt idx="610">
                  <c:v>9.5612700000000037E-3</c:v>
                </c:pt>
                <c:pt idx="612">
                  <c:v>2.6929120000000048E-3</c:v>
                </c:pt>
                <c:pt idx="613">
                  <c:v>4.2255800000000005E-3</c:v>
                </c:pt>
                <c:pt idx="614">
                  <c:v>5.0850200000000225E-3</c:v>
                </c:pt>
                <c:pt idx="615">
                  <c:v>1.486115000000004E-2</c:v>
                </c:pt>
                <c:pt idx="616">
                  <c:v>3.5308660000000053E-3</c:v>
                </c:pt>
                <c:pt idx="617">
                  <c:v>7.7349600000000227E-2</c:v>
                </c:pt>
                <c:pt idx="618">
                  <c:v>8.6302100000000027E-3</c:v>
                </c:pt>
                <c:pt idx="626">
                  <c:v>0.51924500000000062</c:v>
                </c:pt>
                <c:pt idx="627">
                  <c:v>0.72336199999999851</c:v>
                </c:pt>
                <c:pt idx="628">
                  <c:v>1.156663</c:v>
                </c:pt>
                <c:pt idx="629">
                  <c:v>0.5335689999999973</c:v>
                </c:pt>
                <c:pt idx="630">
                  <c:v>0.46553</c:v>
                </c:pt>
                <c:pt idx="631">
                  <c:v>0.67680900000000344</c:v>
                </c:pt>
                <c:pt idx="632">
                  <c:v>0.82004900000000258</c:v>
                </c:pt>
                <c:pt idx="633">
                  <c:v>0.952546</c:v>
                </c:pt>
                <c:pt idx="634">
                  <c:v>1.2067969999999963</c:v>
                </c:pt>
                <c:pt idx="635">
                  <c:v>1.4180759999999999</c:v>
                </c:pt>
                <c:pt idx="636">
                  <c:v>1.5290870000000001</c:v>
                </c:pt>
                <c:pt idx="637">
                  <c:v>1.8800250000000001</c:v>
                </c:pt>
                <c:pt idx="638">
                  <c:v>1.511182</c:v>
                </c:pt>
                <c:pt idx="639">
                  <c:v>2.259611</c:v>
                </c:pt>
                <c:pt idx="640">
                  <c:v>1.8263100000000001</c:v>
                </c:pt>
                <c:pt idx="641">
                  <c:v>0.4261390000000001</c:v>
                </c:pt>
                <c:pt idx="642">
                  <c:v>0.90599300000000005</c:v>
                </c:pt>
                <c:pt idx="643">
                  <c:v>2.4887950000000001</c:v>
                </c:pt>
                <c:pt idx="644">
                  <c:v>2.4494039999999977</c:v>
                </c:pt>
                <c:pt idx="645">
                  <c:v>1.876444</c:v>
                </c:pt>
                <c:pt idx="646">
                  <c:v>3.5022179999999987</c:v>
                </c:pt>
                <c:pt idx="647">
                  <c:v>2.567577000000008</c:v>
                </c:pt>
                <c:pt idx="648">
                  <c:v>5.2998799999999999</c:v>
                </c:pt>
                <c:pt idx="649">
                  <c:v>17.332039999999949</c:v>
                </c:pt>
                <c:pt idx="650">
                  <c:v>7.3052400000000004</c:v>
                </c:pt>
                <c:pt idx="651">
                  <c:v>0.38674800000000031</c:v>
                </c:pt>
                <c:pt idx="652">
                  <c:v>0.461949</c:v>
                </c:pt>
                <c:pt idx="653">
                  <c:v>0.35093800000000008</c:v>
                </c:pt>
                <c:pt idx="654">
                  <c:v>0.55147400000000002</c:v>
                </c:pt>
                <c:pt idx="655">
                  <c:v>3.162023</c:v>
                </c:pt>
                <c:pt idx="656">
                  <c:v>3.2336429999999967</c:v>
                </c:pt>
                <c:pt idx="657">
                  <c:v>3.2264810000000002</c:v>
                </c:pt>
                <c:pt idx="658">
                  <c:v>0.9418029999999985</c:v>
                </c:pt>
                <c:pt idx="659">
                  <c:v>0.69471400000000272</c:v>
                </c:pt>
                <c:pt idx="660">
                  <c:v>4.8343499999999997</c:v>
                </c:pt>
                <c:pt idx="661">
                  <c:v>3.86748</c:v>
                </c:pt>
                <c:pt idx="663">
                  <c:v>16.8307</c:v>
                </c:pt>
                <c:pt idx="664">
                  <c:v>7.44848</c:v>
                </c:pt>
                <c:pt idx="665">
                  <c:v>3.3446539999999967</c:v>
                </c:pt>
                <c:pt idx="666">
                  <c:v>0.22202200000000027</c:v>
                </c:pt>
                <c:pt idx="667">
                  <c:v>6.8755199999999865</c:v>
                </c:pt>
                <c:pt idx="668">
                  <c:v>0.4261390000000001</c:v>
                </c:pt>
                <c:pt idx="669">
                  <c:v>6.3383700000000003</c:v>
                </c:pt>
                <c:pt idx="670">
                  <c:v>5.1924499999999956</c:v>
                </c:pt>
                <c:pt idx="671">
                  <c:v>2.7824370000000012</c:v>
                </c:pt>
                <c:pt idx="672">
                  <c:v>4.1897700000000002</c:v>
                </c:pt>
                <c:pt idx="673">
                  <c:v>6.9829499999999998</c:v>
                </c:pt>
                <c:pt idx="674">
                  <c:v>6.9471400000000001</c:v>
                </c:pt>
                <c:pt idx="675">
                  <c:v>6.4458000000000002</c:v>
                </c:pt>
                <c:pt idx="676">
                  <c:v>10.99367</c:v>
                </c:pt>
                <c:pt idx="678">
                  <c:v>8.4511600000000016</c:v>
                </c:pt>
                <c:pt idx="679">
                  <c:v>17.152990000000031</c:v>
                </c:pt>
                <c:pt idx="680">
                  <c:v>39.032900000000012</c:v>
                </c:pt>
                <c:pt idx="682">
                  <c:v>5.2282600000000023</c:v>
                </c:pt>
                <c:pt idx="683">
                  <c:v>4.6911099999999957</c:v>
                </c:pt>
                <c:pt idx="684">
                  <c:v>4.9775900000000002</c:v>
                </c:pt>
                <c:pt idx="685">
                  <c:v>5.9802700000000124</c:v>
                </c:pt>
                <c:pt idx="686">
                  <c:v>5.8012200000000034</c:v>
                </c:pt>
                <c:pt idx="688">
                  <c:v>6.26675</c:v>
                </c:pt>
                <c:pt idx="689">
                  <c:v>10.20585</c:v>
                </c:pt>
                <c:pt idx="702">
                  <c:v>0.29364200000000001</c:v>
                </c:pt>
                <c:pt idx="703">
                  <c:v>0.19229970000000046</c:v>
                </c:pt>
                <c:pt idx="704">
                  <c:v>0.75201000000000162</c:v>
                </c:pt>
                <c:pt idx="705">
                  <c:v>0.26499400000000001</c:v>
                </c:pt>
                <c:pt idx="706">
                  <c:v>0.12891600000000034</c:v>
                </c:pt>
                <c:pt idx="707">
                  <c:v>0.451206</c:v>
                </c:pt>
                <c:pt idx="708">
                  <c:v>0.15040200000000037</c:v>
                </c:pt>
                <c:pt idx="709">
                  <c:v>0.15398300000000037</c:v>
                </c:pt>
                <c:pt idx="710">
                  <c:v>0.12318640000000015</c:v>
                </c:pt>
                <c:pt idx="711">
                  <c:v>8.2363000000000037E-3</c:v>
                </c:pt>
                <c:pt idx="712">
                  <c:v>3.5810000000000078E-2</c:v>
                </c:pt>
                <c:pt idx="713">
                  <c:v>1.4324000000000003E-2</c:v>
                </c:pt>
                <c:pt idx="714">
                  <c:v>2.8648000000000048E-2</c:v>
                </c:pt>
                <c:pt idx="715">
                  <c:v>1.2891600000000001E-2</c:v>
                </c:pt>
                <c:pt idx="716">
                  <c:v>2.8648000000000048E-2</c:v>
                </c:pt>
                <c:pt idx="717">
                  <c:v>5.3715000000000214E-2</c:v>
                </c:pt>
                <c:pt idx="719">
                  <c:v>3.2229000000000077E-2</c:v>
                </c:pt>
                <c:pt idx="720">
                  <c:v>0.80214400000000063</c:v>
                </c:pt>
                <c:pt idx="721">
                  <c:v>8.236300000000002E-2</c:v>
                </c:pt>
                <c:pt idx="722">
                  <c:v>4.1181499999999996E-2</c:v>
                </c:pt>
                <c:pt idx="723">
                  <c:v>5.3715000000000214E-2</c:v>
                </c:pt>
                <c:pt idx="724">
                  <c:v>5.3715000000000214E-2</c:v>
                </c:pt>
                <c:pt idx="725">
                  <c:v>8.9525000000000757E-2</c:v>
                </c:pt>
                <c:pt idx="726">
                  <c:v>0.10349090000000002</c:v>
                </c:pt>
                <c:pt idx="727">
                  <c:v>3.3661400000000015E-2</c:v>
                </c:pt>
                <c:pt idx="728">
                  <c:v>0.55147400000000002</c:v>
                </c:pt>
                <c:pt idx="729">
                  <c:v>0.1350037</c:v>
                </c:pt>
                <c:pt idx="730">
                  <c:v>0.11065290000000012</c:v>
                </c:pt>
                <c:pt idx="731">
                  <c:v>7.5201000000000032E-2</c:v>
                </c:pt>
                <c:pt idx="732">
                  <c:v>0.14324000000000037</c:v>
                </c:pt>
                <c:pt idx="733">
                  <c:v>1.00268</c:v>
                </c:pt>
                <c:pt idx="734">
                  <c:v>2.5067000000000016E-2</c:v>
                </c:pt>
                <c:pt idx="736">
                  <c:v>2.4350800000000002E-2</c:v>
                </c:pt>
                <c:pt idx="737">
                  <c:v>4.2972000000000024E-2</c:v>
                </c:pt>
                <c:pt idx="738">
                  <c:v>5.6937900000000034E-2</c:v>
                </c:pt>
                <c:pt idx="739">
                  <c:v>1.1315959999999998</c:v>
                </c:pt>
                <c:pt idx="740">
                  <c:v>0.36884300000000031</c:v>
                </c:pt>
                <c:pt idx="741">
                  <c:v>0.20590750000000024</c:v>
                </c:pt>
                <c:pt idx="742">
                  <c:v>0.40465300000000004</c:v>
                </c:pt>
                <c:pt idx="743">
                  <c:v>7.5201000000000032E-2</c:v>
                </c:pt>
                <c:pt idx="744">
                  <c:v>5.3715000000000214E-2</c:v>
                </c:pt>
                <c:pt idx="745">
                  <c:v>0.26499400000000001</c:v>
                </c:pt>
                <c:pt idx="746">
                  <c:v>0.31226320000000002</c:v>
                </c:pt>
                <c:pt idx="747">
                  <c:v>0.32515480000000085</c:v>
                </c:pt>
                <c:pt idx="748">
                  <c:v>1.5040200000000026E-2</c:v>
                </c:pt>
                <c:pt idx="749">
                  <c:v>0.2155762000000003</c:v>
                </c:pt>
                <c:pt idx="750">
                  <c:v>9.4538400000000536E-2</c:v>
                </c:pt>
                <c:pt idx="751">
                  <c:v>2.8289900000000073E-2</c:v>
                </c:pt>
                <c:pt idx="752">
                  <c:v>0.19946170000000046</c:v>
                </c:pt>
                <c:pt idx="753">
                  <c:v>6.803900000000003E-2</c:v>
                </c:pt>
                <c:pt idx="754">
                  <c:v>0.34377600000000086</c:v>
                </c:pt>
                <c:pt idx="755">
                  <c:v>0.14717910000000001</c:v>
                </c:pt>
                <c:pt idx="756">
                  <c:v>6.0160800000000014E-2</c:v>
                </c:pt>
                <c:pt idx="757">
                  <c:v>0.10026800000000002</c:v>
                </c:pt>
                <c:pt idx="758">
                  <c:v>3.9032900000000099E-2</c:v>
                </c:pt>
                <c:pt idx="759">
                  <c:v>3.5810000000000078E-2</c:v>
                </c:pt>
                <c:pt idx="760">
                  <c:v>3.5810000000000078E-2</c:v>
                </c:pt>
                <c:pt idx="761">
                  <c:v>1.7905000000000067E-2</c:v>
                </c:pt>
                <c:pt idx="762">
                  <c:v>9.7403200000000009E-2</c:v>
                </c:pt>
                <c:pt idx="763">
                  <c:v>7.2336200000000364E-2</c:v>
                </c:pt>
                <c:pt idx="764">
                  <c:v>9.3822200000000328E-2</c:v>
                </c:pt>
                <c:pt idx="765">
                  <c:v>7.5201000000000122E-3</c:v>
                </c:pt>
                <c:pt idx="768">
                  <c:v>1.0743000000000026E-3</c:v>
                </c:pt>
                <c:pt idx="769">
                  <c:v>1.4324000000000036E-3</c:v>
                </c:pt>
                <c:pt idx="770">
                  <c:v>2.8648000000000063E-3</c:v>
                </c:pt>
                <c:pt idx="771">
                  <c:v>3.2229000000000094E-3</c:v>
                </c:pt>
                <c:pt idx="772">
                  <c:v>1.4324000000000036E-3</c:v>
                </c:pt>
                <c:pt idx="773">
                  <c:v>0.63383700000000065</c:v>
                </c:pt>
                <c:pt idx="774">
                  <c:v>1.4324000000000036E-3</c:v>
                </c:pt>
                <c:pt idx="775">
                  <c:v>9.9909900000000246E-2</c:v>
                </c:pt>
                <c:pt idx="776">
                  <c:v>0.32229000000000002</c:v>
                </c:pt>
                <c:pt idx="777">
                  <c:v>0.2170086000000003</c:v>
                </c:pt>
                <c:pt idx="778">
                  <c:v>0.24995380000000034</c:v>
                </c:pt>
                <c:pt idx="779">
                  <c:v>0.88092600000000165</c:v>
                </c:pt>
                <c:pt idx="780">
                  <c:v>1.1781490000000042E-2</c:v>
                </c:pt>
                <c:pt idx="781">
                  <c:v>0.39391000000000104</c:v>
                </c:pt>
                <c:pt idx="782">
                  <c:v>0.44046300000000038</c:v>
                </c:pt>
                <c:pt idx="783">
                  <c:v>0.20554940000000058</c:v>
                </c:pt>
                <c:pt idx="784">
                  <c:v>4.1181499999999996E-2</c:v>
                </c:pt>
                <c:pt idx="785">
                  <c:v>0.461949</c:v>
                </c:pt>
                <c:pt idx="786">
                  <c:v>0.18513770000000004</c:v>
                </c:pt>
                <c:pt idx="787">
                  <c:v>0.61593200000000004</c:v>
                </c:pt>
                <c:pt idx="788">
                  <c:v>4.2255799999999996E-2</c:v>
                </c:pt>
                <c:pt idx="789">
                  <c:v>2.8934479999999995E-2</c:v>
                </c:pt>
                <c:pt idx="790">
                  <c:v>6.0518900000000236E-2</c:v>
                </c:pt>
                <c:pt idx="791">
                  <c:v>0.11960540000000026</c:v>
                </c:pt>
                <c:pt idx="792">
                  <c:v>3.3303300000000056E-2</c:v>
                </c:pt>
                <c:pt idx="793">
                  <c:v>1.7905000000000067E-2</c:v>
                </c:pt>
                <c:pt idx="794">
                  <c:v>3.8316700000000009E-2</c:v>
                </c:pt>
                <c:pt idx="795">
                  <c:v>1.0743000000000027E-2</c:v>
                </c:pt>
                <c:pt idx="796">
                  <c:v>8.773450000000034E-2</c:v>
                </c:pt>
                <c:pt idx="797">
                  <c:v>1.6472600000000021E-2</c:v>
                </c:pt>
                <c:pt idx="798">
                  <c:v>2.2918400000000009E-2</c:v>
                </c:pt>
                <c:pt idx="799">
                  <c:v>0.26714260000000001</c:v>
                </c:pt>
                <c:pt idx="800">
                  <c:v>0.74484800000000184</c:v>
                </c:pt>
                <c:pt idx="801">
                  <c:v>1.4896959999999964</c:v>
                </c:pt>
                <c:pt idx="802">
                  <c:v>0.461949</c:v>
                </c:pt>
                <c:pt idx="803">
                  <c:v>0.60160800000000259</c:v>
                </c:pt>
                <c:pt idx="804">
                  <c:v>1.210378</c:v>
                </c:pt>
                <c:pt idx="805">
                  <c:v>0.44404400000000038</c:v>
                </c:pt>
                <c:pt idx="806">
                  <c:v>0.30545930000000032</c:v>
                </c:pt>
                <c:pt idx="807">
                  <c:v>9.1673600000000046E-3</c:v>
                </c:pt>
                <c:pt idx="808">
                  <c:v>8.5944000000000048E-2</c:v>
                </c:pt>
                <c:pt idx="809">
                  <c:v>0.12318640000000015</c:v>
                </c:pt>
                <c:pt idx="810">
                  <c:v>0.22596110000000053</c:v>
                </c:pt>
                <c:pt idx="811">
                  <c:v>3.7958600000000016E-2</c:v>
                </c:pt>
                <c:pt idx="812">
                  <c:v>3.9391000000000016E-2</c:v>
                </c:pt>
                <c:pt idx="813">
                  <c:v>0.40107200000000032</c:v>
                </c:pt>
                <c:pt idx="814">
                  <c:v>1.0026800000000021E-2</c:v>
                </c:pt>
                <c:pt idx="815">
                  <c:v>0.35523519999999997</c:v>
                </c:pt>
                <c:pt idx="816">
                  <c:v>0.2549672</c:v>
                </c:pt>
                <c:pt idx="817">
                  <c:v>0.33160060000000086</c:v>
                </c:pt>
                <c:pt idx="818">
                  <c:v>1.3607800000000043E-2</c:v>
                </c:pt>
                <c:pt idx="819">
                  <c:v>8.2363000000000037E-3</c:v>
                </c:pt>
                <c:pt idx="820">
                  <c:v>8.5227800000000457E-3</c:v>
                </c:pt>
                <c:pt idx="821">
                  <c:v>0.41897700000000032</c:v>
                </c:pt>
                <c:pt idx="822">
                  <c:v>2.0626559999999978E-2</c:v>
                </c:pt>
                <c:pt idx="823">
                  <c:v>0.17045560000000001</c:v>
                </c:pt>
                <c:pt idx="824">
                  <c:v>5.9086500000000264E-2</c:v>
                </c:pt>
                <c:pt idx="825">
                  <c:v>0.34377600000000086</c:v>
                </c:pt>
                <c:pt idx="826">
                  <c:v>6.4458000000000237E-2</c:v>
                </c:pt>
                <c:pt idx="827">
                  <c:v>3.5451900000000217E-2</c:v>
                </c:pt>
                <c:pt idx="828">
                  <c:v>0.12354450000000015</c:v>
                </c:pt>
                <c:pt idx="829">
                  <c:v>0.48701600000000067</c:v>
                </c:pt>
                <c:pt idx="830">
                  <c:v>1.2175399999999999E-2</c:v>
                </c:pt>
                <c:pt idx="831">
                  <c:v>6.6248500000000016E-2</c:v>
                </c:pt>
                <c:pt idx="832">
                  <c:v>9.5254600000000411E-2</c:v>
                </c:pt>
                <c:pt idx="833">
                  <c:v>1.6293550000000001</c:v>
                </c:pt>
                <c:pt idx="834">
                  <c:v>0.18263100000000004</c:v>
                </c:pt>
                <c:pt idx="835">
                  <c:v>0.1256931</c:v>
                </c:pt>
                <c:pt idx="836">
                  <c:v>2.3634600000000016E-2</c:v>
                </c:pt>
                <c:pt idx="837">
                  <c:v>8.4511600000000048E-2</c:v>
                </c:pt>
                <c:pt idx="838">
                  <c:v>0.23419740000000033</c:v>
                </c:pt>
                <c:pt idx="839">
                  <c:v>0.1285579</c:v>
                </c:pt>
                <c:pt idx="840">
                  <c:v>0.48701600000000067</c:v>
                </c:pt>
                <c:pt idx="841">
                  <c:v>0.31011460000000085</c:v>
                </c:pt>
                <c:pt idx="842">
                  <c:v>6.5532300000000251E-2</c:v>
                </c:pt>
                <c:pt idx="843">
                  <c:v>0.2309745</c:v>
                </c:pt>
                <c:pt idx="844">
                  <c:v>0.31942520000000085</c:v>
                </c:pt>
                <c:pt idx="845">
                  <c:v>0.30438500000000085</c:v>
                </c:pt>
                <c:pt idx="846">
                  <c:v>0.18764440000000049</c:v>
                </c:pt>
                <c:pt idx="847">
                  <c:v>1.6114500000000042E-2</c:v>
                </c:pt>
                <c:pt idx="848">
                  <c:v>0.90599300000000005</c:v>
                </c:pt>
                <c:pt idx="849">
                  <c:v>7.1261900000000031E-2</c:v>
                </c:pt>
                <c:pt idx="850">
                  <c:v>0.15469920000000037</c:v>
                </c:pt>
                <c:pt idx="851">
                  <c:v>0.22596110000000053</c:v>
                </c:pt>
                <c:pt idx="852">
                  <c:v>0.51208299999999729</c:v>
                </c:pt>
                <c:pt idx="853">
                  <c:v>4.9417800000000227E-2</c:v>
                </c:pt>
                <c:pt idx="854">
                  <c:v>5.9444600000000222E-2</c:v>
                </c:pt>
                <c:pt idx="855">
                  <c:v>0.92031699999999717</c:v>
                </c:pt>
                <c:pt idx="856">
                  <c:v>5.3715000000000256E-3</c:v>
                </c:pt>
                <c:pt idx="857">
                  <c:v>1.1888920000000001</c:v>
                </c:pt>
                <c:pt idx="858">
                  <c:v>0.27036550000000031</c:v>
                </c:pt>
                <c:pt idx="859">
                  <c:v>2.2202200000000071E-2</c:v>
                </c:pt>
                <c:pt idx="860">
                  <c:v>5.4789300000000124E-2</c:v>
                </c:pt>
                <c:pt idx="861">
                  <c:v>0.16723270000000043</c:v>
                </c:pt>
                <c:pt idx="862">
                  <c:v>2.8289900000000073E-2</c:v>
                </c:pt>
                <c:pt idx="863">
                  <c:v>0.84511599999999998</c:v>
                </c:pt>
                <c:pt idx="864">
                  <c:v>0.36168100000000031</c:v>
                </c:pt>
                <c:pt idx="865">
                  <c:v>2.141438</c:v>
                </c:pt>
                <c:pt idx="866">
                  <c:v>8.7376400000000021E-2</c:v>
                </c:pt>
                <c:pt idx="867">
                  <c:v>0.19623880000000046</c:v>
                </c:pt>
                <c:pt idx="868">
                  <c:v>3.4735700000000078E-2</c:v>
                </c:pt>
                <c:pt idx="869">
                  <c:v>0.61951299999999765</c:v>
                </c:pt>
                <c:pt idx="870">
                  <c:v>0.96687000000000234</c:v>
                </c:pt>
                <c:pt idx="871">
                  <c:v>0.17690140000000046</c:v>
                </c:pt>
                <c:pt idx="872">
                  <c:v>0.44046300000000038</c:v>
                </c:pt>
                <c:pt idx="873">
                  <c:v>0.37958600000000092</c:v>
                </c:pt>
                <c:pt idx="874">
                  <c:v>0.27323029999999998</c:v>
                </c:pt>
                <c:pt idx="875">
                  <c:v>2.7215600000000086E-2</c:v>
                </c:pt>
                <c:pt idx="876">
                  <c:v>0.59086500000000064</c:v>
                </c:pt>
                <c:pt idx="877">
                  <c:v>4.2972000000000024E-2</c:v>
                </c:pt>
                <c:pt idx="878">
                  <c:v>6.3741800000000105E-3</c:v>
                </c:pt>
                <c:pt idx="904">
                  <c:v>5.1924500000000012E-2</c:v>
                </c:pt>
                <c:pt idx="905">
                  <c:v>0.23634600000000033</c:v>
                </c:pt>
                <c:pt idx="906">
                  <c:v>7.1620000000000017E-2</c:v>
                </c:pt>
                <c:pt idx="907">
                  <c:v>8.9525000000000757E-2</c:v>
                </c:pt>
                <c:pt idx="908">
                  <c:v>0.53715000000000002</c:v>
                </c:pt>
                <c:pt idx="909">
                  <c:v>7.1620000000000017E-2</c:v>
                </c:pt>
                <c:pt idx="910">
                  <c:v>8.6660200000000048E-2</c:v>
                </c:pt>
                <c:pt idx="911">
                  <c:v>0.93106</c:v>
                </c:pt>
                <c:pt idx="912">
                  <c:v>4.6553000000000032E-2</c:v>
                </c:pt>
                <c:pt idx="913">
                  <c:v>0.11817300000000026</c:v>
                </c:pt>
                <c:pt idx="914">
                  <c:v>2.2918400000000009E-2</c:v>
                </c:pt>
                <c:pt idx="915">
                  <c:v>0.13321320000000034</c:v>
                </c:pt>
                <c:pt idx="916">
                  <c:v>0.10743000000000009</c:v>
                </c:pt>
                <c:pt idx="917">
                  <c:v>1.6830700000000001</c:v>
                </c:pt>
                <c:pt idx="918">
                  <c:v>2.4708899999999967</c:v>
                </c:pt>
                <c:pt idx="919">
                  <c:v>3.4950559999999884</c:v>
                </c:pt>
                <c:pt idx="920">
                  <c:v>1.8979299999999952</c:v>
                </c:pt>
                <c:pt idx="921">
                  <c:v>5.3715000000000002</c:v>
                </c:pt>
                <c:pt idx="922">
                  <c:v>9.6687000000000012</c:v>
                </c:pt>
                <c:pt idx="925">
                  <c:v>20.125219999999921</c:v>
                </c:pt>
                <c:pt idx="926">
                  <c:v>3.2587100000000091E-2</c:v>
                </c:pt>
                <c:pt idx="927">
                  <c:v>2.6857500000000058E-2</c:v>
                </c:pt>
                <c:pt idx="928">
                  <c:v>1.4324000000000003E-2</c:v>
                </c:pt>
                <c:pt idx="929">
                  <c:v>5.1566400000000003</c:v>
                </c:pt>
                <c:pt idx="930">
                  <c:v>1.7081370000000036</c:v>
                </c:pt>
                <c:pt idx="931">
                  <c:v>0.79856299999999725</c:v>
                </c:pt>
                <c:pt idx="932">
                  <c:v>0.50850199999999957</c:v>
                </c:pt>
                <c:pt idx="933">
                  <c:v>0.74484800000000184</c:v>
                </c:pt>
                <c:pt idx="934">
                  <c:v>6.6248500000000016E-2</c:v>
                </c:pt>
                <c:pt idx="935">
                  <c:v>0.19015110000000021</c:v>
                </c:pt>
                <c:pt idx="936">
                  <c:v>1.2175399999999956</c:v>
                </c:pt>
                <c:pt idx="937">
                  <c:v>2.141438</c:v>
                </c:pt>
                <c:pt idx="938">
                  <c:v>0.39391000000000104</c:v>
                </c:pt>
                <c:pt idx="939">
                  <c:v>0.136078</c:v>
                </c:pt>
                <c:pt idx="940">
                  <c:v>1.3607800000000001</c:v>
                </c:pt>
                <c:pt idx="941">
                  <c:v>0.9489649999999985</c:v>
                </c:pt>
                <c:pt idx="942">
                  <c:v>5.3715000000000002</c:v>
                </c:pt>
                <c:pt idx="943">
                  <c:v>2.4458229999999967</c:v>
                </c:pt>
                <c:pt idx="950">
                  <c:v>3.0438499999999977</c:v>
                </c:pt>
                <c:pt idx="951">
                  <c:v>0.22202200000000027</c:v>
                </c:pt>
                <c:pt idx="952">
                  <c:v>0.98835599999999957</c:v>
                </c:pt>
                <c:pt idx="953">
                  <c:v>0.39032900000000192</c:v>
                </c:pt>
                <c:pt idx="954">
                  <c:v>0.38316700000000031</c:v>
                </c:pt>
                <c:pt idx="955">
                  <c:v>0.39391000000000104</c:v>
                </c:pt>
                <c:pt idx="956">
                  <c:v>0.46553</c:v>
                </c:pt>
                <c:pt idx="957">
                  <c:v>1.1674059999999999</c:v>
                </c:pt>
                <c:pt idx="958">
                  <c:v>0.17833380000000001</c:v>
                </c:pt>
                <c:pt idx="959">
                  <c:v>1.7332039999999997</c:v>
                </c:pt>
                <c:pt idx="960">
                  <c:v>0.19337400000000021</c:v>
                </c:pt>
                <c:pt idx="961">
                  <c:v>0.29006100000000001</c:v>
                </c:pt>
                <c:pt idx="962">
                  <c:v>1.1208530000000001</c:v>
                </c:pt>
                <c:pt idx="963">
                  <c:v>0.41539600000000032</c:v>
                </c:pt>
                <c:pt idx="964">
                  <c:v>0.97045099999999729</c:v>
                </c:pt>
                <c:pt idx="965">
                  <c:v>0.10743000000000009</c:v>
                </c:pt>
                <c:pt idx="966">
                  <c:v>1.102948</c:v>
                </c:pt>
                <c:pt idx="967">
                  <c:v>0.13965900000000001</c:v>
                </c:pt>
                <c:pt idx="968">
                  <c:v>0.476273</c:v>
                </c:pt>
                <c:pt idx="969">
                  <c:v>0.39032900000000192</c:v>
                </c:pt>
                <c:pt idx="970">
                  <c:v>2.9722299999999922</c:v>
                </c:pt>
                <c:pt idx="976">
                  <c:v>2.8647999999999998</c:v>
                </c:pt>
                <c:pt idx="977">
                  <c:v>0.46553</c:v>
                </c:pt>
                <c:pt idx="978">
                  <c:v>1.86212</c:v>
                </c:pt>
                <c:pt idx="979">
                  <c:v>1.5040199999999999</c:v>
                </c:pt>
                <c:pt idx="980">
                  <c:v>10.098420000000001</c:v>
                </c:pt>
                <c:pt idx="981">
                  <c:v>3.3661399999999997</c:v>
                </c:pt>
                <c:pt idx="982">
                  <c:v>3.190671</c:v>
                </c:pt>
                <c:pt idx="983">
                  <c:v>1.2175399999999956</c:v>
                </c:pt>
                <c:pt idx="984">
                  <c:v>9.4538400000000067</c:v>
                </c:pt>
                <c:pt idx="985">
                  <c:v>2.7502079999999998</c:v>
                </c:pt>
                <c:pt idx="986">
                  <c:v>0.85944000000000065</c:v>
                </c:pt>
                <c:pt idx="987">
                  <c:v>0.8952500000000021</c:v>
                </c:pt>
                <c:pt idx="988">
                  <c:v>0.15398300000000037</c:v>
                </c:pt>
                <c:pt idx="989">
                  <c:v>0.22202200000000027</c:v>
                </c:pt>
                <c:pt idx="990">
                  <c:v>0.63025600000000004</c:v>
                </c:pt>
                <c:pt idx="1002">
                  <c:v>3.2049950000000091E-2</c:v>
                </c:pt>
                <c:pt idx="1003">
                  <c:v>5.2282600000000262E-3</c:v>
                </c:pt>
                <c:pt idx="1005">
                  <c:v>1.965969000000001E-3</c:v>
                </c:pt>
                <c:pt idx="1006">
                  <c:v>1.9802930000000054E-3</c:v>
                </c:pt>
                <c:pt idx="1007">
                  <c:v>7.3410500000000295E-3</c:v>
                </c:pt>
                <c:pt idx="1008">
                  <c:v>4.1539600000000034E-3</c:v>
                </c:pt>
                <c:pt idx="1011">
                  <c:v>1.2175399999999999E-2</c:v>
                </c:pt>
                <c:pt idx="1012">
                  <c:v>2.8325710000000011E-2</c:v>
                </c:pt>
                <c:pt idx="1014">
                  <c:v>3.3768829999999852</c:v>
                </c:pt>
                <c:pt idx="1015">
                  <c:v>3.1297940000000071</c:v>
                </c:pt>
                <c:pt idx="1016">
                  <c:v>4.6911099999999957</c:v>
                </c:pt>
                <c:pt idx="1017">
                  <c:v>2.2488679999999999</c:v>
                </c:pt>
                <c:pt idx="1018">
                  <c:v>0.483435</c:v>
                </c:pt>
                <c:pt idx="1019">
                  <c:v>1.0743</c:v>
                </c:pt>
                <c:pt idx="1020">
                  <c:v>3.3733019999999998</c:v>
                </c:pt>
                <c:pt idx="1021">
                  <c:v>2.6356159999999922</c:v>
                </c:pt>
                <c:pt idx="1022">
                  <c:v>0.14359810000000037</c:v>
                </c:pt>
                <c:pt idx="1023">
                  <c:v>3.5810000000000095E-3</c:v>
                </c:pt>
                <c:pt idx="1024">
                  <c:v>8.9525000000000732E-3</c:v>
                </c:pt>
                <c:pt idx="1025">
                  <c:v>0.21127900000000024</c:v>
                </c:pt>
                <c:pt idx="1026">
                  <c:v>2.7573700000000211E-2</c:v>
                </c:pt>
                <c:pt idx="1027">
                  <c:v>0.1335713</c:v>
                </c:pt>
                <c:pt idx="1028">
                  <c:v>8.5944000000000048E-2</c:v>
                </c:pt>
                <c:pt idx="1029">
                  <c:v>8.9525000000000732E-3</c:v>
                </c:pt>
                <c:pt idx="1030">
                  <c:v>0.12426070000000029</c:v>
                </c:pt>
                <c:pt idx="1031">
                  <c:v>0.22238010000000027</c:v>
                </c:pt>
                <c:pt idx="1032">
                  <c:v>1.5756400000000021E-2</c:v>
                </c:pt>
                <c:pt idx="1033">
                  <c:v>2.8648000000000063E-3</c:v>
                </c:pt>
                <c:pt idx="1034">
                  <c:v>0.10743000000000009</c:v>
                </c:pt>
                <c:pt idx="1035">
                  <c:v>3.2229000000000094E-3</c:v>
                </c:pt>
                <c:pt idx="1036">
                  <c:v>0.16472600000000043</c:v>
                </c:pt>
                <c:pt idx="1037">
                  <c:v>3.2229000000000094E-3</c:v>
                </c:pt>
                <c:pt idx="1039">
                  <c:v>0.99551799999999691</c:v>
                </c:pt>
                <c:pt idx="1040">
                  <c:v>0.90241199999999777</c:v>
                </c:pt>
                <c:pt idx="1041">
                  <c:v>0.451206</c:v>
                </c:pt>
                <c:pt idx="1042">
                  <c:v>0.41181500000000032</c:v>
                </c:pt>
                <c:pt idx="1043">
                  <c:v>0.37958600000000092</c:v>
                </c:pt>
                <c:pt idx="1044">
                  <c:v>0.37600500000000031</c:v>
                </c:pt>
                <c:pt idx="1045">
                  <c:v>2.7466270000000002</c:v>
                </c:pt>
                <c:pt idx="1046">
                  <c:v>0.68039000000000271</c:v>
                </c:pt>
                <c:pt idx="1047">
                  <c:v>3.7958599999999967</c:v>
                </c:pt>
                <c:pt idx="1048">
                  <c:v>12.676740000000002</c:v>
                </c:pt>
                <c:pt idx="1049">
                  <c:v>0.90599300000000005</c:v>
                </c:pt>
                <c:pt idx="1050">
                  <c:v>2.259611</c:v>
                </c:pt>
                <c:pt idx="1056">
                  <c:v>2.2202200000000071E-2</c:v>
                </c:pt>
                <c:pt idx="1057">
                  <c:v>1.2175399999999999E-2</c:v>
                </c:pt>
                <c:pt idx="1058">
                  <c:v>5.3715000000000256E-3</c:v>
                </c:pt>
                <c:pt idx="1059">
                  <c:v>0.28468950000000032</c:v>
                </c:pt>
                <c:pt idx="1060">
                  <c:v>1.6114500000000042E-2</c:v>
                </c:pt>
                <c:pt idx="1061">
                  <c:v>2.6177110000000012</c:v>
                </c:pt>
                <c:pt idx="1062">
                  <c:v>0.64458000000000004</c:v>
                </c:pt>
                <c:pt idx="1063">
                  <c:v>1.39659</c:v>
                </c:pt>
                <c:pt idx="1064">
                  <c:v>2.4422419999999967</c:v>
                </c:pt>
                <c:pt idx="1065">
                  <c:v>1.8585389999999999</c:v>
                </c:pt>
                <c:pt idx="1066">
                  <c:v>5.9802700000000333E-2</c:v>
                </c:pt>
                <c:pt idx="1067">
                  <c:v>0.50850199999999957</c:v>
                </c:pt>
                <c:pt idx="1068">
                  <c:v>0.2173667000000003</c:v>
                </c:pt>
                <c:pt idx="1069">
                  <c:v>1.7905000000000067E-2</c:v>
                </c:pt>
                <c:pt idx="1070">
                  <c:v>9.3822200000000328E-2</c:v>
                </c:pt>
                <c:pt idx="1071">
                  <c:v>4.4046300000000024E-2</c:v>
                </c:pt>
                <c:pt idx="1072">
                  <c:v>1.6830700000000046E-2</c:v>
                </c:pt>
                <c:pt idx="1073">
                  <c:v>2.8289900000000073E-2</c:v>
                </c:pt>
                <c:pt idx="1074">
                  <c:v>0.12891600000000034</c:v>
                </c:pt>
                <c:pt idx="1075">
                  <c:v>6.803900000000003E-2</c:v>
                </c:pt>
                <c:pt idx="1076">
                  <c:v>3.5810000000000078E-2</c:v>
                </c:pt>
                <c:pt idx="1077">
                  <c:v>4.2972000000000024E-2</c:v>
                </c:pt>
                <c:pt idx="1078">
                  <c:v>1.0743000000000027E-2</c:v>
                </c:pt>
                <c:pt idx="1079">
                  <c:v>3.5810000000000078E-2</c:v>
                </c:pt>
                <c:pt idx="1086">
                  <c:v>0.30080400000000085</c:v>
                </c:pt>
                <c:pt idx="1087">
                  <c:v>5.1924500000000012E-2</c:v>
                </c:pt>
                <c:pt idx="1088">
                  <c:v>7.5201000000000032E-2</c:v>
                </c:pt>
                <c:pt idx="1089">
                  <c:v>0.14252380000000001</c:v>
                </c:pt>
                <c:pt idx="1090">
                  <c:v>0.28325709999999998</c:v>
                </c:pt>
                <c:pt idx="1091">
                  <c:v>0.37958600000000092</c:v>
                </c:pt>
                <c:pt idx="1092">
                  <c:v>1.8406340000000021E-2</c:v>
                </c:pt>
                <c:pt idx="1093">
                  <c:v>0.23956890000000033</c:v>
                </c:pt>
                <c:pt idx="1094">
                  <c:v>0.14789530000000037</c:v>
                </c:pt>
                <c:pt idx="1095">
                  <c:v>7.699150000000014E-3</c:v>
                </c:pt>
                <c:pt idx="1096">
                  <c:v>0.103849</c:v>
                </c:pt>
                <c:pt idx="1097">
                  <c:v>0.30832410000000204</c:v>
                </c:pt>
                <c:pt idx="1098">
                  <c:v>5.1208300000000005E-2</c:v>
                </c:pt>
                <c:pt idx="1099">
                  <c:v>3.6884300000000217E-2</c:v>
                </c:pt>
                <c:pt idx="1100">
                  <c:v>3.0366879999999999E-2</c:v>
                </c:pt>
                <c:pt idx="1101">
                  <c:v>9.955180000000062E-2</c:v>
                </c:pt>
                <c:pt idx="1102">
                  <c:v>0.10098420000000002</c:v>
                </c:pt>
                <c:pt idx="1103">
                  <c:v>2.1772480000000004E-2</c:v>
                </c:pt>
                <c:pt idx="1104">
                  <c:v>0.10170040000000002</c:v>
                </c:pt>
                <c:pt idx="1105">
                  <c:v>4.1181499999999996E-2</c:v>
                </c:pt>
                <c:pt idx="1106">
                  <c:v>0.11853110000000026</c:v>
                </c:pt>
                <c:pt idx="1107">
                  <c:v>2.4064320000000039E-3</c:v>
                </c:pt>
                <c:pt idx="1108">
                  <c:v>0.1260512</c:v>
                </c:pt>
                <c:pt idx="1109">
                  <c:v>4.1897700000000114E-2</c:v>
                </c:pt>
                <c:pt idx="1110">
                  <c:v>0.12175400000000015</c:v>
                </c:pt>
                <c:pt idx="1111">
                  <c:v>0.36884300000000031</c:v>
                </c:pt>
                <c:pt idx="1112">
                  <c:v>0.14646290000000037</c:v>
                </c:pt>
                <c:pt idx="1113">
                  <c:v>2.0053600000000012E-2</c:v>
                </c:pt>
                <c:pt idx="1114">
                  <c:v>0.40823400000000004</c:v>
                </c:pt>
                <c:pt idx="1115">
                  <c:v>0.22345440000000052</c:v>
                </c:pt>
                <c:pt idx="1116">
                  <c:v>0.34878940000000086</c:v>
                </c:pt>
                <c:pt idx="1117">
                  <c:v>0.42255800000000032</c:v>
                </c:pt>
                <c:pt idx="1118">
                  <c:v>0.39032900000000192</c:v>
                </c:pt>
                <c:pt idx="1119">
                  <c:v>0.84511599999999998</c:v>
                </c:pt>
                <c:pt idx="1120">
                  <c:v>0.46553</c:v>
                </c:pt>
                <c:pt idx="1121">
                  <c:v>0.48701600000000067</c:v>
                </c:pt>
                <c:pt idx="1122">
                  <c:v>0.705457</c:v>
                </c:pt>
                <c:pt idx="1123">
                  <c:v>0.705457</c:v>
                </c:pt>
                <c:pt idx="1124">
                  <c:v>0.42972000000000032</c:v>
                </c:pt>
                <c:pt idx="1125">
                  <c:v>1.8692820000000001</c:v>
                </c:pt>
                <c:pt idx="1126">
                  <c:v>2.9829729999999977</c:v>
                </c:pt>
                <c:pt idx="1127">
                  <c:v>0.26571020000000001</c:v>
                </c:pt>
                <c:pt idx="1131">
                  <c:v>8.9525000000000732E-3</c:v>
                </c:pt>
                <c:pt idx="1132">
                  <c:v>6.5890400000000307E-2</c:v>
                </c:pt>
                <c:pt idx="1133">
                  <c:v>8.9166900000000493E-2</c:v>
                </c:pt>
                <c:pt idx="1134">
                  <c:v>5.5505500000000013E-2</c:v>
                </c:pt>
                <c:pt idx="1135">
                  <c:v>7.4126700000000323E-2</c:v>
                </c:pt>
                <c:pt idx="1136">
                  <c:v>2.0411700000000053E-2</c:v>
                </c:pt>
                <c:pt idx="1137">
                  <c:v>3.2229000000000094E-3</c:v>
                </c:pt>
                <c:pt idx="1138">
                  <c:v>0.14753720000000037</c:v>
                </c:pt>
                <c:pt idx="1139">
                  <c:v>7.1620000000000034E-3</c:v>
                </c:pt>
                <c:pt idx="1140">
                  <c:v>5.6937900000000034E-2</c:v>
                </c:pt>
                <c:pt idx="1141">
                  <c:v>0.38674800000000031</c:v>
                </c:pt>
                <c:pt idx="1142">
                  <c:v>0.74126700000000001</c:v>
                </c:pt>
                <c:pt idx="1143">
                  <c:v>0.27251410000000031</c:v>
                </c:pt>
                <c:pt idx="1144">
                  <c:v>0.51924500000000062</c:v>
                </c:pt>
                <c:pt idx="1145">
                  <c:v>0.11315960000000012</c:v>
                </c:pt>
                <c:pt idx="1146">
                  <c:v>0.17367849999999999</c:v>
                </c:pt>
                <c:pt idx="1147">
                  <c:v>0.26606830000000031</c:v>
                </c:pt>
                <c:pt idx="1148">
                  <c:v>1.2999029999999998</c:v>
                </c:pt>
                <c:pt idx="1149">
                  <c:v>1.00268</c:v>
                </c:pt>
                <c:pt idx="1150">
                  <c:v>7.7349600000000227E-2</c:v>
                </c:pt>
                <c:pt idx="1151">
                  <c:v>1.554154</c:v>
                </c:pt>
                <c:pt idx="1152">
                  <c:v>0.76275300000000235</c:v>
                </c:pt>
                <c:pt idx="1153">
                  <c:v>1.4323999999999963</c:v>
                </c:pt>
                <c:pt idx="1154">
                  <c:v>0.40107200000000032</c:v>
                </c:pt>
                <c:pt idx="1155">
                  <c:v>0.7090379999999985</c:v>
                </c:pt>
                <c:pt idx="1156">
                  <c:v>0.71620000000000061</c:v>
                </c:pt>
                <c:pt idx="1157">
                  <c:v>2.4494039999999977</c:v>
                </c:pt>
                <c:pt idx="1158">
                  <c:v>0.17475280000000001</c:v>
                </c:pt>
                <c:pt idx="1159">
                  <c:v>9.3822200000000002</c:v>
                </c:pt>
                <c:pt idx="1160">
                  <c:v>2.0698179999999997</c:v>
                </c:pt>
                <c:pt idx="1161">
                  <c:v>2.5604149999999999</c:v>
                </c:pt>
                <c:pt idx="1162">
                  <c:v>0.97403199999999956</c:v>
                </c:pt>
                <c:pt idx="1163">
                  <c:v>0.8630210000000027</c:v>
                </c:pt>
                <c:pt idx="1164">
                  <c:v>0.66964700000000343</c:v>
                </c:pt>
                <c:pt idx="1165">
                  <c:v>0.24995380000000034</c:v>
                </c:pt>
                <c:pt idx="1166">
                  <c:v>4.1897700000000002</c:v>
                </c:pt>
                <c:pt idx="1167">
                  <c:v>1.9552259999999966</c:v>
                </c:pt>
                <c:pt idx="1168">
                  <c:v>0.18119860000000004</c:v>
                </c:pt>
                <c:pt idx="1169">
                  <c:v>1.1315959999999998</c:v>
                </c:pt>
                <c:pt idx="1170">
                  <c:v>0.60877000000000259</c:v>
                </c:pt>
                <c:pt idx="1171">
                  <c:v>1.636517000000004</c:v>
                </c:pt>
                <c:pt idx="1172">
                  <c:v>11.20853</c:v>
                </c:pt>
                <c:pt idx="1173">
                  <c:v>2.9364199999999916</c:v>
                </c:pt>
                <c:pt idx="1174">
                  <c:v>2.5067000000000016E-2</c:v>
                </c:pt>
                <c:pt idx="1175">
                  <c:v>4.2972000000000001</c:v>
                </c:pt>
                <c:pt idx="1176">
                  <c:v>10.742999999999999</c:v>
                </c:pt>
                <c:pt idx="1177">
                  <c:v>0.21593430000000058</c:v>
                </c:pt>
                <c:pt idx="1178">
                  <c:v>4.9417800000000227E-2</c:v>
                </c:pt>
                <c:pt idx="1179">
                  <c:v>8.8450700000000063E-2</c:v>
                </c:pt>
                <c:pt idx="1180">
                  <c:v>6.5532300000000251E-2</c:v>
                </c:pt>
                <c:pt idx="1181">
                  <c:v>5.5505500000000013E-2</c:v>
                </c:pt>
                <c:pt idx="1182">
                  <c:v>7.8782000000000338E-2</c:v>
                </c:pt>
                <c:pt idx="1183">
                  <c:v>0.12354450000000015</c:v>
                </c:pt>
                <c:pt idx="1184">
                  <c:v>7.7349600000000227E-2</c:v>
                </c:pt>
                <c:pt idx="1185">
                  <c:v>7.3768600000000337E-2</c:v>
                </c:pt>
                <c:pt idx="1186">
                  <c:v>1.4073329999999966</c:v>
                </c:pt>
                <c:pt idx="1187">
                  <c:v>5.8728400000000187E-2</c:v>
                </c:pt>
                <c:pt idx="1188">
                  <c:v>2.9077720000000053E-2</c:v>
                </c:pt>
                <c:pt idx="1193">
                  <c:v>0.8952500000000021</c:v>
                </c:pt>
                <c:pt idx="1194">
                  <c:v>6.5174199999999844</c:v>
                </c:pt>
                <c:pt idx="1195">
                  <c:v>0.34270170000000055</c:v>
                </c:pt>
                <c:pt idx="1196">
                  <c:v>0.25067</c:v>
                </c:pt>
                <c:pt idx="1197">
                  <c:v>9.740319999999997</c:v>
                </c:pt>
                <c:pt idx="1198">
                  <c:v>1.0349089999999999</c:v>
                </c:pt>
                <c:pt idx="1199">
                  <c:v>0.11208530000000012</c:v>
                </c:pt>
                <c:pt idx="1200">
                  <c:v>0.19946170000000046</c:v>
                </c:pt>
                <c:pt idx="1201">
                  <c:v>0.34305980000000086</c:v>
                </c:pt>
                <c:pt idx="1202">
                  <c:v>0.16830700000000043</c:v>
                </c:pt>
                <c:pt idx="1203">
                  <c:v>0.44762500000000038</c:v>
                </c:pt>
                <c:pt idx="1204">
                  <c:v>0.29722300000000001</c:v>
                </c:pt>
                <c:pt idx="1205">
                  <c:v>0.26499400000000001</c:v>
                </c:pt>
                <c:pt idx="1206">
                  <c:v>0.68397100000000333</c:v>
                </c:pt>
                <c:pt idx="1207">
                  <c:v>0.44762500000000038</c:v>
                </c:pt>
                <c:pt idx="1208">
                  <c:v>0.26785880000000067</c:v>
                </c:pt>
                <c:pt idx="1209">
                  <c:v>0.19588070000000021</c:v>
                </c:pt>
                <c:pt idx="1210">
                  <c:v>1.3213889999999999</c:v>
                </c:pt>
                <c:pt idx="1211">
                  <c:v>1.382266</c:v>
                </c:pt>
                <c:pt idx="1212">
                  <c:v>0.69829500000000333</c:v>
                </c:pt>
                <c:pt idx="1213">
                  <c:v>0.23276500000000033</c:v>
                </c:pt>
                <c:pt idx="1214">
                  <c:v>0.31512800000000085</c:v>
                </c:pt>
                <c:pt idx="1215">
                  <c:v>1.25335</c:v>
                </c:pt>
                <c:pt idx="1216">
                  <c:v>0.54431199999999957</c:v>
                </c:pt>
                <c:pt idx="1217">
                  <c:v>1.3500370000000024</c:v>
                </c:pt>
                <c:pt idx="1227">
                  <c:v>2.3992699999999894</c:v>
                </c:pt>
                <c:pt idx="1228">
                  <c:v>3.5451900000000012</c:v>
                </c:pt>
                <c:pt idx="1229">
                  <c:v>3.581</c:v>
                </c:pt>
                <c:pt idx="1230">
                  <c:v>0.82363000000000164</c:v>
                </c:pt>
                <c:pt idx="1231">
                  <c:v>1.0384899999999999</c:v>
                </c:pt>
                <c:pt idx="1232">
                  <c:v>1.0743</c:v>
                </c:pt>
                <c:pt idx="1233">
                  <c:v>6.4458000000000002</c:v>
                </c:pt>
                <c:pt idx="1234">
                  <c:v>0.78782000000000063</c:v>
                </c:pt>
                <c:pt idx="1235">
                  <c:v>1.6830700000000001</c:v>
                </c:pt>
                <c:pt idx="1236">
                  <c:v>3.47357</c:v>
                </c:pt>
                <c:pt idx="1237">
                  <c:v>1.5040199999999999</c:v>
                </c:pt>
                <c:pt idx="1238">
                  <c:v>6.0876999999999999</c:v>
                </c:pt>
                <c:pt idx="1239">
                  <c:v>4.2972000000000001</c:v>
                </c:pt>
                <c:pt idx="1240">
                  <c:v>0.78782000000000063</c:v>
                </c:pt>
                <c:pt idx="1241">
                  <c:v>1.7188800000000033</c:v>
                </c:pt>
                <c:pt idx="1242">
                  <c:v>2.9364199999999916</c:v>
                </c:pt>
                <c:pt idx="1243">
                  <c:v>0.82363000000000164</c:v>
                </c:pt>
                <c:pt idx="1244">
                  <c:v>1.3607800000000001</c:v>
                </c:pt>
                <c:pt idx="1245">
                  <c:v>1.0384899999999999</c:v>
                </c:pt>
                <c:pt idx="1246">
                  <c:v>6.8038999999999996</c:v>
                </c:pt>
                <c:pt idx="1247">
                  <c:v>1.6472599999999999</c:v>
                </c:pt>
                <c:pt idx="1248">
                  <c:v>2.6141300000000012</c:v>
                </c:pt>
                <c:pt idx="1249">
                  <c:v>4.6552999999999987</c:v>
                </c:pt>
                <c:pt idx="1250">
                  <c:v>8.2362999999999982</c:v>
                </c:pt>
                <c:pt idx="1251">
                  <c:v>7.8782000000000014</c:v>
                </c:pt>
                <c:pt idx="1252">
                  <c:v>2.7573700000000012</c:v>
                </c:pt>
                <c:pt idx="1253">
                  <c:v>2.9364199999999916</c:v>
                </c:pt>
                <c:pt idx="1254">
                  <c:v>4.2972000000000001</c:v>
                </c:pt>
                <c:pt idx="1283">
                  <c:v>3.5810000000000111E-4</c:v>
                </c:pt>
                <c:pt idx="1284">
                  <c:v>1.0743</c:v>
                </c:pt>
                <c:pt idx="1285">
                  <c:v>0.13249700000000034</c:v>
                </c:pt>
                <c:pt idx="1286">
                  <c:v>0.2291840000000003</c:v>
                </c:pt>
                <c:pt idx="1287">
                  <c:v>0.136078</c:v>
                </c:pt>
                <c:pt idx="1289">
                  <c:v>0.83079200000000164</c:v>
                </c:pt>
                <c:pt idx="1290">
                  <c:v>0.17475280000000001</c:v>
                </c:pt>
                <c:pt idx="1291">
                  <c:v>0.28827050000000032</c:v>
                </c:pt>
                <c:pt idx="1292">
                  <c:v>0.19301590000000046</c:v>
                </c:pt>
                <c:pt idx="1293">
                  <c:v>0.2170086000000003</c:v>
                </c:pt>
                <c:pt idx="1294">
                  <c:v>0.10170040000000002</c:v>
                </c:pt>
                <c:pt idx="1295">
                  <c:v>0.17761760000000001</c:v>
                </c:pt>
                <c:pt idx="1296">
                  <c:v>0.27215600000000001</c:v>
                </c:pt>
                <c:pt idx="1297">
                  <c:v>0.29364200000000001</c:v>
                </c:pt>
                <c:pt idx="1298">
                  <c:v>0.11602440000000026</c:v>
                </c:pt>
                <c:pt idx="1299">
                  <c:v>9.0599300000000535E-2</c:v>
                </c:pt>
                <c:pt idx="1300">
                  <c:v>0.1321389</c:v>
                </c:pt>
                <c:pt idx="1301">
                  <c:v>5.7654100000000014E-2</c:v>
                </c:pt>
                <c:pt idx="1302">
                  <c:v>0.24780520000000034</c:v>
                </c:pt>
                <c:pt idx="1303">
                  <c:v>0.30939840000000085</c:v>
                </c:pt>
                <c:pt idx="1304">
                  <c:v>8.5227800000000339E-2</c:v>
                </c:pt>
                <c:pt idx="1305">
                  <c:v>6.5174200000000029E-2</c:v>
                </c:pt>
                <c:pt idx="1306">
                  <c:v>7.3052400000000004</c:v>
                </c:pt>
                <c:pt idx="1307">
                  <c:v>11.35177</c:v>
                </c:pt>
                <c:pt idx="1308">
                  <c:v>6.9113300000000004</c:v>
                </c:pt>
                <c:pt idx="1309">
                  <c:v>0.59444599999999992</c:v>
                </c:pt>
                <c:pt idx="1310">
                  <c:v>3.1441180000000002</c:v>
                </c:pt>
                <c:pt idx="1311">
                  <c:v>0.64816100000000065</c:v>
                </c:pt>
                <c:pt idx="1312">
                  <c:v>0.54073100000000063</c:v>
                </c:pt>
                <c:pt idx="1313">
                  <c:v>3.3661399999999997</c:v>
                </c:pt>
                <c:pt idx="1314">
                  <c:v>9.2031700000000022E-2</c:v>
                </c:pt>
                <c:pt idx="1315">
                  <c:v>3.1656040000000001</c:v>
                </c:pt>
                <c:pt idx="1316">
                  <c:v>0.42255800000000032</c:v>
                </c:pt>
                <c:pt idx="1317">
                  <c:v>2.5783200000000002</c:v>
                </c:pt>
                <c:pt idx="1318">
                  <c:v>3.273034000000008</c:v>
                </c:pt>
                <c:pt idx="1319">
                  <c:v>5.9802700000000124</c:v>
                </c:pt>
                <c:pt idx="1320">
                  <c:v>0.59444599999999992</c:v>
                </c:pt>
                <c:pt idx="1321">
                  <c:v>4.3330099999999998</c:v>
                </c:pt>
                <c:pt idx="1322">
                  <c:v>0.483435</c:v>
                </c:pt>
                <c:pt idx="1323">
                  <c:v>0.32658720000000085</c:v>
                </c:pt>
                <c:pt idx="1324">
                  <c:v>0.952546</c:v>
                </c:pt>
                <c:pt idx="1325">
                  <c:v>7.3052400000000004</c:v>
                </c:pt>
                <c:pt idx="1326">
                  <c:v>0.74484800000000184</c:v>
                </c:pt>
                <c:pt idx="1327">
                  <c:v>0.63383700000000065</c:v>
                </c:pt>
                <c:pt idx="1328">
                  <c:v>0.56937900000000063</c:v>
                </c:pt>
                <c:pt idx="1329">
                  <c:v>1.450305</c:v>
                </c:pt>
                <c:pt idx="1330">
                  <c:v>3.441341</c:v>
                </c:pt>
                <c:pt idx="1331">
                  <c:v>0.69829500000000333</c:v>
                </c:pt>
                <c:pt idx="1332">
                  <c:v>2.793180000000008</c:v>
                </c:pt>
                <c:pt idx="1333">
                  <c:v>1.142339</c:v>
                </c:pt>
                <c:pt idx="1334">
                  <c:v>2.0411700000000002</c:v>
                </c:pt>
                <c:pt idx="1335">
                  <c:v>0.51208299999999729</c:v>
                </c:pt>
                <c:pt idx="1336">
                  <c:v>0.59086500000000064</c:v>
                </c:pt>
                <c:pt idx="1337">
                  <c:v>4.7627299999999986</c:v>
                </c:pt>
                <c:pt idx="1338">
                  <c:v>1.0205850000000001</c:v>
                </c:pt>
                <c:pt idx="1339">
                  <c:v>0.83795400000000064</c:v>
                </c:pt>
                <c:pt idx="1340">
                  <c:v>0.92031699999999717</c:v>
                </c:pt>
                <c:pt idx="1341">
                  <c:v>1.7117180000000001</c:v>
                </c:pt>
                <c:pt idx="1342">
                  <c:v>3.6526199999999927</c:v>
                </c:pt>
                <c:pt idx="1343">
                  <c:v>3.1190509999999967</c:v>
                </c:pt>
                <c:pt idx="1344">
                  <c:v>0.88808800000000065</c:v>
                </c:pt>
                <c:pt idx="1345">
                  <c:v>0.43688200000000205</c:v>
                </c:pt>
                <c:pt idx="1346">
                  <c:v>1.5577349999999957</c:v>
                </c:pt>
                <c:pt idx="1347">
                  <c:v>0.37242400000000092</c:v>
                </c:pt>
                <c:pt idx="1348">
                  <c:v>0.45836800000000061</c:v>
                </c:pt>
                <c:pt idx="1349">
                  <c:v>1.6544220000000001</c:v>
                </c:pt>
                <c:pt idx="1350">
                  <c:v>2.3312309999999967</c:v>
                </c:pt>
                <c:pt idx="1351">
                  <c:v>0.8630210000000027</c:v>
                </c:pt>
                <c:pt idx="1352">
                  <c:v>1.3464560000000001</c:v>
                </c:pt>
                <c:pt idx="1353">
                  <c:v>0.83795400000000064</c:v>
                </c:pt>
                <c:pt idx="1354">
                  <c:v>1.6902320000000035</c:v>
                </c:pt>
                <c:pt idx="1355">
                  <c:v>0.99193699999999729</c:v>
                </c:pt>
                <c:pt idx="1356">
                  <c:v>0.82721100000000003</c:v>
                </c:pt>
                <c:pt idx="1357">
                  <c:v>0.8558590000000027</c:v>
                </c:pt>
                <c:pt idx="1358">
                  <c:v>0.71261900000000233</c:v>
                </c:pt>
                <c:pt idx="1359">
                  <c:v>0.87376400000000065</c:v>
                </c:pt>
                <c:pt idx="1360">
                  <c:v>0.52282600000000001</c:v>
                </c:pt>
                <c:pt idx="1361">
                  <c:v>3.0904029999999967</c:v>
                </c:pt>
                <c:pt idx="1362">
                  <c:v>0.20948850000000024</c:v>
                </c:pt>
                <c:pt idx="1363">
                  <c:v>6.3383700000000003</c:v>
                </c:pt>
                <c:pt idx="1364">
                  <c:v>0.41539600000000032</c:v>
                </c:pt>
                <c:pt idx="1366">
                  <c:v>0.14682100000000001</c:v>
                </c:pt>
                <c:pt idx="1367">
                  <c:v>0.16114500000000043</c:v>
                </c:pt>
                <c:pt idx="1368">
                  <c:v>0.71620000000000061</c:v>
                </c:pt>
                <c:pt idx="1369">
                  <c:v>0.10026800000000002</c:v>
                </c:pt>
                <c:pt idx="1370">
                  <c:v>0.17546900000000046</c:v>
                </c:pt>
                <c:pt idx="1371">
                  <c:v>0.21844100000000058</c:v>
                </c:pt>
                <c:pt idx="1372">
                  <c:v>0.71620000000000061</c:v>
                </c:pt>
                <c:pt idx="1373">
                  <c:v>0.60877000000000259</c:v>
                </c:pt>
                <c:pt idx="1374">
                  <c:v>1.2175399999999956</c:v>
                </c:pt>
                <c:pt idx="1375">
                  <c:v>0.60877000000000259</c:v>
                </c:pt>
                <c:pt idx="1376">
                  <c:v>3.4019499999999967</c:v>
                </c:pt>
                <c:pt idx="1377">
                  <c:v>0.85944000000000065</c:v>
                </c:pt>
                <c:pt idx="1383">
                  <c:v>2.6141300000000012</c:v>
                </c:pt>
                <c:pt idx="1384">
                  <c:v>8.2721100000000047E-2</c:v>
                </c:pt>
                <c:pt idx="1385">
                  <c:v>1.46821</c:v>
                </c:pt>
                <c:pt idx="1386">
                  <c:v>0.25926440000000001</c:v>
                </c:pt>
                <c:pt idx="1387">
                  <c:v>0.40107200000000032</c:v>
                </c:pt>
                <c:pt idx="1388">
                  <c:v>0.50492100000000062</c:v>
                </c:pt>
                <c:pt idx="1389">
                  <c:v>4.3330099999999998</c:v>
                </c:pt>
                <c:pt idx="1390">
                  <c:v>1.0062609999999999</c:v>
                </c:pt>
                <c:pt idx="1391">
                  <c:v>0.66964700000000343</c:v>
                </c:pt>
                <c:pt idx="1392">
                  <c:v>1.0743</c:v>
                </c:pt>
                <c:pt idx="1393">
                  <c:v>0.88808800000000065</c:v>
                </c:pt>
                <c:pt idx="1394">
                  <c:v>1.5147629999999999</c:v>
                </c:pt>
                <c:pt idx="1395">
                  <c:v>2.1271140000000095</c:v>
                </c:pt>
                <c:pt idx="1396">
                  <c:v>1.142339</c:v>
                </c:pt>
                <c:pt idx="1397">
                  <c:v>0.39391000000000104</c:v>
                </c:pt>
                <c:pt idx="1398">
                  <c:v>0.82004900000000258</c:v>
                </c:pt>
                <c:pt idx="1399">
                  <c:v>0.43330100000000032</c:v>
                </c:pt>
                <c:pt idx="1400">
                  <c:v>0.68039000000000271</c:v>
                </c:pt>
                <c:pt idx="1401">
                  <c:v>2.5496719999999997</c:v>
                </c:pt>
                <c:pt idx="1402">
                  <c:v>6.26675</c:v>
                </c:pt>
                <c:pt idx="1403">
                  <c:v>0.59086500000000064</c:v>
                </c:pt>
                <c:pt idx="1404">
                  <c:v>0.71620000000000061</c:v>
                </c:pt>
                <c:pt idx="1405">
                  <c:v>1.5469919999999964</c:v>
                </c:pt>
                <c:pt idx="1406">
                  <c:v>1.4001709999999998</c:v>
                </c:pt>
                <c:pt idx="1407">
                  <c:v>0.68039000000000271</c:v>
                </c:pt>
                <c:pt idx="1408">
                  <c:v>0.68039000000000271</c:v>
                </c:pt>
                <c:pt idx="1409">
                  <c:v>0.37242400000000092</c:v>
                </c:pt>
                <c:pt idx="1410">
                  <c:v>0.60518900000000064</c:v>
                </c:pt>
                <c:pt idx="1411">
                  <c:v>4.0823400000000003</c:v>
                </c:pt>
                <c:pt idx="1412">
                  <c:v>2.8612189999999922</c:v>
                </c:pt>
                <c:pt idx="1413">
                  <c:v>3.4520839999999922</c:v>
                </c:pt>
                <c:pt idx="1414">
                  <c:v>1.6042880000000035</c:v>
                </c:pt>
                <c:pt idx="1415">
                  <c:v>1.6400980000000001</c:v>
                </c:pt>
                <c:pt idx="1416">
                  <c:v>0.705457</c:v>
                </c:pt>
                <c:pt idx="1417">
                  <c:v>1.0922050000000001</c:v>
                </c:pt>
                <c:pt idx="1418">
                  <c:v>0.49775900000000001</c:v>
                </c:pt>
                <c:pt idx="1419">
                  <c:v>1.0241659999999999</c:v>
                </c:pt>
                <c:pt idx="1420">
                  <c:v>5.9444600000000003</c:v>
                </c:pt>
                <c:pt idx="1421">
                  <c:v>0.83079200000000164</c:v>
                </c:pt>
                <c:pt idx="1422">
                  <c:v>0.42972000000000032</c:v>
                </c:pt>
                <c:pt idx="1423">
                  <c:v>2.9579059999999977</c:v>
                </c:pt>
                <c:pt idx="1424">
                  <c:v>2.1844100000000002</c:v>
                </c:pt>
                <c:pt idx="1425">
                  <c:v>0.32229000000000002</c:v>
                </c:pt>
                <c:pt idx="1426">
                  <c:v>2.5962249999999987</c:v>
                </c:pt>
                <c:pt idx="1427">
                  <c:v>0.72336199999999851</c:v>
                </c:pt>
                <c:pt idx="1428">
                  <c:v>1.5040199999999999</c:v>
                </c:pt>
                <c:pt idx="1429">
                  <c:v>2.567577000000008</c:v>
                </c:pt>
                <c:pt idx="1430">
                  <c:v>2.3204879999999997</c:v>
                </c:pt>
                <c:pt idx="1438">
                  <c:v>3.86748</c:v>
                </c:pt>
                <c:pt idx="1439">
                  <c:v>2.7036549999999999</c:v>
                </c:pt>
                <c:pt idx="1441">
                  <c:v>6.1951299999999865</c:v>
                </c:pt>
                <c:pt idx="1442">
                  <c:v>7.9140099999999975</c:v>
                </c:pt>
                <c:pt idx="1443">
                  <c:v>9.99099</c:v>
                </c:pt>
                <c:pt idx="1444">
                  <c:v>1.1101100000000024</c:v>
                </c:pt>
                <c:pt idx="1445">
                  <c:v>4.1181499999999955</c:v>
                </c:pt>
                <c:pt idx="1446">
                  <c:v>3.1799279999999999</c:v>
                </c:pt>
                <c:pt idx="1447">
                  <c:v>0.17905000000000001</c:v>
                </c:pt>
                <c:pt idx="1448">
                  <c:v>0.19337400000000021</c:v>
                </c:pt>
                <c:pt idx="1449">
                  <c:v>0.16830700000000043</c:v>
                </c:pt>
                <c:pt idx="1450">
                  <c:v>0.11817300000000026</c:v>
                </c:pt>
                <c:pt idx="1451">
                  <c:v>0.18979300000000049</c:v>
                </c:pt>
                <c:pt idx="1452">
                  <c:v>7.1620000000000017E-2</c:v>
                </c:pt>
                <c:pt idx="1453">
                  <c:v>0.30796600000000085</c:v>
                </c:pt>
                <c:pt idx="1454">
                  <c:v>0.22560300000000028</c:v>
                </c:pt>
                <c:pt idx="1455">
                  <c:v>0.72336199999999851</c:v>
                </c:pt>
                <c:pt idx="1456">
                  <c:v>5.0133999999999999</c:v>
                </c:pt>
                <c:pt idx="1457">
                  <c:v>1.564897</c:v>
                </c:pt>
                <c:pt idx="1458">
                  <c:v>2.8289900000000001</c:v>
                </c:pt>
                <c:pt idx="1459">
                  <c:v>1.8943490000000001</c:v>
                </c:pt>
                <c:pt idx="1460">
                  <c:v>8.0572500000000016</c:v>
                </c:pt>
                <c:pt idx="1461">
                  <c:v>11.17272</c:v>
                </c:pt>
                <c:pt idx="1462">
                  <c:v>6.9829499999999998</c:v>
                </c:pt>
                <c:pt idx="1463">
                  <c:v>16.329360000000001</c:v>
                </c:pt>
                <c:pt idx="1464">
                  <c:v>2.3598789999999852</c:v>
                </c:pt>
                <c:pt idx="1469">
                  <c:v>2.5425100000000058E-2</c:v>
                </c:pt>
                <c:pt idx="1470">
                  <c:v>2.5425100000000058E-2</c:v>
                </c:pt>
                <c:pt idx="1471">
                  <c:v>0.19695500000000046</c:v>
                </c:pt>
                <c:pt idx="1472">
                  <c:v>0.14073330000000037</c:v>
                </c:pt>
                <c:pt idx="1473">
                  <c:v>9.0957400000000493E-2</c:v>
                </c:pt>
                <c:pt idx="1474">
                  <c:v>0.10599760000000009</c:v>
                </c:pt>
                <c:pt idx="1475">
                  <c:v>2.4708900000000006E-2</c:v>
                </c:pt>
                <c:pt idx="1476">
                  <c:v>5.4431200000000249E-2</c:v>
                </c:pt>
                <c:pt idx="1477">
                  <c:v>5.4431200000000249E-2</c:v>
                </c:pt>
                <c:pt idx="1478">
                  <c:v>0.40465300000000004</c:v>
                </c:pt>
                <c:pt idx="1479">
                  <c:v>7.4484800000000226E-2</c:v>
                </c:pt>
                <c:pt idx="1480">
                  <c:v>7.2336200000000364E-2</c:v>
                </c:pt>
                <c:pt idx="1481">
                  <c:v>7.6633400000000268E-2</c:v>
                </c:pt>
                <c:pt idx="1482">
                  <c:v>2.5067000000000054E-3</c:v>
                </c:pt>
                <c:pt idx="1483">
                  <c:v>0.29507440000000085</c:v>
                </c:pt>
                <c:pt idx="1484">
                  <c:v>0.32766150000000038</c:v>
                </c:pt>
                <c:pt idx="1485">
                  <c:v>0.14001710000000037</c:v>
                </c:pt>
                <c:pt idx="1486">
                  <c:v>0.32300620000000085</c:v>
                </c:pt>
                <c:pt idx="1487">
                  <c:v>0.16830700000000043</c:v>
                </c:pt>
                <c:pt idx="1488">
                  <c:v>0.11817300000000026</c:v>
                </c:pt>
                <c:pt idx="1489">
                  <c:v>3.6884300000000217E-2</c:v>
                </c:pt>
                <c:pt idx="1490">
                  <c:v>2.1486000000000053E-3</c:v>
                </c:pt>
                <c:pt idx="1491">
                  <c:v>2.1486000000000053E-3</c:v>
                </c:pt>
                <c:pt idx="1492">
                  <c:v>3.6526200000000002E-2</c:v>
                </c:pt>
                <c:pt idx="1493">
                  <c:v>3.6526200000000002E-2</c:v>
                </c:pt>
                <c:pt idx="1494">
                  <c:v>7.87820000000004E-3</c:v>
                </c:pt>
                <c:pt idx="1495">
                  <c:v>0.16687459999999998</c:v>
                </c:pt>
                <c:pt idx="1496">
                  <c:v>7.1620000000000034E-3</c:v>
                </c:pt>
                <c:pt idx="1497">
                  <c:v>0.14180760000000001</c:v>
                </c:pt>
                <c:pt idx="1498">
                  <c:v>0.80572500000000258</c:v>
                </c:pt>
                <c:pt idx="1499">
                  <c:v>0.38674800000000031</c:v>
                </c:pt>
                <c:pt idx="1500">
                  <c:v>0.18227290000000004</c:v>
                </c:pt>
                <c:pt idx="1501">
                  <c:v>1.5040200000000026E-2</c:v>
                </c:pt>
                <c:pt idx="1502">
                  <c:v>7.9498200000000366E-2</c:v>
                </c:pt>
                <c:pt idx="1503">
                  <c:v>1.7117180000000001</c:v>
                </c:pt>
                <c:pt idx="1504">
                  <c:v>0.42255800000000032</c:v>
                </c:pt>
                <c:pt idx="1505">
                  <c:v>0.33446540000000086</c:v>
                </c:pt>
                <c:pt idx="1506">
                  <c:v>0.2535348</c:v>
                </c:pt>
                <c:pt idx="1507">
                  <c:v>0.2535348</c:v>
                </c:pt>
                <c:pt idx="1508">
                  <c:v>2.0769800000000001E-2</c:v>
                </c:pt>
                <c:pt idx="1509">
                  <c:v>0.33625590000000061</c:v>
                </c:pt>
                <c:pt idx="1510">
                  <c:v>0.25854820000000001</c:v>
                </c:pt>
                <c:pt idx="1511">
                  <c:v>6.0160800000000014E-2</c:v>
                </c:pt>
                <c:pt idx="1512">
                  <c:v>6.159320000000023E-2</c:v>
                </c:pt>
                <c:pt idx="1513">
                  <c:v>6.159320000000023E-2</c:v>
                </c:pt>
                <c:pt idx="1514">
                  <c:v>1.102948</c:v>
                </c:pt>
                <c:pt idx="1515">
                  <c:v>0.86660200000000165</c:v>
                </c:pt>
                <c:pt idx="1516">
                  <c:v>6.8039000000000233E-3</c:v>
                </c:pt>
                <c:pt idx="1517">
                  <c:v>3.5810000000000095E-3</c:v>
                </c:pt>
                <c:pt idx="1518">
                  <c:v>3.5810000000000095E-3</c:v>
                </c:pt>
                <c:pt idx="1519">
                  <c:v>1.1960540000000035</c:v>
                </c:pt>
                <c:pt idx="1520">
                  <c:v>0.93106</c:v>
                </c:pt>
                <c:pt idx="1521">
                  <c:v>2.8648000000000063E-3</c:v>
                </c:pt>
                <c:pt idx="1522">
                  <c:v>3.3661400000000015E-2</c:v>
                </c:pt>
                <c:pt idx="1523">
                  <c:v>7.3410500000000226E-2</c:v>
                </c:pt>
                <c:pt idx="1524">
                  <c:v>8.2721100000000047E-2</c:v>
                </c:pt>
                <c:pt idx="1525">
                  <c:v>8.9166900000000493E-2</c:v>
                </c:pt>
                <c:pt idx="1526">
                  <c:v>0.29185150000000032</c:v>
                </c:pt>
                <c:pt idx="1527">
                  <c:v>0.18585390000000004</c:v>
                </c:pt>
                <c:pt idx="1528">
                  <c:v>2.4350800000000002E-2</c:v>
                </c:pt>
                <c:pt idx="1529">
                  <c:v>1.1101100000000041E-2</c:v>
                </c:pt>
                <c:pt idx="1530">
                  <c:v>0.38674800000000031</c:v>
                </c:pt>
                <c:pt idx="1531">
                  <c:v>0.43688200000000205</c:v>
                </c:pt>
                <c:pt idx="1532">
                  <c:v>0.21844100000000058</c:v>
                </c:pt>
                <c:pt idx="1533">
                  <c:v>0.1285579</c:v>
                </c:pt>
                <c:pt idx="1534">
                  <c:v>6.8039000000000233E-3</c:v>
                </c:pt>
                <c:pt idx="1535">
                  <c:v>0.78065800000000063</c:v>
                </c:pt>
                <c:pt idx="1536">
                  <c:v>0.14861150000000001</c:v>
                </c:pt>
                <c:pt idx="1537">
                  <c:v>1.5756400000000021E-2</c:v>
                </c:pt>
                <c:pt idx="1538">
                  <c:v>0.2191572000000003</c:v>
                </c:pt>
                <c:pt idx="1539">
                  <c:v>7.7349600000000312E-3</c:v>
                </c:pt>
                <c:pt idx="1540">
                  <c:v>0.18513770000000004</c:v>
                </c:pt>
                <c:pt idx="1541">
                  <c:v>0.30366880000000085</c:v>
                </c:pt>
                <c:pt idx="1542">
                  <c:v>0.80214400000000063</c:v>
                </c:pt>
                <c:pt idx="1543">
                  <c:v>0.21056280000000024</c:v>
                </c:pt>
                <c:pt idx="1544">
                  <c:v>0.31154700000000002</c:v>
                </c:pt>
                <c:pt idx="1545">
                  <c:v>0.63741800000000004</c:v>
                </c:pt>
                <c:pt idx="1546">
                  <c:v>0.50492100000000062</c:v>
                </c:pt>
                <c:pt idx="1547">
                  <c:v>0.9418029999999985</c:v>
                </c:pt>
                <c:pt idx="1548">
                  <c:v>0.11423390000000026</c:v>
                </c:pt>
                <c:pt idx="1552">
                  <c:v>4.6553000000000032E-2</c:v>
                </c:pt>
                <c:pt idx="1553">
                  <c:v>4.2972000000000024E-2</c:v>
                </c:pt>
                <c:pt idx="1554">
                  <c:v>1.2891600000000001E-2</c:v>
                </c:pt>
                <c:pt idx="1555">
                  <c:v>1.00268</c:v>
                </c:pt>
                <c:pt idx="1556">
                  <c:v>8.9525000000000757E-2</c:v>
                </c:pt>
                <c:pt idx="1557">
                  <c:v>4.2972000000000024E-2</c:v>
                </c:pt>
                <c:pt idx="1558">
                  <c:v>0.24350800000000034</c:v>
                </c:pt>
                <c:pt idx="1559">
                  <c:v>0.103849</c:v>
                </c:pt>
                <c:pt idx="1560">
                  <c:v>0.71620000000000061</c:v>
                </c:pt>
                <c:pt idx="1561">
                  <c:v>4.2972000000000024E-2</c:v>
                </c:pt>
                <c:pt idx="1562">
                  <c:v>0.17546900000000046</c:v>
                </c:pt>
                <c:pt idx="1563">
                  <c:v>0.32587100000000085</c:v>
                </c:pt>
                <c:pt idx="1564">
                  <c:v>3.9390999999999967</c:v>
                </c:pt>
                <c:pt idx="1565">
                  <c:v>2.2918399999999997</c:v>
                </c:pt>
                <c:pt idx="1566">
                  <c:v>1.32497</c:v>
                </c:pt>
                <c:pt idx="1567">
                  <c:v>8.236300000000002E-2</c:v>
                </c:pt>
                <c:pt idx="1568">
                  <c:v>1.6830700000000001</c:v>
                </c:pt>
                <c:pt idx="1569">
                  <c:v>3.9391000000000016E-2</c:v>
                </c:pt>
                <c:pt idx="1570">
                  <c:v>0.23276500000000033</c:v>
                </c:pt>
                <c:pt idx="1571">
                  <c:v>7.1620000000000017E-2</c:v>
                </c:pt>
                <c:pt idx="1572">
                  <c:v>1.6830700000000001</c:v>
                </c:pt>
                <c:pt idx="1573">
                  <c:v>0.17546900000000046</c:v>
                </c:pt>
                <c:pt idx="1574">
                  <c:v>8.5944000000000048E-2</c:v>
                </c:pt>
                <c:pt idx="1575">
                  <c:v>6.4458000000000237E-2</c:v>
                </c:pt>
                <c:pt idx="1576">
                  <c:v>7.8782000000000338E-2</c:v>
                </c:pt>
                <c:pt idx="1577">
                  <c:v>0.14682100000000001</c:v>
                </c:pt>
                <c:pt idx="1578">
                  <c:v>5.7296000000000256E-2</c:v>
                </c:pt>
                <c:pt idx="1579">
                  <c:v>0.68039000000000271</c:v>
                </c:pt>
                <c:pt idx="1580">
                  <c:v>5.3715000000000002</c:v>
                </c:pt>
                <c:pt idx="1581">
                  <c:v>0.71620000000000061</c:v>
                </c:pt>
                <c:pt idx="1582">
                  <c:v>7.5201000000000032E-2</c:v>
                </c:pt>
                <c:pt idx="1583">
                  <c:v>2.2202200000000012</c:v>
                </c:pt>
                <c:pt idx="1584">
                  <c:v>0.17905000000000001</c:v>
                </c:pt>
                <c:pt idx="1592">
                  <c:v>2.0411700000000053E-2</c:v>
                </c:pt>
                <c:pt idx="1593">
                  <c:v>3.9391000000000016E-2</c:v>
                </c:pt>
                <c:pt idx="1594">
                  <c:v>0.32157380000000085</c:v>
                </c:pt>
                <c:pt idx="1595">
                  <c:v>3.5810000000000078E-2</c:v>
                </c:pt>
                <c:pt idx="1596">
                  <c:v>3.9391000000000016E-2</c:v>
                </c:pt>
                <c:pt idx="1597">
                  <c:v>6.445800000000031E-3</c:v>
                </c:pt>
                <c:pt idx="1598">
                  <c:v>0.28970290000000032</c:v>
                </c:pt>
                <c:pt idx="1599">
                  <c:v>3.0438500000000059E-2</c:v>
                </c:pt>
                <c:pt idx="1600">
                  <c:v>4.9059700000000032E-2</c:v>
                </c:pt>
                <c:pt idx="1601">
                  <c:v>0.2148600000000003</c:v>
                </c:pt>
                <c:pt idx="1602">
                  <c:v>3.0080400000000052E-2</c:v>
                </c:pt>
                <c:pt idx="1603">
                  <c:v>7.1620000000000017E-2</c:v>
                </c:pt>
                <c:pt idx="1604">
                  <c:v>5.0133999999999999</c:v>
                </c:pt>
                <c:pt idx="1605">
                  <c:v>1.2175399999999999E-2</c:v>
                </c:pt>
                <c:pt idx="1606">
                  <c:v>3.5810000000000095E-3</c:v>
                </c:pt>
                <c:pt idx="1607">
                  <c:v>0.30438500000000085</c:v>
                </c:pt>
                <c:pt idx="1608">
                  <c:v>1.1459199999999998</c:v>
                </c:pt>
                <c:pt idx="1613">
                  <c:v>5.2998800000000033E-2</c:v>
                </c:pt>
                <c:pt idx="1614">
                  <c:v>1.4324000000000003E-2</c:v>
                </c:pt>
                <c:pt idx="1615">
                  <c:v>3.9391000000000016E-2</c:v>
                </c:pt>
                <c:pt idx="1616">
                  <c:v>0.18227290000000004</c:v>
                </c:pt>
                <c:pt idx="1617">
                  <c:v>0.12891600000000034</c:v>
                </c:pt>
                <c:pt idx="1618">
                  <c:v>2.1486000000000012E-2</c:v>
                </c:pt>
                <c:pt idx="1619">
                  <c:v>0.472692</c:v>
                </c:pt>
                <c:pt idx="1620">
                  <c:v>0.32945200000000086</c:v>
                </c:pt>
                <c:pt idx="1621">
                  <c:v>0.35093800000000008</c:v>
                </c:pt>
                <c:pt idx="1622">
                  <c:v>3.9391000000000016E-2</c:v>
                </c:pt>
                <c:pt idx="1623">
                  <c:v>1.1817300000000024E-2</c:v>
                </c:pt>
                <c:pt idx="1624">
                  <c:v>0.16186120000000043</c:v>
                </c:pt>
                <c:pt idx="1625">
                  <c:v>2.8289900000000073E-2</c:v>
                </c:pt>
                <c:pt idx="1626">
                  <c:v>3.9391000000000016E-2</c:v>
                </c:pt>
                <c:pt idx="1627">
                  <c:v>0.1310646</c:v>
                </c:pt>
                <c:pt idx="1628">
                  <c:v>1.4324000000000036E-3</c:v>
                </c:pt>
                <c:pt idx="1629">
                  <c:v>2.2202200000000012</c:v>
                </c:pt>
                <c:pt idx="1630">
                  <c:v>0.34019500000000008</c:v>
                </c:pt>
                <c:pt idx="1631">
                  <c:v>0.64458000000000004</c:v>
                </c:pt>
                <c:pt idx="1632">
                  <c:v>0.75201000000000162</c:v>
                </c:pt>
                <c:pt idx="1633">
                  <c:v>0.50134000000000001</c:v>
                </c:pt>
                <c:pt idx="1634">
                  <c:v>0.29006100000000001</c:v>
                </c:pt>
                <c:pt idx="1635">
                  <c:v>0.46553</c:v>
                </c:pt>
                <c:pt idx="1636">
                  <c:v>0.57296000000000002</c:v>
                </c:pt>
                <c:pt idx="1637">
                  <c:v>0.78782000000000063</c:v>
                </c:pt>
                <c:pt idx="1638">
                  <c:v>0.136078</c:v>
                </c:pt>
                <c:pt idx="1639">
                  <c:v>0.57296000000000002</c:v>
                </c:pt>
                <c:pt idx="1640">
                  <c:v>0.53715000000000002</c:v>
                </c:pt>
                <c:pt idx="1641">
                  <c:v>3.2229000000000236E-4</c:v>
                </c:pt>
                <c:pt idx="1642">
                  <c:v>2.8648000000000085E-4</c:v>
                </c:pt>
                <c:pt idx="1644">
                  <c:v>0.85944000000000065</c:v>
                </c:pt>
                <c:pt idx="1645">
                  <c:v>7.1620000000000245E-4</c:v>
                </c:pt>
                <c:pt idx="1646">
                  <c:v>7.1620000000000245E-4</c:v>
                </c:pt>
                <c:pt idx="1647">
                  <c:v>3.72424</c:v>
                </c:pt>
                <c:pt idx="1648">
                  <c:v>0.19695500000000046</c:v>
                </c:pt>
                <c:pt idx="1649">
                  <c:v>0.60877000000000259</c:v>
                </c:pt>
                <c:pt idx="1650">
                  <c:v>5.0134000000000033E-2</c:v>
                </c:pt>
                <c:pt idx="1651">
                  <c:v>0.15040200000000037</c:v>
                </c:pt>
                <c:pt idx="1652">
                  <c:v>9.6687000000000065E-2</c:v>
                </c:pt>
                <c:pt idx="1653">
                  <c:v>1.5040199999999999</c:v>
                </c:pt>
                <c:pt idx="1654">
                  <c:v>2.5067000000000054E-3</c:v>
                </c:pt>
                <c:pt idx="1655">
                  <c:v>6.445800000000031E-3</c:v>
                </c:pt>
                <c:pt idx="1657">
                  <c:v>2.8648000000000063E-3</c:v>
                </c:pt>
                <c:pt idx="1658">
                  <c:v>8.3795400000000724E-3</c:v>
                </c:pt>
                <c:pt idx="1660">
                  <c:v>2.2846780000000039E-2</c:v>
                </c:pt>
                <c:pt idx="1662">
                  <c:v>1.4324000000000036E-3</c:v>
                </c:pt>
                <c:pt idx="1663">
                  <c:v>6.0877000000000231E-3</c:v>
                </c:pt>
                <c:pt idx="1664">
                  <c:v>3.9391000000000105E-3</c:v>
                </c:pt>
                <c:pt idx="1665">
                  <c:v>8.5944000000000246E-3</c:v>
                </c:pt>
                <c:pt idx="1671">
                  <c:v>4.368820000000001E-2</c:v>
                </c:pt>
                <c:pt idx="1672">
                  <c:v>1.0814620000000007E-2</c:v>
                </c:pt>
                <c:pt idx="1673">
                  <c:v>2.1486000000000053E-3</c:v>
                </c:pt>
                <c:pt idx="1674">
                  <c:v>4.6553000000000002E-3</c:v>
                </c:pt>
                <c:pt idx="1675">
                  <c:v>1.6114500000000047E-3</c:v>
                </c:pt>
                <c:pt idx="1677">
                  <c:v>2.1486000000000053E-3</c:v>
                </c:pt>
                <c:pt idx="1678">
                  <c:v>1.4682100000000043E-3</c:v>
                </c:pt>
                <c:pt idx="1680">
                  <c:v>2.0017790000000011E-2</c:v>
                </c:pt>
                <c:pt idx="1681">
                  <c:v>1.4682100000000035E-2</c:v>
                </c:pt>
                <c:pt idx="1682">
                  <c:v>1.7905000000000069E-3</c:v>
                </c:pt>
                <c:pt idx="1683">
                  <c:v>7.1620000000000034E-3</c:v>
                </c:pt>
                <c:pt idx="1684">
                  <c:v>2.7215600000000086E-2</c:v>
                </c:pt>
                <c:pt idx="1685">
                  <c:v>8.2363000000000037E-3</c:v>
                </c:pt>
                <c:pt idx="1686">
                  <c:v>1.2748360000000005E-2</c:v>
                </c:pt>
                <c:pt idx="1687">
                  <c:v>2.5067000000000054E-3</c:v>
                </c:pt>
                <c:pt idx="1688">
                  <c:v>3.2229000000000094E-3</c:v>
                </c:pt>
                <c:pt idx="1689">
                  <c:v>3.2229000000000094E-3</c:v>
                </c:pt>
                <c:pt idx="1690">
                  <c:v>3.9391000000000105E-3</c:v>
                </c:pt>
                <c:pt idx="1691">
                  <c:v>1.5219250000000005E-2</c:v>
                </c:pt>
                <c:pt idx="1692">
                  <c:v>1.9444830000000045E-2</c:v>
                </c:pt>
                <c:pt idx="1693">
                  <c:v>5.0134000000000133E-3</c:v>
                </c:pt>
                <c:pt idx="1694">
                  <c:v>1.7905000000000069E-3</c:v>
                </c:pt>
                <c:pt idx="1695">
                  <c:v>1.3965900000000031E-2</c:v>
                </c:pt>
                <c:pt idx="1697">
                  <c:v>0.37242400000000092</c:v>
                </c:pt>
                <c:pt idx="1698">
                  <c:v>0.28504760000000001</c:v>
                </c:pt>
                <c:pt idx="1699">
                  <c:v>1.5434110000000023E-2</c:v>
                </c:pt>
                <c:pt idx="1700">
                  <c:v>0.28576380000000001</c:v>
                </c:pt>
                <c:pt idx="1701">
                  <c:v>0.35810000000000008</c:v>
                </c:pt>
                <c:pt idx="1702">
                  <c:v>0.42972000000000032</c:v>
                </c:pt>
                <c:pt idx="1703">
                  <c:v>0.32336430000000216</c:v>
                </c:pt>
                <c:pt idx="1704">
                  <c:v>0.24422420000000034</c:v>
                </c:pt>
                <c:pt idx="1705">
                  <c:v>0.50850199999999957</c:v>
                </c:pt>
                <c:pt idx="1706">
                  <c:v>5.7654100000000014E-2</c:v>
                </c:pt>
                <c:pt idx="1707">
                  <c:v>2.1127900000000012E-2</c:v>
                </c:pt>
                <c:pt idx="1708">
                  <c:v>3.2085760000000088E-2</c:v>
                </c:pt>
                <c:pt idx="1709">
                  <c:v>1.3285510000000033E-2</c:v>
                </c:pt>
                <c:pt idx="1710">
                  <c:v>2.4995380000000011E-2</c:v>
                </c:pt>
                <c:pt idx="1711">
                  <c:v>5.3356900000000249E-2</c:v>
                </c:pt>
                <c:pt idx="1712">
                  <c:v>4.2255799999999996E-2</c:v>
                </c:pt>
                <c:pt idx="1713">
                  <c:v>6.0877000000000231E-3</c:v>
                </c:pt>
                <c:pt idx="1714">
                  <c:v>4.2255799999999996E-2</c:v>
                </c:pt>
                <c:pt idx="1720">
                  <c:v>5.0492100000000004</c:v>
                </c:pt>
                <c:pt idx="1721">
                  <c:v>1.3392939999999998</c:v>
                </c:pt>
                <c:pt idx="1722">
                  <c:v>9.99099</c:v>
                </c:pt>
                <c:pt idx="1723">
                  <c:v>6.8397100000000002</c:v>
                </c:pt>
                <c:pt idx="1724">
                  <c:v>3.9032900000000001</c:v>
                </c:pt>
                <c:pt idx="1725">
                  <c:v>1.1136909999999998</c:v>
                </c:pt>
                <c:pt idx="1726">
                  <c:v>9.8835600000000028</c:v>
                </c:pt>
                <c:pt idx="1727">
                  <c:v>1.8728629999999999</c:v>
                </c:pt>
                <c:pt idx="1728">
                  <c:v>5.7654099999999966</c:v>
                </c:pt>
                <c:pt idx="1729">
                  <c:v>1.8263100000000001</c:v>
                </c:pt>
                <c:pt idx="1730">
                  <c:v>4.40463</c:v>
                </c:pt>
                <c:pt idx="1731">
                  <c:v>3.6168099999999916</c:v>
                </c:pt>
                <c:pt idx="1732">
                  <c:v>9.6328900000000064E-2</c:v>
                </c:pt>
                <c:pt idx="1733">
                  <c:v>1.7009749999999999</c:v>
                </c:pt>
                <c:pt idx="1734">
                  <c:v>4.3688199999999844</c:v>
                </c:pt>
                <c:pt idx="1735">
                  <c:v>3.6526199999999927</c:v>
                </c:pt>
                <c:pt idx="1738">
                  <c:v>0.705457</c:v>
                </c:pt>
                <c:pt idx="1739">
                  <c:v>1.242607</c:v>
                </c:pt>
                <c:pt idx="1740">
                  <c:v>1.1817299999999966</c:v>
                </c:pt>
                <c:pt idx="1741">
                  <c:v>1.8692820000000001</c:v>
                </c:pt>
                <c:pt idx="1742">
                  <c:v>0.20948850000000024</c:v>
                </c:pt>
                <c:pt idx="1743">
                  <c:v>1.9838739999999966</c:v>
                </c:pt>
                <c:pt idx="1744">
                  <c:v>0.64816100000000065</c:v>
                </c:pt>
                <c:pt idx="1745">
                  <c:v>0.472692</c:v>
                </c:pt>
                <c:pt idx="1746">
                  <c:v>0.75559100000000234</c:v>
                </c:pt>
                <c:pt idx="1747">
                  <c:v>0.27931800000000068</c:v>
                </c:pt>
                <c:pt idx="1748">
                  <c:v>0.27108170000000031</c:v>
                </c:pt>
                <c:pt idx="1749">
                  <c:v>1.045652</c:v>
                </c:pt>
                <c:pt idx="1750">
                  <c:v>0.21342760000000024</c:v>
                </c:pt>
                <c:pt idx="1751">
                  <c:v>1.471790999999995</c:v>
                </c:pt>
                <c:pt idx="1752">
                  <c:v>11.888920000000001</c:v>
                </c:pt>
                <c:pt idx="1753">
                  <c:v>1.6687460000000001</c:v>
                </c:pt>
                <c:pt idx="1756">
                  <c:v>0.51924500000000062</c:v>
                </c:pt>
                <c:pt idx="1757">
                  <c:v>1.5863830000000001</c:v>
                </c:pt>
                <c:pt idx="1758">
                  <c:v>0.71620000000000061</c:v>
                </c:pt>
                <c:pt idx="1759">
                  <c:v>0.77349600000000007</c:v>
                </c:pt>
                <c:pt idx="1760">
                  <c:v>3.0796599999999916</c:v>
                </c:pt>
                <c:pt idx="1761">
                  <c:v>1.117272</c:v>
                </c:pt>
                <c:pt idx="1762">
                  <c:v>1.4073329999999966</c:v>
                </c:pt>
                <c:pt idx="1763">
                  <c:v>0.99193699999999729</c:v>
                </c:pt>
                <c:pt idx="1764">
                  <c:v>1.718880000000006E-2</c:v>
                </c:pt>
                <c:pt idx="1765">
                  <c:v>2.936420000000001E-2</c:v>
                </c:pt>
                <c:pt idx="1767">
                  <c:v>3.9391000000000105E-3</c:v>
                </c:pt>
                <c:pt idx="1768">
                  <c:v>0.80930599999999997</c:v>
                </c:pt>
                <c:pt idx="1770">
                  <c:v>0.38674800000000031</c:v>
                </c:pt>
                <c:pt idx="1771">
                  <c:v>0.26177109999999998</c:v>
                </c:pt>
                <c:pt idx="1772">
                  <c:v>0.14395620000000037</c:v>
                </c:pt>
                <c:pt idx="1773">
                  <c:v>3.4735700000000078E-2</c:v>
                </c:pt>
                <c:pt idx="1774">
                  <c:v>0.42255800000000032</c:v>
                </c:pt>
                <c:pt idx="1776">
                  <c:v>0.17117179999999987</c:v>
                </c:pt>
                <c:pt idx="1777">
                  <c:v>0.29793920000000002</c:v>
                </c:pt>
                <c:pt idx="1778">
                  <c:v>0.17367849999999999</c:v>
                </c:pt>
                <c:pt idx="1779">
                  <c:v>0.30653360000000002</c:v>
                </c:pt>
                <c:pt idx="1780">
                  <c:v>0.75917200000000162</c:v>
                </c:pt>
                <c:pt idx="1781">
                  <c:v>0.64099900000000321</c:v>
                </c:pt>
                <c:pt idx="1782">
                  <c:v>0.50492100000000062</c:v>
                </c:pt>
                <c:pt idx="1783">
                  <c:v>0.85944000000000065</c:v>
                </c:pt>
                <c:pt idx="1784">
                  <c:v>4.2972000000000024E-2</c:v>
                </c:pt>
                <c:pt idx="1785">
                  <c:v>5.0134000000000033E-2</c:v>
                </c:pt>
                <c:pt idx="1786">
                  <c:v>3.0796600000000011E-2</c:v>
                </c:pt>
                <c:pt idx="1787">
                  <c:v>2.1844100000000061E-2</c:v>
                </c:pt>
                <c:pt idx="1788">
                  <c:v>9.3106000000000494E-2</c:v>
                </c:pt>
                <c:pt idx="1789">
                  <c:v>0.20769800000000024</c:v>
                </c:pt>
                <c:pt idx="1790">
                  <c:v>0.30438500000000085</c:v>
                </c:pt>
                <c:pt idx="1791">
                  <c:v>6.0877000000000132E-2</c:v>
                </c:pt>
                <c:pt idx="1792">
                  <c:v>0.19337400000000021</c:v>
                </c:pt>
                <c:pt idx="1793">
                  <c:v>5.0134000000000033E-2</c:v>
                </c:pt>
                <c:pt idx="1794">
                  <c:v>9.3106000000000542E-3</c:v>
                </c:pt>
                <c:pt idx="1795">
                  <c:v>0.12175400000000015</c:v>
                </c:pt>
                <c:pt idx="1796">
                  <c:v>3.9390999999999967</c:v>
                </c:pt>
                <c:pt idx="1797">
                  <c:v>0.32587100000000085</c:v>
                </c:pt>
                <c:pt idx="1798">
                  <c:v>0.10026800000000002</c:v>
                </c:pt>
                <c:pt idx="1799">
                  <c:v>3.5810000000000078E-2</c:v>
                </c:pt>
                <c:pt idx="1800">
                  <c:v>0.10743000000000009</c:v>
                </c:pt>
                <c:pt idx="1801">
                  <c:v>5.3715000000000214E-2</c:v>
                </c:pt>
                <c:pt idx="1802">
                  <c:v>9.3106000000000494E-2</c:v>
                </c:pt>
                <c:pt idx="1803">
                  <c:v>0.30080400000000085</c:v>
                </c:pt>
                <c:pt idx="1813">
                  <c:v>0.1274836</c:v>
                </c:pt>
                <c:pt idx="1814">
                  <c:v>0.10707190000000009</c:v>
                </c:pt>
                <c:pt idx="1815">
                  <c:v>3.3983689999999922</c:v>
                </c:pt>
                <c:pt idx="1816">
                  <c:v>0.56937900000000063</c:v>
                </c:pt>
                <c:pt idx="1817">
                  <c:v>0.37958600000000092</c:v>
                </c:pt>
                <c:pt idx="1818">
                  <c:v>0.29364200000000001</c:v>
                </c:pt>
                <c:pt idx="1819">
                  <c:v>2.173667</c:v>
                </c:pt>
                <c:pt idx="1820">
                  <c:v>0.17403660000000001</c:v>
                </c:pt>
                <c:pt idx="1821">
                  <c:v>0.44762500000000038</c:v>
                </c:pt>
                <c:pt idx="1822">
                  <c:v>2.5210240000000002</c:v>
                </c:pt>
                <c:pt idx="1823">
                  <c:v>0.65890400000000271</c:v>
                </c:pt>
                <c:pt idx="1824">
                  <c:v>0.61235100000000064</c:v>
                </c:pt>
                <c:pt idx="1825">
                  <c:v>0.74484800000000184</c:v>
                </c:pt>
                <c:pt idx="1826">
                  <c:v>1.8692820000000001</c:v>
                </c:pt>
                <c:pt idx="1827">
                  <c:v>1.027747</c:v>
                </c:pt>
                <c:pt idx="1828">
                  <c:v>0.37958600000000092</c:v>
                </c:pt>
                <c:pt idx="1829">
                  <c:v>0.1353618</c:v>
                </c:pt>
                <c:pt idx="1830">
                  <c:v>8.7376400000000021E-2</c:v>
                </c:pt>
                <c:pt idx="1831">
                  <c:v>1.0062609999999999</c:v>
                </c:pt>
                <c:pt idx="1832">
                  <c:v>8.1288700000000019E-2</c:v>
                </c:pt>
                <c:pt idx="1833">
                  <c:v>0.11315960000000012</c:v>
                </c:pt>
                <c:pt idx="1834">
                  <c:v>6.4816100000000335E-2</c:v>
                </c:pt>
                <c:pt idx="1835">
                  <c:v>1.3357129999999999</c:v>
                </c:pt>
                <c:pt idx="1842">
                  <c:v>0.33195870000000216</c:v>
                </c:pt>
                <c:pt idx="1843">
                  <c:v>0.9776129999999974</c:v>
                </c:pt>
                <c:pt idx="1844">
                  <c:v>1.2676739999999966</c:v>
                </c:pt>
                <c:pt idx="1845">
                  <c:v>0.35451900000000008</c:v>
                </c:pt>
                <c:pt idx="1846">
                  <c:v>1.2569309999999998</c:v>
                </c:pt>
                <c:pt idx="1847">
                  <c:v>1.5756399999999966</c:v>
                </c:pt>
                <c:pt idx="1848">
                  <c:v>1.4180759999999999</c:v>
                </c:pt>
                <c:pt idx="1849">
                  <c:v>0.99193699999999729</c:v>
                </c:pt>
                <c:pt idx="1850">
                  <c:v>5.9802700000000124</c:v>
                </c:pt>
                <c:pt idx="1851">
                  <c:v>2.3025829999999967</c:v>
                </c:pt>
                <c:pt idx="1852">
                  <c:v>6.8038999999999996</c:v>
                </c:pt>
                <c:pt idx="1853">
                  <c:v>1.0957859999999999</c:v>
                </c:pt>
                <c:pt idx="1856">
                  <c:v>2.030427</c:v>
                </c:pt>
                <c:pt idx="1857">
                  <c:v>3.0331070000000002</c:v>
                </c:pt>
                <c:pt idx="1858">
                  <c:v>1.3464560000000001</c:v>
                </c:pt>
                <c:pt idx="1859">
                  <c:v>0.76633400000000063</c:v>
                </c:pt>
                <c:pt idx="1860">
                  <c:v>0.71978100000000234</c:v>
                </c:pt>
                <c:pt idx="1861">
                  <c:v>0.98119400000000001</c:v>
                </c:pt>
                <c:pt idx="1862">
                  <c:v>1.6257739999999998</c:v>
                </c:pt>
                <c:pt idx="1863">
                  <c:v>1.471790999999995</c:v>
                </c:pt>
                <c:pt idx="1865">
                  <c:v>0.20698180000000024</c:v>
                </c:pt>
                <c:pt idx="1866">
                  <c:v>6.732280000000028E-2</c:v>
                </c:pt>
                <c:pt idx="1867">
                  <c:v>4.2972000000000114E-3</c:v>
                </c:pt>
                <c:pt idx="1868">
                  <c:v>3.2229000000000094E-3</c:v>
                </c:pt>
                <c:pt idx="1869">
                  <c:v>0.17475280000000001</c:v>
                </c:pt>
                <c:pt idx="1870">
                  <c:v>0.24458230000000034</c:v>
                </c:pt>
                <c:pt idx="1871">
                  <c:v>3.2229000000000077E-2</c:v>
                </c:pt>
                <c:pt idx="1872">
                  <c:v>2.5067000000000016E-2</c:v>
                </c:pt>
                <c:pt idx="1883">
                  <c:v>7.8782000000000338E-2</c:v>
                </c:pt>
                <c:pt idx="1884">
                  <c:v>1.3786850000000024</c:v>
                </c:pt>
                <c:pt idx="1885">
                  <c:v>0.33804640000000086</c:v>
                </c:pt>
                <c:pt idx="1886">
                  <c:v>1.9265779999999999</c:v>
                </c:pt>
                <c:pt idx="1887">
                  <c:v>1.2139589999999998</c:v>
                </c:pt>
                <c:pt idx="1888">
                  <c:v>3.1118889999999917</c:v>
                </c:pt>
                <c:pt idx="1889">
                  <c:v>2.7251410000000011</c:v>
                </c:pt>
                <c:pt idx="1890">
                  <c:v>22.846779999999928</c:v>
                </c:pt>
                <c:pt idx="1892">
                  <c:v>2.3491360000000001</c:v>
                </c:pt>
                <c:pt idx="1893">
                  <c:v>8.5944000000000048E-2</c:v>
                </c:pt>
                <c:pt idx="1894">
                  <c:v>8.236300000000002E-2</c:v>
                </c:pt>
                <c:pt idx="1895">
                  <c:v>8.9525000000000757E-2</c:v>
                </c:pt>
                <c:pt idx="1896">
                  <c:v>7.5201000000000032E-2</c:v>
                </c:pt>
                <c:pt idx="1897">
                  <c:v>9.9909900000000246E-2</c:v>
                </c:pt>
                <c:pt idx="1899">
                  <c:v>0.16830700000000043</c:v>
                </c:pt>
                <c:pt idx="1900">
                  <c:v>0.17260420000000001</c:v>
                </c:pt>
                <c:pt idx="1901">
                  <c:v>1.7905000000000067E-2</c:v>
                </c:pt>
                <c:pt idx="1902">
                  <c:v>9.6687000000000065E-2</c:v>
                </c:pt>
                <c:pt idx="1903">
                  <c:v>0.10026800000000002</c:v>
                </c:pt>
                <c:pt idx="1904">
                  <c:v>1.5613159999999999</c:v>
                </c:pt>
                <c:pt idx="1905">
                  <c:v>0.11817300000000026</c:v>
                </c:pt>
                <c:pt idx="1907">
                  <c:v>15.25506</c:v>
                </c:pt>
                <c:pt idx="1908">
                  <c:v>0.17188800000000001</c:v>
                </c:pt>
                <c:pt idx="1909">
                  <c:v>0.71261900000000233</c:v>
                </c:pt>
                <c:pt idx="1910">
                  <c:v>4.2972000000000024E-2</c:v>
                </c:pt>
                <c:pt idx="1911">
                  <c:v>0.31512800000000085</c:v>
                </c:pt>
                <c:pt idx="1912">
                  <c:v>0.36884300000000031</c:v>
                </c:pt>
                <c:pt idx="1913">
                  <c:v>6.9829500000000114E-2</c:v>
                </c:pt>
                <c:pt idx="1914">
                  <c:v>9.3106000000000542E-3</c:v>
                </c:pt>
                <c:pt idx="1915">
                  <c:v>0.82721100000000003</c:v>
                </c:pt>
                <c:pt idx="1916">
                  <c:v>0.24708900000000034</c:v>
                </c:pt>
                <c:pt idx="1917">
                  <c:v>0.40823400000000004</c:v>
                </c:pt>
                <c:pt idx="1918">
                  <c:v>1.170987000000004</c:v>
                </c:pt>
                <c:pt idx="1919">
                  <c:v>1.1172720000000034E-2</c:v>
                </c:pt>
                <c:pt idx="1920">
                  <c:v>1.9946170000000003</c:v>
                </c:pt>
                <c:pt idx="1921">
                  <c:v>7.5201000000000122E-3</c:v>
                </c:pt>
                <c:pt idx="1922">
                  <c:v>14.86115</c:v>
                </c:pt>
                <c:pt idx="1923">
                  <c:v>0.18263100000000004</c:v>
                </c:pt>
                <c:pt idx="1924">
                  <c:v>0.27108170000000031</c:v>
                </c:pt>
                <c:pt idx="1925">
                  <c:v>2.7681130000000085</c:v>
                </c:pt>
                <c:pt idx="1926">
                  <c:v>7.5201000000000032E-2</c:v>
                </c:pt>
                <c:pt idx="1927">
                  <c:v>0.88450699999999971</c:v>
                </c:pt>
                <c:pt idx="1928">
                  <c:v>4.2613900000000197E-2</c:v>
                </c:pt>
                <c:pt idx="1929">
                  <c:v>1.2032159999999998</c:v>
                </c:pt>
                <c:pt idx="1930">
                  <c:v>1.1315959999999998</c:v>
                </c:pt>
                <c:pt idx="1931">
                  <c:v>0.33661400000000086</c:v>
                </c:pt>
                <c:pt idx="1932">
                  <c:v>8.2721100000000047E-2</c:v>
                </c:pt>
                <c:pt idx="1934">
                  <c:v>1.4682100000000035E-2</c:v>
                </c:pt>
                <c:pt idx="1935">
                  <c:v>0.45836800000000061</c:v>
                </c:pt>
                <c:pt idx="1936">
                  <c:v>9.6687000000000065E-2</c:v>
                </c:pt>
                <c:pt idx="1937">
                  <c:v>0.31870900000000002</c:v>
                </c:pt>
                <c:pt idx="1938">
                  <c:v>5.6937899999999946</c:v>
                </c:pt>
                <c:pt idx="1939">
                  <c:v>1.4610479999999999</c:v>
                </c:pt>
                <c:pt idx="1940">
                  <c:v>1.353618</c:v>
                </c:pt>
                <c:pt idx="1941">
                  <c:v>9.6687000000000065E-2</c:v>
                </c:pt>
                <c:pt idx="1942">
                  <c:v>2.2488679999999999</c:v>
                </c:pt>
                <c:pt idx="1943">
                  <c:v>8.2363000000000037E-3</c:v>
                </c:pt>
                <c:pt idx="1944">
                  <c:v>24.637280000000064</c:v>
                </c:pt>
                <c:pt idx="1945">
                  <c:v>37.600500000000011</c:v>
                </c:pt>
                <c:pt idx="1946">
                  <c:v>0.24852140000000034</c:v>
                </c:pt>
                <c:pt idx="1947">
                  <c:v>0.78782000000000063</c:v>
                </c:pt>
                <c:pt idx="1948">
                  <c:v>0.22846780000000053</c:v>
                </c:pt>
                <c:pt idx="1949">
                  <c:v>0.58012199999999992</c:v>
                </c:pt>
                <c:pt idx="1951">
                  <c:v>0.88808800000000065</c:v>
                </c:pt>
                <c:pt idx="1952">
                  <c:v>0.22238010000000027</c:v>
                </c:pt>
                <c:pt idx="1953">
                  <c:v>0.51566400000000001</c:v>
                </c:pt>
                <c:pt idx="1954">
                  <c:v>6.9471400000000252E-2</c:v>
                </c:pt>
                <c:pt idx="1955">
                  <c:v>0.25675769999999998</c:v>
                </c:pt>
                <c:pt idx="1956">
                  <c:v>0.37600500000000031</c:v>
                </c:pt>
                <c:pt idx="1957">
                  <c:v>0.12175400000000015</c:v>
                </c:pt>
                <c:pt idx="1958">
                  <c:v>2.7681130000000238E-2</c:v>
                </c:pt>
                <c:pt idx="1959">
                  <c:v>0.64458000000000004</c:v>
                </c:pt>
                <c:pt idx="1960">
                  <c:v>0.15040200000000037</c:v>
                </c:pt>
                <c:pt idx="1961">
                  <c:v>0.69829500000000333</c:v>
                </c:pt>
                <c:pt idx="1962">
                  <c:v>0.2148600000000003</c:v>
                </c:pt>
                <c:pt idx="1963">
                  <c:v>1.3715229999999998</c:v>
                </c:pt>
                <c:pt idx="1964">
                  <c:v>0.136078</c:v>
                </c:pt>
                <c:pt idx="1965">
                  <c:v>0.12640930000000034</c:v>
                </c:pt>
                <c:pt idx="1966">
                  <c:v>0.14324000000000037</c:v>
                </c:pt>
                <c:pt idx="1967">
                  <c:v>1.0743000000000026E-3</c:v>
                </c:pt>
                <c:pt idx="1968">
                  <c:v>1.1136909999999998</c:v>
                </c:pt>
                <c:pt idx="1969">
                  <c:v>0.17260420000000001</c:v>
                </c:pt>
                <c:pt idx="1970">
                  <c:v>0.50134000000000001</c:v>
                </c:pt>
                <c:pt idx="1971">
                  <c:v>0.24852140000000034</c:v>
                </c:pt>
                <c:pt idx="1972">
                  <c:v>6.9829500000000114E-2</c:v>
                </c:pt>
                <c:pt idx="1973">
                  <c:v>1.2032159999999998</c:v>
                </c:pt>
                <c:pt idx="1974">
                  <c:v>0.136078</c:v>
                </c:pt>
                <c:pt idx="1975">
                  <c:v>0.35810000000000008</c:v>
                </c:pt>
                <c:pt idx="1976">
                  <c:v>0.81288700000000003</c:v>
                </c:pt>
                <c:pt idx="1977">
                  <c:v>0.39032900000000192</c:v>
                </c:pt>
                <c:pt idx="1978">
                  <c:v>3.9749100000000086E-2</c:v>
                </c:pt>
                <c:pt idx="1979">
                  <c:v>0.63025600000000004</c:v>
                </c:pt>
                <c:pt idx="1980">
                  <c:v>0.60518900000000064</c:v>
                </c:pt>
                <c:pt idx="1981">
                  <c:v>0.21199520000000058</c:v>
                </c:pt>
                <c:pt idx="1982">
                  <c:v>0.2141438000000003</c:v>
                </c:pt>
                <c:pt idx="1983">
                  <c:v>0.52640699999999729</c:v>
                </c:pt>
                <c:pt idx="1984">
                  <c:v>1.2175399999999956</c:v>
                </c:pt>
                <c:pt idx="1985">
                  <c:v>0.98477500000000062</c:v>
                </c:pt>
                <c:pt idx="1986">
                  <c:v>0.70187600000000105</c:v>
                </c:pt>
                <c:pt idx="1987">
                  <c:v>0.69471400000000272</c:v>
                </c:pt>
                <c:pt idx="1988">
                  <c:v>3.5810000000000095E-3</c:v>
                </c:pt>
                <c:pt idx="1989">
                  <c:v>0.26499400000000001</c:v>
                </c:pt>
                <c:pt idx="1990">
                  <c:v>1.6615839999999999</c:v>
                </c:pt>
                <c:pt idx="1991">
                  <c:v>0.2388527</c:v>
                </c:pt>
                <c:pt idx="1992">
                  <c:v>0.36526200000000031</c:v>
                </c:pt>
                <c:pt idx="1993">
                  <c:v>0.73768600000000062</c:v>
                </c:pt>
                <c:pt idx="1994">
                  <c:v>0.88092600000000165</c:v>
                </c:pt>
                <c:pt idx="1995">
                  <c:v>0.39391000000000104</c:v>
                </c:pt>
                <c:pt idx="1996">
                  <c:v>0.38316700000000031</c:v>
                </c:pt>
                <c:pt idx="1997">
                  <c:v>2.5639960000000048</c:v>
                </c:pt>
                <c:pt idx="1998">
                  <c:v>1.1817299999999966</c:v>
                </c:pt>
                <c:pt idx="1999">
                  <c:v>2.9328389999999889</c:v>
                </c:pt>
                <c:pt idx="2000">
                  <c:v>4.9417800000000014</c:v>
                </c:pt>
                <c:pt idx="2001">
                  <c:v>5.3715000000000214E-2</c:v>
                </c:pt>
                <c:pt idx="2002">
                  <c:v>0.83795400000000064</c:v>
                </c:pt>
                <c:pt idx="2003">
                  <c:v>1.4037519999999963</c:v>
                </c:pt>
                <c:pt idx="2004">
                  <c:v>1.7905000000000069E-3</c:v>
                </c:pt>
                <c:pt idx="2005">
                  <c:v>0.39391000000000104</c:v>
                </c:pt>
                <c:pt idx="2006">
                  <c:v>1.2175399999999956</c:v>
                </c:pt>
                <c:pt idx="2007">
                  <c:v>0.18979300000000049</c:v>
                </c:pt>
                <c:pt idx="2008">
                  <c:v>8.3079200000000047E-2</c:v>
                </c:pt>
                <c:pt idx="2009">
                  <c:v>1.4324000000000003E-2</c:v>
                </c:pt>
                <c:pt idx="2010">
                  <c:v>0.99551799999999691</c:v>
                </c:pt>
                <c:pt idx="2011">
                  <c:v>0.34198550000000216</c:v>
                </c:pt>
                <c:pt idx="2012">
                  <c:v>0.50134000000000001</c:v>
                </c:pt>
                <c:pt idx="2013">
                  <c:v>0.83795400000000064</c:v>
                </c:pt>
                <c:pt idx="2014">
                  <c:v>0.87018300000000004</c:v>
                </c:pt>
                <c:pt idx="2015">
                  <c:v>1.2032159999999998</c:v>
                </c:pt>
                <c:pt idx="2016">
                  <c:v>1.2784170000000001</c:v>
                </c:pt>
                <c:pt idx="2017">
                  <c:v>2.202315</c:v>
                </c:pt>
                <c:pt idx="2018">
                  <c:v>0.66606600000000005</c:v>
                </c:pt>
                <c:pt idx="2019">
                  <c:v>0.22524490000000053</c:v>
                </c:pt>
                <c:pt idx="2020">
                  <c:v>0.68755199999999994</c:v>
                </c:pt>
                <c:pt idx="2021">
                  <c:v>1.0134229999999966</c:v>
                </c:pt>
                <c:pt idx="2022">
                  <c:v>0.78782000000000063</c:v>
                </c:pt>
                <c:pt idx="2023">
                  <c:v>0.6266750000000032</c:v>
                </c:pt>
                <c:pt idx="2024">
                  <c:v>0.705457</c:v>
                </c:pt>
                <c:pt idx="2025">
                  <c:v>1.1602440000000001</c:v>
                </c:pt>
                <c:pt idx="2026">
                  <c:v>2.1593430000000011E-2</c:v>
                </c:pt>
                <c:pt idx="2027">
                  <c:v>0.64458000000000004</c:v>
                </c:pt>
                <c:pt idx="2028">
                  <c:v>7.1620000000000245E-4</c:v>
                </c:pt>
                <c:pt idx="2029">
                  <c:v>0.32229000000000002</c:v>
                </c:pt>
                <c:pt idx="2030">
                  <c:v>6.2667500000000251E-2</c:v>
                </c:pt>
                <c:pt idx="2031">
                  <c:v>0.35810000000000008</c:v>
                </c:pt>
                <c:pt idx="2032">
                  <c:v>1.7009749999999999</c:v>
                </c:pt>
                <c:pt idx="2033">
                  <c:v>2.5067000000000016E-2</c:v>
                </c:pt>
                <c:pt idx="2034">
                  <c:v>1.3034839999999999</c:v>
                </c:pt>
                <c:pt idx="2035">
                  <c:v>0.945384</c:v>
                </c:pt>
                <c:pt idx="2036">
                  <c:v>9.0957400000000483E-3</c:v>
                </c:pt>
                <c:pt idx="2037">
                  <c:v>4.4046300000000024E-2</c:v>
                </c:pt>
                <c:pt idx="2038">
                  <c:v>2.0340079999999987</c:v>
                </c:pt>
                <c:pt idx="2039">
                  <c:v>2.2918399999999997</c:v>
                </c:pt>
                <c:pt idx="2040">
                  <c:v>1.142339</c:v>
                </c:pt>
                <c:pt idx="2041">
                  <c:v>4.6911099999999957</c:v>
                </c:pt>
                <c:pt idx="2042">
                  <c:v>0.54431199999999957</c:v>
                </c:pt>
                <c:pt idx="2043">
                  <c:v>2.0841419999999999</c:v>
                </c:pt>
                <c:pt idx="2044">
                  <c:v>0.52998800000000001</c:v>
                </c:pt>
                <c:pt idx="2045">
                  <c:v>1.7869190000000001</c:v>
                </c:pt>
                <c:pt idx="2046">
                  <c:v>0.19409020000000046</c:v>
                </c:pt>
                <c:pt idx="2047">
                  <c:v>0.2170086000000003</c:v>
                </c:pt>
                <c:pt idx="2048">
                  <c:v>0.80214400000000063</c:v>
                </c:pt>
                <c:pt idx="2049">
                  <c:v>0.11101100000000012</c:v>
                </c:pt>
                <c:pt idx="2050">
                  <c:v>0.23276500000000033</c:v>
                </c:pt>
                <c:pt idx="2051">
                  <c:v>2.5067000000000016E-2</c:v>
                </c:pt>
                <c:pt idx="2052">
                  <c:v>0.46553</c:v>
                </c:pt>
                <c:pt idx="2053">
                  <c:v>1.085043</c:v>
                </c:pt>
                <c:pt idx="2054">
                  <c:v>2.141438</c:v>
                </c:pt>
                <c:pt idx="2055">
                  <c:v>0.78782000000000063</c:v>
                </c:pt>
                <c:pt idx="2056">
                  <c:v>3.5093800000000092E-2</c:v>
                </c:pt>
                <c:pt idx="2057">
                  <c:v>0.34341790000000216</c:v>
                </c:pt>
                <c:pt idx="2058">
                  <c:v>0.74842900000000234</c:v>
                </c:pt>
                <c:pt idx="2059">
                  <c:v>2.1844100000000061E-2</c:v>
                </c:pt>
                <c:pt idx="2060">
                  <c:v>0.34771510000000055</c:v>
                </c:pt>
                <c:pt idx="2061">
                  <c:v>4.1897700000000002</c:v>
                </c:pt>
                <c:pt idx="2062">
                  <c:v>1.9409019999999966</c:v>
                </c:pt>
                <c:pt idx="2063">
                  <c:v>1.0957859999999999</c:v>
                </c:pt>
                <c:pt idx="2065">
                  <c:v>1.0528139999999999</c:v>
                </c:pt>
                <c:pt idx="2066">
                  <c:v>0.49417800000000067</c:v>
                </c:pt>
                <c:pt idx="2067">
                  <c:v>4.1181499999999955</c:v>
                </c:pt>
                <c:pt idx="2068">
                  <c:v>0.65174200000000271</c:v>
                </c:pt>
                <c:pt idx="2069">
                  <c:v>2.3240689999999922</c:v>
                </c:pt>
                <c:pt idx="2070">
                  <c:v>0.67322800000000271</c:v>
                </c:pt>
                <c:pt idx="2071">
                  <c:v>0.31333750000000032</c:v>
                </c:pt>
                <c:pt idx="2072">
                  <c:v>1.693813</c:v>
                </c:pt>
                <c:pt idx="2073">
                  <c:v>0.11817300000000026</c:v>
                </c:pt>
                <c:pt idx="2074">
                  <c:v>1.1817299999999966</c:v>
                </c:pt>
                <c:pt idx="2075">
                  <c:v>0.26857500000000001</c:v>
                </c:pt>
                <c:pt idx="2076">
                  <c:v>0.39391000000000104</c:v>
                </c:pt>
                <c:pt idx="2077">
                  <c:v>0.83437300000000003</c:v>
                </c:pt>
                <c:pt idx="2078">
                  <c:v>0.23992700000000033</c:v>
                </c:pt>
                <c:pt idx="2079">
                  <c:v>0.22846780000000053</c:v>
                </c:pt>
                <c:pt idx="2080">
                  <c:v>2.5747390000000001</c:v>
                </c:pt>
                <c:pt idx="2081">
                  <c:v>2.9829729999999977</c:v>
                </c:pt>
                <c:pt idx="2082">
                  <c:v>2.64994</c:v>
                </c:pt>
                <c:pt idx="2083">
                  <c:v>5.2998799999999999</c:v>
                </c:pt>
                <c:pt idx="2084">
                  <c:v>0.58012199999999992</c:v>
                </c:pt>
                <c:pt idx="2085">
                  <c:v>2.8254089999999916</c:v>
                </c:pt>
                <c:pt idx="2086">
                  <c:v>1.1244339999999999</c:v>
                </c:pt>
                <c:pt idx="2087">
                  <c:v>0.39391000000000104</c:v>
                </c:pt>
                <c:pt idx="2088">
                  <c:v>2.9113529999999916</c:v>
                </c:pt>
                <c:pt idx="2089">
                  <c:v>6.5174199999999844</c:v>
                </c:pt>
                <c:pt idx="2090">
                  <c:v>8.236300000000002E-2</c:v>
                </c:pt>
                <c:pt idx="2091">
                  <c:v>17.546900000000001</c:v>
                </c:pt>
                <c:pt idx="2092">
                  <c:v>12.175400000000026</c:v>
                </c:pt>
                <c:pt idx="2093">
                  <c:v>1.7403660000000001</c:v>
                </c:pt>
                <c:pt idx="2094">
                  <c:v>4.7269199999999865</c:v>
                </c:pt>
                <c:pt idx="2095">
                  <c:v>0.18263100000000004</c:v>
                </c:pt>
                <c:pt idx="2096">
                  <c:v>0.12175400000000015</c:v>
                </c:pt>
                <c:pt idx="2097">
                  <c:v>5.9802700000000124</c:v>
                </c:pt>
                <c:pt idx="2098">
                  <c:v>7.1619999999999946</c:v>
                </c:pt>
                <c:pt idx="2099">
                  <c:v>0.6266750000000032</c:v>
                </c:pt>
                <c:pt idx="2100">
                  <c:v>7.4126700000000003</c:v>
                </c:pt>
                <c:pt idx="2101">
                  <c:v>32.33643</c:v>
                </c:pt>
                <c:pt idx="2102">
                  <c:v>11.74568</c:v>
                </c:pt>
                <c:pt idx="2106">
                  <c:v>4.40463</c:v>
                </c:pt>
                <c:pt idx="2107">
                  <c:v>4.1539600000000024E-2</c:v>
                </c:pt>
                <c:pt idx="2109">
                  <c:v>5.6579799999999816</c:v>
                </c:pt>
                <c:pt idx="2110">
                  <c:v>0.44762500000000038</c:v>
                </c:pt>
                <c:pt idx="2111">
                  <c:v>3.6168099999999916</c:v>
                </c:pt>
                <c:pt idx="2112">
                  <c:v>0.79856299999999725</c:v>
                </c:pt>
                <c:pt idx="2113">
                  <c:v>0.75201000000000162</c:v>
                </c:pt>
                <c:pt idx="2114">
                  <c:v>6.7322800000000003</c:v>
                </c:pt>
                <c:pt idx="2115">
                  <c:v>0.82721100000000003</c:v>
                </c:pt>
                <c:pt idx="2116">
                  <c:v>1.5040200000000026E-2</c:v>
                </c:pt>
                <c:pt idx="2117">
                  <c:v>3.3446540000000011E-2</c:v>
                </c:pt>
                <c:pt idx="2118">
                  <c:v>8.9525000000000757E-2</c:v>
                </c:pt>
                <c:pt idx="2119">
                  <c:v>2.5711580000000005E-2</c:v>
                </c:pt>
                <c:pt idx="2120">
                  <c:v>2.3204879999999997</c:v>
                </c:pt>
                <c:pt idx="2121">
                  <c:v>8.8450700000000063E-2</c:v>
                </c:pt>
                <c:pt idx="2124">
                  <c:v>4.4046300000000024E-2</c:v>
                </c:pt>
                <c:pt idx="2125">
                  <c:v>3.2945200000000239E-3</c:v>
                </c:pt>
                <c:pt idx="2126">
                  <c:v>7.1978099999999989E-2</c:v>
                </c:pt>
                <c:pt idx="2128">
                  <c:v>0.84511599999999998</c:v>
                </c:pt>
                <c:pt idx="2130">
                  <c:v>5.8012200000000349E-3</c:v>
                </c:pt>
                <c:pt idx="2131">
                  <c:v>0.43330100000000032</c:v>
                </c:pt>
                <c:pt idx="2132">
                  <c:v>1.0743000000000026E-3</c:v>
                </c:pt>
                <c:pt idx="2134">
                  <c:v>0.18764440000000049</c:v>
                </c:pt>
                <c:pt idx="2135">
                  <c:v>2.1486000000000053E-3</c:v>
                </c:pt>
                <c:pt idx="2136">
                  <c:v>4.6553000000000032E-2</c:v>
                </c:pt>
                <c:pt idx="2138">
                  <c:v>8.2004900000000228E-2</c:v>
                </c:pt>
                <c:pt idx="2140">
                  <c:v>2.8648000000000048E-2</c:v>
                </c:pt>
                <c:pt idx="2141">
                  <c:v>7.87820000000004E-3</c:v>
                </c:pt>
                <c:pt idx="2142">
                  <c:v>0.20913040000000024</c:v>
                </c:pt>
                <c:pt idx="2143">
                  <c:v>1.5756400000000021E-2</c:v>
                </c:pt>
                <c:pt idx="2144">
                  <c:v>8.5944000000000246E-3</c:v>
                </c:pt>
                <c:pt idx="2145">
                  <c:v>0.11745680000000012</c:v>
                </c:pt>
                <c:pt idx="2146">
                  <c:v>1.8979300000000036E-2</c:v>
                </c:pt>
                <c:pt idx="2147">
                  <c:v>0.17905000000000001</c:v>
                </c:pt>
                <c:pt idx="2149">
                  <c:v>2.8648000000000048E-2</c:v>
                </c:pt>
                <c:pt idx="2150">
                  <c:v>9.2747900000000064E-2</c:v>
                </c:pt>
                <c:pt idx="2152">
                  <c:v>6.8039000000000233E-3</c:v>
                </c:pt>
                <c:pt idx="2153">
                  <c:v>7.8423900000000268E-2</c:v>
                </c:pt>
                <c:pt idx="2154">
                  <c:v>6.1235100000000015E-2</c:v>
                </c:pt>
                <c:pt idx="2155">
                  <c:v>4.6553000000000032E-2</c:v>
                </c:pt>
                <c:pt idx="2156">
                  <c:v>0.17976620000000046</c:v>
                </c:pt>
                <c:pt idx="2157">
                  <c:v>3.6884300000000217E-2</c:v>
                </c:pt>
                <c:pt idx="2158">
                  <c:v>0.24350800000000034</c:v>
                </c:pt>
                <c:pt idx="2159">
                  <c:v>0.13643610000000037</c:v>
                </c:pt>
                <c:pt idx="2160">
                  <c:v>7.1620000000000017E-2</c:v>
                </c:pt>
                <c:pt idx="2161">
                  <c:v>0.68039000000000271</c:v>
                </c:pt>
                <c:pt idx="2162">
                  <c:v>1.8621200000000043E-2</c:v>
                </c:pt>
                <c:pt idx="2164">
                  <c:v>7.87820000000004E-3</c:v>
                </c:pt>
                <c:pt idx="2166">
                  <c:v>0.5335689999999973</c:v>
                </c:pt>
                <c:pt idx="2167">
                  <c:v>0.44762500000000038</c:v>
                </c:pt>
                <c:pt idx="2168">
                  <c:v>4.6552999999999987</c:v>
                </c:pt>
                <c:pt idx="2171">
                  <c:v>6.3741799999999946</c:v>
                </c:pt>
                <c:pt idx="2172">
                  <c:v>7.5917200000000014</c:v>
                </c:pt>
                <c:pt idx="2173">
                  <c:v>6.7680899999999946</c:v>
                </c:pt>
                <c:pt idx="2174">
                  <c:v>8.2721100000000014</c:v>
                </c:pt>
                <c:pt idx="2175">
                  <c:v>1.1888920000000001</c:v>
                </c:pt>
                <c:pt idx="2176">
                  <c:v>0.9489649999999985</c:v>
                </c:pt>
                <c:pt idx="2177">
                  <c:v>1.5183439999999999</c:v>
                </c:pt>
                <c:pt idx="2178">
                  <c:v>2.0733990000000002</c:v>
                </c:pt>
                <c:pt idx="2179">
                  <c:v>1.726042000000005</c:v>
                </c:pt>
                <c:pt idx="2180">
                  <c:v>2.1557619999999997</c:v>
                </c:pt>
                <c:pt idx="2181">
                  <c:v>1.0384899999999999</c:v>
                </c:pt>
                <c:pt idx="2182">
                  <c:v>1.3786850000000024</c:v>
                </c:pt>
                <c:pt idx="2183">
                  <c:v>0.88808800000000065</c:v>
                </c:pt>
                <c:pt idx="2184">
                  <c:v>1.8263100000000001</c:v>
                </c:pt>
                <c:pt idx="2185">
                  <c:v>1.5398299999999943</c:v>
                </c:pt>
                <c:pt idx="2186">
                  <c:v>1.367942</c:v>
                </c:pt>
                <c:pt idx="2188">
                  <c:v>1.0743</c:v>
                </c:pt>
                <c:pt idx="2189">
                  <c:v>1.0062609999999999</c:v>
                </c:pt>
                <c:pt idx="2190">
                  <c:v>1.5004389999999999</c:v>
                </c:pt>
                <c:pt idx="2191">
                  <c:v>0.97403199999999956</c:v>
                </c:pt>
                <c:pt idx="2192">
                  <c:v>1.9229969999999956</c:v>
                </c:pt>
                <c:pt idx="2197">
                  <c:v>0.56221699999999752</c:v>
                </c:pt>
                <c:pt idx="2198">
                  <c:v>1.00268</c:v>
                </c:pt>
                <c:pt idx="2199">
                  <c:v>1.00268</c:v>
                </c:pt>
                <c:pt idx="2200">
                  <c:v>0.39391000000000104</c:v>
                </c:pt>
                <c:pt idx="2201">
                  <c:v>0.98835599999999957</c:v>
                </c:pt>
                <c:pt idx="2202">
                  <c:v>0.14789530000000037</c:v>
                </c:pt>
                <c:pt idx="2203">
                  <c:v>9.238979999999998</c:v>
                </c:pt>
                <c:pt idx="2209">
                  <c:v>0.22273820000000052</c:v>
                </c:pt>
                <c:pt idx="2210">
                  <c:v>0.1371523</c:v>
                </c:pt>
                <c:pt idx="2211">
                  <c:v>0.24171750000000033</c:v>
                </c:pt>
                <c:pt idx="2212">
                  <c:v>0.31118890000000204</c:v>
                </c:pt>
                <c:pt idx="2213">
                  <c:v>1.2676739999999966</c:v>
                </c:pt>
                <c:pt idx="2214">
                  <c:v>1.8836059999999999</c:v>
                </c:pt>
                <c:pt idx="2215">
                  <c:v>1.5899639999999966</c:v>
                </c:pt>
                <c:pt idx="2216">
                  <c:v>2.6929119999999998</c:v>
                </c:pt>
                <c:pt idx="2219">
                  <c:v>4.6553000000000032E-2</c:v>
                </c:pt>
                <c:pt idx="2220">
                  <c:v>8.236300000000002E-2</c:v>
                </c:pt>
                <c:pt idx="2221">
                  <c:v>0.11136910000000012</c:v>
                </c:pt>
                <c:pt idx="2222">
                  <c:v>4.2972000000000024E-2</c:v>
                </c:pt>
                <c:pt idx="2223">
                  <c:v>0.16830700000000043</c:v>
                </c:pt>
                <c:pt idx="2224">
                  <c:v>0.32945200000000086</c:v>
                </c:pt>
                <c:pt idx="2225">
                  <c:v>7.8065800000000032E-2</c:v>
                </c:pt>
                <c:pt idx="2226">
                  <c:v>7.8782000000000338E-2</c:v>
                </c:pt>
                <c:pt idx="2227">
                  <c:v>9.3106000000000494E-2</c:v>
                </c:pt>
                <c:pt idx="2228">
                  <c:v>0.1371523</c:v>
                </c:pt>
                <c:pt idx="2229">
                  <c:v>0.57296000000000002</c:v>
                </c:pt>
                <c:pt idx="2230">
                  <c:v>0.53715000000000002</c:v>
                </c:pt>
                <c:pt idx="2231">
                  <c:v>0.10313280000000002</c:v>
                </c:pt>
                <c:pt idx="2232">
                  <c:v>0.15469920000000037</c:v>
                </c:pt>
                <c:pt idx="2233">
                  <c:v>0.16078690000000043</c:v>
                </c:pt>
                <c:pt idx="2234">
                  <c:v>0.28218280000000068</c:v>
                </c:pt>
                <c:pt idx="2235">
                  <c:v>0.25425099999999995</c:v>
                </c:pt>
                <c:pt idx="2236">
                  <c:v>0.50134000000000001</c:v>
                </c:pt>
                <c:pt idx="2237">
                  <c:v>1.6830700000000001</c:v>
                </c:pt>
                <c:pt idx="2238">
                  <c:v>0.18621200000000049</c:v>
                </c:pt>
                <c:pt idx="2239">
                  <c:v>0.50134000000000001</c:v>
                </c:pt>
                <c:pt idx="2240">
                  <c:v>0.16472600000000043</c:v>
                </c:pt>
                <c:pt idx="2241">
                  <c:v>1.00268</c:v>
                </c:pt>
                <c:pt idx="2242">
                  <c:v>0.10026800000000002</c:v>
                </c:pt>
                <c:pt idx="2243">
                  <c:v>0.30796600000000085</c:v>
                </c:pt>
                <c:pt idx="2244">
                  <c:v>0.21844100000000058</c:v>
                </c:pt>
                <c:pt idx="2245">
                  <c:v>0.35810000000000008</c:v>
                </c:pt>
                <c:pt idx="2246">
                  <c:v>0.46553</c:v>
                </c:pt>
                <c:pt idx="2247">
                  <c:v>0.64458000000000004</c:v>
                </c:pt>
                <c:pt idx="2248">
                  <c:v>0.57296000000000002</c:v>
                </c:pt>
                <c:pt idx="2249">
                  <c:v>0.64458000000000004</c:v>
                </c:pt>
                <c:pt idx="2250">
                  <c:v>8.8092600000000243E-2</c:v>
                </c:pt>
                <c:pt idx="2251">
                  <c:v>0.14252380000000001</c:v>
                </c:pt>
                <c:pt idx="2252">
                  <c:v>2.016103000000001E-2</c:v>
                </c:pt>
                <c:pt idx="2253">
                  <c:v>9.3822200000000328E-2</c:v>
                </c:pt>
                <c:pt idx="2254">
                  <c:v>0.24529850000000034</c:v>
                </c:pt>
                <c:pt idx="2255">
                  <c:v>0.93464100000000272</c:v>
                </c:pt>
                <c:pt idx="2256">
                  <c:v>2.7502080000000012E-2</c:v>
                </c:pt>
                <c:pt idx="2257">
                  <c:v>0.42972000000000032</c:v>
                </c:pt>
                <c:pt idx="2258">
                  <c:v>4.2972000000000024E-2</c:v>
                </c:pt>
                <c:pt idx="2259">
                  <c:v>0.49059700000000001</c:v>
                </c:pt>
                <c:pt idx="2260">
                  <c:v>0.49417800000000067</c:v>
                </c:pt>
                <c:pt idx="2261">
                  <c:v>1.4359810000000001E-2</c:v>
                </c:pt>
                <c:pt idx="2262">
                  <c:v>0.52282600000000001</c:v>
                </c:pt>
                <c:pt idx="2263">
                  <c:v>0.28648000000000068</c:v>
                </c:pt>
                <c:pt idx="2264">
                  <c:v>0.56579800000000247</c:v>
                </c:pt>
                <c:pt idx="2265">
                  <c:v>0.50134000000000001</c:v>
                </c:pt>
                <c:pt idx="2266">
                  <c:v>0.49417800000000067</c:v>
                </c:pt>
                <c:pt idx="2267">
                  <c:v>0.26499400000000001</c:v>
                </c:pt>
                <c:pt idx="2268">
                  <c:v>0.55505500000000063</c:v>
                </c:pt>
                <c:pt idx="2269">
                  <c:v>5.0134000000000033E-2</c:v>
                </c:pt>
                <c:pt idx="2270">
                  <c:v>0.56937900000000063</c:v>
                </c:pt>
                <c:pt idx="2271">
                  <c:v>0.39391000000000104</c:v>
                </c:pt>
                <c:pt idx="2272">
                  <c:v>8.5944000000000048E-2</c:v>
                </c:pt>
                <c:pt idx="2273">
                  <c:v>3.9391000000000016E-2</c:v>
                </c:pt>
                <c:pt idx="2274">
                  <c:v>0.75201000000000162</c:v>
                </c:pt>
                <c:pt idx="2275">
                  <c:v>0.58012199999999992</c:v>
                </c:pt>
                <c:pt idx="2276">
                  <c:v>0.57296000000000002</c:v>
                </c:pt>
                <c:pt idx="2277">
                  <c:v>0.19695500000000046</c:v>
                </c:pt>
                <c:pt idx="2278">
                  <c:v>1.9981980000000042E-2</c:v>
                </c:pt>
                <c:pt idx="2279">
                  <c:v>8.9525000000000757E-2</c:v>
                </c:pt>
                <c:pt idx="2280">
                  <c:v>0.53715000000000002</c:v>
                </c:pt>
                <c:pt idx="2281">
                  <c:v>6.803900000000003E-2</c:v>
                </c:pt>
                <c:pt idx="2282">
                  <c:v>9.5254600000000411E-2</c:v>
                </c:pt>
                <c:pt idx="2283">
                  <c:v>0.39391000000000104</c:v>
                </c:pt>
                <c:pt idx="2284">
                  <c:v>4.6911100000000018E-2</c:v>
                </c:pt>
                <c:pt idx="2285">
                  <c:v>9.3106000000000494E-2</c:v>
                </c:pt>
                <c:pt idx="2286">
                  <c:v>2.1486000000000012E-2</c:v>
                </c:pt>
                <c:pt idx="2287">
                  <c:v>2.6141300000000089E-2</c:v>
                </c:pt>
                <c:pt idx="2288">
                  <c:v>5.4431200000000249E-2</c:v>
                </c:pt>
                <c:pt idx="2289">
                  <c:v>2.2918400000000009E-2</c:v>
                </c:pt>
                <c:pt idx="2290">
                  <c:v>7.8782000000000338E-2</c:v>
                </c:pt>
                <c:pt idx="2291">
                  <c:v>2.4350800000000002E-2</c:v>
                </c:pt>
                <c:pt idx="2292">
                  <c:v>11.853110000000004</c:v>
                </c:pt>
                <c:pt idx="2293">
                  <c:v>0.10349090000000002</c:v>
                </c:pt>
                <c:pt idx="2294">
                  <c:v>0.2177248000000003</c:v>
                </c:pt>
                <c:pt idx="2295">
                  <c:v>0.20662369999999997</c:v>
                </c:pt>
                <c:pt idx="2296">
                  <c:v>0.24243370000000034</c:v>
                </c:pt>
                <c:pt idx="2297">
                  <c:v>3.1512800000000042E-2</c:v>
                </c:pt>
                <c:pt idx="2298">
                  <c:v>0.54073100000000063</c:v>
                </c:pt>
                <c:pt idx="2320">
                  <c:v>0.50134000000000001</c:v>
                </c:pt>
                <c:pt idx="2321">
                  <c:v>0.60877000000000259</c:v>
                </c:pt>
                <c:pt idx="2322">
                  <c:v>5.0134000000000033E-2</c:v>
                </c:pt>
                <c:pt idx="2323">
                  <c:v>1.6830700000000001</c:v>
                </c:pt>
                <c:pt idx="2324">
                  <c:v>5.3715000000000214E-2</c:v>
                </c:pt>
                <c:pt idx="2325">
                  <c:v>0.12175400000000015</c:v>
                </c:pt>
                <c:pt idx="2326">
                  <c:v>0.25783200000000001</c:v>
                </c:pt>
                <c:pt idx="2327">
                  <c:v>0.19695500000000046</c:v>
                </c:pt>
                <c:pt idx="2328">
                  <c:v>0.14682100000000001</c:v>
                </c:pt>
                <c:pt idx="2329">
                  <c:v>0.15398300000000037</c:v>
                </c:pt>
                <c:pt idx="2330">
                  <c:v>0.96687000000000234</c:v>
                </c:pt>
                <c:pt idx="2331">
                  <c:v>1.0743</c:v>
                </c:pt>
                <c:pt idx="2332">
                  <c:v>0.85944000000000065</c:v>
                </c:pt>
                <c:pt idx="2333">
                  <c:v>1.3607800000000001</c:v>
                </c:pt>
                <c:pt idx="2334">
                  <c:v>0.40107200000000032</c:v>
                </c:pt>
                <c:pt idx="2335">
                  <c:v>0.24243370000000034</c:v>
                </c:pt>
                <c:pt idx="2336">
                  <c:v>0.42255800000000032</c:v>
                </c:pt>
                <c:pt idx="2337">
                  <c:v>0.64816100000000065</c:v>
                </c:pt>
                <c:pt idx="2338">
                  <c:v>0.48701600000000067</c:v>
                </c:pt>
                <c:pt idx="2339">
                  <c:v>1.0599759999999998</c:v>
                </c:pt>
                <c:pt idx="2340">
                  <c:v>2.1915719999999999</c:v>
                </c:pt>
                <c:pt idx="2341">
                  <c:v>3.2229000000000001</c:v>
                </c:pt>
                <c:pt idx="2347">
                  <c:v>16.007070000000031</c:v>
                </c:pt>
                <c:pt idx="2348">
                  <c:v>2.4565659999999916</c:v>
                </c:pt>
                <c:pt idx="2349">
                  <c:v>1.4073329999999966</c:v>
                </c:pt>
                <c:pt idx="2350">
                  <c:v>1.045652</c:v>
                </c:pt>
                <c:pt idx="2351">
                  <c:v>1.231863999999995</c:v>
                </c:pt>
                <c:pt idx="2352">
                  <c:v>0.35523519999999997</c:v>
                </c:pt>
                <c:pt idx="2353">
                  <c:v>4.0465299999999997</c:v>
                </c:pt>
                <c:pt idx="2354">
                  <c:v>2.9579059999999977</c:v>
                </c:pt>
                <c:pt idx="2355">
                  <c:v>3.2372240000000012</c:v>
                </c:pt>
                <c:pt idx="2356">
                  <c:v>1.554154</c:v>
                </c:pt>
                <c:pt idx="2357">
                  <c:v>5.8012200000000034</c:v>
                </c:pt>
                <c:pt idx="2358">
                  <c:v>1.4574669999999956</c:v>
                </c:pt>
                <c:pt idx="2359">
                  <c:v>2.8683810000000012</c:v>
                </c:pt>
                <c:pt idx="2360">
                  <c:v>0.68397100000000333</c:v>
                </c:pt>
                <c:pt idx="2361">
                  <c:v>2.3921079999999977</c:v>
                </c:pt>
                <c:pt idx="2362">
                  <c:v>0.59086500000000064</c:v>
                </c:pt>
                <c:pt idx="2363">
                  <c:v>0.73052399999999851</c:v>
                </c:pt>
                <c:pt idx="2364">
                  <c:v>0.14037520000000001</c:v>
                </c:pt>
                <c:pt idx="2365">
                  <c:v>0.9489649999999985</c:v>
                </c:pt>
                <c:pt idx="2366">
                  <c:v>3.2049950000000011</c:v>
                </c:pt>
                <c:pt idx="2367">
                  <c:v>2.9650679999999987</c:v>
                </c:pt>
                <c:pt idx="2368">
                  <c:v>3.4485030000000001</c:v>
                </c:pt>
                <c:pt idx="2369">
                  <c:v>3.5165419999999967</c:v>
                </c:pt>
                <c:pt idx="2374">
                  <c:v>0.32443860000000085</c:v>
                </c:pt>
                <c:pt idx="2375">
                  <c:v>0.63025600000000004</c:v>
                </c:pt>
                <c:pt idx="2376">
                  <c:v>0.33876260000000086</c:v>
                </c:pt>
                <c:pt idx="2377">
                  <c:v>0.2191572000000003</c:v>
                </c:pt>
                <c:pt idx="2378">
                  <c:v>0.39391000000000104</c:v>
                </c:pt>
                <c:pt idx="2379">
                  <c:v>0.40823400000000004</c:v>
                </c:pt>
                <c:pt idx="2380">
                  <c:v>0.39391000000000104</c:v>
                </c:pt>
                <c:pt idx="2381">
                  <c:v>0.454787</c:v>
                </c:pt>
                <c:pt idx="2382">
                  <c:v>0.31047270000000204</c:v>
                </c:pt>
                <c:pt idx="2383">
                  <c:v>0.50850199999999957</c:v>
                </c:pt>
                <c:pt idx="2384">
                  <c:v>1.7761760000000035</c:v>
                </c:pt>
                <c:pt idx="2385">
                  <c:v>0.60877000000000259</c:v>
                </c:pt>
                <c:pt idx="2386">
                  <c:v>0.5335689999999973</c:v>
                </c:pt>
                <c:pt idx="2387">
                  <c:v>0.52640699999999729</c:v>
                </c:pt>
                <c:pt idx="2388">
                  <c:v>1.0957859999999999</c:v>
                </c:pt>
                <c:pt idx="2389">
                  <c:v>0.16365169999999998</c:v>
                </c:pt>
                <c:pt idx="2390">
                  <c:v>0.96328899999999851</c:v>
                </c:pt>
                <c:pt idx="2391">
                  <c:v>0.55505500000000063</c:v>
                </c:pt>
                <c:pt idx="2392">
                  <c:v>0.91315500000000005</c:v>
                </c:pt>
                <c:pt idx="2393">
                  <c:v>0.27179789999999998</c:v>
                </c:pt>
                <c:pt idx="2394">
                  <c:v>0.76991500000000235</c:v>
                </c:pt>
                <c:pt idx="2395">
                  <c:v>0.67322800000000271</c:v>
                </c:pt>
                <c:pt idx="2396">
                  <c:v>0.78782000000000063</c:v>
                </c:pt>
                <c:pt idx="2397">
                  <c:v>0.93106</c:v>
                </c:pt>
                <c:pt idx="2398">
                  <c:v>3.1476990000000002</c:v>
                </c:pt>
                <c:pt idx="2399">
                  <c:v>0.85944000000000065</c:v>
                </c:pt>
                <c:pt idx="2400">
                  <c:v>0.71261900000000233</c:v>
                </c:pt>
                <c:pt idx="2401">
                  <c:v>1.0062609999999999</c:v>
                </c:pt>
                <c:pt idx="2402">
                  <c:v>0.74484800000000184</c:v>
                </c:pt>
                <c:pt idx="2403">
                  <c:v>2.3885270000000012</c:v>
                </c:pt>
                <c:pt idx="2404">
                  <c:v>0.50850199999999957</c:v>
                </c:pt>
                <c:pt idx="2405">
                  <c:v>0.8952500000000021</c:v>
                </c:pt>
                <c:pt idx="2406">
                  <c:v>2.0662370000000001</c:v>
                </c:pt>
                <c:pt idx="2407">
                  <c:v>1.3357129999999999</c:v>
                </c:pt>
                <c:pt idx="2408">
                  <c:v>6.0160799999999997</c:v>
                </c:pt>
                <c:pt idx="2409">
                  <c:v>2.0232649999999999</c:v>
                </c:pt>
                <c:pt idx="2411">
                  <c:v>0.39391000000000104</c:v>
                </c:pt>
                <c:pt idx="2412">
                  <c:v>0.46553</c:v>
                </c:pt>
                <c:pt idx="2413">
                  <c:v>0.27215600000000001</c:v>
                </c:pt>
                <c:pt idx="2414">
                  <c:v>2.1486000000000012E-2</c:v>
                </c:pt>
                <c:pt idx="2415">
                  <c:v>1.2175399999999956</c:v>
                </c:pt>
                <c:pt idx="2416">
                  <c:v>0.12175400000000015</c:v>
                </c:pt>
                <c:pt idx="2417">
                  <c:v>0.20769800000000024</c:v>
                </c:pt>
                <c:pt idx="2418">
                  <c:v>0.16329360000000043</c:v>
                </c:pt>
                <c:pt idx="2419">
                  <c:v>0.12175400000000015</c:v>
                </c:pt>
                <c:pt idx="2420">
                  <c:v>7.1620000000000017E-2</c:v>
                </c:pt>
                <c:pt idx="2421">
                  <c:v>9.3106000000000494E-2</c:v>
                </c:pt>
                <c:pt idx="2422">
                  <c:v>0.14968580000000001</c:v>
                </c:pt>
                <c:pt idx="2423">
                  <c:v>0.19588070000000021</c:v>
                </c:pt>
                <c:pt idx="2424">
                  <c:v>2.5067000000000016E-2</c:v>
                </c:pt>
                <c:pt idx="2425">
                  <c:v>13.213890000000001</c:v>
                </c:pt>
                <c:pt idx="2426">
                  <c:v>0.16150310000000043</c:v>
                </c:pt>
                <c:pt idx="2427">
                  <c:v>0.11459200000000026</c:v>
                </c:pt>
                <c:pt idx="2428">
                  <c:v>2.1808290000000001</c:v>
                </c:pt>
                <c:pt idx="2429">
                  <c:v>7.1620000000000034E-3</c:v>
                </c:pt>
                <c:pt idx="2430">
                  <c:v>1.6687460000000001</c:v>
                </c:pt>
                <c:pt idx="2431">
                  <c:v>0.25174429999999998</c:v>
                </c:pt>
                <c:pt idx="2432">
                  <c:v>0.30868220000000085</c:v>
                </c:pt>
                <c:pt idx="2433">
                  <c:v>6.0877000000000231E-3</c:v>
                </c:pt>
                <c:pt idx="2434">
                  <c:v>0.11423390000000026</c:v>
                </c:pt>
                <c:pt idx="2435">
                  <c:v>7.87820000000004E-3</c:v>
                </c:pt>
                <c:pt idx="2436">
                  <c:v>5.3715000000000214E-2</c:v>
                </c:pt>
                <c:pt idx="2437">
                  <c:v>0.13894280000000037</c:v>
                </c:pt>
                <c:pt idx="2438">
                  <c:v>0.63383700000000065</c:v>
                </c:pt>
                <c:pt idx="2439">
                  <c:v>1.718880000000006E-2</c:v>
                </c:pt>
                <c:pt idx="2440">
                  <c:v>2.1486000000000012E-2</c:v>
                </c:pt>
                <c:pt idx="2441">
                  <c:v>1.4682100000000035E-2</c:v>
                </c:pt>
                <c:pt idx="2442">
                  <c:v>6.1951300000000022E-2</c:v>
                </c:pt>
                <c:pt idx="2443">
                  <c:v>5.9444600000000222E-2</c:v>
                </c:pt>
                <c:pt idx="2444">
                  <c:v>0.12891600000000034</c:v>
                </c:pt>
                <c:pt idx="2445">
                  <c:v>0.15255060000000001</c:v>
                </c:pt>
                <c:pt idx="2446">
                  <c:v>0.1292741</c:v>
                </c:pt>
                <c:pt idx="2447">
                  <c:v>2.5067000000000016E-2</c:v>
                </c:pt>
                <c:pt idx="2448">
                  <c:v>0.125335</c:v>
                </c:pt>
                <c:pt idx="2449">
                  <c:v>1.7905000000000067E-2</c:v>
                </c:pt>
                <c:pt idx="2450">
                  <c:v>4.4046300000000024E-2</c:v>
                </c:pt>
                <c:pt idx="2452">
                  <c:v>4.8701600000000206E-2</c:v>
                </c:pt>
                <c:pt idx="2453">
                  <c:v>1.9337400000000015E-2</c:v>
                </c:pt>
                <c:pt idx="2454">
                  <c:v>1.3930090000000027E-2</c:v>
                </c:pt>
                <c:pt idx="2455">
                  <c:v>1.0743000000000027E-2</c:v>
                </c:pt>
                <c:pt idx="2456">
                  <c:v>5.2282600000000248E-2</c:v>
                </c:pt>
                <c:pt idx="2457">
                  <c:v>2.9722300000000054E-3</c:v>
                </c:pt>
                <c:pt idx="2458">
                  <c:v>2.5783200000000081E-3</c:v>
                </c:pt>
                <c:pt idx="2459">
                  <c:v>2.4422419999999997E-2</c:v>
                </c:pt>
                <c:pt idx="2460">
                  <c:v>1.8621200000000053E-3</c:v>
                </c:pt>
                <c:pt idx="2461">
                  <c:v>8.2363000000000037E-3</c:v>
                </c:pt>
                <c:pt idx="2462">
                  <c:v>1.0384900000000009E-2</c:v>
                </c:pt>
                <c:pt idx="2463">
                  <c:v>1.4682100000000035E-2</c:v>
                </c:pt>
                <c:pt idx="2464">
                  <c:v>6.803900000000003E-2</c:v>
                </c:pt>
                <c:pt idx="2465">
                  <c:v>7.1620000000000034E-3</c:v>
                </c:pt>
                <c:pt idx="2466">
                  <c:v>1.6472600000000021E-2</c:v>
                </c:pt>
                <c:pt idx="2467">
                  <c:v>3.5093800000000224E-3</c:v>
                </c:pt>
                <c:pt idx="2468">
                  <c:v>1.3249700000000045E-3</c:v>
                </c:pt>
                <c:pt idx="2469">
                  <c:v>0.22596110000000053</c:v>
                </c:pt>
                <c:pt idx="2470">
                  <c:v>3.9749100000000086E-2</c:v>
                </c:pt>
                <c:pt idx="2471">
                  <c:v>0.23598790000000033</c:v>
                </c:pt>
                <c:pt idx="2472">
                  <c:v>1.0743000000000027E-2</c:v>
                </c:pt>
                <c:pt idx="2473">
                  <c:v>6.445800000000031E-3</c:v>
                </c:pt>
                <c:pt idx="2474">
                  <c:v>1.8263100000000046E-2</c:v>
                </c:pt>
                <c:pt idx="2475">
                  <c:v>0.15040200000000037</c:v>
                </c:pt>
                <c:pt idx="2476">
                  <c:v>6.8039000000000233E-3</c:v>
                </c:pt>
                <c:pt idx="2477">
                  <c:v>9.5970800000000245E-2</c:v>
                </c:pt>
                <c:pt idx="2478">
                  <c:v>5.8728400000000187E-2</c:v>
                </c:pt>
                <c:pt idx="2479">
                  <c:v>2.1844100000000061E-2</c:v>
                </c:pt>
                <c:pt idx="2480">
                  <c:v>7.7349600000000227E-2</c:v>
                </c:pt>
                <c:pt idx="2481">
                  <c:v>0.11101100000000012</c:v>
                </c:pt>
                <c:pt idx="2482">
                  <c:v>1.0743000000000026E-3</c:v>
                </c:pt>
                <c:pt idx="2483">
                  <c:v>0.37600500000000031</c:v>
                </c:pt>
                <c:pt idx="2484">
                  <c:v>0.10993670000000028</c:v>
                </c:pt>
                <c:pt idx="2485">
                  <c:v>1.3070650000000024E-2</c:v>
                </c:pt>
                <c:pt idx="2486">
                  <c:v>1.7869190000000059E-2</c:v>
                </c:pt>
                <c:pt idx="2487">
                  <c:v>2.3956890000000005E-2</c:v>
                </c:pt>
                <c:pt idx="2488">
                  <c:v>1.009842E-2</c:v>
                </c:pt>
                <c:pt idx="2489">
                  <c:v>6.4099900000000338E-3</c:v>
                </c:pt>
                <c:pt idx="2490">
                  <c:v>9.2389799999999994E-2</c:v>
                </c:pt>
                <c:pt idx="2491">
                  <c:v>5.15664000000002E-2</c:v>
                </c:pt>
                <c:pt idx="2492">
                  <c:v>6.803900000000003E-2</c:v>
                </c:pt>
                <c:pt idx="2493">
                  <c:v>1.6866510000000057E-2</c:v>
                </c:pt>
                <c:pt idx="2494">
                  <c:v>6.2667500000000251E-2</c:v>
                </c:pt>
                <c:pt idx="2495">
                  <c:v>3.1154700000000047E-3</c:v>
                </c:pt>
                <c:pt idx="2496">
                  <c:v>4.9059700000000032E-2</c:v>
                </c:pt>
                <c:pt idx="2497">
                  <c:v>1.3249700000000029E-2</c:v>
                </c:pt>
                <c:pt idx="2498">
                  <c:v>2.1486000000000053E-3</c:v>
                </c:pt>
                <c:pt idx="2499">
                  <c:v>8.2363000000000037E-3</c:v>
                </c:pt>
                <c:pt idx="2500">
                  <c:v>1.2533500000000024E-2</c:v>
                </c:pt>
                <c:pt idx="2501">
                  <c:v>2.5067000000000016E-2</c:v>
                </c:pt>
                <c:pt idx="2502">
                  <c:v>3.5451900000000217E-2</c:v>
                </c:pt>
                <c:pt idx="2512">
                  <c:v>1.3751039999999999</c:v>
                </c:pt>
                <c:pt idx="2513">
                  <c:v>1.2354449999999964</c:v>
                </c:pt>
                <c:pt idx="2514">
                  <c:v>0.16580030000000043</c:v>
                </c:pt>
                <c:pt idx="2515">
                  <c:v>0.39032900000000192</c:v>
                </c:pt>
                <c:pt idx="2516">
                  <c:v>0.20304270000000021</c:v>
                </c:pt>
                <c:pt idx="2517">
                  <c:v>0.24279180000000034</c:v>
                </c:pt>
                <c:pt idx="2518">
                  <c:v>17.296229999999916</c:v>
                </c:pt>
                <c:pt idx="2519">
                  <c:v>5.3715000000000002</c:v>
                </c:pt>
                <c:pt idx="2520">
                  <c:v>0.469111</c:v>
                </c:pt>
                <c:pt idx="2521">
                  <c:v>0.65532300000000065</c:v>
                </c:pt>
                <c:pt idx="2522">
                  <c:v>3.5810000000000078E-2</c:v>
                </c:pt>
                <c:pt idx="2525">
                  <c:v>0.22094770000000052</c:v>
                </c:pt>
                <c:pt idx="2526">
                  <c:v>0.63383700000000065</c:v>
                </c:pt>
                <c:pt idx="2527">
                  <c:v>0.40465300000000004</c:v>
                </c:pt>
                <c:pt idx="2528">
                  <c:v>0.10707190000000009</c:v>
                </c:pt>
                <c:pt idx="2529">
                  <c:v>3.9749100000000086E-2</c:v>
                </c:pt>
                <c:pt idx="2530">
                  <c:v>1.056395</c:v>
                </c:pt>
                <c:pt idx="2531">
                  <c:v>11.960540000000032</c:v>
                </c:pt>
                <c:pt idx="2532">
                  <c:v>0.88808800000000065</c:v>
                </c:pt>
                <c:pt idx="2533">
                  <c:v>1.296322</c:v>
                </c:pt>
                <c:pt idx="2534">
                  <c:v>1.1459199999999998</c:v>
                </c:pt>
                <c:pt idx="2535">
                  <c:v>0.64816100000000065</c:v>
                </c:pt>
                <c:pt idx="2536">
                  <c:v>0.42972000000000032</c:v>
                </c:pt>
                <c:pt idx="2537">
                  <c:v>1.4001709999999998</c:v>
                </c:pt>
                <c:pt idx="2539">
                  <c:v>3.1405370000000095</c:v>
                </c:pt>
                <c:pt idx="2540">
                  <c:v>9.0241200000000017</c:v>
                </c:pt>
                <c:pt idx="2541">
                  <c:v>0.71978100000000234</c:v>
                </c:pt>
                <c:pt idx="2542">
                  <c:v>0.15183440000000037</c:v>
                </c:pt>
                <c:pt idx="2543">
                  <c:v>1.876444</c:v>
                </c:pt>
                <c:pt idx="2544">
                  <c:v>0.37600500000000031</c:v>
                </c:pt>
                <c:pt idx="2547">
                  <c:v>1.328551</c:v>
                </c:pt>
                <c:pt idx="2548">
                  <c:v>0.8486970000000027</c:v>
                </c:pt>
                <c:pt idx="2550">
                  <c:v>1.4288189999999998</c:v>
                </c:pt>
                <c:pt idx="2551">
                  <c:v>0.61951299999999765</c:v>
                </c:pt>
                <c:pt idx="2552">
                  <c:v>0.39032900000000192</c:v>
                </c:pt>
                <c:pt idx="2553">
                  <c:v>0.86660200000000165</c:v>
                </c:pt>
                <c:pt idx="2554">
                  <c:v>0.32515480000000085</c:v>
                </c:pt>
                <c:pt idx="2555">
                  <c:v>2.0698179999999997</c:v>
                </c:pt>
                <c:pt idx="2557">
                  <c:v>0.64458000000000004</c:v>
                </c:pt>
                <c:pt idx="2558">
                  <c:v>0.49775900000000001</c:v>
                </c:pt>
                <c:pt idx="2559">
                  <c:v>0.461949</c:v>
                </c:pt>
                <c:pt idx="2561">
                  <c:v>1.650841</c:v>
                </c:pt>
                <c:pt idx="2562">
                  <c:v>0.35308660000000092</c:v>
                </c:pt>
                <c:pt idx="2563">
                  <c:v>7.7707700000000024</c:v>
                </c:pt>
                <c:pt idx="2564">
                  <c:v>0.85227800000000065</c:v>
                </c:pt>
                <c:pt idx="2565">
                  <c:v>0.22417059999999997</c:v>
                </c:pt>
                <c:pt idx="2566">
                  <c:v>0.33374920000000002</c:v>
                </c:pt>
                <c:pt idx="2567">
                  <c:v>0.15756400000000043</c:v>
                </c:pt>
                <c:pt idx="2568">
                  <c:v>0.30832410000000204</c:v>
                </c:pt>
                <c:pt idx="2569">
                  <c:v>0.10743000000000009</c:v>
                </c:pt>
                <c:pt idx="2570">
                  <c:v>0.30832410000000204</c:v>
                </c:pt>
                <c:pt idx="2571">
                  <c:v>7.2336200000000364E-2</c:v>
                </c:pt>
                <c:pt idx="2572">
                  <c:v>0.39391000000000104</c:v>
                </c:pt>
                <c:pt idx="2574">
                  <c:v>0.49775900000000001</c:v>
                </c:pt>
                <c:pt idx="2575">
                  <c:v>7.9856300000000296E-2</c:v>
                </c:pt>
                <c:pt idx="2576">
                  <c:v>0.10456520000000025</c:v>
                </c:pt>
                <c:pt idx="2577">
                  <c:v>0.14001710000000037</c:v>
                </c:pt>
                <c:pt idx="2578">
                  <c:v>3.3661400000000015E-2</c:v>
                </c:pt>
                <c:pt idx="2586">
                  <c:v>6.0160799999999997</c:v>
                </c:pt>
                <c:pt idx="2587">
                  <c:v>2.5783200000000072E-2</c:v>
                </c:pt>
                <c:pt idx="2588">
                  <c:v>7.5201000000000032E-2</c:v>
                </c:pt>
                <c:pt idx="2589">
                  <c:v>1.3249700000000029E-2</c:v>
                </c:pt>
                <c:pt idx="2590">
                  <c:v>1.5398300000000031E-3</c:v>
                </c:pt>
                <c:pt idx="2591">
                  <c:v>1.6114500000000042E-2</c:v>
                </c:pt>
                <c:pt idx="2592">
                  <c:v>3.1154700000000011E-2</c:v>
                </c:pt>
                <c:pt idx="2593">
                  <c:v>2.9722300000000011E-2</c:v>
                </c:pt>
                <c:pt idx="2594">
                  <c:v>3.9391000000000016E-2</c:v>
                </c:pt>
                <c:pt idx="2595">
                  <c:v>6.4458000000000237E-2</c:v>
                </c:pt>
                <c:pt idx="2596">
                  <c:v>1.5040200000000026E-2</c:v>
                </c:pt>
                <c:pt idx="2597">
                  <c:v>2.6857500000000058E-2</c:v>
                </c:pt>
                <c:pt idx="2598">
                  <c:v>1.6114500000000042E-2</c:v>
                </c:pt>
                <c:pt idx="2599">
                  <c:v>6.0877000000000231E-3</c:v>
                </c:pt>
                <c:pt idx="2600">
                  <c:v>5.9802700000000124</c:v>
                </c:pt>
                <c:pt idx="2601">
                  <c:v>7.5201000000000122E-3</c:v>
                </c:pt>
                <c:pt idx="2602">
                  <c:v>1.7905000000000067E-2</c:v>
                </c:pt>
                <c:pt idx="2603">
                  <c:v>1.9695500000000039E-2</c:v>
                </c:pt>
                <c:pt idx="2604">
                  <c:v>0.20411700000000021</c:v>
                </c:pt>
                <c:pt idx="2605">
                  <c:v>1.4324000000000003E-2</c:v>
                </c:pt>
                <c:pt idx="2606">
                  <c:v>5.2640699999999976</c:v>
                </c:pt>
                <c:pt idx="2607">
                  <c:v>1.7546900000000049E-2</c:v>
                </c:pt>
                <c:pt idx="2608">
                  <c:v>5.3715000000000256E-3</c:v>
                </c:pt>
                <c:pt idx="2609">
                  <c:v>8.236300000000002E-2</c:v>
                </c:pt>
                <c:pt idx="2610">
                  <c:v>2.8648000000000063E-3</c:v>
                </c:pt>
                <c:pt idx="2611">
                  <c:v>8.5944000000000048E-2</c:v>
                </c:pt>
                <c:pt idx="2612">
                  <c:v>5.3715000000000256E-3</c:v>
                </c:pt>
                <c:pt idx="2613">
                  <c:v>5.0134000000000133E-3</c:v>
                </c:pt>
                <c:pt idx="2614">
                  <c:v>0.11101100000000012</c:v>
                </c:pt>
                <c:pt idx="2615">
                  <c:v>4.6553000000000002E-3</c:v>
                </c:pt>
                <c:pt idx="2616">
                  <c:v>2.7215600000000086E-2</c:v>
                </c:pt>
                <c:pt idx="2617">
                  <c:v>5.3715000000000256E-3</c:v>
                </c:pt>
                <c:pt idx="2618">
                  <c:v>7.1620000000000034E-3</c:v>
                </c:pt>
                <c:pt idx="2619">
                  <c:v>0.30438500000000085</c:v>
                </c:pt>
                <c:pt idx="2620">
                  <c:v>0.17188800000000001</c:v>
                </c:pt>
                <c:pt idx="2621">
                  <c:v>0.46553</c:v>
                </c:pt>
                <c:pt idx="2622">
                  <c:v>7.1620000000000034E-3</c:v>
                </c:pt>
                <c:pt idx="2623">
                  <c:v>1.1459200000000001E-2</c:v>
                </c:pt>
                <c:pt idx="2624">
                  <c:v>5.3715000000000214E-2</c:v>
                </c:pt>
                <c:pt idx="2625">
                  <c:v>0.44762500000000038</c:v>
                </c:pt>
                <c:pt idx="2626">
                  <c:v>1.6472600000000021E-2</c:v>
                </c:pt>
                <c:pt idx="2627">
                  <c:v>0.17546900000000046</c:v>
                </c:pt>
                <c:pt idx="2628">
                  <c:v>3.0796600000000011E-2</c:v>
                </c:pt>
                <c:pt idx="2629">
                  <c:v>8.5944000000000048E-2</c:v>
                </c:pt>
                <c:pt idx="2630">
                  <c:v>4.2972000000000024E-2</c:v>
                </c:pt>
                <c:pt idx="2631">
                  <c:v>0.64458000000000004</c:v>
                </c:pt>
                <c:pt idx="2632">
                  <c:v>0.103849</c:v>
                </c:pt>
                <c:pt idx="2633">
                  <c:v>0.75201000000000162</c:v>
                </c:pt>
                <c:pt idx="2634">
                  <c:v>9.6687000000000065E-2</c:v>
                </c:pt>
                <c:pt idx="2635">
                  <c:v>2.0769800000000001E-2</c:v>
                </c:pt>
                <c:pt idx="2636">
                  <c:v>7.8782000000000338E-2</c:v>
                </c:pt>
                <c:pt idx="2637">
                  <c:v>0.8952500000000021</c:v>
                </c:pt>
                <c:pt idx="2638">
                  <c:v>0.75201000000000162</c:v>
                </c:pt>
                <c:pt idx="2639">
                  <c:v>0.19050920000000046</c:v>
                </c:pt>
                <c:pt idx="2640">
                  <c:v>1.2175399999999956</c:v>
                </c:pt>
                <c:pt idx="2641">
                  <c:v>1.2175399999999956</c:v>
                </c:pt>
                <c:pt idx="2642">
                  <c:v>8.379540000000036</c:v>
                </c:pt>
                <c:pt idx="2643">
                  <c:v>1.0922050000000001</c:v>
                </c:pt>
                <c:pt idx="2644">
                  <c:v>1.0384899999999999</c:v>
                </c:pt>
                <c:pt idx="2645">
                  <c:v>0.85944000000000065</c:v>
                </c:pt>
                <c:pt idx="2646">
                  <c:v>0.82363000000000164</c:v>
                </c:pt>
                <c:pt idx="2647">
                  <c:v>0.8952500000000021</c:v>
                </c:pt>
                <c:pt idx="2648">
                  <c:v>4.6553000000000002E-3</c:v>
                </c:pt>
                <c:pt idx="2649">
                  <c:v>1.6830700000000046E-2</c:v>
                </c:pt>
                <c:pt idx="2650">
                  <c:v>1.718880000000006E-2</c:v>
                </c:pt>
                <c:pt idx="2651">
                  <c:v>0.21844100000000058</c:v>
                </c:pt>
                <c:pt idx="2652">
                  <c:v>0.64099900000000321</c:v>
                </c:pt>
                <c:pt idx="2653">
                  <c:v>0.64458000000000004</c:v>
                </c:pt>
                <c:pt idx="2667">
                  <c:v>3.9390999999999967</c:v>
                </c:pt>
                <c:pt idx="2668">
                  <c:v>2.00536</c:v>
                </c:pt>
                <c:pt idx="2669">
                  <c:v>1.2175399999999956</c:v>
                </c:pt>
                <c:pt idx="2670">
                  <c:v>4.6552999999999987</c:v>
                </c:pt>
                <c:pt idx="2671">
                  <c:v>0.39391000000000104</c:v>
                </c:pt>
                <c:pt idx="2672">
                  <c:v>1.1459199999999998</c:v>
                </c:pt>
                <c:pt idx="2673">
                  <c:v>0.22202200000000027</c:v>
                </c:pt>
                <c:pt idx="2674">
                  <c:v>0.71620000000000061</c:v>
                </c:pt>
                <c:pt idx="2675">
                  <c:v>0.28648000000000068</c:v>
                </c:pt>
                <c:pt idx="2676">
                  <c:v>0.35451900000000008</c:v>
                </c:pt>
                <c:pt idx="2677">
                  <c:v>1.5040199999999999</c:v>
                </c:pt>
                <c:pt idx="2678">
                  <c:v>8.5944000000000048E-2</c:v>
                </c:pt>
                <c:pt idx="2685">
                  <c:v>2.3634600000000016E-2</c:v>
                </c:pt>
                <c:pt idx="2686">
                  <c:v>1.0026800000000021E-2</c:v>
                </c:pt>
                <c:pt idx="2687">
                  <c:v>3.1870900000000223E-2</c:v>
                </c:pt>
                <c:pt idx="2688">
                  <c:v>1.7546900000000049E-2</c:v>
                </c:pt>
                <c:pt idx="2689">
                  <c:v>2.5067000000000054E-3</c:v>
                </c:pt>
                <c:pt idx="2690">
                  <c:v>1.4216570000000029E-2</c:v>
                </c:pt>
                <c:pt idx="2692">
                  <c:v>6.2667500000000251E-2</c:v>
                </c:pt>
                <c:pt idx="2693">
                  <c:v>5.0134000000000033E-2</c:v>
                </c:pt>
                <c:pt idx="2695">
                  <c:v>2.6499400000000058E-2</c:v>
                </c:pt>
                <c:pt idx="2696">
                  <c:v>7.5201000000000032E-2</c:v>
                </c:pt>
                <c:pt idx="2697">
                  <c:v>5.3715000000000256E-3</c:v>
                </c:pt>
                <c:pt idx="2698">
                  <c:v>1.2999030000000003E-2</c:v>
                </c:pt>
                <c:pt idx="2699">
                  <c:v>6.3741800000000015E-2</c:v>
                </c:pt>
                <c:pt idx="2701">
                  <c:v>0.1013423</c:v>
                </c:pt>
                <c:pt idx="2702">
                  <c:v>1.0026800000000021E-2</c:v>
                </c:pt>
                <c:pt idx="2703">
                  <c:v>7.4126700000000323E-2</c:v>
                </c:pt>
                <c:pt idx="2704">
                  <c:v>9.6687000000000065E-2</c:v>
                </c:pt>
                <c:pt idx="2705">
                  <c:v>0.10563950000000009</c:v>
                </c:pt>
                <c:pt idx="2706">
                  <c:v>5.1208300000000005E-2</c:v>
                </c:pt>
                <c:pt idx="2707">
                  <c:v>4.2255799999999996E-2</c:v>
                </c:pt>
                <c:pt idx="2708">
                  <c:v>0.10599760000000009</c:v>
                </c:pt>
                <c:pt idx="2709">
                  <c:v>2.1486000000000012E-2</c:v>
                </c:pt>
                <c:pt idx="2719">
                  <c:v>0.11101100000000012</c:v>
                </c:pt>
                <c:pt idx="2720">
                  <c:v>0.14682100000000001</c:v>
                </c:pt>
                <c:pt idx="2721">
                  <c:v>3.4019500000000082E-3</c:v>
                </c:pt>
                <c:pt idx="2722">
                  <c:v>7.8782000000000338E-2</c:v>
                </c:pt>
                <c:pt idx="2723">
                  <c:v>4.6553000000000032E-2</c:v>
                </c:pt>
                <c:pt idx="2724">
                  <c:v>2.3276500000000006E-2</c:v>
                </c:pt>
                <c:pt idx="2725">
                  <c:v>1.2533500000000024E-2</c:v>
                </c:pt>
                <c:pt idx="2726">
                  <c:v>2.0411700000000053E-2</c:v>
                </c:pt>
                <c:pt idx="2727">
                  <c:v>0.30080400000000085</c:v>
                </c:pt>
                <c:pt idx="2728">
                  <c:v>1.0026800000000021E-2</c:v>
                </c:pt>
                <c:pt idx="2731">
                  <c:v>0.13249700000000034</c:v>
                </c:pt>
                <c:pt idx="2732">
                  <c:v>7.1620000000000034E-3</c:v>
                </c:pt>
                <c:pt idx="2733">
                  <c:v>3.2945200000000239E-3</c:v>
                </c:pt>
                <c:pt idx="2734">
                  <c:v>2.8289900000000073E-2</c:v>
                </c:pt>
                <c:pt idx="2735">
                  <c:v>6.0877000000000132E-2</c:v>
                </c:pt>
                <c:pt idx="2737">
                  <c:v>0.10026800000000002</c:v>
                </c:pt>
                <c:pt idx="2738">
                  <c:v>0.39391000000000104</c:v>
                </c:pt>
                <c:pt idx="2739">
                  <c:v>0.13249700000000034</c:v>
                </c:pt>
                <c:pt idx="2740">
                  <c:v>1.1459199999999998</c:v>
                </c:pt>
                <c:pt idx="2741">
                  <c:v>2.1844100000000061E-2</c:v>
                </c:pt>
                <c:pt idx="2742">
                  <c:v>1.3965900000000031E-2</c:v>
                </c:pt>
                <c:pt idx="2743">
                  <c:v>5.0134000000000033E-2</c:v>
                </c:pt>
                <c:pt idx="2744">
                  <c:v>3.9391000000000016E-2</c:v>
                </c:pt>
                <c:pt idx="2745">
                  <c:v>1.718880000000006E-2</c:v>
                </c:pt>
                <c:pt idx="2746">
                  <c:v>1.7546900000000001</c:v>
                </c:pt>
                <c:pt idx="2747">
                  <c:v>1.39659</c:v>
                </c:pt>
                <c:pt idx="2748">
                  <c:v>0.14324000000000037</c:v>
                </c:pt>
                <c:pt idx="2749">
                  <c:v>1.1101100000000041E-2</c:v>
                </c:pt>
                <c:pt idx="2750">
                  <c:v>5.0134000000000033E-2</c:v>
                </c:pt>
                <c:pt idx="2751">
                  <c:v>5.0134000000000033E-2</c:v>
                </c:pt>
                <c:pt idx="2752">
                  <c:v>2.1127899999999977</c:v>
                </c:pt>
                <c:pt idx="2753">
                  <c:v>1.1101100000000024</c:v>
                </c:pt>
                <c:pt idx="2754">
                  <c:v>1.2891599999999999</c:v>
                </c:pt>
                <c:pt idx="2755">
                  <c:v>1.4324000000000003E-2</c:v>
                </c:pt>
                <c:pt idx="2756">
                  <c:v>0.16114500000000043</c:v>
                </c:pt>
                <c:pt idx="2757">
                  <c:v>0.10026800000000002</c:v>
                </c:pt>
                <c:pt idx="2758">
                  <c:v>0.14682100000000001</c:v>
                </c:pt>
                <c:pt idx="2759">
                  <c:v>2.8648000000000063E-3</c:v>
                </c:pt>
                <c:pt idx="2762">
                  <c:v>1.2891600000000001E-2</c:v>
                </c:pt>
                <c:pt idx="2766">
                  <c:v>7.5559100000000034E-3</c:v>
                </c:pt>
                <c:pt idx="2767">
                  <c:v>1.2819980000000002E-2</c:v>
                </c:pt>
                <c:pt idx="2799">
                  <c:v>4.6553000000000032E-2</c:v>
                </c:pt>
                <c:pt idx="2800">
                  <c:v>1.564897</c:v>
                </c:pt>
                <c:pt idx="2801">
                  <c:v>1.9265779999999999</c:v>
                </c:pt>
                <c:pt idx="2802">
                  <c:v>0.60518900000000064</c:v>
                </c:pt>
                <c:pt idx="2803">
                  <c:v>2.0089410000000001</c:v>
                </c:pt>
                <c:pt idx="2804">
                  <c:v>0.30581740000000085</c:v>
                </c:pt>
                <c:pt idx="2805">
                  <c:v>0.21127900000000024</c:v>
                </c:pt>
                <c:pt idx="2806">
                  <c:v>0.92031699999999717</c:v>
                </c:pt>
                <c:pt idx="2807">
                  <c:v>0.61951299999999765</c:v>
                </c:pt>
                <c:pt idx="2808">
                  <c:v>0.49417800000000067</c:v>
                </c:pt>
                <c:pt idx="2809">
                  <c:v>0.85227800000000065</c:v>
                </c:pt>
                <c:pt idx="2810">
                  <c:v>0.82363000000000164</c:v>
                </c:pt>
                <c:pt idx="2811">
                  <c:v>0.58012199999999992</c:v>
                </c:pt>
                <c:pt idx="2812">
                  <c:v>1.7905000000000035</c:v>
                </c:pt>
                <c:pt idx="2813">
                  <c:v>0.469111</c:v>
                </c:pt>
                <c:pt idx="2814">
                  <c:v>1.185311</c:v>
                </c:pt>
                <c:pt idx="2818">
                  <c:v>4.6553000000000002E-3</c:v>
                </c:pt>
                <c:pt idx="2819">
                  <c:v>8.2363000000000037E-3</c:v>
                </c:pt>
                <c:pt idx="2820">
                  <c:v>1.8979300000000036E-2</c:v>
                </c:pt>
                <c:pt idx="2821">
                  <c:v>1.8979300000000036E-2</c:v>
                </c:pt>
                <c:pt idx="2822">
                  <c:v>4.0465300000000003E-2</c:v>
                </c:pt>
                <c:pt idx="2823">
                  <c:v>5.3356900000000249E-2</c:v>
                </c:pt>
                <c:pt idx="2824">
                  <c:v>5.8012200000000312E-2</c:v>
                </c:pt>
                <c:pt idx="2825">
                  <c:v>6.2667500000000251E-2</c:v>
                </c:pt>
                <c:pt idx="2826">
                  <c:v>9.8119400000000065E-2</c:v>
                </c:pt>
                <c:pt idx="2827">
                  <c:v>0.10886240000000012</c:v>
                </c:pt>
                <c:pt idx="2828">
                  <c:v>0.13034840000000034</c:v>
                </c:pt>
                <c:pt idx="2829">
                  <c:v>0.14001710000000037</c:v>
                </c:pt>
                <c:pt idx="2830">
                  <c:v>0.19086730000000046</c:v>
                </c:pt>
                <c:pt idx="2831">
                  <c:v>0.19122540000000046</c:v>
                </c:pt>
                <c:pt idx="2832">
                  <c:v>0.20805610000000024</c:v>
                </c:pt>
                <c:pt idx="2833">
                  <c:v>0.8558590000000027</c:v>
                </c:pt>
                <c:pt idx="2834">
                  <c:v>6.8755200000000183E-2</c:v>
                </c:pt>
                <c:pt idx="2835">
                  <c:v>1.554154</c:v>
                </c:pt>
                <c:pt idx="2836">
                  <c:v>0.31763470000000038</c:v>
                </c:pt>
                <c:pt idx="2837">
                  <c:v>1.1495009999999999</c:v>
                </c:pt>
                <c:pt idx="2838">
                  <c:v>0.69113300000000211</c:v>
                </c:pt>
                <c:pt idx="2839">
                  <c:v>0.33804640000000086</c:v>
                </c:pt>
                <c:pt idx="2840">
                  <c:v>0.9489649999999985</c:v>
                </c:pt>
                <c:pt idx="2841">
                  <c:v>2.3956889999999889</c:v>
                </c:pt>
                <c:pt idx="2842">
                  <c:v>0.49775900000000001</c:v>
                </c:pt>
                <c:pt idx="2843">
                  <c:v>0.82721100000000003</c:v>
                </c:pt>
                <c:pt idx="2844">
                  <c:v>9.6328900000000064E-2</c:v>
                </c:pt>
                <c:pt idx="2845">
                  <c:v>0.483435</c:v>
                </c:pt>
                <c:pt idx="2846">
                  <c:v>0.74126700000000001</c:v>
                </c:pt>
                <c:pt idx="2847">
                  <c:v>0.28218280000000068</c:v>
                </c:pt>
                <c:pt idx="2848">
                  <c:v>0.60160800000000259</c:v>
                </c:pt>
                <c:pt idx="2849">
                  <c:v>0.32121570000000038</c:v>
                </c:pt>
                <c:pt idx="2850">
                  <c:v>0.48701600000000067</c:v>
                </c:pt>
                <c:pt idx="2851">
                  <c:v>0.30689170000000032</c:v>
                </c:pt>
                <c:pt idx="2852">
                  <c:v>0.33983690000000216</c:v>
                </c:pt>
                <c:pt idx="2853">
                  <c:v>0.61593200000000004</c:v>
                </c:pt>
                <c:pt idx="2854">
                  <c:v>0.28146660000000068</c:v>
                </c:pt>
                <c:pt idx="2855">
                  <c:v>0.24923760000000034</c:v>
                </c:pt>
                <c:pt idx="2856">
                  <c:v>1.4610479999999999</c:v>
                </c:pt>
                <c:pt idx="2857">
                  <c:v>0.23634600000000033</c:v>
                </c:pt>
                <c:pt idx="2858">
                  <c:v>0.67680900000000344</c:v>
                </c:pt>
                <c:pt idx="2859">
                  <c:v>0.56937900000000063</c:v>
                </c:pt>
                <c:pt idx="2860">
                  <c:v>0.71261900000000233</c:v>
                </c:pt>
                <c:pt idx="2861">
                  <c:v>3.1369559999999916</c:v>
                </c:pt>
                <c:pt idx="2863">
                  <c:v>0.46553</c:v>
                </c:pt>
                <c:pt idx="2864">
                  <c:v>0.64458000000000004</c:v>
                </c:pt>
                <c:pt idx="2867">
                  <c:v>4.40463</c:v>
                </c:pt>
                <c:pt idx="2868">
                  <c:v>1.2748359999999999</c:v>
                </c:pt>
                <c:pt idx="2869">
                  <c:v>2.6284540000000001</c:v>
                </c:pt>
                <c:pt idx="2870">
                  <c:v>0.87734500000000271</c:v>
                </c:pt>
                <c:pt idx="2871">
                  <c:v>2.6391970000000002</c:v>
                </c:pt>
                <c:pt idx="2872">
                  <c:v>0.20626560000000024</c:v>
                </c:pt>
                <c:pt idx="2873">
                  <c:v>0.89883100000000271</c:v>
                </c:pt>
                <c:pt idx="2874">
                  <c:v>1.32497</c:v>
                </c:pt>
                <c:pt idx="2875">
                  <c:v>0.476273</c:v>
                </c:pt>
                <c:pt idx="2876">
                  <c:v>0.46553</c:v>
                </c:pt>
                <c:pt idx="2877">
                  <c:v>0.95612699999999851</c:v>
                </c:pt>
                <c:pt idx="2878">
                  <c:v>1.726042000000005</c:v>
                </c:pt>
                <c:pt idx="2880">
                  <c:v>1.210378</c:v>
                </c:pt>
                <c:pt idx="2881">
                  <c:v>0.79140100000000002</c:v>
                </c:pt>
                <c:pt idx="2882">
                  <c:v>0.61593200000000004</c:v>
                </c:pt>
                <c:pt idx="2883">
                  <c:v>0.82004900000000258</c:v>
                </c:pt>
                <c:pt idx="2884">
                  <c:v>0.57296000000000002</c:v>
                </c:pt>
                <c:pt idx="2885">
                  <c:v>0.57296000000000002</c:v>
                </c:pt>
                <c:pt idx="2886">
                  <c:v>2.6069679999999997</c:v>
                </c:pt>
                <c:pt idx="2887">
                  <c:v>2.7537890000000012</c:v>
                </c:pt>
                <c:pt idx="2888">
                  <c:v>2.170086</c:v>
                </c:pt>
                <c:pt idx="2889">
                  <c:v>0.58370300000000064</c:v>
                </c:pt>
                <c:pt idx="2890">
                  <c:v>2.2202200000000012</c:v>
                </c:pt>
                <c:pt idx="2891">
                  <c:v>1.679489</c:v>
                </c:pt>
                <c:pt idx="2892">
                  <c:v>1.8800250000000001</c:v>
                </c:pt>
                <c:pt idx="2893">
                  <c:v>0.30689170000000032</c:v>
                </c:pt>
                <c:pt idx="2894">
                  <c:v>0.18657010000000004</c:v>
                </c:pt>
                <c:pt idx="2895">
                  <c:v>2.2345440000000001</c:v>
                </c:pt>
                <c:pt idx="2900">
                  <c:v>1.7905000000000069E-3</c:v>
                </c:pt>
                <c:pt idx="2902">
                  <c:v>3.5810000000000111E-4</c:v>
                </c:pt>
                <c:pt idx="2903">
                  <c:v>3.2945200000000209E-2</c:v>
                </c:pt>
                <c:pt idx="2904">
                  <c:v>7.1620000000000017E-2</c:v>
                </c:pt>
                <c:pt idx="2905">
                  <c:v>0.25425099999999995</c:v>
                </c:pt>
                <c:pt idx="2906">
                  <c:v>0.25783200000000001</c:v>
                </c:pt>
                <c:pt idx="2907">
                  <c:v>4.6553000000000032E-2</c:v>
                </c:pt>
                <c:pt idx="2908">
                  <c:v>8.9525000000000757E-2</c:v>
                </c:pt>
                <c:pt idx="2909">
                  <c:v>4.6553000000000032E-2</c:v>
                </c:pt>
                <c:pt idx="2910">
                  <c:v>4.6553000000000032E-2</c:v>
                </c:pt>
                <c:pt idx="2911">
                  <c:v>8.9525000000000757E-2</c:v>
                </c:pt>
                <c:pt idx="2912">
                  <c:v>0.20411700000000021</c:v>
                </c:pt>
                <c:pt idx="2913">
                  <c:v>1.0743</c:v>
                </c:pt>
                <c:pt idx="2914">
                  <c:v>0.68039000000000271</c:v>
                </c:pt>
                <c:pt idx="2915">
                  <c:v>1.1101100000000024</c:v>
                </c:pt>
                <c:pt idx="2916">
                  <c:v>1.5040199999999999</c:v>
                </c:pt>
                <c:pt idx="2917">
                  <c:v>2.0769799999999967</c:v>
                </c:pt>
                <c:pt idx="2918">
                  <c:v>1.6830700000000001</c:v>
                </c:pt>
                <c:pt idx="2919">
                  <c:v>4.2972000000000001</c:v>
                </c:pt>
                <c:pt idx="2920">
                  <c:v>3.0438499999999977</c:v>
                </c:pt>
                <c:pt idx="2921">
                  <c:v>4.6552999999999987</c:v>
                </c:pt>
              </c:numCache>
            </c:numRef>
          </c:yVal>
        </c:ser>
        <c:ser>
          <c:idx val="1"/>
          <c:order val="1"/>
          <c:tx>
            <c:v>contaminated</c:v>
          </c:tx>
          <c:spPr>
            <a:ln w="28575">
              <a:noFill/>
            </a:ln>
          </c:spPr>
          <c:marker>
            <c:symbol val="square"/>
            <c:size val="2"/>
          </c:marker>
          <c:xVal>
            <c:numRef>
              <c:f>'contaminated sites'!$AM$2:$AM$3290</c:f>
              <c:numCache>
                <c:formatCode>General</c:formatCode>
                <c:ptCount val="3289"/>
                <c:pt idx="0">
                  <c:v>0.28200000000000008</c:v>
                </c:pt>
                <c:pt idx="1">
                  <c:v>0.31020000000000031</c:v>
                </c:pt>
                <c:pt idx="2">
                  <c:v>0.22560000000000024</c:v>
                </c:pt>
                <c:pt idx="3">
                  <c:v>0.25380000000000008</c:v>
                </c:pt>
                <c:pt idx="4">
                  <c:v>0.25380000000000008</c:v>
                </c:pt>
                <c:pt idx="5">
                  <c:v>0.33840000000000092</c:v>
                </c:pt>
                <c:pt idx="6">
                  <c:v>0.39480000000000104</c:v>
                </c:pt>
                <c:pt idx="7">
                  <c:v>4.1453999999999995</c:v>
                </c:pt>
                <c:pt idx="8">
                  <c:v>8.4600000000000342E-2</c:v>
                </c:pt>
                <c:pt idx="9">
                  <c:v>0.33840000000000092</c:v>
                </c:pt>
                <c:pt idx="10">
                  <c:v>0.33840000000000092</c:v>
                </c:pt>
                <c:pt idx="11">
                  <c:v>0.39480000000000104</c:v>
                </c:pt>
                <c:pt idx="12">
                  <c:v>8.4600000000000342E-2</c:v>
                </c:pt>
                <c:pt idx="13">
                  <c:v>0.33840000000000092</c:v>
                </c:pt>
                <c:pt idx="14">
                  <c:v>0.36660000000000031</c:v>
                </c:pt>
                <c:pt idx="15">
                  <c:v>0.39480000000000104</c:v>
                </c:pt>
                <c:pt idx="16">
                  <c:v>0.33840000000000092</c:v>
                </c:pt>
                <c:pt idx="17">
                  <c:v>0.16920000000000046</c:v>
                </c:pt>
                <c:pt idx="18">
                  <c:v>0.36660000000000031</c:v>
                </c:pt>
                <c:pt idx="19">
                  <c:v>5.6400000000000033E-2</c:v>
                </c:pt>
                <c:pt idx="20">
                  <c:v>5.6400000000000033E-2</c:v>
                </c:pt>
                <c:pt idx="21">
                  <c:v>0.11280000000000009</c:v>
                </c:pt>
                <c:pt idx="22">
                  <c:v>8.4600000000000342E-2</c:v>
                </c:pt>
                <c:pt idx="23">
                  <c:v>5.6400000000000033E-2</c:v>
                </c:pt>
                <c:pt idx="24">
                  <c:v>0.45120000000000005</c:v>
                </c:pt>
                <c:pt idx="25">
                  <c:v>0.11280000000000009</c:v>
                </c:pt>
                <c:pt idx="26">
                  <c:v>0.11280000000000009</c:v>
                </c:pt>
                <c:pt idx="27">
                  <c:v>0.11280000000000009</c:v>
                </c:pt>
                <c:pt idx="28">
                  <c:v>8.4600000000000342E-2</c:v>
                </c:pt>
                <c:pt idx="30">
                  <c:v>8.2062000000000008</c:v>
                </c:pt>
                <c:pt idx="31">
                  <c:v>0.33840000000000092</c:v>
                </c:pt>
                <c:pt idx="32">
                  <c:v>0.31020000000000031</c:v>
                </c:pt>
                <c:pt idx="34">
                  <c:v>0.14100000000000001</c:v>
                </c:pt>
                <c:pt idx="36">
                  <c:v>0.11280000000000009</c:v>
                </c:pt>
                <c:pt idx="38">
                  <c:v>2.8200000000000048E-2</c:v>
                </c:pt>
                <c:pt idx="39">
                  <c:v>0.19740000000000046</c:v>
                </c:pt>
                <c:pt idx="40">
                  <c:v>5.6400000000000033E-2</c:v>
                </c:pt>
                <c:pt idx="41">
                  <c:v>0.16920000000000046</c:v>
                </c:pt>
                <c:pt idx="42">
                  <c:v>0.62040000000000062</c:v>
                </c:pt>
                <c:pt idx="43">
                  <c:v>0.16920000000000046</c:v>
                </c:pt>
                <c:pt idx="44">
                  <c:v>4.4273999999999996</c:v>
                </c:pt>
                <c:pt idx="45">
                  <c:v>0.11280000000000009</c:v>
                </c:pt>
                <c:pt idx="46">
                  <c:v>0.19740000000000046</c:v>
                </c:pt>
                <c:pt idx="47">
                  <c:v>8.0934000000000008</c:v>
                </c:pt>
                <c:pt idx="48">
                  <c:v>0.73320000000000163</c:v>
                </c:pt>
                <c:pt idx="49">
                  <c:v>0.25380000000000008</c:v>
                </c:pt>
                <c:pt idx="50">
                  <c:v>9.447000000000001</c:v>
                </c:pt>
                <c:pt idx="51">
                  <c:v>1.833</c:v>
                </c:pt>
                <c:pt idx="52">
                  <c:v>0.19740000000000046</c:v>
                </c:pt>
                <c:pt idx="53">
                  <c:v>8.4600000000000342E-2</c:v>
                </c:pt>
                <c:pt idx="54">
                  <c:v>0.14100000000000001</c:v>
                </c:pt>
                <c:pt idx="55">
                  <c:v>0.19740000000000046</c:v>
                </c:pt>
                <c:pt idx="57">
                  <c:v>0.14100000000000001</c:v>
                </c:pt>
                <c:pt idx="58">
                  <c:v>0.16920000000000046</c:v>
                </c:pt>
                <c:pt idx="59">
                  <c:v>0.76140000000000163</c:v>
                </c:pt>
                <c:pt idx="60">
                  <c:v>0.16920000000000046</c:v>
                </c:pt>
                <c:pt idx="61">
                  <c:v>0.16920000000000046</c:v>
                </c:pt>
                <c:pt idx="62">
                  <c:v>0.14100000000000001</c:v>
                </c:pt>
                <c:pt idx="63">
                  <c:v>0.84600000000000164</c:v>
                </c:pt>
                <c:pt idx="64">
                  <c:v>0.14100000000000001</c:v>
                </c:pt>
                <c:pt idx="65">
                  <c:v>0.11280000000000009</c:v>
                </c:pt>
                <c:pt idx="66">
                  <c:v>0.31020000000000031</c:v>
                </c:pt>
                <c:pt idx="67">
                  <c:v>8.4600000000000342E-2</c:v>
                </c:pt>
                <c:pt idx="68">
                  <c:v>0.16920000000000046</c:v>
                </c:pt>
                <c:pt idx="69">
                  <c:v>0.16920000000000046</c:v>
                </c:pt>
                <c:pt idx="70">
                  <c:v>0.14100000000000001</c:v>
                </c:pt>
                <c:pt idx="71">
                  <c:v>5.6400000000000033E-2</c:v>
                </c:pt>
                <c:pt idx="72">
                  <c:v>7.5012000000000034</c:v>
                </c:pt>
                <c:pt idx="73">
                  <c:v>0.11280000000000009</c:v>
                </c:pt>
                <c:pt idx="74">
                  <c:v>0.16920000000000046</c:v>
                </c:pt>
                <c:pt idx="75">
                  <c:v>0.22560000000000024</c:v>
                </c:pt>
                <c:pt idx="76">
                  <c:v>0.11280000000000009</c:v>
                </c:pt>
                <c:pt idx="77">
                  <c:v>0.14100000000000001</c:v>
                </c:pt>
                <c:pt idx="78">
                  <c:v>0.25380000000000008</c:v>
                </c:pt>
                <c:pt idx="79">
                  <c:v>0.19740000000000046</c:v>
                </c:pt>
                <c:pt idx="80">
                  <c:v>8.4600000000000342E-2</c:v>
                </c:pt>
                <c:pt idx="81">
                  <c:v>0.19740000000000046</c:v>
                </c:pt>
                <c:pt idx="82">
                  <c:v>0.16920000000000046</c:v>
                </c:pt>
                <c:pt idx="83">
                  <c:v>0.36660000000000031</c:v>
                </c:pt>
                <c:pt idx="84">
                  <c:v>0.45120000000000005</c:v>
                </c:pt>
                <c:pt idx="85">
                  <c:v>0.19740000000000046</c:v>
                </c:pt>
                <c:pt idx="86">
                  <c:v>0.11280000000000009</c:v>
                </c:pt>
                <c:pt idx="87">
                  <c:v>0.11280000000000009</c:v>
                </c:pt>
                <c:pt idx="88">
                  <c:v>0.14100000000000001</c:v>
                </c:pt>
                <c:pt idx="89">
                  <c:v>0.36660000000000031</c:v>
                </c:pt>
                <c:pt idx="90">
                  <c:v>8.4600000000000342E-2</c:v>
                </c:pt>
                <c:pt idx="91">
                  <c:v>0.19740000000000046</c:v>
                </c:pt>
                <c:pt idx="92">
                  <c:v>0.11280000000000009</c:v>
                </c:pt>
                <c:pt idx="93">
                  <c:v>0.14100000000000001</c:v>
                </c:pt>
                <c:pt idx="94">
                  <c:v>0.45120000000000005</c:v>
                </c:pt>
                <c:pt idx="96">
                  <c:v>0.11280000000000009</c:v>
                </c:pt>
                <c:pt idx="97">
                  <c:v>0.11280000000000009</c:v>
                </c:pt>
                <c:pt idx="98">
                  <c:v>0.19740000000000046</c:v>
                </c:pt>
                <c:pt idx="99">
                  <c:v>0.16920000000000046</c:v>
                </c:pt>
                <c:pt idx="100">
                  <c:v>0.16920000000000046</c:v>
                </c:pt>
                <c:pt idx="101">
                  <c:v>0.14100000000000001</c:v>
                </c:pt>
                <c:pt idx="102">
                  <c:v>0.11280000000000009</c:v>
                </c:pt>
                <c:pt idx="104">
                  <c:v>0.16920000000000046</c:v>
                </c:pt>
                <c:pt idx="105">
                  <c:v>0.11280000000000009</c:v>
                </c:pt>
                <c:pt idx="106">
                  <c:v>0.14100000000000001</c:v>
                </c:pt>
                <c:pt idx="107">
                  <c:v>0.14100000000000001</c:v>
                </c:pt>
                <c:pt idx="108">
                  <c:v>0.47940000000000038</c:v>
                </c:pt>
                <c:pt idx="109">
                  <c:v>0.11280000000000009</c:v>
                </c:pt>
                <c:pt idx="110">
                  <c:v>0.19740000000000046</c:v>
                </c:pt>
                <c:pt idx="111">
                  <c:v>0.11280000000000009</c:v>
                </c:pt>
                <c:pt idx="112">
                  <c:v>0.42300000000000032</c:v>
                </c:pt>
                <c:pt idx="113">
                  <c:v>0.14100000000000001</c:v>
                </c:pt>
                <c:pt idx="114">
                  <c:v>0.11280000000000009</c:v>
                </c:pt>
                <c:pt idx="115">
                  <c:v>0.16920000000000046</c:v>
                </c:pt>
                <c:pt idx="116">
                  <c:v>0.14100000000000001</c:v>
                </c:pt>
                <c:pt idx="117">
                  <c:v>0.11280000000000009</c:v>
                </c:pt>
                <c:pt idx="118">
                  <c:v>8.4600000000000342E-2</c:v>
                </c:pt>
                <c:pt idx="119">
                  <c:v>0.33840000000000092</c:v>
                </c:pt>
                <c:pt idx="122">
                  <c:v>0.14100000000000001</c:v>
                </c:pt>
                <c:pt idx="124">
                  <c:v>0.19740000000000046</c:v>
                </c:pt>
                <c:pt idx="125">
                  <c:v>0.33840000000000092</c:v>
                </c:pt>
                <c:pt idx="126">
                  <c:v>0.39480000000000104</c:v>
                </c:pt>
                <c:pt idx="127">
                  <c:v>0.39480000000000104</c:v>
                </c:pt>
                <c:pt idx="128">
                  <c:v>0.39480000000000104</c:v>
                </c:pt>
                <c:pt idx="129">
                  <c:v>0.16920000000000046</c:v>
                </c:pt>
                <c:pt idx="130">
                  <c:v>8.4600000000000342E-2</c:v>
                </c:pt>
                <c:pt idx="132">
                  <c:v>0.11280000000000009</c:v>
                </c:pt>
                <c:pt idx="133">
                  <c:v>0.11280000000000009</c:v>
                </c:pt>
                <c:pt idx="134">
                  <c:v>8.4600000000000342E-2</c:v>
                </c:pt>
                <c:pt idx="135">
                  <c:v>0.11280000000000009</c:v>
                </c:pt>
                <c:pt idx="137">
                  <c:v>0.16920000000000046</c:v>
                </c:pt>
                <c:pt idx="138">
                  <c:v>0.11280000000000009</c:v>
                </c:pt>
                <c:pt idx="139">
                  <c:v>0.28200000000000008</c:v>
                </c:pt>
                <c:pt idx="140">
                  <c:v>0.39480000000000104</c:v>
                </c:pt>
                <c:pt idx="141">
                  <c:v>0.16920000000000046</c:v>
                </c:pt>
                <c:pt idx="142">
                  <c:v>8.4600000000000342E-2</c:v>
                </c:pt>
                <c:pt idx="143">
                  <c:v>2.0303999999999998</c:v>
                </c:pt>
                <c:pt idx="145">
                  <c:v>0.11280000000000009</c:v>
                </c:pt>
                <c:pt idx="146">
                  <c:v>0.11280000000000009</c:v>
                </c:pt>
                <c:pt idx="147">
                  <c:v>8.4600000000000342E-2</c:v>
                </c:pt>
                <c:pt idx="148">
                  <c:v>0.11280000000000009</c:v>
                </c:pt>
                <c:pt idx="149">
                  <c:v>0.11280000000000009</c:v>
                </c:pt>
                <c:pt idx="150">
                  <c:v>6.2886000000000024</c:v>
                </c:pt>
                <c:pt idx="151">
                  <c:v>7.0217999999999998</c:v>
                </c:pt>
                <c:pt idx="152">
                  <c:v>6.7962000000000033</c:v>
                </c:pt>
                <c:pt idx="153">
                  <c:v>7.1627999999999865</c:v>
                </c:pt>
                <c:pt idx="154">
                  <c:v>7.1909999999999865</c:v>
                </c:pt>
                <c:pt idx="155">
                  <c:v>6.1475999999999855</c:v>
                </c:pt>
                <c:pt idx="156">
                  <c:v>6.9090000000000034</c:v>
                </c:pt>
                <c:pt idx="157">
                  <c:v>7.05</c:v>
                </c:pt>
                <c:pt idx="158">
                  <c:v>5.5553999999999997</c:v>
                </c:pt>
                <c:pt idx="159">
                  <c:v>5.5271999999999855</c:v>
                </c:pt>
                <c:pt idx="160">
                  <c:v>5.4426000000000014</c:v>
                </c:pt>
                <c:pt idx="161">
                  <c:v>5.6400000000000033E-2</c:v>
                </c:pt>
                <c:pt idx="167">
                  <c:v>2.8200000000000048E-2</c:v>
                </c:pt>
                <c:pt idx="173">
                  <c:v>5.6400000000000033E-2</c:v>
                </c:pt>
                <c:pt idx="427">
                  <c:v>2.8200000000000048E-2</c:v>
                </c:pt>
                <c:pt idx="428">
                  <c:v>2.8200000000000048E-2</c:v>
                </c:pt>
                <c:pt idx="429">
                  <c:v>3.9480000000000064E-2</c:v>
                </c:pt>
                <c:pt idx="430">
                  <c:v>5.6400000000000033E-2</c:v>
                </c:pt>
                <c:pt idx="431">
                  <c:v>8.4600000000000342E-2</c:v>
                </c:pt>
                <c:pt idx="432">
                  <c:v>8.4600000000000342E-2</c:v>
                </c:pt>
                <c:pt idx="433">
                  <c:v>8.4600000000000342E-2</c:v>
                </c:pt>
                <c:pt idx="434">
                  <c:v>0.16920000000000046</c:v>
                </c:pt>
                <c:pt idx="435">
                  <c:v>0.16920000000000046</c:v>
                </c:pt>
                <c:pt idx="436">
                  <c:v>0.16920000000000046</c:v>
                </c:pt>
                <c:pt idx="437">
                  <c:v>0.16920000000000046</c:v>
                </c:pt>
                <c:pt idx="438">
                  <c:v>0.16920000000000046</c:v>
                </c:pt>
                <c:pt idx="439">
                  <c:v>0.76140000000000163</c:v>
                </c:pt>
                <c:pt idx="440">
                  <c:v>0.13056600000000004</c:v>
                </c:pt>
                <c:pt idx="441">
                  <c:v>0.13056600000000004</c:v>
                </c:pt>
                <c:pt idx="442">
                  <c:v>3.1020000000000016E-2</c:v>
                </c:pt>
                <c:pt idx="443">
                  <c:v>3.9480000000000064E-2</c:v>
                </c:pt>
                <c:pt idx="444">
                  <c:v>3.9480000000000064E-2</c:v>
                </c:pt>
                <c:pt idx="445">
                  <c:v>4.2300000000000108E-2</c:v>
                </c:pt>
                <c:pt idx="446">
                  <c:v>4.2300000000000108E-2</c:v>
                </c:pt>
                <c:pt idx="447">
                  <c:v>5.9220000000000099E-2</c:v>
                </c:pt>
                <c:pt idx="448">
                  <c:v>0.22842000000000043</c:v>
                </c:pt>
                <c:pt idx="449">
                  <c:v>9.3060000000000503E-2</c:v>
                </c:pt>
                <c:pt idx="450">
                  <c:v>1.2971999999999964</c:v>
                </c:pt>
                <c:pt idx="451">
                  <c:v>45.120000000000012</c:v>
                </c:pt>
                <c:pt idx="452">
                  <c:v>6.2040000000000033E-2</c:v>
                </c:pt>
                <c:pt idx="453">
                  <c:v>1.5509999999999966</c:v>
                </c:pt>
                <c:pt idx="454">
                  <c:v>1.2125999999999963</c:v>
                </c:pt>
                <c:pt idx="455">
                  <c:v>1.7766000000000033</c:v>
                </c:pt>
                <c:pt idx="456">
                  <c:v>1.3535999999999964</c:v>
                </c:pt>
                <c:pt idx="457">
                  <c:v>1.6073999999999966</c:v>
                </c:pt>
                <c:pt idx="458">
                  <c:v>7.3320000000000024E-2</c:v>
                </c:pt>
                <c:pt idx="459">
                  <c:v>0.87420000000000164</c:v>
                </c:pt>
                <c:pt idx="460">
                  <c:v>1.9740000000000002</c:v>
                </c:pt>
                <c:pt idx="461">
                  <c:v>1.3253999999999964</c:v>
                </c:pt>
                <c:pt idx="462">
                  <c:v>8.4600000000000342E-2</c:v>
                </c:pt>
                <c:pt idx="463">
                  <c:v>9.3060000000000503E-2</c:v>
                </c:pt>
                <c:pt idx="465">
                  <c:v>1.1844000000000001</c:v>
                </c:pt>
                <c:pt idx="466">
                  <c:v>0.32430000000000092</c:v>
                </c:pt>
                <c:pt idx="467">
                  <c:v>38.634</c:v>
                </c:pt>
                <c:pt idx="468">
                  <c:v>7.0500000000000104E-2</c:v>
                </c:pt>
                <c:pt idx="469">
                  <c:v>6.4860000000000306E-2</c:v>
                </c:pt>
                <c:pt idx="470">
                  <c:v>0.16638000000000031</c:v>
                </c:pt>
                <c:pt idx="471">
                  <c:v>0.10152000000000012</c:v>
                </c:pt>
                <c:pt idx="472">
                  <c:v>0.42864000000000002</c:v>
                </c:pt>
                <c:pt idx="473">
                  <c:v>7.0500000000000104E-2</c:v>
                </c:pt>
                <c:pt idx="474">
                  <c:v>0.46530000000000032</c:v>
                </c:pt>
                <c:pt idx="475">
                  <c:v>0.51888000000000001</c:v>
                </c:pt>
                <c:pt idx="476">
                  <c:v>0.45402000000000031</c:v>
                </c:pt>
                <c:pt idx="477">
                  <c:v>49.632000000000012</c:v>
                </c:pt>
                <c:pt idx="478">
                  <c:v>0.19740000000000046</c:v>
                </c:pt>
                <c:pt idx="479">
                  <c:v>0.39762000000000092</c:v>
                </c:pt>
                <c:pt idx="480">
                  <c:v>0.55835999999999997</c:v>
                </c:pt>
                <c:pt idx="481">
                  <c:v>0.41736000000000067</c:v>
                </c:pt>
                <c:pt idx="482">
                  <c:v>0.53580000000000005</c:v>
                </c:pt>
                <c:pt idx="483">
                  <c:v>0.42864000000000002</c:v>
                </c:pt>
                <c:pt idx="484">
                  <c:v>5.6400000000000033E-2</c:v>
                </c:pt>
                <c:pt idx="485">
                  <c:v>0.50760000000000005</c:v>
                </c:pt>
                <c:pt idx="486">
                  <c:v>0.35250000000000031</c:v>
                </c:pt>
                <c:pt idx="487">
                  <c:v>0.39762000000000092</c:v>
                </c:pt>
                <c:pt idx="488">
                  <c:v>0.21996000000000049</c:v>
                </c:pt>
                <c:pt idx="489">
                  <c:v>0.26226000000000005</c:v>
                </c:pt>
                <c:pt idx="490">
                  <c:v>0.84600000000000164</c:v>
                </c:pt>
                <c:pt idx="491">
                  <c:v>0.54708000000000001</c:v>
                </c:pt>
                <c:pt idx="492">
                  <c:v>0.29046000000000038</c:v>
                </c:pt>
                <c:pt idx="493">
                  <c:v>0.45120000000000005</c:v>
                </c:pt>
                <c:pt idx="494">
                  <c:v>8.1780000000000047E-2</c:v>
                </c:pt>
                <c:pt idx="495">
                  <c:v>0.38070000000000032</c:v>
                </c:pt>
                <c:pt idx="496">
                  <c:v>0.43710000000000032</c:v>
                </c:pt>
                <c:pt idx="497">
                  <c:v>0.62040000000000062</c:v>
                </c:pt>
                <c:pt idx="498">
                  <c:v>0.30174000000000001</c:v>
                </c:pt>
                <c:pt idx="499">
                  <c:v>0.64860000000000184</c:v>
                </c:pt>
                <c:pt idx="500">
                  <c:v>7.8960000000000252E-2</c:v>
                </c:pt>
                <c:pt idx="502">
                  <c:v>0.37506000000000067</c:v>
                </c:pt>
                <c:pt idx="503">
                  <c:v>0.44556000000000062</c:v>
                </c:pt>
                <c:pt idx="504">
                  <c:v>0.25380000000000008</c:v>
                </c:pt>
                <c:pt idx="505">
                  <c:v>0.53580000000000005</c:v>
                </c:pt>
                <c:pt idx="506">
                  <c:v>0.45120000000000005</c:v>
                </c:pt>
                <c:pt idx="507">
                  <c:v>0.47940000000000038</c:v>
                </c:pt>
                <c:pt idx="508">
                  <c:v>0.57810000000000061</c:v>
                </c:pt>
                <c:pt idx="509">
                  <c:v>0.26226000000000005</c:v>
                </c:pt>
                <c:pt idx="510">
                  <c:v>0.36378000000000038</c:v>
                </c:pt>
                <c:pt idx="511">
                  <c:v>0.46248000000000061</c:v>
                </c:pt>
                <c:pt idx="512">
                  <c:v>0.19740000000000046</c:v>
                </c:pt>
                <c:pt idx="514">
                  <c:v>0.62040000000000062</c:v>
                </c:pt>
                <c:pt idx="515">
                  <c:v>0.14664000000000021</c:v>
                </c:pt>
                <c:pt idx="517">
                  <c:v>9.0240000000000042E-2</c:v>
                </c:pt>
                <c:pt idx="518">
                  <c:v>0.27354000000000001</c:v>
                </c:pt>
                <c:pt idx="519">
                  <c:v>0.48222000000000032</c:v>
                </c:pt>
                <c:pt idx="520">
                  <c:v>0.45966000000000001</c:v>
                </c:pt>
                <c:pt idx="521">
                  <c:v>0.33840000000000092</c:v>
                </c:pt>
                <c:pt idx="522">
                  <c:v>0.14100000000000001</c:v>
                </c:pt>
                <c:pt idx="523">
                  <c:v>0.22842000000000043</c:v>
                </c:pt>
                <c:pt idx="524">
                  <c:v>0.31302000000000085</c:v>
                </c:pt>
                <c:pt idx="525">
                  <c:v>0.40044000000000002</c:v>
                </c:pt>
                <c:pt idx="526">
                  <c:v>0.43992000000000092</c:v>
                </c:pt>
                <c:pt idx="528">
                  <c:v>0.19740000000000046</c:v>
                </c:pt>
                <c:pt idx="530">
                  <c:v>6.7680000000000032E-2</c:v>
                </c:pt>
                <c:pt idx="531">
                  <c:v>0.14946000000000043</c:v>
                </c:pt>
                <c:pt idx="532">
                  <c:v>0.19458000000000031</c:v>
                </c:pt>
                <c:pt idx="533">
                  <c:v>0.46530000000000032</c:v>
                </c:pt>
                <c:pt idx="534">
                  <c:v>0.41172000000000031</c:v>
                </c:pt>
                <c:pt idx="535">
                  <c:v>0.22560000000000024</c:v>
                </c:pt>
                <c:pt idx="536">
                  <c:v>8.7420000000000025E-2</c:v>
                </c:pt>
                <c:pt idx="537">
                  <c:v>0.13254000000000021</c:v>
                </c:pt>
                <c:pt idx="538">
                  <c:v>0.19740000000000046</c:v>
                </c:pt>
                <c:pt idx="539">
                  <c:v>0.13536000000000001</c:v>
                </c:pt>
                <c:pt idx="540">
                  <c:v>0.55835999999999997</c:v>
                </c:pt>
                <c:pt idx="541">
                  <c:v>0.16074000000000052</c:v>
                </c:pt>
                <c:pt idx="542">
                  <c:v>0.36660000000000031</c:v>
                </c:pt>
                <c:pt idx="543">
                  <c:v>0.20022000000000001</c:v>
                </c:pt>
                <c:pt idx="544">
                  <c:v>0.23688000000000001</c:v>
                </c:pt>
                <c:pt idx="545">
                  <c:v>0.22560000000000024</c:v>
                </c:pt>
                <c:pt idx="546">
                  <c:v>0.35814000000000001</c:v>
                </c:pt>
                <c:pt idx="547">
                  <c:v>0.14100000000000001</c:v>
                </c:pt>
                <c:pt idx="548">
                  <c:v>0.27495000000000008</c:v>
                </c:pt>
                <c:pt idx="549">
                  <c:v>0.16638000000000031</c:v>
                </c:pt>
                <c:pt idx="550">
                  <c:v>0.17202000000000001</c:v>
                </c:pt>
                <c:pt idx="551">
                  <c:v>8.4600000000000342E-2</c:v>
                </c:pt>
                <c:pt idx="552">
                  <c:v>0.22560000000000024</c:v>
                </c:pt>
                <c:pt idx="553">
                  <c:v>0.41736000000000067</c:v>
                </c:pt>
                <c:pt idx="555">
                  <c:v>0.22842000000000043</c:v>
                </c:pt>
                <c:pt idx="556">
                  <c:v>0.22560000000000024</c:v>
                </c:pt>
                <c:pt idx="557">
                  <c:v>0.50760000000000005</c:v>
                </c:pt>
                <c:pt idx="558">
                  <c:v>9.5880000000000062E-2</c:v>
                </c:pt>
                <c:pt idx="559">
                  <c:v>0.37506000000000067</c:v>
                </c:pt>
                <c:pt idx="560">
                  <c:v>0.41172000000000031</c:v>
                </c:pt>
                <c:pt idx="561">
                  <c:v>0.2030400000000003</c:v>
                </c:pt>
                <c:pt idx="562">
                  <c:v>0.2397000000000003</c:v>
                </c:pt>
                <c:pt idx="563">
                  <c:v>0.16638000000000031</c:v>
                </c:pt>
                <c:pt idx="564">
                  <c:v>1.5791999999999966</c:v>
                </c:pt>
                <c:pt idx="565">
                  <c:v>8.1780000000000047E-2</c:v>
                </c:pt>
                <c:pt idx="566">
                  <c:v>0.36378000000000038</c:v>
                </c:pt>
                <c:pt idx="567">
                  <c:v>0.1212600000000002</c:v>
                </c:pt>
                <c:pt idx="568">
                  <c:v>0.16920000000000046</c:v>
                </c:pt>
                <c:pt idx="569">
                  <c:v>0.18048000000000033</c:v>
                </c:pt>
                <c:pt idx="570">
                  <c:v>7.0500000000000104E-2</c:v>
                </c:pt>
                <c:pt idx="571">
                  <c:v>6.2040000000000033E-2</c:v>
                </c:pt>
                <c:pt idx="572">
                  <c:v>0.13818</c:v>
                </c:pt>
                <c:pt idx="573">
                  <c:v>0.15228000000000033</c:v>
                </c:pt>
                <c:pt idx="574">
                  <c:v>0.13254000000000021</c:v>
                </c:pt>
                <c:pt idx="575">
                  <c:v>0.42018000000000061</c:v>
                </c:pt>
                <c:pt idx="576">
                  <c:v>0.27636000000000038</c:v>
                </c:pt>
                <c:pt idx="577">
                  <c:v>0.21150000000000024</c:v>
                </c:pt>
                <c:pt idx="578">
                  <c:v>0.71064000000000271</c:v>
                </c:pt>
                <c:pt idx="579">
                  <c:v>0.41172000000000031</c:v>
                </c:pt>
                <c:pt idx="580">
                  <c:v>0.17766000000000001</c:v>
                </c:pt>
                <c:pt idx="581">
                  <c:v>0.17766000000000001</c:v>
                </c:pt>
                <c:pt idx="582">
                  <c:v>8.4600000000000342E-2</c:v>
                </c:pt>
                <c:pt idx="584">
                  <c:v>0.15792000000000037</c:v>
                </c:pt>
                <c:pt idx="585">
                  <c:v>0.14100000000000001</c:v>
                </c:pt>
                <c:pt idx="586">
                  <c:v>0.19740000000000046</c:v>
                </c:pt>
                <c:pt idx="587">
                  <c:v>0.13761600000000004</c:v>
                </c:pt>
                <c:pt idx="589">
                  <c:v>0.15792000000000037</c:v>
                </c:pt>
                <c:pt idx="590">
                  <c:v>0.23124000000000033</c:v>
                </c:pt>
                <c:pt idx="591">
                  <c:v>5.6400000000000033E-2</c:v>
                </c:pt>
                <c:pt idx="592">
                  <c:v>0.16074000000000052</c:v>
                </c:pt>
                <c:pt idx="593">
                  <c:v>0.22560000000000024</c:v>
                </c:pt>
                <c:pt idx="594">
                  <c:v>8.4600000000000342E-2</c:v>
                </c:pt>
                <c:pt idx="595">
                  <c:v>0.21150000000000024</c:v>
                </c:pt>
                <c:pt idx="596">
                  <c:v>0.1748400000000003</c:v>
                </c:pt>
                <c:pt idx="597">
                  <c:v>0.13818</c:v>
                </c:pt>
                <c:pt idx="598">
                  <c:v>8.4600000000000342E-2</c:v>
                </c:pt>
                <c:pt idx="599">
                  <c:v>0.1212600000000002</c:v>
                </c:pt>
                <c:pt idx="600">
                  <c:v>0.18612000000000001</c:v>
                </c:pt>
                <c:pt idx="601">
                  <c:v>0.11844000000000016</c:v>
                </c:pt>
                <c:pt idx="602">
                  <c:v>8.4600000000000342E-2</c:v>
                </c:pt>
                <c:pt idx="604">
                  <c:v>0.10434</c:v>
                </c:pt>
                <c:pt idx="605">
                  <c:v>0.16638000000000031</c:v>
                </c:pt>
                <c:pt idx="606">
                  <c:v>0.11280000000000009</c:v>
                </c:pt>
                <c:pt idx="607">
                  <c:v>0.14664000000000021</c:v>
                </c:pt>
                <c:pt idx="608">
                  <c:v>0.14100000000000001</c:v>
                </c:pt>
                <c:pt idx="609">
                  <c:v>0.45120000000000005</c:v>
                </c:pt>
                <c:pt idx="610">
                  <c:v>8.4600000000000342E-2</c:v>
                </c:pt>
                <c:pt idx="611">
                  <c:v>0.45684000000000002</c:v>
                </c:pt>
                <c:pt idx="612">
                  <c:v>8.4600000000000342E-2</c:v>
                </c:pt>
                <c:pt idx="613">
                  <c:v>0.53580000000000005</c:v>
                </c:pt>
                <c:pt idx="614">
                  <c:v>0.17766000000000001</c:v>
                </c:pt>
                <c:pt idx="615">
                  <c:v>0.11844000000000016</c:v>
                </c:pt>
                <c:pt idx="617">
                  <c:v>0.16920000000000046</c:v>
                </c:pt>
                <c:pt idx="618">
                  <c:v>0.10434</c:v>
                </c:pt>
                <c:pt idx="619">
                  <c:v>0.15228000000000033</c:v>
                </c:pt>
                <c:pt idx="620">
                  <c:v>0.13254000000000021</c:v>
                </c:pt>
                <c:pt idx="621">
                  <c:v>8.1780000000000047E-2</c:v>
                </c:pt>
                <c:pt idx="622">
                  <c:v>0.30174000000000001</c:v>
                </c:pt>
                <c:pt idx="624">
                  <c:v>4.7940000000000003E-2</c:v>
                </c:pt>
                <c:pt idx="625">
                  <c:v>0.17766000000000001</c:v>
                </c:pt>
                <c:pt idx="626">
                  <c:v>0.18612000000000001</c:v>
                </c:pt>
                <c:pt idx="629">
                  <c:v>0.12690000000000001</c:v>
                </c:pt>
                <c:pt idx="630">
                  <c:v>2.8763999999999998E-2</c:v>
                </c:pt>
                <c:pt idx="631">
                  <c:v>0.39480000000000104</c:v>
                </c:pt>
                <c:pt idx="632">
                  <c:v>0.16920000000000046</c:v>
                </c:pt>
                <c:pt idx="633">
                  <c:v>0.40890000000000032</c:v>
                </c:pt>
                <c:pt idx="634">
                  <c:v>0.17766000000000001</c:v>
                </c:pt>
                <c:pt idx="636">
                  <c:v>0.21150000000000024</c:v>
                </c:pt>
                <c:pt idx="637">
                  <c:v>0.11280000000000009</c:v>
                </c:pt>
                <c:pt idx="639">
                  <c:v>0.10152000000000012</c:v>
                </c:pt>
                <c:pt idx="640">
                  <c:v>0.13818</c:v>
                </c:pt>
                <c:pt idx="641">
                  <c:v>0.16920000000000046</c:v>
                </c:pt>
                <c:pt idx="642">
                  <c:v>0.54708000000000001</c:v>
                </c:pt>
                <c:pt idx="643">
                  <c:v>0.21714000000000033</c:v>
                </c:pt>
                <c:pt idx="644">
                  <c:v>0.21432000000000001</c:v>
                </c:pt>
                <c:pt idx="645">
                  <c:v>5.3580000000000023E-2</c:v>
                </c:pt>
                <c:pt idx="646">
                  <c:v>8.4600000000000342E-2</c:v>
                </c:pt>
                <c:pt idx="647">
                  <c:v>0.16920000000000046</c:v>
                </c:pt>
                <c:pt idx="648">
                  <c:v>0.18330000000000021</c:v>
                </c:pt>
                <c:pt idx="649">
                  <c:v>5.9220000000000099E-2</c:v>
                </c:pt>
                <c:pt idx="650">
                  <c:v>9.8700000000000523E-2</c:v>
                </c:pt>
                <c:pt idx="651">
                  <c:v>7.0500000000000104E-2</c:v>
                </c:pt>
                <c:pt idx="652">
                  <c:v>0.11280000000000009</c:v>
                </c:pt>
                <c:pt idx="653">
                  <c:v>0.14100000000000001</c:v>
                </c:pt>
                <c:pt idx="654">
                  <c:v>0.19740000000000046</c:v>
                </c:pt>
                <c:pt idx="657">
                  <c:v>0.14100000000000001</c:v>
                </c:pt>
                <c:pt idx="659">
                  <c:v>9.8700000000000523E-2</c:v>
                </c:pt>
                <c:pt idx="660">
                  <c:v>2.8200000000000048E-2</c:v>
                </c:pt>
                <c:pt idx="662">
                  <c:v>0.22560000000000024</c:v>
                </c:pt>
                <c:pt idx="663">
                  <c:v>0.14100000000000001</c:v>
                </c:pt>
                <c:pt idx="665">
                  <c:v>0.14382</c:v>
                </c:pt>
                <c:pt idx="666">
                  <c:v>0.16356000000000043</c:v>
                </c:pt>
                <c:pt idx="667">
                  <c:v>0.14100000000000001</c:v>
                </c:pt>
                <c:pt idx="668">
                  <c:v>0.21150000000000024</c:v>
                </c:pt>
                <c:pt idx="669">
                  <c:v>0.11280000000000009</c:v>
                </c:pt>
                <c:pt idx="671">
                  <c:v>0.18048000000000033</c:v>
                </c:pt>
                <c:pt idx="672">
                  <c:v>0.18048000000000033</c:v>
                </c:pt>
                <c:pt idx="673">
                  <c:v>0.17766000000000001</c:v>
                </c:pt>
                <c:pt idx="674">
                  <c:v>0.14100000000000001</c:v>
                </c:pt>
                <c:pt idx="675">
                  <c:v>0.18612000000000001</c:v>
                </c:pt>
                <c:pt idx="676">
                  <c:v>0.1748400000000003</c:v>
                </c:pt>
                <c:pt idx="677">
                  <c:v>0.16356000000000043</c:v>
                </c:pt>
                <c:pt idx="678">
                  <c:v>0.39480000000000104</c:v>
                </c:pt>
                <c:pt idx="679">
                  <c:v>0.51605999999999996</c:v>
                </c:pt>
                <c:pt idx="681">
                  <c:v>8.4600000000000342E-2</c:v>
                </c:pt>
                <c:pt idx="682">
                  <c:v>0.20868</c:v>
                </c:pt>
                <c:pt idx="683">
                  <c:v>0.10998000000000002</c:v>
                </c:pt>
                <c:pt idx="684">
                  <c:v>0.18330000000000021</c:v>
                </c:pt>
                <c:pt idx="685">
                  <c:v>0.1212600000000002</c:v>
                </c:pt>
                <c:pt idx="686">
                  <c:v>0.11280000000000009</c:v>
                </c:pt>
                <c:pt idx="687">
                  <c:v>0.10434</c:v>
                </c:pt>
                <c:pt idx="688">
                  <c:v>0.13536000000000001</c:v>
                </c:pt>
                <c:pt idx="689">
                  <c:v>0.43428000000000061</c:v>
                </c:pt>
                <c:pt idx="690">
                  <c:v>0.24252000000000001</c:v>
                </c:pt>
                <c:pt idx="691">
                  <c:v>0.65988000000000235</c:v>
                </c:pt>
                <c:pt idx="692">
                  <c:v>0.10998000000000002</c:v>
                </c:pt>
                <c:pt idx="693">
                  <c:v>0.11280000000000009</c:v>
                </c:pt>
                <c:pt idx="694">
                  <c:v>0.18048000000000033</c:v>
                </c:pt>
                <c:pt idx="695">
                  <c:v>0.1212600000000002</c:v>
                </c:pt>
                <c:pt idx="696">
                  <c:v>0.13254000000000021</c:v>
                </c:pt>
                <c:pt idx="697">
                  <c:v>0.15002400000000021</c:v>
                </c:pt>
                <c:pt idx="698">
                  <c:v>1.0433999999999963</c:v>
                </c:pt>
                <c:pt idx="699">
                  <c:v>0.20022000000000001</c:v>
                </c:pt>
                <c:pt idx="700">
                  <c:v>0.14100000000000001</c:v>
                </c:pt>
                <c:pt idx="701">
                  <c:v>8.4600000000000342E-2</c:v>
                </c:pt>
                <c:pt idx="702">
                  <c:v>0.13818</c:v>
                </c:pt>
                <c:pt idx="703">
                  <c:v>0.16638000000000031</c:v>
                </c:pt>
                <c:pt idx="705">
                  <c:v>0.1212600000000002</c:v>
                </c:pt>
                <c:pt idx="706">
                  <c:v>0.12690000000000001</c:v>
                </c:pt>
                <c:pt idx="707">
                  <c:v>0.59220000000000061</c:v>
                </c:pt>
                <c:pt idx="708">
                  <c:v>0.12831000000000001</c:v>
                </c:pt>
                <c:pt idx="709">
                  <c:v>0.19740000000000046</c:v>
                </c:pt>
                <c:pt idx="710">
                  <c:v>0.18330000000000021</c:v>
                </c:pt>
                <c:pt idx="712">
                  <c:v>9.5880000000000062E-2</c:v>
                </c:pt>
                <c:pt idx="713">
                  <c:v>0.10152000000000012</c:v>
                </c:pt>
                <c:pt idx="714">
                  <c:v>0.16356000000000043</c:v>
                </c:pt>
                <c:pt idx="715">
                  <c:v>6.4860000000000306E-2</c:v>
                </c:pt>
                <c:pt idx="716">
                  <c:v>0.18048000000000033</c:v>
                </c:pt>
                <c:pt idx="717">
                  <c:v>0.11562000000000026</c:v>
                </c:pt>
                <c:pt idx="718">
                  <c:v>0.14100000000000001</c:v>
                </c:pt>
                <c:pt idx="719">
                  <c:v>2.0586000000000011E-2</c:v>
                </c:pt>
                <c:pt idx="723">
                  <c:v>3.9480000000000064E-2</c:v>
                </c:pt>
                <c:pt idx="724">
                  <c:v>0.41454000000000002</c:v>
                </c:pt>
                <c:pt idx="725">
                  <c:v>9.8700000000000523E-2</c:v>
                </c:pt>
                <c:pt idx="726">
                  <c:v>0.19458000000000031</c:v>
                </c:pt>
                <c:pt idx="727">
                  <c:v>0.10434</c:v>
                </c:pt>
                <c:pt idx="728">
                  <c:v>0.11280000000000009</c:v>
                </c:pt>
                <c:pt idx="729">
                  <c:v>0.24816000000000021</c:v>
                </c:pt>
                <c:pt idx="730">
                  <c:v>4.2300000000000108E-2</c:v>
                </c:pt>
                <c:pt idx="731">
                  <c:v>0.15792000000000037</c:v>
                </c:pt>
                <c:pt idx="732">
                  <c:v>0.57528000000000001</c:v>
                </c:pt>
                <c:pt idx="734">
                  <c:v>0.11280000000000009</c:v>
                </c:pt>
                <c:pt idx="735">
                  <c:v>8.4600000000000342E-2</c:v>
                </c:pt>
                <c:pt idx="736">
                  <c:v>0.45120000000000005</c:v>
                </c:pt>
                <c:pt idx="737">
                  <c:v>0.14100000000000001</c:v>
                </c:pt>
                <c:pt idx="738">
                  <c:v>7.0500000000000104E-2</c:v>
                </c:pt>
                <c:pt idx="739">
                  <c:v>7.3320000000000024E-2</c:v>
                </c:pt>
                <c:pt idx="740">
                  <c:v>8.4600000000000342E-2</c:v>
                </c:pt>
                <c:pt idx="741">
                  <c:v>5.6400000000000033E-2</c:v>
                </c:pt>
                <c:pt idx="742">
                  <c:v>0.49350000000000038</c:v>
                </c:pt>
                <c:pt idx="743">
                  <c:v>3.8352000000000011E-2</c:v>
                </c:pt>
                <c:pt idx="744">
                  <c:v>0.47940000000000038</c:v>
                </c:pt>
                <c:pt idx="745">
                  <c:v>0.14100000000000001</c:v>
                </c:pt>
                <c:pt idx="746">
                  <c:v>0.13254000000000021</c:v>
                </c:pt>
                <c:pt idx="747">
                  <c:v>0.16074000000000052</c:v>
                </c:pt>
                <c:pt idx="748">
                  <c:v>0.13254000000000021</c:v>
                </c:pt>
                <c:pt idx="749">
                  <c:v>0.13254000000000021</c:v>
                </c:pt>
                <c:pt idx="750">
                  <c:v>6.2040000000000033E-2</c:v>
                </c:pt>
                <c:pt idx="752">
                  <c:v>6.2040000000000033E-2</c:v>
                </c:pt>
                <c:pt idx="753">
                  <c:v>0.16074000000000052</c:v>
                </c:pt>
                <c:pt idx="754">
                  <c:v>0.25380000000000008</c:v>
                </c:pt>
                <c:pt idx="755">
                  <c:v>0.49068000000000067</c:v>
                </c:pt>
                <c:pt idx="756">
                  <c:v>5.9220000000000099E-2</c:v>
                </c:pt>
                <c:pt idx="757">
                  <c:v>8.4600000000000342E-2</c:v>
                </c:pt>
                <c:pt idx="758">
                  <c:v>0.12972</c:v>
                </c:pt>
                <c:pt idx="759">
                  <c:v>8.4600000000000342E-2</c:v>
                </c:pt>
                <c:pt idx="760">
                  <c:v>9.1650000000000495E-2</c:v>
                </c:pt>
                <c:pt idx="761">
                  <c:v>2.1432000000000059E-2</c:v>
                </c:pt>
                <c:pt idx="762">
                  <c:v>7.6140000000000013E-2</c:v>
                </c:pt>
                <c:pt idx="763">
                  <c:v>9.0240000000000042E-2</c:v>
                </c:pt>
                <c:pt idx="764">
                  <c:v>0.16638000000000031</c:v>
                </c:pt>
                <c:pt idx="765">
                  <c:v>0.14438400000000001</c:v>
                </c:pt>
                <c:pt idx="767">
                  <c:v>0.16638000000000031</c:v>
                </c:pt>
                <c:pt idx="768">
                  <c:v>0.58374000000000248</c:v>
                </c:pt>
                <c:pt idx="769">
                  <c:v>8.4600000000000342E-2</c:v>
                </c:pt>
                <c:pt idx="772">
                  <c:v>0.11280000000000009</c:v>
                </c:pt>
                <c:pt idx="773">
                  <c:v>0.13761600000000004</c:v>
                </c:pt>
                <c:pt idx="774">
                  <c:v>0.16074000000000052</c:v>
                </c:pt>
                <c:pt idx="775">
                  <c:v>0.14382</c:v>
                </c:pt>
                <c:pt idx="776">
                  <c:v>0.13536000000000001</c:v>
                </c:pt>
                <c:pt idx="777">
                  <c:v>8.1780000000000047E-2</c:v>
                </c:pt>
                <c:pt idx="778">
                  <c:v>9.5880000000000062E-2</c:v>
                </c:pt>
                <c:pt idx="780">
                  <c:v>0.40326000000000001</c:v>
                </c:pt>
                <c:pt idx="781">
                  <c:v>7.3320000000000024E-2</c:v>
                </c:pt>
                <c:pt idx="782">
                  <c:v>0.11280000000000009</c:v>
                </c:pt>
                <c:pt idx="783">
                  <c:v>5.6400000000000033E-2</c:v>
                </c:pt>
                <c:pt idx="784">
                  <c:v>6.7680000000000032E-2</c:v>
                </c:pt>
                <c:pt idx="785">
                  <c:v>9.8700000000000523E-2</c:v>
                </c:pt>
                <c:pt idx="786">
                  <c:v>7.8960000000000252E-2</c:v>
                </c:pt>
                <c:pt idx="787">
                  <c:v>6.4860000000000306E-2</c:v>
                </c:pt>
                <c:pt idx="788">
                  <c:v>0.16920000000000046</c:v>
                </c:pt>
                <c:pt idx="789">
                  <c:v>8.4600000000000342E-2</c:v>
                </c:pt>
                <c:pt idx="790">
                  <c:v>7.0500000000000104E-2</c:v>
                </c:pt>
                <c:pt idx="792">
                  <c:v>0.15510000000000004</c:v>
                </c:pt>
                <c:pt idx="793">
                  <c:v>0.13818</c:v>
                </c:pt>
                <c:pt idx="794">
                  <c:v>0.12690000000000001</c:v>
                </c:pt>
                <c:pt idx="795">
                  <c:v>0.14664000000000021</c:v>
                </c:pt>
                <c:pt idx="796">
                  <c:v>0.18048000000000033</c:v>
                </c:pt>
                <c:pt idx="797">
                  <c:v>1.0574999999999963</c:v>
                </c:pt>
                <c:pt idx="799">
                  <c:v>2.8200000000000048E-2</c:v>
                </c:pt>
                <c:pt idx="800">
                  <c:v>5.6400000000000033E-2</c:v>
                </c:pt>
                <c:pt idx="801">
                  <c:v>0.14100000000000001</c:v>
                </c:pt>
                <c:pt idx="802">
                  <c:v>8.4600000000000342E-2</c:v>
                </c:pt>
                <c:pt idx="803">
                  <c:v>8.4600000000000342E-2</c:v>
                </c:pt>
                <c:pt idx="804">
                  <c:v>6.2040000000000033E-2</c:v>
                </c:pt>
                <c:pt idx="805">
                  <c:v>5.9220000000000099E-2</c:v>
                </c:pt>
                <c:pt idx="806">
                  <c:v>0.18612000000000001</c:v>
                </c:pt>
                <c:pt idx="807">
                  <c:v>0.16638000000000031</c:v>
                </c:pt>
                <c:pt idx="808">
                  <c:v>0.1212600000000002</c:v>
                </c:pt>
                <c:pt idx="809">
                  <c:v>0.73320000000000163</c:v>
                </c:pt>
                <c:pt idx="810">
                  <c:v>0.13254000000000021</c:v>
                </c:pt>
                <c:pt idx="811">
                  <c:v>8.4600000000000342E-2</c:v>
                </c:pt>
                <c:pt idx="812">
                  <c:v>0.1748400000000003</c:v>
                </c:pt>
                <c:pt idx="813">
                  <c:v>0.14100000000000001</c:v>
                </c:pt>
                <c:pt idx="814">
                  <c:v>0.14382</c:v>
                </c:pt>
                <c:pt idx="815">
                  <c:v>6.2040000000000033E-2</c:v>
                </c:pt>
                <c:pt idx="816">
                  <c:v>0.16074000000000052</c:v>
                </c:pt>
                <c:pt idx="817">
                  <c:v>0.14664000000000021</c:v>
                </c:pt>
                <c:pt idx="818">
                  <c:v>0.13818</c:v>
                </c:pt>
                <c:pt idx="819">
                  <c:v>5.9220000000000099E-2</c:v>
                </c:pt>
                <c:pt idx="820">
                  <c:v>6.2040000000000033E-2</c:v>
                </c:pt>
                <c:pt idx="821">
                  <c:v>6.4860000000000306E-2</c:v>
                </c:pt>
                <c:pt idx="822">
                  <c:v>0.55835999999999997</c:v>
                </c:pt>
                <c:pt idx="823">
                  <c:v>7.0500000000000104E-2</c:v>
                </c:pt>
                <c:pt idx="824">
                  <c:v>9.5880000000000062E-2</c:v>
                </c:pt>
                <c:pt idx="825">
                  <c:v>0.12690000000000001</c:v>
                </c:pt>
                <c:pt idx="826">
                  <c:v>0.14100000000000001</c:v>
                </c:pt>
                <c:pt idx="827">
                  <c:v>0.15792000000000037</c:v>
                </c:pt>
                <c:pt idx="828">
                  <c:v>5.9220000000000099E-2</c:v>
                </c:pt>
                <c:pt idx="829">
                  <c:v>0.15510000000000004</c:v>
                </c:pt>
                <c:pt idx="830">
                  <c:v>0.13818</c:v>
                </c:pt>
                <c:pt idx="832">
                  <c:v>5.0760000000000222E-2</c:v>
                </c:pt>
                <c:pt idx="833">
                  <c:v>0.42300000000000032</c:v>
                </c:pt>
                <c:pt idx="834">
                  <c:v>8.7420000000000025E-2</c:v>
                </c:pt>
                <c:pt idx="835">
                  <c:v>0.16920000000000046</c:v>
                </c:pt>
                <c:pt idx="836">
                  <c:v>0.16074000000000052</c:v>
                </c:pt>
                <c:pt idx="837">
                  <c:v>0.10434</c:v>
                </c:pt>
                <c:pt idx="838">
                  <c:v>6.4860000000000306E-2</c:v>
                </c:pt>
                <c:pt idx="839">
                  <c:v>6.2040000000000033E-2</c:v>
                </c:pt>
                <c:pt idx="840">
                  <c:v>0.12492600000000023</c:v>
                </c:pt>
                <c:pt idx="841">
                  <c:v>0.1212600000000002</c:v>
                </c:pt>
                <c:pt idx="842">
                  <c:v>0.12408000000000002</c:v>
                </c:pt>
                <c:pt idx="843">
                  <c:v>0.14382</c:v>
                </c:pt>
                <c:pt idx="844">
                  <c:v>0.19458000000000031</c:v>
                </c:pt>
                <c:pt idx="845">
                  <c:v>0.28200000000000008</c:v>
                </c:pt>
                <c:pt idx="846">
                  <c:v>7.8960000000000252E-2</c:v>
                </c:pt>
                <c:pt idx="847">
                  <c:v>0.19176000000000043</c:v>
                </c:pt>
                <c:pt idx="848">
                  <c:v>0.1212600000000002</c:v>
                </c:pt>
                <c:pt idx="849">
                  <c:v>6.2040000000000033E-2</c:v>
                </c:pt>
                <c:pt idx="850">
                  <c:v>5.6400000000000033E-2</c:v>
                </c:pt>
                <c:pt idx="851">
                  <c:v>0.13818</c:v>
                </c:pt>
                <c:pt idx="852">
                  <c:v>8.4600000000000342E-2</c:v>
                </c:pt>
                <c:pt idx="853">
                  <c:v>0.14100000000000001</c:v>
                </c:pt>
                <c:pt idx="854">
                  <c:v>6.4860000000000306E-2</c:v>
                </c:pt>
                <c:pt idx="855">
                  <c:v>9.0240000000000042E-2</c:v>
                </c:pt>
                <c:pt idx="856">
                  <c:v>6.7680000000000032E-2</c:v>
                </c:pt>
                <c:pt idx="857">
                  <c:v>0.16638000000000031</c:v>
                </c:pt>
                <c:pt idx="858">
                  <c:v>5.9220000000000099E-2</c:v>
                </c:pt>
                <c:pt idx="859">
                  <c:v>1.7004600000000001</c:v>
                </c:pt>
                <c:pt idx="860">
                  <c:v>6.7680000000000032E-2</c:v>
                </c:pt>
                <c:pt idx="861">
                  <c:v>6.2040000000000033E-2</c:v>
                </c:pt>
                <c:pt idx="862">
                  <c:v>0.16638000000000031</c:v>
                </c:pt>
                <c:pt idx="863">
                  <c:v>0.16356000000000043</c:v>
                </c:pt>
                <c:pt idx="864">
                  <c:v>0.10434</c:v>
                </c:pt>
                <c:pt idx="865">
                  <c:v>6.7398000000000305E-2</c:v>
                </c:pt>
                <c:pt idx="866">
                  <c:v>8.1780000000000047E-2</c:v>
                </c:pt>
                <c:pt idx="867">
                  <c:v>9.0240000000000042E-2</c:v>
                </c:pt>
                <c:pt idx="868">
                  <c:v>6.4860000000000306E-2</c:v>
                </c:pt>
                <c:pt idx="869">
                  <c:v>6.2040000000000033E-2</c:v>
                </c:pt>
                <c:pt idx="870">
                  <c:v>5.3580000000000023E-2</c:v>
                </c:pt>
                <c:pt idx="871">
                  <c:v>0.12972</c:v>
                </c:pt>
                <c:pt idx="872">
                  <c:v>6.2040000000000033E-2</c:v>
                </c:pt>
                <c:pt idx="873">
                  <c:v>6.4860000000000306E-2</c:v>
                </c:pt>
                <c:pt idx="874">
                  <c:v>0.16074000000000052</c:v>
                </c:pt>
                <c:pt idx="875">
                  <c:v>0.16920000000000046</c:v>
                </c:pt>
                <c:pt idx="876">
                  <c:v>5.6400000000000033E-2</c:v>
                </c:pt>
                <c:pt idx="877">
                  <c:v>6.7680000000000032E-2</c:v>
                </c:pt>
                <c:pt idx="879">
                  <c:v>5.0760000000000222E-2</c:v>
                </c:pt>
                <c:pt idx="880">
                  <c:v>5.9220000000000099E-2</c:v>
                </c:pt>
                <c:pt idx="881">
                  <c:v>0.10998000000000002</c:v>
                </c:pt>
                <c:pt idx="882">
                  <c:v>0.15792000000000037</c:v>
                </c:pt>
                <c:pt idx="883">
                  <c:v>9.2778000000000027E-2</c:v>
                </c:pt>
                <c:pt idx="884">
                  <c:v>8.7420000000000025E-2</c:v>
                </c:pt>
                <c:pt idx="885">
                  <c:v>8.7420000000000025E-2</c:v>
                </c:pt>
                <c:pt idx="886">
                  <c:v>7.8960000000000252E-2</c:v>
                </c:pt>
                <c:pt idx="888">
                  <c:v>0.13254000000000021</c:v>
                </c:pt>
                <c:pt idx="889">
                  <c:v>0.35250000000000031</c:v>
                </c:pt>
                <c:pt idx="890">
                  <c:v>0.10152000000000012</c:v>
                </c:pt>
                <c:pt idx="891">
                  <c:v>0.16638000000000031</c:v>
                </c:pt>
                <c:pt idx="892">
                  <c:v>0.18894000000000058</c:v>
                </c:pt>
                <c:pt idx="893">
                  <c:v>2.8200000000000048E-2</c:v>
                </c:pt>
                <c:pt idx="894">
                  <c:v>5.6400000000000033E-2</c:v>
                </c:pt>
                <c:pt idx="895">
                  <c:v>7.6140000000000013E-2</c:v>
                </c:pt>
                <c:pt idx="897">
                  <c:v>5.9220000000000099E-2</c:v>
                </c:pt>
                <c:pt idx="898">
                  <c:v>0.47376000000000001</c:v>
                </c:pt>
                <c:pt idx="899">
                  <c:v>8.1780000000000047E-2</c:v>
                </c:pt>
                <c:pt idx="900">
                  <c:v>0.16074000000000052</c:v>
                </c:pt>
                <c:pt idx="901">
                  <c:v>0.11280000000000009</c:v>
                </c:pt>
                <c:pt idx="902">
                  <c:v>0.18330000000000021</c:v>
                </c:pt>
                <c:pt idx="903">
                  <c:v>0.16920000000000046</c:v>
                </c:pt>
                <c:pt idx="904">
                  <c:v>0.14382</c:v>
                </c:pt>
                <c:pt idx="905">
                  <c:v>5.6400000000000033E-2</c:v>
                </c:pt>
                <c:pt idx="906">
                  <c:v>7.8960000000000252E-2</c:v>
                </c:pt>
                <c:pt idx="907">
                  <c:v>8.1780000000000047E-2</c:v>
                </c:pt>
                <c:pt idx="909">
                  <c:v>7.6140000000000013E-2</c:v>
                </c:pt>
                <c:pt idx="910">
                  <c:v>9.5880000000000062E-2</c:v>
                </c:pt>
                <c:pt idx="911">
                  <c:v>8.6010000000000009</c:v>
                </c:pt>
                <c:pt idx="912">
                  <c:v>7.0500000000000104E-2</c:v>
                </c:pt>
                <c:pt idx="913">
                  <c:v>0.27354000000000001</c:v>
                </c:pt>
                <c:pt idx="914">
                  <c:v>5.9220000000000099E-2</c:v>
                </c:pt>
                <c:pt idx="915">
                  <c:v>0.10998000000000002</c:v>
                </c:pt>
                <c:pt idx="916">
                  <c:v>3.9480000000000064E-2</c:v>
                </c:pt>
                <c:pt idx="917">
                  <c:v>5.6400000000000033E-2</c:v>
                </c:pt>
                <c:pt idx="918">
                  <c:v>5.9220000000000099E-2</c:v>
                </c:pt>
                <c:pt idx="919">
                  <c:v>0.16074000000000052</c:v>
                </c:pt>
                <c:pt idx="920">
                  <c:v>6.2040000000000033E-2</c:v>
                </c:pt>
                <c:pt idx="921">
                  <c:v>7.8960000000000252E-2</c:v>
                </c:pt>
                <c:pt idx="922">
                  <c:v>0.1748400000000003</c:v>
                </c:pt>
                <c:pt idx="923">
                  <c:v>8.7420000000000025E-2</c:v>
                </c:pt>
                <c:pt idx="925">
                  <c:v>6.7680000000000032E-2</c:v>
                </c:pt>
                <c:pt idx="926">
                  <c:v>6.7680000000000032E-2</c:v>
                </c:pt>
                <c:pt idx="927">
                  <c:v>7.6140000000000013E-2</c:v>
                </c:pt>
                <c:pt idx="928">
                  <c:v>9.5880000000000062E-2</c:v>
                </c:pt>
                <c:pt idx="929">
                  <c:v>0.27354000000000001</c:v>
                </c:pt>
                <c:pt idx="930">
                  <c:v>9.3060000000000503E-2</c:v>
                </c:pt>
                <c:pt idx="931">
                  <c:v>9.0240000000000042E-2</c:v>
                </c:pt>
                <c:pt idx="932">
                  <c:v>8.4600000000000342E-2</c:v>
                </c:pt>
                <c:pt idx="933">
                  <c:v>0.12690000000000001</c:v>
                </c:pt>
                <c:pt idx="934">
                  <c:v>3.6660000000000012E-2</c:v>
                </c:pt>
                <c:pt idx="935">
                  <c:v>7.0500000000000104E-2</c:v>
                </c:pt>
                <c:pt idx="936">
                  <c:v>0.12972</c:v>
                </c:pt>
                <c:pt idx="937">
                  <c:v>6.2040000000000033E-2</c:v>
                </c:pt>
                <c:pt idx="938">
                  <c:v>0.21996000000000049</c:v>
                </c:pt>
                <c:pt idx="939">
                  <c:v>7.6140000000000013E-2</c:v>
                </c:pt>
                <c:pt idx="940">
                  <c:v>0.12690000000000001</c:v>
                </c:pt>
                <c:pt idx="941">
                  <c:v>0.34686000000000217</c:v>
                </c:pt>
                <c:pt idx="942">
                  <c:v>0.16356000000000043</c:v>
                </c:pt>
                <c:pt idx="944">
                  <c:v>2.8200000000000048E-2</c:v>
                </c:pt>
                <c:pt idx="945">
                  <c:v>7.6986000000000124E-2</c:v>
                </c:pt>
                <c:pt idx="946">
                  <c:v>0.13254000000000021</c:v>
                </c:pt>
                <c:pt idx="947">
                  <c:v>9.0240000000000042E-2</c:v>
                </c:pt>
                <c:pt idx="948">
                  <c:v>8.1780000000000047E-2</c:v>
                </c:pt>
                <c:pt idx="949">
                  <c:v>7.8960000000000252E-2</c:v>
                </c:pt>
                <c:pt idx="950">
                  <c:v>0.10998000000000002</c:v>
                </c:pt>
                <c:pt idx="951">
                  <c:v>0.16920000000000046</c:v>
                </c:pt>
                <c:pt idx="952">
                  <c:v>0.16356000000000043</c:v>
                </c:pt>
                <c:pt idx="953">
                  <c:v>0.11844000000000016</c:v>
                </c:pt>
                <c:pt idx="954">
                  <c:v>9.5880000000000062E-2</c:v>
                </c:pt>
                <c:pt idx="955">
                  <c:v>6.2040000000000033E-2</c:v>
                </c:pt>
                <c:pt idx="956">
                  <c:v>9.0240000000000042E-2</c:v>
                </c:pt>
                <c:pt idx="957">
                  <c:v>9.0240000000000042E-2</c:v>
                </c:pt>
                <c:pt idx="958">
                  <c:v>0.18048000000000033</c:v>
                </c:pt>
                <c:pt idx="959">
                  <c:v>0.35250000000000031</c:v>
                </c:pt>
                <c:pt idx="960">
                  <c:v>0.10152000000000012</c:v>
                </c:pt>
                <c:pt idx="961">
                  <c:v>6.4296000000000353E-2</c:v>
                </c:pt>
                <c:pt idx="962">
                  <c:v>1.0151999999999957</c:v>
                </c:pt>
                <c:pt idx="963">
                  <c:v>0.22560000000000024</c:v>
                </c:pt>
                <c:pt idx="964">
                  <c:v>0.22560000000000024</c:v>
                </c:pt>
                <c:pt idx="965">
                  <c:v>0.15594600000000064</c:v>
                </c:pt>
                <c:pt idx="966">
                  <c:v>0.28200000000000008</c:v>
                </c:pt>
                <c:pt idx="968">
                  <c:v>6.2040000000000033E-2</c:v>
                </c:pt>
                <c:pt idx="969">
                  <c:v>7.8960000000000252E-2</c:v>
                </c:pt>
                <c:pt idx="970">
                  <c:v>5.3580000000000023E-2</c:v>
                </c:pt>
                <c:pt idx="971">
                  <c:v>8.1780000000000047E-2</c:v>
                </c:pt>
                <c:pt idx="972">
                  <c:v>0.12972</c:v>
                </c:pt>
                <c:pt idx="973">
                  <c:v>0.12972</c:v>
                </c:pt>
                <c:pt idx="974">
                  <c:v>7.0500000000000104E-2</c:v>
                </c:pt>
                <c:pt idx="975">
                  <c:v>3.8352000000000011E-2</c:v>
                </c:pt>
                <c:pt idx="976">
                  <c:v>0.14100000000000001</c:v>
                </c:pt>
                <c:pt idx="977">
                  <c:v>5.6400000000000033E-2</c:v>
                </c:pt>
                <c:pt idx="978">
                  <c:v>0.32712000000000085</c:v>
                </c:pt>
                <c:pt idx="979">
                  <c:v>0.16920000000000046</c:v>
                </c:pt>
                <c:pt idx="980">
                  <c:v>0.53015999999999996</c:v>
                </c:pt>
                <c:pt idx="981">
                  <c:v>4.5120000000000014E-2</c:v>
                </c:pt>
                <c:pt idx="982">
                  <c:v>0.14946000000000043</c:v>
                </c:pt>
                <c:pt idx="983">
                  <c:v>8.4600000000000342E-2</c:v>
                </c:pt>
                <c:pt idx="985">
                  <c:v>9.8700000000000523E-2</c:v>
                </c:pt>
                <c:pt idx="986">
                  <c:v>0.13536000000000001</c:v>
                </c:pt>
                <c:pt idx="987">
                  <c:v>9.3060000000000503E-2</c:v>
                </c:pt>
                <c:pt idx="988">
                  <c:v>0.11562000000000026</c:v>
                </c:pt>
                <c:pt idx="989">
                  <c:v>0.60912000000000122</c:v>
                </c:pt>
                <c:pt idx="990">
                  <c:v>5.9220000000000099E-2</c:v>
                </c:pt>
                <c:pt idx="991">
                  <c:v>5.3580000000000023E-2</c:v>
                </c:pt>
                <c:pt idx="992">
                  <c:v>9.3060000000000503E-2</c:v>
                </c:pt>
                <c:pt idx="994">
                  <c:v>8.1780000000000047E-2</c:v>
                </c:pt>
                <c:pt idx="995">
                  <c:v>2.8200000000000048E-2</c:v>
                </c:pt>
                <c:pt idx="996">
                  <c:v>6.4296000000000353E-2</c:v>
                </c:pt>
                <c:pt idx="997">
                  <c:v>5.3580000000000023E-2</c:v>
                </c:pt>
                <c:pt idx="999">
                  <c:v>0.18612000000000001</c:v>
                </c:pt>
                <c:pt idx="1001">
                  <c:v>0.1212600000000002</c:v>
                </c:pt>
                <c:pt idx="1003">
                  <c:v>2.8200000000000048E-2</c:v>
                </c:pt>
                <c:pt idx="1004">
                  <c:v>8.4600000000000342E-2</c:v>
                </c:pt>
                <c:pt idx="1006">
                  <c:v>7.0500000000000104E-2</c:v>
                </c:pt>
                <c:pt idx="1007">
                  <c:v>0.21996000000000049</c:v>
                </c:pt>
                <c:pt idx="1008">
                  <c:v>0.21996000000000049</c:v>
                </c:pt>
                <c:pt idx="1009">
                  <c:v>7.6140000000000013E-2</c:v>
                </c:pt>
                <c:pt idx="1010">
                  <c:v>8.7420000000000025E-2</c:v>
                </c:pt>
                <c:pt idx="1011">
                  <c:v>0.13536000000000001</c:v>
                </c:pt>
                <c:pt idx="1012">
                  <c:v>0.10998000000000002</c:v>
                </c:pt>
                <c:pt idx="1013">
                  <c:v>8.7420000000000025E-2</c:v>
                </c:pt>
                <c:pt idx="1014">
                  <c:v>0.13254000000000021</c:v>
                </c:pt>
                <c:pt idx="1015">
                  <c:v>6.7680000000000032E-2</c:v>
                </c:pt>
                <c:pt idx="1016">
                  <c:v>0.17202000000000001</c:v>
                </c:pt>
                <c:pt idx="1017">
                  <c:v>0.22560000000000024</c:v>
                </c:pt>
                <c:pt idx="1018">
                  <c:v>9.0240000000000042E-2</c:v>
                </c:pt>
                <c:pt idx="1019">
                  <c:v>5.6400000000000033E-2</c:v>
                </c:pt>
                <c:pt idx="1020">
                  <c:v>0.12972</c:v>
                </c:pt>
                <c:pt idx="1021">
                  <c:v>0.10434</c:v>
                </c:pt>
                <c:pt idx="1022">
                  <c:v>9.0240000000000042E-2</c:v>
                </c:pt>
                <c:pt idx="1024">
                  <c:v>0.43992000000000092</c:v>
                </c:pt>
                <c:pt idx="1025">
                  <c:v>5.6400000000000033E-2</c:v>
                </c:pt>
                <c:pt idx="1026">
                  <c:v>9.8700000000000523E-2</c:v>
                </c:pt>
                <c:pt idx="1028">
                  <c:v>0.25662000000000001</c:v>
                </c:pt>
                <c:pt idx="1029">
                  <c:v>7.3320000000000024E-2</c:v>
                </c:pt>
                <c:pt idx="1030">
                  <c:v>0.23406000000000021</c:v>
                </c:pt>
                <c:pt idx="1031">
                  <c:v>17.2302</c:v>
                </c:pt>
                <c:pt idx="1032">
                  <c:v>7.3320000000000024E-2</c:v>
                </c:pt>
                <c:pt idx="1033">
                  <c:v>0.26226000000000005</c:v>
                </c:pt>
                <c:pt idx="1034">
                  <c:v>7.8960000000000252E-2</c:v>
                </c:pt>
                <c:pt idx="1035">
                  <c:v>0.21996000000000049</c:v>
                </c:pt>
                <c:pt idx="1036">
                  <c:v>0.2030400000000003</c:v>
                </c:pt>
                <c:pt idx="1037">
                  <c:v>0.11533800000000002</c:v>
                </c:pt>
                <c:pt idx="1038">
                  <c:v>8.7420000000000025E-2</c:v>
                </c:pt>
                <c:pt idx="1039">
                  <c:v>0.1212600000000002</c:v>
                </c:pt>
                <c:pt idx="1040">
                  <c:v>0.10434</c:v>
                </c:pt>
                <c:pt idx="1041">
                  <c:v>0.11280000000000009</c:v>
                </c:pt>
                <c:pt idx="1042">
                  <c:v>0.11280000000000009</c:v>
                </c:pt>
                <c:pt idx="1043">
                  <c:v>0.10152000000000012</c:v>
                </c:pt>
                <c:pt idx="1044">
                  <c:v>0.24816000000000021</c:v>
                </c:pt>
                <c:pt idx="1046">
                  <c:v>7.8960000000000252E-2</c:v>
                </c:pt>
                <c:pt idx="1047">
                  <c:v>0.10152000000000012</c:v>
                </c:pt>
                <c:pt idx="1048">
                  <c:v>0.10716000000000017</c:v>
                </c:pt>
                <c:pt idx="1049">
                  <c:v>7.8960000000000252E-2</c:v>
                </c:pt>
                <c:pt idx="1050">
                  <c:v>0.42300000000000032</c:v>
                </c:pt>
                <c:pt idx="1051">
                  <c:v>6.4860000000000306E-2</c:v>
                </c:pt>
                <c:pt idx="1052">
                  <c:v>0.10434</c:v>
                </c:pt>
                <c:pt idx="1053">
                  <c:v>0.13536000000000001</c:v>
                </c:pt>
                <c:pt idx="1054">
                  <c:v>7.0500000000000104E-2</c:v>
                </c:pt>
                <c:pt idx="1055">
                  <c:v>5.6400000000000033E-2</c:v>
                </c:pt>
                <c:pt idx="1056">
                  <c:v>7.6140000000000013E-2</c:v>
                </c:pt>
                <c:pt idx="1057">
                  <c:v>5.6400000000000033E-2</c:v>
                </c:pt>
                <c:pt idx="1058">
                  <c:v>0.11280000000000009</c:v>
                </c:pt>
                <c:pt idx="1059">
                  <c:v>9.0240000000000042E-2</c:v>
                </c:pt>
                <c:pt idx="1060">
                  <c:v>0.20586000000000004</c:v>
                </c:pt>
                <c:pt idx="1061">
                  <c:v>14.2692</c:v>
                </c:pt>
                <c:pt idx="1062">
                  <c:v>7.8960000000000252E-2</c:v>
                </c:pt>
                <c:pt idx="1063">
                  <c:v>7.6140000000000013E-2</c:v>
                </c:pt>
                <c:pt idx="1064">
                  <c:v>4.5966000000000215E-2</c:v>
                </c:pt>
                <c:pt idx="1066">
                  <c:v>9.3060000000000503E-2</c:v>
                </c:pt>
                <c:pt idx="1067">
                  <c:v>0.18048000000000033</c:v>
                </c:pt>
                <c:pt idx="1068">
                  <c:v>7.8960000000000252E-2</c:v>
                </c:pt>
                <c:pt idx="1069">
                  <c:v>7.6986000000000124E-2</c:v>
                </c:pt>
                <c:pt idx="1070">
                  <c:v>0.13536000000000001</c:v>
                </c:pt>
                <c:pt idx="1071">
                  <c:v>7.3320000000000024E-2</c:v>
                </c:pt>
                <c:pt idx="1072">
                  <c:v>0.16920000000000046</c:v>
                </c:pt>
                <c:pt idx="1073">
                  <c:v>0.18048000000000033</c:v>
                </c:pt>
                <c:pt idx="1074">
                  <c:v>8.4600000000000342E-2</c:v>
                </c:pt>
                <c:pt idx="1075">
                  <c:v>0.10152000000000012</c:v>
                </c:pt>
                <c:pt idx="1077">
                  <c:v>0.11928600000000029</c:v>
                </c:pt>
                <c:pt idx="1078">
                  <c:v>8.4600000000000342E-2</c:v>
                </c:pt>
                <c:pt idx="1079">
                  <c:v>8.4600000000000342E-2</c:v>
                </c:pt>
                <c:pt idx="1080">
                  <c:v>9.0240000000000042E-2</c:v>
                </c:pt>
                <c:pt idx="1081">
                  <c:v>0.17202000000000001</c:v>
                </c:pt>
                <c:pt idx="1082">
                  <c:v>7.8677999999999946</c:v>
                </c:pt>
                <c:pt idx="1083">
                  <c:v>18.66839999999992</c:v>
                </c:pt>
                <c:pt idx="1084">
                  <c:v>10.462200000000022</c:v>
                </c:pt>
                <c:pt idx="1085">
                  <c:v>0.10152000000000012</c:v>
                </c:pt>
                <c:pt idx="1086">
                  <c:v>0.13818</c:v>
                </c:pt>
                <c:pt idx="1087">
                  <c:v>5.9220000000000099E-2</c:v>
                </c:pt>
                <c:pt idx="1088">
                  <c:v>17.37120000000003</c:v>
                </c:pt>
                <c:pt idx="1089">
                  <c:v>0.23406000000000021</c:v>
                </c:pt>
                <c:pt idx="1090">
                  <c:v>7.3320000000000024E-2</c:v>
                </c:pt>
                <c:pt idx="1091">
                  <c:v>0.13254000000000021</c:v>
                </c:pt>
                <c:pt idx="1092">
                  <c:v>0.33840000000000092</c:v>
                </c:pt>
                <c:pt idx="1093">
                  <c:v>0.1212600000000002</c:v>
                </c:pt>
                <c:pt idx="1094">
                  <c:v>0.23406000000000021</c:v>
                </c:pt>
                <c:pt idx="1095">
                  <c:v>6.1193999999999997</c:v>
                </c:pt>
                <c:pt idx="1096">
                  <c:v>0.19458000000000031</c:v>
                </c:pt>
                <c:pt idx="1097">
                  <c:v>8.1780000000000047E-2</c:v>
                </c:pt>
                <c:pt idx="1098">
                  <c:v>18.047999999999988</c:v>
                </c:pt>
                <c:pt idx="1099">
                  <c:v>47.94</c:v>
                </c:pt>
                <c:pt idx="1100">
                  <c:v>0.12492600000000023</c:v>
                </c:pt>
                <c:pt idx="1101">
                  <c:v>7.6140000000000013E-2</c:v>
                </c:pt>
                <c:pt idx="1102">
                  <c:v>0.19176000000000043</c:v>
                </c:pt>
                <c:pt idx="1103">
                  <c:v>6.4860000000000306E-2</c:v>
                </c:pt>
                <c:pt idx="1104">
                  <c:v>7.6140000000000013E-2</c:v>
                </c:pt>
                <c:pt idx="1105">
                  <c:v>0.10998000000000002</c:v>
                </c:pt>
                <c:pt idx="1106">
                  <c:v>0.18330000000000021</c:v>
                </c:pt>
                <c:pt idx="1107">
                  <c:v>20.021999999999988</c:v>
                </c:pt>
                <c:pt idx="1108">
                  <c:v>16.919999999999987</c:v>
                </c:pt>
                <c:pt idx="1109">
                  <c:v>14.1</c:v>
                </c:pt>
                <c:pt idx="1110">
                  <c:v>6.2039999999999997</c:v>
                </c:pt>
                <c:pt idx="1111">
                  <c:v>33.839999999999996</c:v>
                </c:pt>
                <c:pt idx="1112">
                  <c:v>0.48222000000000032</c:v>
                </c:pt>
                <c:pt idx="1113">
                  <c:v>0.36942000000000091</c:v>
                </c:pt>
                <c:pt idx="1114">
                  <c:v>0.34686000000000217</c:v>
                </c:pt>
                <c:pt idx="1115">
                  <c:v>0.31584000000000068</c:v>
                </c:pt>
                <c:pt idx="1127">
                  <c:v>5.3580000000000023E-2</c:v>
                </c:pt>
                <c:pt idx="1130">
                  <c:v>2.8200000000000048E-2</c:v>
                </c:pt>
                <c:pt idx="1131">
                  <c:v>3.3840000000000016E-2</c:v>
                </c:pt>
                <c:pt idx="1132">
                  <c:v>3.9480000000000064E-2</c:v>
                </c:pt>
                <c:pt idx="1147">
                  <c:v>20.867999999999999</c:v>
                </c:pt>
                <c:pt idx="1148">
                  <c:v>18.047999999999988</c:v>
                </c:pt>
                <c:pt idx="1149">
                  <c:v>19.8246</c:v>
                </c:pt>
                <c:pt idx="1151">
                  <c:v>13.818</c:v>
                </c:pt>
                <c:pt idx="1152">
                  <c:v>4.7939999999999996</c:v>
                </c:pt>
                <c:pt idx="1153">
                  <c:v>16.919999999999987</c:v>
                </c:pt>
                <c:pt idx="1156">
                  <c:v>16.919999999999987</c:v>
                </c:pt>
                <c:pt idx="1159">
                  <c:v>2.3687999999999998</c:v>
                </c:pt>
                <c:pt idx="1161">
                  <c:v>8.4600000000000342E-2</c:v>
                </c:pt>
                <c:pt idx="1163">
                  <c:v>0.22560000000000024</c:v>
                </c:pt>
                <c:pt idx="1164">
                  <c:v>0.22560000000000024</c:v>
                </c:pt>
                <c:pt idx="1167">
                  <c:v>16.919999999999987</c:v>
                </c:pt>
                <c:pt idx="1168">
                  <c:v>20.021999999999988</c:v>
                </c:pt>
                <c:pt idx="1170">
                  <c:v>5.9219999999999997</c:v>
                </c:pt>
                <c:pt idx="1171">
                  <c:v>0.11280000000000009</c:v>
                </c:pt>
                <c:pt idx="1172">
                  <c:v>8.4600000000000342E-2</c:v>
                </c:pt>
                <c:pt idx="1174">
                  <c:v>0.39480000000000104</c:v>
                </c:pt>
                <c:pt idx="1177">
                  <c:v>4.7940000000000003E-2</c:v>
                </c:pt>
                <c:pt idx="1178">
                  <c:v>4.7940000000000003E-2</c:v>
                </c:pt>
                <c:pt idx="1421">
                  <c:v>0.59220000000000061</c:v>
                </c:pt>
                <c:pt idx="1422">
                  <c:v>1.2971999999999964</c:v>
                </c:pt>
                <c:pt idx="1423">
                  <c:v>1.3253999999999964</c:v>
                </c:pt>
                <c:pt idx="1424">
                  <c:v>9.447000000000001</c:v>
                </c:pt>
                <c:pt idx="1425">
                  <c:v>4.5683999999999996</c:v>
                </c:pt>
                <c:pt idx="1426">
                  <c:v>25.182599999999901</c:v>
                </c:pt>
                <c:pt idx="1428">
                  <c:v>1.1279999999999963</c:v>
                </c:pt>
                <c:pt idx="1429">
                  <c:v>2.1149999999999998</c:v>
                </c:pt>
                <c:pt idx="1430">
                  <c:v>2.3969999999999967</c:v>
                </c:pt>
                <c:pt idx="1431">
                  <c:v>2.1149999999999998</c:v>
                </c:pt>
                <c:pt idx="1432">
                  <c:v>1.3253999999999964</c:v>
                </c:pt>
                <c:pt idx="1433">
                  <c:v>1.4381999999999964</c:v>
                </c:pt>
                <c:pt idx="1434">
                  <c:v>1.9457999999999935</c:v>
                </c:pt>
                <c:pt idx="1435">
                  <c:v>1.6355999999999966</c:v>
                </c:pt>
                <c:pt idx="1436">
                  <c:v>2.1432000000000002</c:v>
                </c:pt>
                <c:pt idx="1437">
                  <c:v>2.0867999999999998</c:v>
                </c:pt>
                <c:pt idx="1438">
                  <c:v>2.8763999999999967</c:v>
                </c:pt>
                <c:pt idx="1439">
                  <c:v>2.0303999999999998</c:v>
                </c:pt>
                <c:pt idx="1440">
                  <c:v>1.8894</c:v>
                </c:pt>
                <c:pt idx="1441">
                  <c:v>5.0760000000000014</c:v>
                </c:pt>
                <c:pt idx="1442">
                  <c:v>2.5379999999999998</c:v>
                </c:pt>
                <c:pt idx="1443">
                  <c:v>2.0867999999999998</c:v>
                </c:pt>
                <c:pt idx="1444">
                  <c:v>1.8048</c:v>
                </c:pt>
                <c:pt idx="1445">
                  <c:v>2.2559999999999998</c:v>
                </c:pt>
                <c:pt idx="1446">
                  <c:v>3.0173999999999999</c:v>
                </c:pt>
                <c:pt idx="1447">
                  <c:v>2.4815999999999998</c:v>
                </c:pt>
                <c:pt idx="1448">
                  <c:v>2.0303999999999998</c:v>
                </c:pt>
                <c:pt idx="1449">
                  <c:v>3.8351999999999977</c:v>
                </c:pt>
                <c:pt idx="1450">
                  <c:v>4.5119999999999996</c:v>
                </c:pt>
                <c:pt idx="1451">
                  <c:v>4.7939999999999996</c:v>
                </c:pt>
                <c:pt idx="1452">
                  <c:v>3.948</c:v>
                </c:pt>
                <c:pt idx="1453">
                  <c:v>4.1453999999999995</c:v>
                </c:pt>
                <c:pt idx="1454">
                  <c:v>3.4967999999999977</c:v>
                </c:pt>
                <c:pt idx="1455">
                  <c:v>4.2864000000000004</c:v>
                </c:pt>
                <c:pt idx="1456">
                  <c:v>3.948</c:v>
                </c:pt>
                <c:pt idx="1457">
                  <c:v>3.7787999999999999</c:v>
                </c:pt>
                <c:pt idx="1458">
                  <c:v>4.1736000000000004</c:v>
                </c:pt>
                <c:pt idx="1459">
                  <c:v>3.3839999999999999</c:v>
                </c:pt>
                <c:pt idx="1460">
                  <c:v>4.4838000000000013</c:v>
                </c:pt>
                <c:pt idx="1461">
                  <c:v>4.2018000000000004</c:v>
                </c:pt>
                <c:pt idx="1462">
                  <c:v>2.8763999999999967</c:v>
                </c:pt>
                <c:pt idx="1463">
                  <c:v>4.2018000000000004</c:v>
                </c:pt>
                <c:pt idx="1464">
                  <c:v>3.5813999999999999</c:v>
                </c:pt>
                <c:pt idx="1465">
                  <c:v>2.9891999999999999</c:v>
                </c:pt>
                <c:pt idx="1466">
                  <c:v>6.4014000000000024</c:v>
                </c:pt>
                <c:pt idx="1467">
                  <c:v>1.9740000000000002</c:v>
                </c:pt>
                <c:pt idx="1468">
                  <c:v>7.8113999999999999</c:v>
                </c:pt>
                <c:pt idx="1469">
                  <c:v>11.110800000000001</c:v>
                </c:pt>
                <c:pt idx="1470">
                  <c:v>1.1562000000000001</c:v>
                </c:pt>
                <c:pt idx="1471">
                  <c:v>1.0997999999999963</c:v>
                </c:pt>
                <c:pt idx="1472">
                  <c:v>0.84600000000000164</c:v>
                </c:pt>
                <c:pt idx="1473">
                  <c:v>11.110800000000001</c:v>
                </c:pt>
                <c:pt idx="1474">
                  <c:v>0.81780000000000164</c:v>
                </c:pt>
                <c:pt idx="1475">
                  <c:v>0.73320000000000163</c:v>
                </c:pt>
                <c:pt idx="1476">
                  <c:v>10.575000000000022</c:v>
                </c:pt>
                <c:pt idx="1477">
                  <c:v>0.47940000000000038</c:v>
                </c:pt>
                <c:pt idx="1478">
                  <c:v>0.59220000000000061</c:v>
                </c:pt>
                <c:pt idx="1479">
                  <c:v>9.531600000000001</c:v>
                </c:pt>
                <c:pt idx="1480">
                  <c:v>10.067400000000022</c:v>
                </c:pt>
                <c:pt idx="1481">
                  <c:v>10.039200000000001</c:v>
                </c:pt>
                <c:pt idx="1482">
                  <c:v>9.757200000000001</c:v>
                </c:pt>
                <c:pt idx="1483">
                  <c:v>11.336400000000022</c:v>
                </c:pt>
                <c:pt idx="1484">
                  <c:v>4.6529999999999845</c:v>
                </c:pt>
                <c:pt idx="1485">
                  <c:v>0.53580000000000005</c:v>
                </c:pt>
                <c:pt idx="1486">
                  <c:v>4.6811999999999987</c:v>
                </c:pt>
                <c:pt idx="1487">
                  <c:v>4.6247999999999845</c:v>
                </c:pt>
                <c:pt idx="1488">
                  <c:v>0.56400000000000061</c:v>
                </c:pt>
                <c:pt idx="1489">
                  <c:v>0.40044000000000002</c:v>
                </c:pt>
                <c:pt idx="1490">
                  <c:v>0.64860000000000184</c:v>
                </c:pt>
                <c:pt idx="1491">
                  <c:v>1.2125999999999963</c:v>
                </c:pt>
                <c:pt idx="1492">
                  <c:v>4.3145999999999844</c:v>
                </c:pt>
                <c:pt idx="1493">
                  <c:v>2.4251999999999998</c:v>
                </c:pt>
                <c:pt idx="1494">
                  <c:v>1.3253999999999964</c:v>
                </c:pt>
                <c:pt idx="1495">
                  <c:v>0.76140000000000163</c:v>
                </c:pt>
                <c:pt idx="1496">
                  <c:v>1.3479599999999998</c:v>
                </c:pt>
                <c:pt idx="1497">
                  <c:v>4.3145999999999844</c:v>
                </c:pt>
                <c:pt idx="1498">
                  <c:v>1.6327800000000001</c:v>
                </c:pt>
                <c:pt idx="1499">
                  <c:v>13.4232</c:v>
                </c:pt>
                <c:pt idx="1500">
                  <c:v>1.38462</c:v>
                </c:pt>
                <c:pt idx="1501">
                  <c:v>0.98699999999999999</c:v>
                </c:pt>
                <c:pt idx="1502">
                  <c:v>5.9502000000000024</c:v>
                </c:pt>
                <c:pt idx="1503">
                  <c:v>15.7638</c:v>
                </c:pt>
                <c:pt idx="1504">
                  <c:v>4.0043999999999995</c:v>
                </c:pt>
                <c:pt idx="1505">
                  <c:v>3.6659999999999999</c:v>
                </c:pt>
                <c:pt idx="1506">
                  <c:v>1.3253999999999964</c:v>
                </c:pt>
                <c:pt idx="1507">
                  <c:v>4.2018000000000004</c:v>
                </c:pt>
                <c:pt idx="1508">
                  <c:v>13.7616</c:v>
                </c:pt>
                <c:pt idx="1509">
                  <c:v>4.4273999999999996</c:v>
                </c:pt>
                <c:pt idx="1510">
                  <c:v>4.5683999999999996</c:v>
                </c:pt>
                <c:pt idx="1511">
                  <c:v>8.4318000000000008</c:v>
                </c:pt>
                <c:pt idx="1512">
                  <c:v>5.2734000000000014</c:v>
                </c:pt>
                <c:pt idx="1513">
                  <c:v>11.082600000000022</c:v>
                </c:pt>
                <c:pt idx="1514">
                  <c:v>10.377600000000022</c:v>
                </c:pt>
                <c:pt idx="1515">
                  <c:v>4.8503999999999996</c:v>
                </c:pt>
                <c:pt idx="1516">
                  <c:v>15.933</c:v>
                </c:pt>
                <c:pt idx="1517">
                  <c:v>16.581599999999955</c:v>
                </c:pt>
                <c:pt idx="1518">
                  <c:v>2.3321399999999977</c:v>
                </c:pt>
                <c:pt idx="1519">
                  <c:v>12.013200000000001</c:v>
                </c:pt>
                <c:pt idx="1520">
                  <c:v>11.928600000000001</c:v>
                </c:pt>
                <c:pt idx="1521">
                  <c:v>4.3145999999999844</c:v>
                </c:pt>
                <c:pt idx="1522">
                  <c:v>1.5481800000000001</c:v>
                </c:pt>
                <c:pt idx="1523">
                  <c:v>4.0607999999999995</c:v>
                </c:pt>
                <c:pt idx="1524">
                  <c:v>1.8612</c:v>
                </c:pt>
                <c:pt idx="1525">
                  <c:v>13.818</c:v>
                </c:pt>
                <c:pt idx="1526">
                  <c:v>15.9612</c:v>
                </c:pt>
                <c:pt idx="1527">
                  <c:v>8.2343999999999991</c:v>
                </c:pt>
                <c:pt idx="1528">
                  <c:v>3.6659999999999999</c:v>
                </c:pt>
                <c:pt idx="1529">
                  <c:v>2.0867999999999998</c:v>
                </c:pt>
                <c:pt idx="1530">
                  <c:v>18.5274</c:v>
                </c:pt>
                <c:pt idx="1531">
                  <c:v>3.2711999999999999</c:v>
                </c:pt>
                <c:pt idx="1532">
                  <c:v>11.167200000000001</c:v>
                </c:pt>
                <c:pt idx="1533">
                  <c:v>14.466600000000026</c:v>
                </c:pt>
                <c:pt idx="1534">
                  <c:v>1.9796399999999956</c:v>
                </c:pt>
                <c:pt idx="1535">
                  <c:v>14.382000000000026</c:v>
                </c:pt>
                <c:pt idx="1536">
                  <c:v>17.2302</c:v>
                </c:pt>
                <c:pt idx="1537">
                  <c:v>13.451400000000024</c:v>
                </c:pt>
                <c:pt idx="1538">
                  <c:v>10.969800000000022</c:v>
                </c:pt>
                <c:pt idx="1539">
                  <c:v>13.5642</c:v>
                </c:pt>
                <c:pt idx="1540">
                  <c:v>3.5249999999999999</c:v>
                </c:pt>
                <c:pt idx="1541">
                  <c:v>5.3579999999999846</c:v>
                </c:pt>
                <c:pt idx="1542">
                  <c:v>3.4685999999999999</c:v>
                </c:pt>
                <c:pt idx="1543">
                  <c:v>2.0021999999999998</c:v>
                </c:pt>
                <c:pt idx="1544">
                  <c:v>3.0737999999999999</c:v>
                </c:pt>
                <c:pt idx="1545">
                  <c:v>1.7766000000000033</c:v>
                </c:pt>
                <c:pt idx="1546">
                  <c:v>1.8894</c:v>
                </c:pt>
                <c:pt idx="1547">
                  <c:v>2.0303999999999998</c:v>
                </c:pt>
                <c:pt idx="1548">
                  <c:v>5.0196000000000014</c:v>
                </c:pt>
                <c:pt idx="1549">
                  <c:v>1.68354</c:v>
                </c:pt>
                <c:pt idx="1550">
                  <c:v>3.1301999999999999</c:v>
                </c:pt>
                <c:pt idx="1551">
                  <c:v>3.6659999999999999</c:v>
                </c:pt>
                <c:pt idx="1552">
                  <c:v>1.7258399999999998</c:v>
                </c:pt>
                <c:pt idx="1553">
                  <c:v>4.8503999999999996</c:v>
                </c:pt>
                <c:pt idx="1554">
                  <c:v>2.3405999999999998</c:v>
                </c:pt>
                <c:pt idx="1555">
                  <c:v>5.1041999999999845</c:v>
                </c:pt>
                <c:pt idx="1556">
                  <c:v>1.833</c:v>
                </c:pt>
                <c:pt idx="1557">
                  <c:v>3.2711999999999999</c:v>
                </c:pt>
                <c:pt idx="1558">
                  <c:v>3.1301999999999999</c:v>
                </c:pt>
                <c:pt idx="1559">
                  <c:v>1.5679199999999998</c:v>
                </c:pt>
                <c:pt idx="1560">
                  <c:v>4.7939999999999996</c:v>
                </c:pt>
                <c:pt idx="1561">
                  <c:v>3.3275999999999999</c:v>
                </c:pt>
                <c:pt idx="1562">
                  <c:v>2.5661999999999998</c:v>
                </c:pt>
                <c:pt idx="1563">
                  <c:v>2.5379999999999998</c:v>
                </c:pt>
                <c:pt idx="1564">
                  <c:v>0.56400000000000061</c:v>
                </c:pt>
                <c:pt idx="1565">
                  <c:v>1.6355999999999966</c:v>
                </c:pt>
                <c:pt idx="1566">
                  <c:v>2.0585999999999998</c:v>
                </c:pt>
                <c:pt idx="1567">
                  <c:v>2.5379999999999998</c:v>
                </c:pt>
                <c:pt idx="1568">
                  <c:v>3.1583999999999999</c:v>
                </c:pt>
                <c:pt idx="1569">
                  <c:v>3.8069999999999977</c:v>
                </c:pt>
                <c:pt idx="1570">
                  <c:v>10.744199999999999</c:v>
                </c:pt>
                <c:pt idx="1571">
                  <c:v>11.110800000000001</c:v>
                </c:pt>
                <c:pt idx="1587">
                  <c:v>1.0997999999999963</c:v>
                </c:pt>
                <c:pt idx="1588">
                  <c:v>0.22560000000000024</c:v>
                </c:pt>
                <c:pt idx="1589">
                  <c:v>0.14100000000000001</c:v>
                </c:pt>
                <c:pt idx="1590">
                  <c:v>1.6919999999999966</c:v>
                </c:pt>
                <c:pt idx="1591">
                  <c:v>1.1844000000000001</c:v>
                </c:pt>
                <c:pt idx="1592">
                  <c:v>0.62040000000000062</c:v>
                </c:pt>
                <c:pt idx="1593">
                  <c:v>0.67680000000000284</c:v>
                </c:pt>
                <c:pt idx="1594">
                  <c:v>0.67680000000000284</c:v>
                </c:pt>
                <c:pt idx="1595">
                  <c:v>0.78960000000000063</c:v>
                </c:pt>
                <c:pt idx="1596">
                  <c:v>0.70500000000000163</c:v>
                </c:pt>
                <c:pt idx="1597">
                  <c:v>2.2842000000000002</c:v>
                </c:pt>
                <c:pt idx="1598">
                  <c:v>1.9175999999999935</c:v>
                </c:pt>
                <c:pt idx="1599">
                  <c:v>0.50760000000000005</c:v>
                </c:pt>
                <c:pt idx="1600">
                  <c:v>0.50760000000000005</c:v>
                </c:pt>
                <c:pt idx="1601">
                  <c:v>0.45120000000000005</c:v>
                </c:pt>
                <c:pt idx="1602">
                  <c:v>0.93060000000000065</c:v>
                </c:pt>
                <c:pt idx="1603">
                  <c:v>0.42300000000000032</c:v>
                </c:pt>
                <c:pt idx="1604">
                  <c:v>0.25380000000000008</c:v>
                </c:pt>
                <c:pt idx="1605">
                  <c:v>0.11280000000000009</c:v>
                </c:pt>
                <c:pt idx="1606">
                  <c:v>0.11280000000000009</c:v>
                </c:pt>
                <c:pt idx="1607">
                  <c:v>0.11280000000000009</c:v>
                </c:pt>
                <c:pt idx="1608">
                  <c:v>0.11280000000000009</c:v>
                </c:pt>
                <c:pt idx="1609">
                  <c:v>1.6637999999999966</c:v>
                </c:pt>
                <c:pt idx="1610">
                  <c:v>0.84600000000000164</c:v>
                </c:pt>
                <c:pt idx="1611">
                  <c:v>0.45120000000000005</c:v>
                </c:pt>
                <c:pt idx="1612">
                  <c:v>0.33840000000000092</c:v>
                </c:pt>
                <c:pt idx="1613">
                  <c:v>1.3817999999999964</c:v>
                </c:pt>
                <c:pt idx="1614">
                  <c:v>0.33840000000000092</c:v>
                </c:pt>
                <c:pt idx="1615">
                  <c:v>0.70500000000000163</c:v>
                </c:pt>
                <c:pt idx="1616">
                  <c:v>0.25380000000000008</c:v>
                </c:pt>
                <c:pt idx="1617">
                  <c:v>0.31020000000000031</c:v>
                </c:pt>
                <c:pt idx="1618">
                  <c:v>0.56400000000000061</c:v>
                </c:pt>
                <c:pt idx="1619">
                  <c:v>0.62040000000000062</c:v>
                </c:pt>
                <c:pt idx="1620">
                  <c:v>0.22560000000000024</c:v>
                </c:pt>
                <c:pt idx="1621">
                  <c:v>0.11280000000000009</c:v>
                </c:pt>
                <c:pt idx="1622">
                  <c:v>0.11280000000000009</c:v>
                </c:pt>
                <c:pt idx="1623">
                  <c:v>0.11280000000000009</c:v>
                </c:pt>
                <c:pt idx="1624">
                  <c:v>1.1562000000000001</c:v>
                </c:pt>
                <c:pt idx="1625">
                  <c:v>0.11280000000000009</c:v>
                </c:pt>
                <c:pt idx="1626">
                  <c:v>8.4600000000000342E-2</c:v>
                </c:pt>
                <c:pt idx="1627">
                  <c:v>0.11280000000000009</c:v>
                </c:pt>
                <c:pt idx="1628">
                  <c:v>0.11280000000000009</c:v>
                </c:pt>
                <c:pt idx="1629">
                  <c:v>0.14100000000000001</c:v>
                </c:pt>
                <c:pt idx="1630">
                  <c:v>0.11280000000000009</c:v>
                </c:pt>
                <c:pt idx="1631">
                  <c:v>8.4600000000000342E-2</c:v>
                </c:pt>
                <c:pt idx="1632">
                  <c:v>0.11280000000000009</c:v>
                </c:pt>
                <c:pt idx="1633">
                  <c:v>0.11280000000000009</c:v>
                </c:pt>
                <c:pt idx="1634">
                  <c:v>0.14100000000000001</c:v>
                </c:pt>
                <c:pt idx="1635">
                  <c:v>0.11280000000000009</c:v>
                </c:pt>
                <c:pt idx="1636">
                  <c:v>0.11280000000000009</c:v>
                </c:pt>
                <c:pt idx="1637">
                  <c:v>0.19740000000000046</c:v>
                </c:pt>
                <c:pt idx="1638">
                  <c:v>0.14100000000000001</c:v>
                </c:pt>
                <c:pt idx="1639">
                  <c:v>8.4600000000000342E-2</c:v>
                </c:pt>
                <c:pt idx="1640">
                  <c:v>1.9175999999999935</c:v>
                </c:pt>
                <c:pt idx="1641">
                  <c:v>1.9457999999999935</c:v>
                </c:pt>
                <c:pt idx="1642">
                  <c:v>0.11280000000000009</c:v>
                </c:pt>
                <c:pt idx="1643">
                  <c:v>0.11280000000000009</c:v>
                </c:pt>
                <c:pt idx="1644">
                  <c:v>0.11280000000000009</c:v>
                </c:pt>
                <c:pt idx="1645">
                  <c:v>0.14100000000000001</c:v>
                </c:pt>
                <c:pt idx="1646">
                  <c:v>0.14100000000000001</c:v>
                </c:pt>
                <c:pt idx="1647">
                  <c:v>0.11280000000000009</c:v>
                </c:pt>
                <c:pt idx="1648">
                  <c:v>0.11280000000000009</c:v>
                </c:pt>
                <c:pt idx="1649">
                  <c:v>2.2559999999999998</c:v>
                </c:pt>
                <c:pt idx="1650">
                  <c:v>1.4663999999999964</c:v>
                </c:pt>
                <c:pt idx="1651">
                  <c:v>1.0997999999999963</c:v>
                </c:pt>
                <c:pt idx="1652">
                  <c:v>1.0715999999999963</c:v>
                </c:pt>
                <c:pt idx="1653">
                  <c:v>0.11280000000000009</c:v>
                </c:pt>
                <c:pt idx="1654">
                  <c:v>1.8048</c:v>
                </c:pt>
                <c:pt idx="1655">
                  <c:v>0.14100000000000001</c:v>
                </c:pt>
                <c:pt idx="1656">
                  <c:v>2.5097999999999998</c:v>
                </c:pt>
                <c:pt idx="1657">
                  <c:v>1.1279999999999963</c:v>
                </c:pt>
                <c:pt idx="1658">
                  <c:v>0.11280000000000009</c:v>
                </c:pt>
                <c:pt idx="1659">
                  <c:v>1.0715999999999963</c:v>
                </c:pt>
                <c:pt idx="1660">
                  <c:v>0.11280000000000009</c:v>
                </c:pt>
                <c:pt idx="1661">
                  <c:v>0.11280000000000009</c:v>
                </c:pt>
                <c:pt idx="1662">
                  <c:v>1.0433999999999963</c:v>
                </c:pt>
                <c:pt idx="1663">
                  <c:v>0.14100000000000001</c:v>
                </c:pt>
                <c:pt idx="1664">
                  <c:v>2.1713999999999998</c:v>
                </c:pt>
                <c:pt idx="1665">
                  <c:v>1.1279999999999963</c:v>
                </c:pt>
                <c:pt idx="1666">
                  <c:v>2.2842000000000002</c:v>
                </c:pt>
                <c:pt idx="1667">
                  <c:v>1.0715999999999963</c:v>
                </c:pt>
                <c:pt idx="1668">
                  <c:v>2.0585999999999998</c:v>
                </c:pt>
                <c:pt idx="1669">
                  <c:v>0.31020000000000031</c:v>
                </c:pt>
                <c:pt idx="1670">
                  <c:v>2.0021999999999998</c:v>
                </c:pt>
                <c:pt idx="1671">
                  <c:v>1.6919999999999966</c:v>
                </c:pt>
                <c:pt idx="1672">
                  <c:v>0.11280000000000009</c:v>
                </c:pt>
                <c:pt idx="1673">
                  <c:v>1.6355999999999966</c:v>
                </c:pt>
                <c:pt idx="1674">
                  <c:v>0.28200000000000008</c:v>
                </c:pt>
                <c:pt idx="1675">
                  <c:v>1.7202000000000033</c:v>
                </c:pt>
                <c:pt idx="1676">
                  <c:v>2.3405999999999998</c:v>
                </c:pt>
                <c:pt idx="1677">
                  <c:v>1.1279999999999963</c:v>
                </c:pt>
                <c:pt idx="1678">
                  <c:v>1.6073999999999966</c:v>
                </c:pt>
                <c:pt idx="1679">
                  <c:v>0.53580000000000005</c:v>
                </c:pt>
                <c:pt idx="1680">
                  <c:v>0.31020000000000031</c:v>
                </c:pt>
                <c:pt idx="1681">
                  <c:v>2.0303999999999998</c:v>
                </c:pt>
                <c:pt idx="1682">
                  <c:v>2.1995999999999998</c:v>
                </c:pt>
                <c:pt idx="1683">
                  <c:v>0.45120000000000005</c:v>
                </c:pt>
                <c:pt idx="1684">
                  <c:v>0.19740000000000046</c:v>
                </c:pt>
                <c:pt idx="1685">
                  <c:v>0.31020000000000031</c:v>
                </c:pt>
                <c:pt idx="1686">
                  <c:v>0.81780000000000164</c:v>
                </c:pt>
                <c:pt idx="1687">
                  <c:v>0.45120000000000005</c:v>
                </c:pt>
                <c:pt idx="1688">
                  <c:v>0.31020000000000031</c:v>
                </c:pt>
                <c:pt idx="1689">
                  <c:v>0.62040000000000062</c:v>
                </c:pt>
                <c:pt idx="1690">
                  <c:v>0.28200000000000008</c:v>
                </c:pt>
                <c:pt idx="1691">
                  <c:v>0.42300000000000032</c:v>
                </c:pt>
                <c:pt idx="1692">
                  <c:v>0.45120000000000005</c:v>
                </c:pt>
                <c:pt idx="1693">
                  <c:v>0.36660000000000031</c:v>
                </c:pt>
                <c:pt idx="1694">
                  <c:v>0.42300000000000032</c:v>
                </c:pt>
                <c:pt idx="1695">
                  <c:v>0.33840000000000092</c:v>
                </c:pt>
                <c:pt idx="1696">
                  <c:v>0.50760000000000005</c:v>
                </c:pt>
                <c:pt idx="1697">
                  <c:v>0.25380000000000008</c:v>
                </c:pt>
                <c:pt idx="1698">
                  <c:v>0.50760000000000005</c:v>
                </c:pt>
                <c:pt idx="1699">
                  <c:v>0.28200000000000008</c:v>
                </c:pt>
                <c:pt idx="1700">
                  <c:v>2.2278000000000002</c:v>
                </c:pt>
                <c:pt idx="1701">
                  <c:v>0.87420000000000164</c:v>
                </c:pt>
                <c:pt idx="1702">
                  <c:v>1.1279999999999963</c:v>
                </c:pt>
                <c:pt idx="1703">
                  <c:v>0.50760000000000005</c:v>
                </c:pt>
                <c:pt idx="1704">
                  <c:v>0.42300000000000032</c:v>
                </c:pt>
                <c:pt idx="1705">
                  <c:v>0.81780000000000164</c:v>
                </c:pt>
                <c:pt idx="1706">
                  <c:v>0.53580000000000005</c:v>
                </c:pt>
                <c:pt idx="1707">
                  <c:v>0.90239999999999998</c:v>
                </c:pt>
                <c:pt idx="1708">
                  <c:v>0.76140000000000163</c:v>
                </c:pt>
                <c:pt idx="1709">
                  <c:v>0.25380000000000008</c:v>
                </c:pt>
                <c:pt idx="1710">
                  <c:v>0.33840000000000092</c:v>
                </c:pt>
                <c:pt idx="1711">
                  <c:v>0.59220000000000061</c:v>
                </c:pt>
                <c:pt idx="1712">
                  <c:v>0.56400000000000061</c:v>
                </c:pt>
                <c:pt idx="1713">
                  <c:v>0.50760000000000005</c:v>
                </c:pt>
                <c:pt idx="1714">
                  <c:v>0.50760000000000005</c:v>
                </c:pt>
                <c:pt idx="1715">
                  <c:v>0.39480000000000104</c:v>
                </c:pt>
                <c:pt idx="1716">
                  <c:v>0.33840000000000092</c:v>
                </c:pt>
                <c:pt idx="1717">
                  <c:v>0.47940000000000038</c:v>
                </c:pt>
                <c:pt idx="1718">
                  <c:v>0.16920000000000046</c:v>
                </c:pt>
                <c:pt idx="1719">
                  <c:v>0.56400000000000061</c:v>
                </c:pt>
                <c:pt idx="1720">
                  <c:v>0.45120000000000005</c:v>
                </c:pt>
                <c:pt idx="1721">
                  <c:v>0.33840000000000092</c:v>
                </c:pt>
                <c:pt idx="1722">
                  <c:v>0.45120000000000005</c:v>
                </c:pt>
                <c:pt idx="1723">
                  <c:v>0.31020000000000031</c:v>
                </c:pt>
                <c:pt idx="1724">
                  <c:v>0.22560000000000024</c:v>
                </c:pt>
                <c:pt idx="1725">
                  <c:v>0.28200000000000008</c:v>
                </c:pt>
                <c:pt idx="1726">
                  <c:v>0.28200000000000008</c:v>
                </c:pt>
                <c:pt idx="1727">
                  <c:v>0.16920000000000046</c:v>
                </c:pt>
                <c:pt idx="1728">
                  <c:v>0.50760000000000005</c:v>
                </c:pt>
                <c:pt idx="1729">
                  <c:v>0.14100000000000001</c:v>
                </c:pt>
                <c:pt idx="1730">
                  <c:v>0.59220000000000061</c:v>
                </c:pt>
                <c:pt idx="1731">
                  <c:v>0.28200000000000008</c:v>
                </c:pt>
                <c:pt idx="1732">
                  <c:v>0.22560000000000024</c:v>
                </c:pt>
                <c:pt idx="1733">
                  <c:v>2.1432000000000002</c:v>
                </c:pt>
                <c:pt idx="1734">
                  <c:v>0.19740000000000046</c:v>
                </c:pt>
                <c:pt idx="1735">
                  <c:v>0.25380000000000008</c:v>
                </c:pt>
                <c:pt idx="1736">
                  <c:v>0.14100000000000001</c:v>
                </c:pt>
                <c:pt idx="1737">
                  <c:v>0.76140000000000163</c:v>
                </c:pt>
                <c:pt idx="1738">
                  <c:v>0.22560000000000024</c:v>
                </c:pt>
                <c:pt idx="1739">
                  <c:v>0.22560000000000024</c:v>
                </c:pt>
                <c:pt idx="1740">
                  <c:v>0.22560000000000024</c:v>
                </c:pt>
                <c:pt idx="1741">
                  <c:v>0.16920000000000046</c:v>
                </c:pt>
                <c:pt idx="1742">
                  <c:v>0.90239999999999998</c:v>
                </c:pt>
                <c:pt idx="1743">
                  <c:v>0.28200000000000008</c:v>
                </c:pt>
                <c:pt idx="1744">
                  <c:v>1.1562000000000001</c:v>
                </c:pt>
                <c:pt idx="1745">
                  <c:v>0.22560000000000024</c:v>
                </c:pt>
                <c:pt idx="1746">
                  <c:v>0.64860000000000184</c:v>
                </c:pt>
                <c:pt idx="1747">
                  <c:v>0.33840000000000092</c:v>
                </c:pt>
                <c:pt idx="1748">
                  <c:v>1.0433999999999963</c:v>
                </c:pt>
                <c:pt idx="1749">
                  <c:v>0.53580000000000005</c:v>
                </c:pt>
                <c:pt idx="1750">
                  <c:v>0.87420000000000164</c:v>
                </c:pt>
                <c:pt idx="1751">
                  <c:v>0.59220000000000061</c:v>
                </c:pt>
                <c:pt idx="1752">
                  <c:v>1.0151999999999957</c:v>
                </c:pt>
                <c:pt idx="1753">
                  <c:v>0.19740000000000046</c:v>
                </c:pt>
                <c:pt idx="1754">
                  <c:v>0.84600000000000164</c:v>
                </c:pt>
                <c:pt idx="1755">
                  <c:v>0.73320000000000163</c:v>
                </c:pt>
                <c:pt idx="1756">
                  <c:v>1.2407999999999964</c:v>
                </c:pt>
                <c:pt idx="1757">
                  <c:v>0.84600000000000164</c:v>
                </c:pt>
                <c:pt idx="1758">
                  <c:v>0.87420000000000164</c:v>
                </c:pt>
                <c:pt idx="1759">
                  <c:v>0.98699999999999999</c:v>
                </c:pt>
                <c:pt idx="1760">
                  <c:v>0.98699999999999999</c:v>
                </c:pt>
                <c:pt idx="1761">
                  <c:v>0.22560000000000024</c:v>
                </c:pt>
                <c:pt idx="1762">
                  <c:v>0.87420000000000164</c:v>
                </c:pt>
                <c:pt idx="1763">
                  <c:v>1.2689999999999964</c:v>
                </c:pt>
                <c:pt idx="1764">
                  <c:v>0.47940000000000038</c:v>
                </c:pt>
                <c:pt idx="1765">
                  <c:v>0.78960000000000063</c:v>
                </c:pt>
                <c:pt idx="1766">
                  <c:v>0.93060000000000065</c:v>
                </c:pt>
                <c:pt idx="1767">
                  <c:v>1.1844000000000001</c:v>
                </c:pt>
                <c:pt idx="1768">
                  <c:v>1.1279999999999963</c:v>
                </c:pt>
                <c:pt idx="1769">
                  <c:v>0.90239999999999998</c:v>
                </c:pt>
                <c:pt idx="1770">
                  <c:v>1.1562000000000001</c:v>
                </c:pt>
                <c:pt idx="1771">
                  <c:v>1.3253999999999964</c:v>
                </c:pt>
                <c:pt idx="1772">
                  <c:v>1.0151999999999957</c:v>
                </c:pt>
                <c:pt idx="1773">
                  <c:v>1.0151999999999957</c:v>
                </c:pt>
                <c:pt idx="1774">
                  <c:v>0.93060000000000065</c:v>
                </c:pt>
                <c:pt idx="1775">
                  <c:v>0.33840000000000092</c:v>
                </c:pt>
                <c:pt idx="1776">
                  <c:v>0.36660000000000031</c:v>
                </c:pt>
                <c:pt idx="1777">
                  <c:v>0.95880000000000165</c:v>
                </c:pt>
                <c:pt idx="1778">
                  <c:v>0.56400000000000061</c:v>
                </c:pt>
                <c:pt idx="1779">
                  <c:v>0.84600000000000164</c:v>
                </c:pt>
                <c:pt idx="1780">
                  <c:v>0.16920000000000046</c:v>
                </c:pt>
                <c:pt idx="1808">
                  <c:v>4.2582000000000004</c:v>
                </c:pt>
                <c:pt idx="1809">
                  <c:v>5.1323999999999996</c:v>
                </c:pt>
                <c:pt idx="1810">
                  <c:v>2.4251999999999998</c:v>
                </c:pt>
                <c:pt idx="1811">
                  <c:v>1.6919999999999966</c:v>
                </c:pt>
                <c:pt idx="1812">
                  <c:v>2.5943999999999998</c:v>
                </c:pt>
                <c:pt idx="1813">
                  <c:v>1.8894</c:v>
                </c:pt>
                <c:pt idx="1814">
                  <c:v>1.6637999999999966</c:v>
                </c:pt>
                <c:pt idx="1815">
                  <c:v>2.7636000000000012</c:v>
                </c:pt>
                <c:pt idx="1816">
                  <c:v>0.22560000000000024</c:v>
                </c:pt>
                <c:pt idx="1817">
                  <c:v>5.6400000000000033E-2</c:v>
                </c:pt>
                <c:pt idx="1818">
                  <c:v>5.6400000000000033E-2</c:v>
                </c:pt>
                <c:pt idx="1819">
                  <c:v>8.4600000000000342E-2</c:v>
                </c:pt>
                <c:pt idx="1825">
                  <c:v>0.73320000000000163</c:v>
                </c:pt>
                <c:pt idx="1826">
                  <c:v>0.36660000000000031</c:v>
                </c:pt>
                <c:pt idx="1827">
                  <c:v>5.4143999999999997</c:v>
                </c:pt>
                <c:pt idx="1828">
                  <c:v>0.45120000000000005</c:v>
                </c:pt>
                <c:pt idx="1829">
                  <c:v>0.33840000000000092</c:v>
                </c:pt>
                <c:pt idx="1830">
                  <c:v>0.25380000000000008</c:v>
                </c:pt>
                <c:pt idx="1831">
                  <c:v>1.8048</c:v>
                </c:pt>
                <c:pt idx="1832">
                  <c:v>2.3969999999999967</c:v>
                </c:pt>
                <c:pt idx="1833">
                  <c:v>0.87420000000000164</c:v>
                </c:pt>
                <c:pt idx="1834">
                  <c:v>1.2971999999999964</c:v>
                </c:pt>
                <c:pt idx="1835">
                  <c:v>0.45120000000000005</c:v>
                </c:pt>
                <c:pt idx="1836">
                  <c:v>0.14100000000000001</c:v>
                </c:pt>
                <c:pt idx="1837">
                  <c:v>1.5791999999999966</c:v>
                </c:pt>
                <c:pt idx="1838">
                  <c:v>0.81215999999999999</c:v>
                </c:pt>
                <c:pt idx="1839">
                  <c:v>8.4600000000000342E-2</c:v>
                </c:pt>
                <c:pt idx="1840">
                  <c:v>1.2125999999999963</c:v>
                </c:pt>
                <c:pt idx="1841">
                  <c:v>1.1562000000000001</c:v>
                </c:pt>
                <c:pt idx="1842">
                  <c:v>2.5379999999999998</c:v>
                </c:pt>
                <c:pt idx="1843">
                  <c:v>1.41</c:v>
                </c:pt>
                <c:pt idx="1844">
                  <c:v>0.73320000000000163</c:v>
                </c:pt>
                <c:pt idx="1845">
                  <c:v>1.1026199999999999</c:v>
                </c:pt>
                <c:pt idx="1846">
                  <c:v>3.5249999999999999</c:v>
                </c:pt>
                <c:pt idx="1847">
                  <c:v>1.8894</c:v>
                </c:pt>
                <c:pt idx="1848">
                  <c:v>0.39480000000000104</c:v>
                </c:pt>
                <c:pt idx="1849">
                  <c:v>5.4990000000000014</c:v>
                </c:pt>
                <c:pt idx="1850">
                  <c:v>0.39480000000000104</c:v>
                </c:pt>
                <c:pt idx="1851">
                  <c:v>0.39480000000000104</c:v>
                </c:pt>
                <c:pt idx="1852">
                  <c:v>2.8200000000000048E-2</c:v>
                </c:pt>
                <c:pt idx="1853">
                  <c:v>0.36660000000000031</c:v>
                </c:pt>
                <c:pt idx="1854">
                  <c:v>0.39480000000000104</c:v>
                </c:pt>
                <c:pt idx="1855">
                  <c:v>0.39480000000000104</c:v>
                </c:pt>
                <c:pt idx="1856">
                  <c:v>0.42300000000000032</c:v>
                </c:pt>
                <c:pt idx="1857">
                  <c:v>0.42300000000000032</c:v>
                </c:pt>
                <c:pt idx="1858">
                  <c:v>0.42300000000000032</c:v>
                </c:pt>
                <c:pt idx="1859">
                  <c:v>2.0021999999999998</c:v>
                </c:pt>
                <c:pt idx="1860">
                  <c:v>0.42300000000000032</c:v>
                </c:pt>
                <c:pt idx="1861">
                  <c:v>0.93060000000000065</c:v>
                </c:pt>
                <c:pt idx="1862">
                  <c:v>1.4381999999999964</c:v>
                </c:pt>
                <c:pt idx="1863">
                  <c:v>1.0151999999999957</c:v>
                </c:pt>
                <c:pt idx="1864">
                  <c:v>1.0433999999999963</c:v>
                </c:pt>
                <c:pt idx="1865">
                  <c:v>1.0151999999999957</c:v>
                </c:pt>
                <c:pt idx="1866">
                  <c:v>0.95880000000000165</c:v>
                </c:pt>
                <c:pt idx="1867">
                  <c:v>0.93060000000000065</c:v>
                </c:pt>
                <c:pt idx="1868">
                  <c:v>1.2689999999999964</c:v>
                </c:pt>
                <c:pt idx="1869">
                  <c:v>0.87420000000000164</c:v>
                </c:pt>
                <c:pt idx="1870">
                  <c:v>1.1562000000000001</c:v>
                </c:pt>
                <c:pt idx="1871">
                  <c:v>0.85446</c:v>
                </c:pt>
                <c:pt idx="1872">
                  <c:v>0.98699999999999999</c:v>
                </c:pt>
                <c:pt idx="1873">
                  <c:v>0.48222000000000032</c:v>
                </c:pt>
                <c:pt idx="1874">
                  <c:v>0.36660000000000031</c:v>
                </c:pt>
                <c:pt idx="1875">
                  <c:v>0.28200000000000008</c:v>
                </c:pt>
                <c:pt idx="1876">
                  <c:v>0.25380000000000008</c:v>
                </c:pt>
                <c:pt idx="1877">
                  <c:v>0.25380000000000008</c:v>
                </c:pt>
                <c:pt idx="1878">
                  <c:v>0.28200000000000008</c:v>
                </c:pt>
                <c:pt idx="1879">
                  <c:v>0.81780000000000164</c:v>
                </c:pt>
                <c:pt idx="1880">
                  <c:v>0.28200000000000008</c:v>
                </c:pt>
                <c:pt idx="1881">
                  <c:v>0.92496</c:v>
                </c:pt>
                <c:pt idx="1882">
                  <c:v>0.32994000000000068</c:v>
                </c:pt>
                <c:pt idx="1883">
                  <c:v>0.84882000000000235</c:v>
                </c:pt>
                <c:pt idx="1884">
                  <c:v>0.28200000000000008</c:v>
                </c:pt>
                <c:pt idx="1885">
                  <c:v>0.39480000000000104</c:v>
                </c:pt>
                <c:pt idx="1886">
                  <c:v>0.39480000000000104</c:v>
                </c:pt>
                <c:pt idx="1887">
                  <c:v>0.22560000000000024</c:v>
                </c:pt>
                <c:pt idx="1888">
                  <c:v>0.28200000000000008</c:v>
                </c:pt>
                <c:pt idx="1889">
                  <c:v>0.28764000000000001</c:v>
                </c:pt>
                <c:pt idx="1890">
                  <c:v>0.25380000000000008</c:v>
                </c:pt>
                <c:pt idx="1891">
                  <c:v>1.0433999999999963</c:v>
                </c:pt>
                <c:pt idx="1892">
                  <c:v>0.31020000000000031</c:v>
                </c:pt>
                <c:pt idx="1893">
                  <c:v>0.34404000000000062</c:v>
                </c:pt>
                <c:pt idx="1894">
                  <c:v>0.28200000000000008</c:v>
                </c:pt>
                <c:pt idx="1895">
                  <c:v>0.42864000000000002</c:v>
                </c:pt>
                <c:pt idx="1896">
                  <c:v>0.42300000000000032</c:v>
                </c:pt>
                <c:pt idx="1897">
                  <c:v>0.36660000000000031</c:v>
                </c:pt>
                <c:pt idx="1898">
                  <c:v>0.43428000000000061</c:v>
                </c:pt>
                <c:pt idx="1899">
                  <c:v>0.45120000000000005</c:v>
                </c:pt>
                <c:pt idx="1900">
                  <c:v>0.37788000000000216</c:v>
                </c:pt>
                <c:pt idx="1901">
                  <c:v>0.31584000000000068</c:v>
                </c:pt>
                <c:pt idx="1902">
                  <c:v>0.33840000000000092</c:v>
                </c:pt>
                <c:pt idx="1903">
                  <c:v>0.22560000000000024</c:v>
                </c:pt>
                <c:pt idx="1904">
                  <c:v>0.45120000000000005</c:v>
                </c:pt>
                <c:pt idx="1905">
                  <c:v>0.14100000000000001</c:v>
                </c:pt>
                <c:pt idx="1906">
                  <c:v>0.11280000000000009</c:v>
                </c:pt>
                <c:pt idx="1907">
                  <c:v>0.11280000000000009</c:v>
                </c:pt>
                <c:pt idx="1908">
                  <c:v>0.14100000000000001</c:v>
                </c:pt>
                <c:pt idx="1909">
                  <c:v>0.11280000000000009</c:v>
                </c:pt>
                <c:pt idx="1910">
                  <c:v>0.11280000000000009</c:v>
                </c:pt>
                <c:pt idx="1911">
                  <c:v>0.11280000000000009</c:v>
                </c:pt>
                <c:pt idx="1912">
                  <c:v>0.14100000000000001</c:v>
                </c:pt>
                <c:pt idx="1913">
                  <c:v>0.11280000000000009</c:v>
                </c:pt>
                <c:pt idx="1914">
                  <c:v>0.11280000000000009</c:v>
                </c:pt>
                <c:pt idx="1973">
                  <c:v>2.3123999999999967</c:v>
                </c:pt>
                <c:pt idx="1974">
                  <c:v>2.1713999999999998</c:v>
                </c:pt>
                <c:pt idx="1975">
                  <c:v>2.1995999999999998</c:v>
                </c:pt>
                <c:pt idx="1976">
                  <c:v>1.8048</c:v>
                </c:pt>
                <c:pt idx="1977">
                  <c:v>1.2971999999999964</c:v>
                </c:pt>
                <c:pt idx="1978">
                  <c:v>7.6139999999999866</c:v>
                </c:pt>
                <c:pt idx="1979">
                  <c:v>4.4556000000000004</c:v>
                </c:pt>
                <c:pt idx="1980">
                  <c:v>5.3579999999999846</c:v>
                </c:pt>
                <c:pt idx="1981">
                  <c:v>4.7939999999999996</c:v>
                </c:pt>
                <c:pt idx="1982">
                  <c:v>15.227999999999998</c:v>
                </c:pt>
                <c:pt idx="1983">
                  <c:v>8.1498000000000008</c:v>
                </c:pt>
                <c:pt idx="1984">
                  <c:v>2.7353999999999998</c:v>
                </c:pt>
                <c:pt idx="1985">
                  <c:v>19.457999999999988</c:v>
                </c:pt>
                <c:pt idx="1986">
                  <c:v>24.534000000000031</c:v>
                </c:pt>
                <c:pt idx="1987">
                  <c:v>3.1019999999999999</c:v>
                </c:pt>
                <c:pt idx="1988">
                  <c:v>3.6659999999999999</c:v>
                </c:pt>
                <c:pt idx="1989">
                  <c:v>3.6095999999999999</c:v>
                </c:pt>
                <c:pt idx="1990">
                  <c:v>4.2300000000000004</c:v>
                </c:pt>
                <c:pt idx="1991">
                  <c:v>3.948</c:v>
                </c:pt>
                <c:pt idx="1992">
                  <c:v>2.8200000000000048E-2</c:v>
                </c:pt>
                <c:pt idx="1993">
                  <c:v>0.22560000000000024</c:v>
                </c:pt>
                <c:pt idx="1994">
                  <c:v>0.22560000000000024</c:v>
                </c:pt>
                <c:pt idx="1995">
                  <c:v>0.25380000000000008</c:v>
                </c:pt>
                <c:pt idx="1996">
                  <c:v>0.22560000000000024</c:v>
                </c:pt>
                <c:pt idx="1997">
                  <c:v>0.22560000000000024</c:v>
                </c:pt>
                <c:pt idx="1998">
                  <c:v>0.25380000000000008</c:v>
                </c:pt>
                <c:pt idx="1999">
                  <c:v>5.6400000000000033E-2</c:v>
                </c:pt>
                <c:pt idx="2000">
                  <c:v>4.5120000000000014E-2</c:v>
                </c:pt>
                <c:pt idx="2001">
                  <c:v>2.8200000000000048E-2</c:v>
                </c:pt>
                <c:pt idx="2002">
                  <c:v>5.6400000000000033E-2</c:v>
                </c:pt>
                <c:pt idx="2003">
                  <c:v>8.4600000000000342E-2</c:v>
                </c:pt>
                <c:pt idx="2004">
                  <c:v>2.8200000000000048E-2</c:v>
                </c:pt>
                <c:pt idx="2005">
                  <c:v>6.7680000000000032E-2</c:v>
                </c:pt>
                <c:pt idx="2006">
                  <c:v>8.4600000000000342E-2</c:v>
                </c:pt>
                <c:pt idx="2007">
                  <c:v>3.9480000000000064E-2</c:v>
                </c:pt>
                <c:pt idx="2008">
                  <c:v>7.6140000000000013E-2</c:v>
                </c:pt>
                <c:pt idx="2009">
                  <c:v>0.22560000000000024</c:v>
                </c:pt>
                <c:pt idx="2010">
                  <c:v>0.19740000000000046</c:v>
                </c:pt>
                <c:pt idx="2011">
                  <c:v>0.31020000000000031</c:v>
                </c:pt>
                <c:pt idx="2012">
                  <c:v>0.11280000000000009</c:v>
                </c:pt>
                <c:pt idx="2013">
                  <c:v>5.6400000000000033E-2</c:v>
                </c:pt>
                <c:pt idx="2014">
                  <c:v>0.33840000000000092</c:v>
                </c:pt>
                <c:pt idx="2015">
                  <c:v>0.33840000000000092</c:v>
                </c:pt>
                <c:pt idx="2016">
                  <c:v>0.19740000000000046</c:v>
                </c:pt>
                <c:pt idx="2017">
                  <c:v>0.22560000000000024</c:v>
                </c:pt>
                <c:pt idx="2018">
                  <c:v>8.4600000000000342E-2</c:v>
                </c:pt>
                <c:pt idx="2019">
                  <c:v>2.8200000000000048E-2</c:v>
                </c:pt>
                <c:pt idx="2020">
                  <c:v>5.6400000000000033E-2</c:v>
                </c:pt>
                <c:pt idx="2021">
                  <c:v>8.4600000000000342E-2</c:v>
                </c:pt>
                <c:pt idx="2022">
                  <c:v>8.4600000000000342E-2</c:v>
                </c:pt>
                <c:pt idx="2024">
                  <c:v>0.28200000000000008</c:v>
                </c:pt>
                <c:pt idx="2025">
                  <c:v>0.25380000000000008</c:v>
                </c:pt>
                <c:pt idx="2026">
                  <c:v>8.4600000000000342E-2</c:v>
                </c:pt>
                <c:pt idx="2027">
                  <c:v>3.9480000000000064E-2</c:v>
                </c:pt>
                <c:pt idx="2029">
                  <c:v>8.4600000000000342E-2</c:v>
                </c:pt>
                <c:pt idx="2030">
                  <c:v>0.22560000000000024</c:v>
                </c:pt>
                <c:pt idx="2032">
                  <c:v>5.6400000000000033E-2</c:v>
                </c:pt>
                <c:pt idx="2033">
                  <c:v>5.6400000000000033E-2</c:v>
                </c:pt>
                <c:pt idx="2034">
                  <c:v>5.6400000000000033E-2</c:v>
                </c:pt>
                <c:pt idx="2035">
                  <c:v>8.4600000000000342E-2</c:v>
                </c:pt>
                <c:pt idx="2036">
                  <c:v>0.17766000000000001</c:v>
                </c:pt>
                <c:pt idx="2037">
                  <c:v>2.8200000000000048E-2</c:v>
                </c:pt>
                <c:pt idx="2038">
                  <c:v>8.4600000000000342E-2</c:v>
                </c:pt>
                <c:pt idx="2039">
                  <c:v>0.14100000000000001</c:v>
                </c:pt>
                <c:pt idx="2040">
                  <c:v>8.7420000000000025E-2</c:v>
                </c:pt>
                <c:pt idx="2041">
                  <c:v>5.6400000000000033E-2</c:v>
                </c:pt>
                <c:pt idx="2043">
                  <c:v>4.7940000000000003E-2</c:v>
                </c:pt>
                <c:pt idx="2044">
                  <c:v>5.6400000000000033E-2</c:v>
                </c:pt>
                <c:pt idx="2045">
                  <c:v>9.5880000000000062E-2</c:v>
                </c:pt>
                <c:pt idx="2046">
                  <c:v>8.1780000000000047E-2</c:v>
                </c:pt>
                <c:pt idx="2047">
                  <c:v>2.8200000000000048E-2</c:v>
                </c:pt>
                <c:pt idx="2049">
                  <c:v>5.6400000000000033E-2</c:v>
                </c:pt>
                <c:pt idx="2050">
                  <c:v>8.4600000000000342E-2</c:v>
                </c:pt>
                <c:pt idx="2052">
                  <c:v>9.8700000000000523E-2</c:v>
                </c:pt>
                <c:pt idx="2053">
                  <c:v>0.14100000000000001</c:v>
                </c:pt>
                <c:pt idx="2054">
                  <c:v>0.11280000000000009</c:v>
                </c:pt>
                <c:pt idx="2055">
                  <c:v>5.6400000000000033E-2</c:v>
                </c:pt>
                <c:pt idx="2058">
                  <c:v>0.11844000000000016</c:v>
                </c:pt>
                <c:pt idx="2059">
                  <c:v>0.11844000000000016</c:v>
                </c:pt>
                <c:pt idx="2060">
                  <c:v>0.17766000000000001</c:v>
                </c:pt>
                <c:pt idx="2061">
                  <c:v>7.6140000000000013E-2</c:v>
                </c:pt>
                <c:pt idx="2062">
                  <c:v>0.14100000000000001</c:v>
                </c:pt>
                <c:pt idx="2063">
                  <c:v>5.6400000000000033E-2</c:v>
                </c:pt>
                <c:pt idx="2064">
                  <c:v>7.6140000000000013E-2</c:v>
                </c:pt>
                <c:pt idx="2065">
                  <c:v>0.11280000000000009</c:v>
                </c:pt>
                <c:pt idx="2066">
                  <c:v>2.8200000000000048E-2</c:v>
                </c:pt>
                <c:pt idx="2067">
                  <c:v>2.8200000000000048E-2</c:v>
                </c:pt>
                <c:pt idx="2068">
                  <c:v>5.6400000000000033E-2</c:v>
                </c:pt>
                <c:pt idx="2069">
                  <c:v>8.4600000000000342E-2</c:v>
                </c:pt>
                <c:pt idx="2070">
                  <c:v>6.7680000000000032E-2</c:v>
                </c:pt>
                <c:pt idx="2071">
                  <c:v>5.6400000000000033E-2</c:v>
                </c:pt>
                <c:pt idx="2072">
                  <c:v>8.4600000000000342E-2</c:v>
                </c:pt>
                <c:pt idx="2073">
                  <c:v>8.4600000000000342E-2</c:v>
                </c:pt>
                <c:pt idx="2075">
                  <c:v>5.6400000000000033E-2</c:v>
                </c:pt>
                <c:pt idx="2076">
                  <c:v>5.6400000000000033E-2</c:v>
                </c:pt>
                <c:pt idx="2077">
                  <c:v>0.19740000000000046</c:v>
                </c:pt>
                <c:pt idx="2078">
                  <c:v>2.8200000000000048E-2</c:v>
                </c:pt>
                <c:pt idx="2079">
                  <c:v>4.5120000000000014E-2</c:v>
                </c:pt>
                <c:pt idx="2080">
                  <c:v>2.8200000000000048E-2</c:v>
                </c:pt>
                <c:pt idx="2081">
                  <c:v>2.8200000000000048E-2</c:v>
                </c:pt>
                <c:pt idx="2082">
                  <c:v>2.8200000000000048E-2</c:v>
                </c:pt>
                <c:pt idx="2085">
                  <c:v>0.16920000000000046</c:v>
                </c:pt>
                <c:pt idx="2086">
                  <c:v>0.16920000000000046</c:v>
                </c:pt>
                <c:pt idx="2088">
                  <c:v>0.19740000000000046</c:v>
                </c:pt>
                <c:pt idx="2089">
                  <c:v>0.14100000000000001</c:v>
                </c:pt>
                <c:pt idx="2090">
                  <c:v>2.8200000000000048E-2</c:v>
                </c:pt>
                <c:pt idx="2091">
                  <c:v>2.8200000000000048E-2</c:v>
                </c:pt>
                <c:pt idx="2092">
                  <c:v>0.14100000000000001</c:v>
                </c:pt>
                <c:pt idx="2094">
                  <c:v>0.22560000000000024</c:v>
                </c:pt>
                <c:pt idx="2100">
                  <c:v>9.0522000000000027</c:v>
                </c:pt>
                <c:pt idx="2101">
                  <c:v>8.4600000000000026</c:v>
                </c:pt>
                <c:pt idx="2103">
                  <c:v>7.5575999999999945</c:v>
                </c:pt>
                <c:pt idx="2104">
                  <c:v>2.7072000000000012</c:v>
                </c:pt>
                <c:pt idx="2105">
                  <c:v>4.8221999999999845</c:v>
                </c:pt>
                <c:pt idx="2106">
                  <c:v>37.224000000000011</c:v>
                </c:pt>
                <c:pt idx="2107">
                  <c:v>7.2756000000000034</c:v>
                </c:pt>
                <c:pt idx="2108">
                  <c:v>3.2993999999999999</c:v>
                </c:pt>
                <c:pt idx="2109">
                  <c:v>12.295200000000001</c:v>
                </c:pt>
                <c:pt idx="2110">
                  <c:v>3.1865999999999999</c:v>
                </c:pt>
                <c:pt idx="2111">
                  <c:v>3.8915999999999977</c:v>
                </c:pt>
                <c:pt idx="2112">
                  <c:v>2.82</c:v>
                </c:pt>
                <c:pt idx="2113">
                  <c:v>9.1086000000000009</c:v>
                </c:pt>
                <c:pt idx="2114">
                  <c:v>4.1453999999999995</c:v>
                </c:pt>
                <c:pt idx="2115">
                  <c:v>10.631399999999999</c:v>
                </c:pt>
                <c:pt idx="2116">
                  <c:v>9.757200000000001</c:v>
                </c:pt>
                <c:pt idx="2117">
                  <c:v>3.8069999999999977</c:v>
                </c:pt>
                <c:pt idx="2118">
                  <c:v>10.687800000000001</c:v>
                </c:pt>
                <c:pt idx="2119">
                  <c:v>19.40159999999992</c:v>
                </c:pt>
                <c:pt idx="2120">
                  <c:v>41.172000000000011</c:v>
                </c:pt>
                <c:pt idx="2121">
                  <c:v>4.7939999999999996</c:v>
                </c:pt>
                <c:pt idx="2122">
                  <c:v>11.251800000000001</c:v>
                </c:pt>
                <c:pt idx="2123">
                  <c:v>15.2844</c:v>
                </c:pt>
                <c:pt idx="2124">
                  <c:v>2.3405999999999998</c:v>
                </c:pt>
                <c:pt idx="2125">
                  <c:v>5.9784000000000024</c:v>
                </c:pt>
                <c:pt idx="2126">
                  <c:v>2.2278000000000002</c:v>
                </c:pt>
                <c:pt idx="2127">
                  <c:v>2.3969999999999967</c:v>
                </c:pt>
                <c:pt idx="2128">
                  <c:v>41.172000000000011</c:v>
                </c:pt>
                <c:pt idx="2129">
                  <c:v>6.0347999999999997</c:v>
                </c:pt>
                <c:pt idx="2130">
                  <c:v>4.9914000000000014</c:v>
                </c:pt>
                <c:pt idx="2131">
                  <c:v>15.3972</c:v>
                </c:pt>
                <c:pt idx="2132">
                  <c:v>2.5661999999999998</c:v>
                </c:pt>
                <c:pt idx="2133">
                  <c:v>34.403999999999996</c:v>
                </c:pt>
                <c:pt idx="2134">
                  <c:v>4.0326000000000004</c:v>
                </c:pt>
                <c:pt idx="2135">
                  <c:v>12.859200000000024</c:v>
                </c:pt>
                <c:pt idx="2136">
                  <c:v>12.323400000000024</c:v>
                </c:pt>
                <c:pt idx="2137">
                  <c:v>12.7464</c:v>
                </c:pt>
                <c:pt idx="2138">
                  <c:v>41.172000000000011</c:v>
                </c:pt>
                <c:pt idx="2139">
                  <c:v>11.900400000000024</c:v>
                </c:pt>
                <c:pt idx="2140">
                  <c:v>11.731199999999999</c:v>
                </c:pt>
                <c:pt idx="2141">
                  <c:v>13.7616</c:v>
                </c:pt>
                <c:pt idx="2142">
                  <c:v>4.5119999999999996</c:v>
                </c:pt>
                <c:pt idx="2143">
                  <c:v>12.831</c:v>
                </c:pt>
                <c:pt idx="2144">
                  <c:v>11.505600000000022</c:v>
                </c:pt>
                <c:pt idx="2145">
                  <c:v>22.926599999999908</c:v>
                </c:pt>
                <c:pt idx="2146">
                  <c:v>8.3754000000000453</c:v>
                </c:pt>
                <c:pt idx="2147">
                  <c:v>5.2169999999999996</c:v>
                </c:pt>
                <c:pt idx="2148">
                  <c:v>4.0890000000000004</c:v>
                </c:pt>
                <c:pt idx="2149">
                  <c:v>3.5249999999999999</c:v>
                </c:pt>
                <c:pt idx="2150">
                  <c:v>3.1019999999999999</c:v>
                </c:pt>
                <c:pt idx="2151">
                  <c:v>3.7505999999999999</c:v>
                </c:pt>
                <c:pt idx="2152">
                  <c:v>2.2559999999999998</c:v>
                </c:pt>
                <c:pt idx="2153">
                  <c:v>1.6919999999999966</c:v>
                </c:pt>
                <c:pt idx="2154">
                  <c:v>0.26790000000000008</c:v>
                </c:pt>
                <c:pt idx="2155">
                  <c:v>0.23124000000000033</c:v>
                </c:pt>
                <c:pt idx="2156">
                  <c:v>0.24252000000000001</c:v>
                </c:pt>
                <c:pt idx="2157">
                  <c:v>0.22560000000000024</c:v>
                </c:pt>
                <c:pt idx="2158">
                  <c:v>1.9740000000000039E-2</c:v>
                </c:pt>
                <c:pt idx="2171">
                  <c:v>0.22560000000000024</c:v>
                </c:pt>
                <c:pt idx="2172">
                  <c:v>0.39480000000000104</c:v>
                </c:pt>
                <c:pt idx="2173">
                  <c:v>0.33840000000000092</c:v>
                </c:pt>
                <c:pt idx="2174">
                  <c:v>0.95880000000000165</c:v>
                </c:pt>
                <c:pt idx="2175">
                  <c:v>0.95880000000000165</c:v>
                </c:pt>
                <c:pt idx="2177">
                  <c:v>2.2842000000000002</c:v>
                </c:pt>
                <c:pt idx="2178">
                  <c:v>0.64860000000000184</c:v>
                </c:pt>
                <c:pt idx="2179">
                  <c:v>1.1844000000000001</c:v>
                </c:pt>
                <c:pt idx="2180">
                  <c:v>1.5227999999999966</c:v>
                </c:pt>
                <c:pt idx="2181">
                  <c:v>2.0867999999999998</c:v>
                </c:pt>
                <c:pt idx="2182">
                  <c:v>1.1279999999999963</c:v>
                </c:pt>
                <c:pt idx="2183">
                  <c:v>0.76140000000000163</c:v>
                </c:pt>
                <c:pt idx="2184">
                  <c:v>0.39480000000000104</c:v>
                </c:pt>
                <c:pt idx="2185">
                  <c:v>0.70500000000000163</c:v>
                </c:pt>
                <c:pt idx="2186">
                  <c:v>1.1279999999999963</c:v>
                </c:pt>
                <c:pt idx="2187">
                  <c:v>2.5379999999999998</c:v>
                </c:pt>
                <c:pt idx="2188">
                  <c:v>2.8481999999999998</c:v>
                </c:pt>
                <c:pt idx="2189">
                  <c:v>29.610000000000031</c:v>
                </c:pt>
                <c:pt idx="2207">
                  <c:v>0.70500000000000163</c:v>
                </c:pt>
                <c:pt idx="2208">
                  <c:v>0.70500000000000163</c:v>
                </c:pt>
                <c:pt idx="2209">
                  <c:v>0.84600000000000164</c:v>
                </c:pt>
                <c:pt idx="2210">
                  <c:v>0.87420000000000164</c:v>
                </c:pt>
                <c:pt idx="2211">
                  <c:v>2.1995999999999998</c:v>
                </c:pt>
                <c:pt idx="2212">
                  <c:v>1.9175999999999935</c:v>
                </c:pt>
                <c:pt idx="2213">
                  <c:v>1.9457999999999935</c:v>
                </c:pt>
                <c:pt idx="2214">
                  <c:v>0.36660000000000031</c:v>
                </c:pt>
                <c:pt idx="2215">
                  <c:v>0.33840000000000092</c:v>
                </c:pt>
                <c:pt idx="2216">
                  <c:v>0.45120000000000005</c:v>
                </c:pt>
                <c:pt idx="2217">
                  <c:v>0.45120000000000005</c:v>
                </c:pt>
                <c:pt idx="2218">
                  <c:v>2.3123999999999967</c:v>
                </c:pt>
                <c:pt idx="2219">
                  <c:v>47.94</c:v>
                </c:pt>
                <c:pt idx="2220">
                  <c:v>49.349999999999994</c:v>
                </c:pt>
                <c:pt idx="2221">
                  <c:v>37.224000000000011</c:v>
                </c:pt>
                <c:pt idx="2222">
                  <c:v>36.942</c:v>
                </c:pt>
                <c:pt idx="2223">
                  <c:v>40.326000000000001</c:v>
                </c:pt>
                <c:pt idx="2224">
                  <c:v>59.220000000000013</c:v>
                </c:pt>
                <c:pt idx="2225">
                  <c:v>47.376000000000005</c:v>
                </c:pt>
                <c:pt idx="2226">
                  <c:v>41.736000000000011</c:v>
                </c:pt>
                <c:pt idx="2227">
                  <c:v>47.376000000000005</c:v>
                </c:pt>
                <c:pt idx="2228">
                  <c:v>37.788000000000011</c:v>
                </c:pt>
                <c:pt idx="2238">
                  <c:v>10.772400000000022</c:v>
                </c:pt>
                <c:pt idx="2239">
                  <c:v>9.7289999999999992</c:v>
                </c:pt>
                <c:pt idx="2240">
                  <c:v>13.7616</c:v>
                </c:pt>
                <c:pt idx="2241">
                  <c:v>15.1716</c:v>
                </c:pt>
                <c:pt idx="2242">
                  <c:v>10.913400000000022</c:v>
                </c:pt>
                <c:pt idx="2243">
                  <c:v>10.095600000000022</c:v>
                </c:pt>
                <c:pt idx="2244">
                  <c:v>13.0002</c:v>
                </c:pt>
                <c:pt idx="2245">
                  <c:v>12.972000000000024</c:v>
                </c:pt>
                <c:pt idx="2246">
                  <c:v>12.548999999999999</c:v>
                </c:pt>
                <c:pt idx="2247">
                  <c:v>11.703000000000001</c:v>
                </c:pt>
                <c:pt idx="2248">
                  <c:v>13.479600000000024</c:v>
                </c:pt>
                <c:pt idx="2249">
                  <c:v>6.9936000000000034</c:v>
                </c:pt>
                <c:pt idx="2250">
                  <c:v>7.4166000000000034</c:v>
                </c:pt>
                <c:pt idx="2251">
                  <c:v>7.1909999999999865</c:v>
                </c:pt>
                <c:pt idx="2252">
                  <c:v>7.5293999999999999</c:v>
                </c:pt>
                <c:pt idx="2253">
                  <c:v>7.9241999999999946</c:v>
                </c:pt>
                <c:pt idx="2254">
                  <c:v>7.1063999999999998</c:v>
                </c:pt>
                <c:pt idx="2255">
                  <c:v>9.5598000000000027</c:v>
                </c:pt>
                <c:pt idx="2256">
                  <c:v>8.0370000000000008</c:v>
                </c:pt>
                <c:pt idx="2257">
                  <c:v>6.0347999999999997</c:v>
                </c:pt>
                <c:pt idx="2258">
                  <c:v>6.5423999999999998</c:v>
                </c:pt>
                <c:pt idx="2259">
                  <c:v>7.3883999999999999</c:v>
                </c:pt>
                <c:pt idx="2260">
                  <c:v>11.392800000000022</c:v>
                </c:pt>
                <c:pt idx="2261">
                  <c:v>6.8807999999999998</c:v>
                </c:pt>
                <c:pt idx="2262">
                  <c:v>6.3449999999999855</c:v>
                </c:pt>
                <c:pt idx="2263">
                  <c:v>8.0088000000000008</c:v>
                </c:pt>
                <c:pt idx="2264">
                  <c:v>7.0782000000000034</c:v>
                </c:pt>
                <c:pt idx="2265">
                  <c:v>9.0522000000000027</c:v>
                </c:pt>
                <c:pt idx="2266">
                  <c:v>11.985000000000024</c:v>
                </c:pt>
                <c:pt idx="2267">
                  <c:v>2.8481999999999998</c:v>
                </c:pt>
                <c:pt idx="2268">
                  <c:v>12.013200000000001</c:v>
                </c:pt>
                <c:pt idx="2269">
                  <c:v>3.2993999999999999</c:v>
                </c:pt>
                <c:pt idx="2270">
                  <c:v>3.0455999999999999</c:v>
                </c:pt>
                <c:pt idx="2271">
                  <c:v>2.82</c:v>
                </c:pt>
                <c:pt idx="2272">
                  <c:v>3.2430000000000012</c:v>
                </c:pt>
                <c:pt idx="2273">
                  <c:v>2.6789999999999998</c:v>
                </c:pt>
                <c:pt idx="2274">
                  <c:v>2.6225999999999998</c:v>
                </c:pt>
                <c:pt idx="2275">
                  <c:v>2.4815999999999998</c:v>
                </c:pt>
                <c:pt idx="2276">
                  <c:v>2.5379999999999998</c:v>
                </c:pt>
                <c:pt idx="2277">
                  <c:v>2.4533999999999998</c:v>
                </c:pt>
                <c:pt idx="2278">
                  <c:v>3.2147999999999999</c:v>
                </c:pt>
                <c:pt idx="2279">
                  <c:v>21.20639999999992</c:v>
                </c:pt>
                <c:pt idx="2280">
                  <c:v>1.3817999999999964</c:v>
                </c:pt>
                <c:pt idx="2281">
                  <c:v>20.614200000000064</c:v>
                </c:pt>
                <c:pt idx="2282">
                  <c:v>21.009</c:v>
                </c:pt>
                <c:pt idx="2283">
                  <c:v>0.78960000000000063</c:v>
                </c:pt>
                <c:pt idx="2284">
                  <c:v>20.64239999999992</c:v>
                </c:pt>
                <c:pt idx="2285">
                  <c:v>16.440599999999897</c:v>
                </c:pt>
                <c:pt idx="2286">
                  <c:v>20.303999999999988</c:v>
                </c:pt>
                <c:pt idx="2287">
                  <c:v>26.451599999999942</c:v>
                </c:pt>
                <c:pt idx="2288">
                  <c:v>0.87420000000000164</c:v>
                </c:pt>
                <c:pt idx="2289">
                  <c:v>0.78960000000000063</c:v>
                </c:pt>
                <c:pt idx="2290">
                  <c:v>19.68359999999992</c:v>
                </c:pt>
                <c:pt idx="2291">
                  <c:v>0.90239999999999998</c:v>
                </c:pt>
                <c:pt idx="2292">
                  <c:v>22.052399999999921</c:v>
                </c:pt>
                <c:pt idx="2293">
                  <c:v>20.021999999999988</c:v>
                </c:pt>
                <c:pt idx="2294">
                  <c:v>1.0433999999999963</c:v>
                </c:pt>
                <c:pt idx="2295">
                  <c:v>0.81780000000000164</c:v>
                </c:pt>
                <c:pt idx="2296">
                  <c:v>0.78960000000000063</c:v>
                </c:pt>
                <c:pt idx="2297">
                  <c:v>0.81780000000000164</c:v>
                </c:pt>
                <c:pt idx="2298">
                  <c:v>0.84600000000000164</c:v>
                </c:pt>
                <c:pt idx="2299">
                  <c:v>0.78960000000000063</c:v>
                </c:pt>
                <c:pt idx="2300">
                  <c:v>7.5293999999999999</c:v>
                </c:pt>
                <c:pt idx="2301">
                  <c:v>1.0433999999999963</c:v>
                </c:pt>
                <c:pt idx="2435">
                  <c:v>0.73320000000000163</c:v>
                </c:pt>
                <c:pt idx="2436">
                  <c:v>0.95880000000000165</c:v>
                </c:pt>
                <c:pt idx="2437">
                  <c:v>0.90239999999999998</c:v>
                </c:pt>
                <c:pt idx="2438">
                  <c:v>0.98699999999999999</c:v>
                </c:pt>
                <c:pt idx="2439">
                  <c:v>1.0151999999999957</c:v>
                </c:pt>
                <c:pt idx="2440">
                  <c:v>0.90239999999999998</c:v>
                </c:pt>
                <c:pt idx="2441">
                  <c:v>0.93060000000000065</c:v>
                </c:pt>
                <c:pt idx="2442">
                  <c:v>0.62040000000000062</c:v>
                </c:pt>
                <c:pt idx="2443">
                  <c:v>0.93060000000000065</c:v>
                </c:pt>
                <c:pt idx="2444">
                  <c:v>0.76140000000000163</c:v>
                </c:pt>
                <c:pt idx="2445">
                  <c:v>1.1279999999999963</c:v>
                </c:pt>
                <c:pt idx="2446">
                  <c:v>0.95880000000000165</c:v>
                </c:pt>
                <c:pt idx="2447">
                  <c:v>0.95880000000000165</c:v>
                </c:pt>
                <c:pt idx="2448">
                  <c:v>5.1323999999999996</c:v>
                </c:pt>
                <c:pt idx="2449">
                  <c:v>0.78960000000000063</c:v>
                </c:pt>
                <c:pt idx="2450">
                  <c:v>5.3579999999999846</c:v>
                </c:pt>
                <c:pt idx="2451">
                  <c:v>5.3862000000000014</c:v>
                </c:pt>
                <c:pt idx="2452">
                  <c:v>5.1323999999999996</c:v>
                </c:pt>
                <c:pt idx="2453">
                  <c:v>0.76140000000000163</c:v>
                </c:pt>
                <c:pt idx="2454">
                  <c:v>4.7657999999999996</c:v>
                </c:pt>
                <c:pt idx="2455">
                  <c:v>0.93060000000000065</c:v>
                </c:pt>
                <c:pt idx="2456">
                  <c:v>5.3862000000000014</c:v>
                </c:pt>
                <c:pt idx="2457">
                  <c:v>7.5857999999999999</c:v>
                </c:pt>
                <c:pt idx="2458">
                  <c:v>7.2192000000000034</c:v>
                </c:pt>
                <c:pt idx="2459">
                  <c:v>6.3732000000000024</c:v>
                </c:pt>
                <c:pt idx="2460">
                  <c:v>7.1627999999999865</c:v>
                </c:pt>
                <c:pt idx="2461">
                  <c:v>5.6117999999999997</c:v>
                </c:pt>
                <c:pt idx="2462">
                  <c:v>7.2473999999999998</c:v>
                </c:pt>
                <c:pt idx="2463">
                  <c:v>7.8113999999999999</c:v>
                </c:pt>
                <c:pt idx="2464">
                  <c:v>1.1279999999999963</c:v>
                </c:pt>
                <c:pt idx="2465">
                  <c:v>0.95880000000000165</c:v>
                </c:pt>
                <c:pt idx="2466">
                  <c:v>16.440599999999897</c:v>
                </c:pt>
                <c:pt idx="2467">
                  <c:v>1.4381999999999964</c:v>
                </c:pt>
                <c:pt idx="2468">
                  <c:v>0.93060000000000065</c:v>
                </c:pt>
                <c:pt idx="2469">
                  <c:v>0.70500000000000163</c:v>
                </c:pt>
                <c:pt idx="2470">
                  <c:v>0.98699999999999999</c:v>
                </c:pt>
                <c:pt idx="2471">
                  <c:v>0.98699999999999999</c:v>
                </c:pt>
                <c:pt idx="2472">
                  <c:v>0.87420000000000164</c:v>
                </c:pt>
                <c:pt idx="2473">
                  <c:v>0.28200000000000008</c:v>
                </c:pt>
                <c:pt idx="2474">
                  <c:v>1.1562000000000001</c:v>
                </c:pt>
                <c:pt idx="2475">
                  <c:v>0.22560000000000024</c:v>
                </c:pt>
                <c:pt idx="2476">
                  <c:v>1.41</c:v>
                </c:pt>
                <c:pt idx="2477">
                  <c:v>0.19740000000000046</c:v>
                </c:pt>
                <c:pt idx="2478">
                  <c:v>0.39480000000000104</c:v>
                </c:pt>
                <c:pt idx="2479">
                  <c:v>1.1562000000000001</c:v>
                </c:pt>
                <c:pt idx="2480">
                  <c:v>0.84600000000000164</c:v>
                </c:pt>
                <c:pt idx="2481">
                  <c:v>1.1279999999999963</c:v>
                </c:pt>
                <c:pt idx="2482">
                  <c:v>0.93060000000000065</c:v>
                </c:pt>
                <c:pt idx="2483">
                  <c:v>1.0997999999999963</c:v>
                </c:pt>
                <c:pt idx="2484">
                  <c:v>1.1562000000000001</c:v>
                </c:pt>
                <c:pt idx="2485">
                  <c:v>0.19740000000000046</c:v>
                </c:pt>
                <c:pt idx="2486">
                  <c:v>1.1844000000000001</c:v>
                </c:pt>
                <c:pt idx="2487">
                  <c:v>0.22560000000000024</c:v>
                </c:pt>
                <c:pt idx="2488">
                  <c:v>0.25380000000000008</c:v>
                </c:pt>
                <c:pt idx="2489">
                  <c:v>0.33840000000000092</c:v>
                </c:pt>
                <c:pt idx="2490">
                  <c:v>0.33840000000000092</c:v>
                </c:pt>
                <c:pt idx="2491">
                  <c:v>0.16920000000000046</c:v>
                </c:pt>
                <c:pt idx="2492">
                  <c:v>0.33840000000000092</c:v>
                </c:pt>
                <c:pt idx="2493">
                  <c:v>1.1562000000000001</c:v>
                </c:pt>
                <c:pt idx="2494">
                  <c:v>0.22560000000000024</c:v>
                </c:pt>
                <c:pt idx="2495">
                  <c:v>1.8612</c:v>
                </c:pt>
                <c:pt idx="2496">
                  <c:v>0.28200000000000008</c:v>
                </c:pt>
                <c:pt idx="2497">
                  <c:v>0.16920000000000046</c:v>
                </c:pt>
                <c:pt idx="2498">
                  <c:v>0.31020000000000031</c:v>
                </c:pt>
                <c:pt idx="2499">
                  <c:v>0.36660000000000031</c:v>
                </c:pt>
                <c:pt idx="2500">
                  <c:v>0.39480000000000104</c:v>
                </c:pt>
                <c:pt idx="2501">
                  <c:v>0.33840000000000092</c:v>
                </c:pt>
                <c:pt idx="2502">
                  <c:v>0.31020000000000031</c:v>
                </c:pt>
                <c:pt idx="2503">
                  <c:v>0.36660000000000031</c:v>
                </c:pt>
                <c:pt idx="2504">
                  <c:v>0.19740000000000046</c:v>
                </c:pt>
                <c:pt idx="2505">
                  <c:v>0.16920000000000046</c:v>
                </c:pt>
                <c:pt idx="2506">
                  <c:v>0.14100000000000001</c:v>
                </c:pt>
                <c:pt idx="2507">
                  <c:v>0.42300000000000032</c:v>
                </c:pt>
                <c:pt idx="2508">
                  <c:v>1.1844000000000001</c:v>
                </c:pt>
                <c:pt idx="2509">
                  <c:v>0.31020000000000031</c:v>
                </c:pt>
                <c:pt idx="2510">
                  <c:v>1.0715999999999963</c:v>
                </c:pt>
                <c:pt idx="2511">
                  <c:v>0.42300000000000032</c:v>
                </c:pt>
                <c:pt idx="2512">
                  <c:v>0.31020000000000031</c:v>
                </c:pt>
                <c:pt idx="2513">
                  <c:v>0.25380000000000008</c:v>
                </c:pt>
                <c:pt idx="2514">
                  <c:v>0.16920000000000046</c:v>
                </c:pt>
                <c:pt idx="2515">
                  <c:v>0.16920000000000046</c:v>
                </c:pt>
                <c:pt idx="2516">
                  <c:v>1.1844000000000001</c:v>
                </c:pt>
                <c:pt idx="2517">
                  <c:v>0.25380000000000008</c:v>
                </c:pt>
                <c:pt idx="2518">
                  <c:v>0.33840000000000092</c:v>
                </c:pt>
                <c:pt idx="2519">
                  <c:v>0.16920000000000046</c:v>
                </c:pt>
                <c:pt idx="2520">
                  <c:v>0.87420000000000164</c:v>
                </c:pt>
                <c:pt idx="2521">
                  <c:v>0.81780000000000164</c:v>
                </c:pt>
                <c:pt idx="2522">
                  <c:v>0.59220000000000061</c:v>
                </c:pt>
                <c:pt idx="2523">
                  <c:v>0.45120000000000005</c:v>
                </c:pt>
                <c:pt idx="2524">
                  <c:v>0.22560000000000024</c:v>
                </c:pt>
                <c:pt idx="2525">
                  <c:v>0.25380000000000008</c:v>
                </c:pt>
                <c:pt idx="2526">
                  <c:v>0.16920000000000046</c:v>
                </c:pt>
                <c:pt idx="2527">
                  <c:v>1.4663999999999964</c:v>
                </c:pt>
                <c:pt idx="2528">
                  <c:v>0.47940000000000038</c:v>
                </c:pt>
                <c:pt idx="2529">
                  <c:v>1.5509999999999966</c:v>
                </c:pt>
                <c:pt idx="2530">
                  <c:v>1.3535999999999964</c:v>
                </c:pt>
                <c:pt idx="2531">
                  <c:v>5.2169999999999996</c:v>
                </c:pt>
                <c:pt idx="2532">
                  <c:v>0.56400000000000061</c:v>
                </c:pt>
                <c:pt idx="2533">
                  <c:v>0.67680000000000284</c:v>
                </c:pt>
                <c:pt idx="2534">
                  <c:v>0.31020000000000031</c:v>
                </c:pt>
                <c:pt idx="2535">
                  <c:v>1.2125999999999963</c:v>
                </c:pt>
                <c:pt idx="2536">
                  <c:v>3.4967999999999977</c:v>
                </c:pt>
                <c:pt idx="2537">
                  <c:v>0.42300000000000032</c:v>
                </c:pt>
                <c:pt idx="2538">
                  <c:v>0.16920000000000046</c:v>
                </c:pt>
                <c:pt idx="2539">
                  <c:v>7.3601999999999865</c:v>
                </c:pt>
                <c:pt idx="2540">
                  <c:v>0.39480000000000104</c:v>
                </c:pt>
                <c:pt idx="2541">
                  <c:v>5.9219999999999997</c:v>
                </c:pt>
                <c:pt idx="2542">
                  <c:v>8.5446000000000009</c:v>
                </c:pt>
                <c:pt idx="2543">
                  <c:v>0.42300000000000032</c:v>
                </c:pt>
                <c:pt idx="2544">
                  <c:v>0.14100000000000001</c:v>
                </c:pt>
                <c:pt idx="2545">
                  <c:v>0.22560000000000024</c:v>
                </c:pt>
                <c:pt idx="2546">
                  <c:v>0.59220000000000061</c:v>
                </c:pt>
                <c:pt idx="2547">
                  <c:v>1.1279999999999963</c:v>
                </c:pt>
                <c:pt idx="2548">
                  <c:v>0.14100000000000001</c:v>
                </c:pt>
                <c:pt idx="2549">
                  <c:v>2.8763999999999967</c:v>
                </c:pt>
                <c:pt idx="2550">
                  <c:v>5.1605999999999845</c:v>
                </c:pt>
                <c:pt idx="2551">
                  <c:v>9.2213999999999992</c:v>
                </c:pt>
                <c:pt idx="2552">
                  <c:v>5.8655999999999855</c:v>
                </c:pt>
                <c:pt idx="2553">
                  <c:v>5.2734000000000014</c:v>
                </c:pt>
                <c:pt idx="2554">
                  <c:v>0.22560000000000024</c:v>
                </c:pt>
                <c:pt idx="2555">
                  <c:v>6.4577999999999998</c:v>
                </c:pt>
                <c:pt idx="2556">
                  <c:v>0.42300000000000032</c:v>
                </c:pt>
                <c:pt idx="2557">
                  <c:v>3.9761999999999977</c:v>
                </c:pt>
                <c:pt idx="2558">
                  <c:v>2.5943999999999998</c:v>
                </c:pt>
                <c:pt idx="2559">
                  <c:v>2.4815999999999998</c:v>
                </c:pt>
                <c:pt idx="2560">
                  <c:v>0.19740000000000046</c:v>
                </c:pt>
                <c:pt idx="2561">
                  <c:v>4.0607999999999995</c:v>
                </c:pt>
                <c:pt idx="2562">
                  <c:v>0.22560000000000024</c:v>
                </c:pt>
                <c:pt idx="2563">
                  <c:v>2.3687999999999998</c:v>
                </c:pt>
                <c:pt idx="2564">
                  <c:v>0.19740000000000046</c:v>
                </c:pt>
                <c:pt idx="2565">
                  <c:v>0.19740000000000046</c:v>
                </c:pt>
                <c:pt idx="2566">
                  <c:v>0.14100000000000001</c:v>
                </c:pt>
                <c:pt idx="2567">
                  <c:v>0.14100000000000001</c:v>
                </c:pt>
                <c:pt idx="2568">
                  <c:v>0.14100000000000001</c:v>
                </c:pt>
                <c:pt idx="2569">
                  <c:v>0.14100000000000001</c:v>
                </c:pt>
                <c:pt idx="2570">
                  <c:v>0.19740000000000046</c:v>
                </c:pt>
                <c:pt idx="2571">
                  <c:v>0.19740000000000046</c:v>
                </c:pt>
                <c:pt idx="2572">
                  <c:v>0.19740000000000046</c:v>
                </c:pt>
                <c:pt idx="2573">
                  <c:v>0.22560000000000024</c:v>
                </c:pt>
                <c:pt idx="2574">
                  <c:v>0.19740000000000046</c:v>
                </c:pt>
                <c:pt idx="2575">
                  <c:v>0.14100000000000001</c:v>
                </c:pt>
                <c:pt idx="2576">
                  <c:v>0.16920000000000046</c:v>
                </c:pt>
                <c:pt idx="2577">
                  <c:v>0.22560000000000024</c:v>
                </c:pt>
                <c:pt idx="2578">
                  <c:v>0.25380000000000008</c:v>
                </c:pt>
                <c:pt idx="2579">
                  <c:v>0.19740000000000046</c:v>
                </c:pt>
                <c:pt idx="2580">
                  <c:v>0.22560000000000024</c:v>
                </c:pt>
                <c:pt idx="2581">
                  <c:v>0.22560000000000024</c:v>
                </c:pt>
                <c:pt idx="2582">
                  <c:v>0.25380000000000008</c:v>
                </c:pt>
                <c:pt idx="2583">
                  <c:v>0.19740000000000046</c:v>
                </c:pt>
                <c:pt idx="2584">
                  <c:v>0.28200000000000008</c:v>
                </c:pt>
                <c:pt idx="2585">
                  <c:v>0.14100000000000001</c:v>
                </c:pt>
                <c:pt idx="2586">
                  <c:v>0.22560000000000024</c:v>
                </c:pt>
                <c:pt idx="2587">
                  <c:v>0.16920000000000046</c:v>
                </c:pt>
                <c:pt idx="2588">
                  <c:v>0.11280000000000009</c:v>
                </c:pt>
                <c:pt idx="2589">
                  <c:v>0.14100000000000001</c:v>
                </c:pt>
                <c:pt idx="2590">
                  <c:v>0.11280000000000009</c:v>
                </c:pt>
                <c:pt idx="2591">
                  <c:v>0.11280000000000009</c:v>
                </c:pt>
                <c:pt idx="2592">
                  <c:v>0.11280000000000009</c:v>
                </c:pt>
                <c:pt idx="2593">
                  <c:v>0.14100000000000001</c:v>
                </c:pt>
                <c:pt idx="2594">
                  <c:v>0.14100000000000001</c:v>
                </c:pt>
                <c:pt idx="2595">
                  <c:v>0.14100000000000001</c:v>
                </c:pt>
                <c:pt idx="2596">
                  <c:v>0.11280000000000009</c:v>
                </c:pt>
                <c:pt idx="2597">
                  <c:v>0.14100000000000001</c:v>
                </c:pt>
                <c:pt idx="2598">
                  <c:v>0.11280000000000009</c:v>
                </c:pt>
                <c:pt idx="2599">
                  <c:v>0.19740000000000046</c:v>
                </c:pt>
                <c:pt idx="2600">
                  <c:v>0.16920000000000046</c:v>
                </c:pt>
                <c:pt idx="2601">
                  <c:v>8.4600000000000342E-2</c:v>
                </c:pt>
                <c:pt idx="2602">
                  <c:v>0.14100000000000001</c:v>
                </c:pt>
                <c:pt idx="2603">
                  <c:v>0.22560000000000024</c:v>
                </c:pt>
                <c:pt idx="2604">
                  <c:v>5.6400000000000033E-2</c:v>
                </c:pt>
                <c:pt idx="2605">
                  <c:v>0.14100000000000001</c:v>
                </c:pt>
                <c:pt idx="2606">
                  <c:v>5.6400000000000033E-2</c:v>
                </c:pt>
                <c:pt idx="2607">
                  <c:v>5.6400000000000033E-2</c:v>
                </c:pt>
                <c:pt idx="2608">
                  <c:v>0.16920000000000046</c:v>
                </c:pt>
                <c:pt idx="2609">
                  <c:v>5.6400000000000033E-2</c:v>
                </c:pt>
                <c:pt idx="2610">
                  <c:v>5.6400000000000033E-2</c:v>
                </c:pt>
                <c:pt idx="2611">
                  <c:v>0.14100000000000001</c:v>
                </c:pt>
                <c:pt idx="2612">
                  <c:v>5.6400000000000033E-2</c:v>
                </c:pt>
                <c:pt idx="2613">
                  <c:v>5.6400000000000033E-2</c:v>
                </c:pt>
                <c:pt idx="2614">
                  <c:v>5.6400000000000033E-2</c:v>
                </c:pt>
                <c:pt idx="2615">
                  <c:v>5.6400000000000033E-2</c:v>
                </c:pt>
                <c:pt idx="2616">
                  <c:v>0.16920000000000046</c:v>
                </c:pt>
                <c:pt idx="2617">
                  <c:v>3.1583999999999999</c:v>
                </c:pt>
                <c:pt idx="2618">
                  <c:v>0.11280000000000009</c:v>
                </c:pt>
                <c:pt idx="2619">
                  <c:v>5.6400000000000033E-2</c:v>
                </c:pt>
                <c:pt idx="2620">
                  <c:v>8.4600000000000342E-2</c:v>
                </c:pt>
                <c:pt idx="2621">
                  <c:v>0.11280000000000009</c:v>
                </c:pt>
                <c:pt idx="2622">
                  <c:v>0.11280000000000009</c:v>
                </c:pt>
                <c:pt idx="2623">
                  <c:v>0.14100000000000001</c:v>
                </c:pt>
                <c:pt idx="2624">
                  <c:v>2.7917999999999998</c:v>
                </c:pt>
                <c:pt idx="2625">
                  <c:v>0.16920000000000046</c:v>
                </c:pt>
                <c:pt idx="2626">
                  <c:v>0.14100000000000001</c:v>
                </c:pt>
                <c:pt idx="2627">
                  <c:v>8.4600000000000342E-2</c:v>
                </c:pt>
                <c:pt idx="2628">
                  <c:v>5.6400000000000033E-2</c:v>
                </c:pt>
                <c:pt idx="2629">
                  <c:v>8.4600000000000342E-2</c:v>
                </c:pt>
                <c:pt idx="2630">
                  <c:v>8.4600000000000342E-2</c:v>
                </c:pt>
                <c:pt idx="2631">
                  <c:v>8.4600000000000342E-2</c:v>
                </c:pt>
                <c:pt idx="2632">
                  <c:v>0.14100000000000001</c:v>
                </c:pt>
                <c:pt idx="2633">
                  <c:v>0.14100000000000001</c:v>
                </c:pt>
                <c:pt idx="2634">
                  <c:v>5.6400000000000033E-2</c:v>
                </c:pt>
                <c:pt idx="2635">
                  <c:v>0.11280000000000009</c:v>
                </c:pt>
                <c:pt idx="2636">
                  <c:v>0.11280000000000009</c:v>
                </c:pt>
                <c:pt idx="2637">
                  <c:v>0.14100000000000001</c:v>
                </c:pt>
                <c:pt idx="2638">
                  <c:v>5.6400000000000033E-2</c:v>
                </c:pt>
                <c:pt idx="2639">
                  <c:v>0.14100000000000001</c:v>
                </c:pt>
                <c:pt idx="2640">
                  <c:v>8.4600000000000342E-2</c:v>
                </c:pt>
                <c:pt idx="2641">
                  <c:v>0.19740000000000046</c:v>
                </c:pt>
                <c:pt idx="2692">
                  <c:v>2.2278000000000002</c:v>
                </c:pt>
                <c:pt idx="2693">
                  <c:v>3.4121999999999977</c:v>
                </c:pt>
                <c:pt idx="2694">
                  <c:v>4.0890000000000004</c:v>
                </c:pt>
                <c:pt idx="2695">
                  <c:v>3.6377999999999999</c:v>
                </c:pt>
                <c:pt idx="2696">
                  <c:v>3.7787999999999999</c:v>
                </c:pt>
                <c:pt idx="2697">
                  <c:v>4.0607999999999995</c:v>
                </c:pt>
                <c:pt idx="2698">
                  <c:v>3.4121999999999977</c:v>
                </c:pt>
                <c:pt idx="2699">
                  <c:v>4.3145999999999844</c:v>
                </c:pt>
                <c:pt idx="2700">
                  <c:v>5.7245999999999855</c:v>
                </c:pt>
                <c:pt idx="2701">
                  <c:v>5.2734000000000014</c:v>
                </c:pt>
                <c:pt idx="2702">
                  <c:v>4.1736000000000004</c:v>
                </c:pt>
                <c:pt idx="2703">
                  <c:v>3.4403999999999999</c:v>
                </c:pt>
                <c:pt idx="2704">
                  <c:v>4.2300000000000004</c:v>
                </c:pt>
                <c:pt idx="2705">
                  <c:v>3.1019999999999999</c:v>
                </c:pt>
                <c:pt idx="2706">
                  <c:v>1.1279999999999963</c:v>
                </c:pt>
                <c:pt idx="2707">
                  <c:v>1.6919999999999966</c:v>
                </c:pt>
                <c:pt idx="2708">
                  <c:v>1.6919999999999966</c:v>
                </c:pt>
                <c:pt idx="2709">
                  <c:v>1.7484000000000033</c:v>
                </c:pt>
                <c:pt idx="2710">
                  <c:v>1.6637999999999966</c:v>
                </c:pt>
                <c:pt idx="2711">
                  <c:v>1.6637999999999966</c:v>
                </c:pt>
                <c:pt idx="2712">
                  <c:v>1.833</c:v>
                </c:pt>
                <c:pt idx="2713">
                  <c:v>1.7766000000000033</c:v>
                </c:pt>
                <c:pt idx="2714">
                  <c:v>1.8894</c:v>
                </c:pt>
                <c:pt idx="2715">
                  <c:v>1.7484000000000033</c:v>
                </c:pt>
                <c:pt idx="2716">
                  <c:v>1.833</c:v>
                </c:pt>
                <c:pt idx="2717">
                  <c:v>1.7484000000000033</c:v>
                </c:pt>
                <c:pt idx="2718">
                  <c:v>1.7484000000000033</c:v>
                </c:pt>
                <c:pt idx="2719">
                  <c:v>1.4945999999999966</c:v>
                </c:pt>
                <c:pt idx="2720">
                  <c:v>1.9740000000000002</c:v>
                </c:pt>
                <c:pt idx="2721">
                  <c:v>2.1149999999999998</c:v>
                </c:pt>
                <c:pt idx="2722">
                  <c:v>2.2278000000000002</c:v>
                </c:pt>
                <c:pt idx="2723">
                  <c:v>2.5943999999999998</c:v>
                </c:pt>
                <c:pt idx="2724">
                  <c:v>17.70959999999992</c:v>
                </c:pt>
                <c:pt idx="2725">
                  <c:v>17.99159999999992</c:v>
                </c:pt>
                <c:pt idx="2726">
                  <c:v>18.4146</c:v>
                </c:pt>
                <c:pt idx="2727">
                  <c:v>18.471</c:v>
                </c:pt>
                <c:pt idx="2728">
                  <c:v>17.907</c:v>
                </c:pt>
                <c:pt idx="2729">
                  <c:v>18.245399999999904</c:v>
                </c:pt>
                <c:pt idx="2730">
                  <c:v>18.978599999999911</c:v>
                </c:pt>
                <c:pt idx="2788">
                  <c:v>0.67680000000000284</c:v>
                </c:pt>
                <c:pt idx="2789">
                  <c:v>0.67680000000000284</c:v>
                </c:pt>
                <c:pt idx="2790">
                  <c:v>0.59220000000000061</c:v>
                </c:pt>
                <c:pt idx="2791">
                  <c:v>0.64860000000000184</c:v>
                </c:pt>
                <c:pt idx="2792">
                  <c:v>1.2689999999999964</c:v>
                </c:pt>
                <c:pt idx="2793">
                  <c:v>1.2971999999999964</c:v>
                </c:pt>
                <c:pt idx="2794">
                  <c:v>1.2407999999999964</c:v>
                </c:pt>
                <c:pt idx="2795">
                  <c:v>1.7766000000000033</c:v>
                </c:pt>
                <c:pt idx="2796">
                  <c:v>1.0433999999999963</c:v>
                </c:pt>
                <c:pt idx="2797">
                  <c:v>1.833</c:v>
                </c:pt>
                <c:pt idx="2798">
                  <c:v>1.0997999999999963</c:v>
                </c:pt>
                <c:pt idx="2799">
                  <c:v>0.98699999999999999</c:v>
                </c:pt>
                <c:pt idx="2800">
                  <c:v>1.0715999999999963</c:v>
                </c:pt>
                <c:pt idx="2801">
                  <c:v>2.0867999999999998</c:v>
                </c:pt>
                <c:pt idx="2802">
                  <c:v>1.833</c:v>
                </c:pt>
                <c:pt idx="2803">
                  <c:v>1.4945999999999966</c:v>
                </c:pt>
                <c:pt idx="2804">
                  <c:v>2.0867999999999998</c:v>
                </c:pt>
                <c:pt idx="2805">
                  <c:v>0.95880000000000165</c:v>
                </c:pt>
                <c:pt idx="2806">
                  <c:v>2.2559999999999998</c:v>
                </c:pt>
                <c:pt idx="2807">
                  <c:v>2.1995999999999998</c:v>
                </c:pt>
                <c:pt idx="2812">
                  <c:v>0.59220000000000061</c:v>
                </c:pt>
                <c:pt idx="2813">
                  <c:v>0.90239999999999998</c:v>
                </c:pt>
                <c:pt idx="2814">
                  <c:v>11.872200000000024</c:v>
                </c:pt>
                <c:pt idx="2815">
                  <c:v>7.0217999999999998</c:v>
                </c:pt>
                <c:pt idx="2816">
                  <c:v>0.47940000000000038</c:v>
                </c:pt>
                <c:pt idx="2817">
                  <c:v>2.7353999999999998</c:v>
                </c:pt>
                <c:pt idx="2818">
                  <c:v>0.45120000000000005</c:v>
                </c:pt>
                <c:pt idx="2819">
                  <c:v>0.28200000000000008</c:v>
                </c:pt>
                <c:pt idx="2820">
                  <c:v>0.31020000000000031</c:v>
                </c:pt>
                <c:pt idx="2821">
                  <c:v>0.47940000000000038</c:v>
                </c:pt>
                <c:pt idx="2822">
                  <c:v>0.70500000000000163</c:v>
                </c:pt>
                <c:pt idx="2823">
                  <c:v>1.2407999999999964</c:v>
                </c:pt>
                <c:pt idx="2824">
                  <c:v>0.42300000000000032</c:v>
                </c:pt>
                <c:pt idx="2825">
                  <c:v>0.28200000000000008</c:v>
                </c:pt>
                <c:pt idx="2826">
                  <c:v>1.9175999999999935</c:v>
                </c:pt>
                <c:pt idx="2827">
                  <c:v>0.36660000000000031</c:v>
                </c:pt>
                <c:pt idx="2828">
                  <c:v>0.36660000000000031</c:v>
                </c:pt>
                <c:pt idx="2829">
                  <c:v>0.73320000000000163</c:v>
                </c:pt>
                <c:pt idx="2830">
                  <c:v>0.50760000000000005</c:v>
                </c:pt>
                <c:pt idx="2831">
                  <c:v>0.53580000000000005</c:v>
                </c:pt>
                <c:pt idx="2832">
                  <c:v>0.36660000000000031</c:v>
                </c:pt>
                <c:pt idx="2833">
                  <c:v>0.53580000000000005</c:v>
                </c:pt>
                <c:pt idx="2834">
                  <c:v>0.59220000000000061</c:v>
                </c:pt>
                <c:pt idx="2835">
                  <c:v>0.78960000000000063</c:v>
                </c:pt>
                <c:pt idx="2836">
                  <c:v>0.87420000000000164</c:v>
                </c:pt>
                <c:pt idx="2837">
                  <c:v>0.16920000000000046</c:v>
                </c:pt>
                <c:pt idx="2838">
                  <c:v>0.14100000000000001</c:v>
                </c:pt>
                <c:pt idx="2839">
                  <c:v>0.11280000000000009</c:v>
                </c:pt>
                <c:pt idx="2840">
                  <c:v>8.4600000000000342E-2</c:v>
                </c:pt>
                <c:pt idx="2841">
                  <c:v>0.81780000000000164</c:v>
                </c:pt>
                <c:pt idx="2842">
                  <c:v>0.45120000000000005</c:v>
                </c:pt>
                <c:pt idx="2843">
                  <c:v>0.73320000000000163</c:v>
                </c:pt>
                <c:pt idx="2844">
                  <c:v>0.62040000000000062</c:v>
                </c:pt>
                <c:pt idx="2845">
                  <c:v>0.53580000000000005</c:v>
                </c:pt>
                <c:pt idx="2846">
                  <c:v>0.11280000000000009</c:v>
                </c:pt>
                <c:pt idx="2847">
                  <c:v>0.45120000000000005</c:v>
                </c:pt>
                <c:pt idx="2848">
                  <c:v>0.42300000000000032</c:v>
                </c:pt>
                <c:pt idx="2849">
                  <c:v>0.47940000000000038</c:v>
                </c:pt>
                <c:pt idx="2850">
                  <c:v>0.50760000000000005</c:v>
                </c:pt>
                <c:pt idx="2851">
                  <c:v>0.64860000000000184</c:v>
                </c:pt>
                <c:pt idx="2852">
                  <c:v>0.70500000000000163</c:v>
                </c:pt>
                <c:pt idx="2853">
                  <c:v>0.56400000000000061</c:v>
                </c:pt>
                <c:pt idx="2854">
                  <c:v>0.62040000000000062</c:v>
                </c:pt>
                <c:pt idx="2855">
                  <c:v>0.45120000000000005</c:v>
                </c:pt>
                <c:pt idx="2856">
                  <c:v>1.4381999999999964</c:v>
                </c:pt>
                <c:pt idx="2857">
                  <c:v>0.50760000000000005</c:v>
                </c:pt>
                <c:pt idx="2858">
                  <c:v>0.42300000000000032</c:v>
                </c:pt>
                <c:pt idx="2859">
                  <c:v>1.2689999999999964</c:v>
                </c:pt>
                <c:pt idx="2860">
                  <c:v>0.39480000000000104</c:v>
                </c:pt>
                <c:pt idx="2861">
                  <c:v>0.42300000000000032</c:v>
                </c:pt>
                <c:pt idx="2862">
                  <c:v>1.2971999999999964</c:v>
                </c:pt>
                <c:pt idx="2863">
                  <c:v>0.42300000000000032</c:v>
                </c:pt>
                <c:pt idx="2864">
                  <c:v>0.39480000000000104</c:v>
                </c:pt>
                <c:pt idx="2865">
                  <c:v>0.42300000000000032</c:v>
                </c:pt>
                <c:pt idx="2866">
                  <c:v>1.41</c:v>
                </c:pt>
                <c:pt idx="2867">
                  <c:v>0.45120000000000005</c:v>
                </c:pt>
                <c:pt idx="2868">
                  <c:v>0.33840000000000092</c:v>
                </c:pt>
                <c:pt idx="2869">
                  <c:v>0.39480000000000104</c:v>
                </c:pt>
                <c:pt idx="2870">
                  <c:v>0.42300000000000032</c:v>
                </c:pt>
                <c:pt idx="2871">
                  <c:v>0.33840000000000092</c:v>
                </c:pt>
                <c:pt idx="2872">
                  <c:v>0.39480000000000104</c:v>
                </c:pt>
                <c:pt idx="2873">
                  <c:v>0.67680000000000284</c:v>
                </c:pt>
                <c:pt idx="2874">
                  <c:v>1.3817999999999964</c:v>
                </c:pt>
                <c:pt idx="2875">
                  <c:v>0.98699999999999999</c:v>
                </c:pt>
                <c:pt idx="2876">
                  <c:v>0.64860000000000184</c:v>
                </c:pt>
                <c:pt idx="2877">
                  <c:v>0.33840000000000092</c:v>
                </c:pt>
                <c:pt idx="2878">
                  <c:v>1.5509999999999966</c:v>
                </c:pt>
                <c:pt idx="2879">
                  <c:v>0.47940000000000038</c:v>
                </c:pt>
                <c:pt idx="2880">
                  <c:v>1.4945999999999966</c:v>
                </c:pt>
                <c:pt idx="2881">
                  <c:v>2.0867999999999998</c:v>
                </c:pt>
                <c:pt idx="2882">
                  <c:v>0.76140000000000163</c:v>
                </c:pt>
                <c:pt idx="2883">
                  <c:v>1.9740000000000002</c:v>
                </c:pt>
                <c:pt idx="2884">
                  <c:v>0.45120000000000005</c:v>
                </c:pt>
                <c:pt idx="2885">
                  <c:v>0.62040000000000062</c:v>
                </c:pt>
                <c:pt idx="2886">
                  <c:v>1.4381999999999964</c:v>
                </c:pt>
                <c:pt idx="2887">
                  <c:v>1.9457999999999935</c:v>
                </c:pt>
                <c:pt idx="2888">
                  <c:v>1.833</c:v>
                </c:pt>
                <c:pt idx="2889">
                  <c:v>2.0303999999999998</c:v>
                </c:pt>
                <c:pt idx="2890">
                  <c:v>1.3817999999999964</c:v>
                </c:pt>
                <c:pt idx="2891">
                  <c:v>0.53580000000000005</c:v>
                </c:pt>
                <c:pt idx="2892">
                  <c:v>1.1844000000000001</c:v>
                </c:pt>
                <c:pt idx="2893">
                  <c:v>1.3253999999999964</c:v>
                </c:pt>
                <c:pt idx="2894">
                  <c:v>1.4381999999999964</c:v>
                </c:pt>
                <c:pt idx="2895">
                  <c:v>1.3535999999999964</c:v>
                </c:pt>
                <c:pt idx="2896">
                  <c:v>1.1562000000000001</c:v>
                </c:pt>
                <c:pt idx="2897">
                  <c:v>0.73320000000000163</c:v>
                </c:pt>
                <c:pt idx="2898">
                  <c:v>1.5509999999999966</c:v>
                </c:pt>
                <c:pt idx="2899">
                  <c:v>1.8612</c:v>
                </c:pt>
                <c:pt idx="2912">
                  <c:v>9.0240000000000009</c:v>
                </c:pt>
                <c:pt idx="2913">
                  <c:v>8.7420000000000009</c:v>
                </c:pt>
                <c:pt idx="2914">
                  <c:v>8.1780000000000008</c:v>
                </c:pt>
                <c:pt idx="2915">
                  <c:v>0.33840000000000092</c:v>
                </c:pt>
                <c:pt idx="2916">
                  <c:v>7.05</c:v>
                </c:pt>
                <c:pt idx="2917">
                  <c:v>9.8136000000000028</c:v>
                </c:pt>
                <c:pt idx="2918">
                  <c:v>6.2039999999999997</c:v>
                </c:pt>
                <c:pt idx="2919">
                  <c:v>6.4860000000000024</c:v>
                </c:pt>
                <c:pt idx="2920">
                  <c:v>7.3319999999999999</c:v>
                </c:pt>
                <c:pt idx="2921">
                  <c:v>8.0370000000000008</c:v>
                </c:pt>
                <c:pt idx="2922">
                  <c:v>0.45966000000000001</c:v>
                </c:pt>
                <c:pt idx="2923">
                  <c:v>9.700800000000001</c:v>
                </c:pt>
                <c:pt idx="2924">
                  <c:v>2.1432000000000002</c:v>
                </c:pt>
                <c:pt idx="2925">
                  <c:v>8.8266000000000027</c:v>
                </c:pt>
                <c:pt idx="2926">
                  <c:v>7.7549999999999946</c:v>
                </c:pt>
                <c:pt idx="2927">
                  <c:v>7.05</c:v>
                </c:pt>
                <c:pt idx="2928">
                  <c:v>8.9112000000000009</c:v>
                </c:pt>
                <c:pt idx="2929">
                  <c:v>2.5943999999999998</c:v>
                </c:pt>
                <c:pt idx="2930">
                  <c:v>1.2971999999999964</c:v>
                </c:pt>
                <c:pt idx="2931">
                  <c:v>8.7420000000000009</c:v>
                </c:pt>
                <c:pt idx="2932">
                  <c:v>8.1780000000000008</c:v>
                </c:pt>
                <c:pt idx="2933">
                  <c:v>7.8959999999999946</c:v>
                </c:pt>
                <c:pt idx="2934">
                  <c:v>1.4663999999999964</c:v>
                </c:pt>
                <c:pt idx="2935">
                  <c:v>1.7766000000000033</c:v>
                </c:pt>
                <c:pt idx="2936">
                  <c:v>7.3319999999999999</c:v>
                </c:pt>
                <c:pt idx="2937">
                  <c:v>7.8959999999999946</c:v>
                </c:pt>
                <c:pt idx="2938">
                  <c:v>7.8959999999999946</c:v>
                </c:pt>
                <c:pt idx="2939">
                  <c:v>1.6637999999999966</c:v>
                </c:pt>
                <c:pt idx="2940">
                  <c:v>7.3319999999999999</c:v>
                </c:pt>
                <c:pt idx="2941">
                  <c:v>1.1844000000000001</c:v>
                </c:pt>
                <c:pt idx="2942">
                  <c:v>0.50760000000000005</c:v>
                </c:pt>
                <c:pt idx="2943">
                  <c:v>1.1279999999999963</c:v>
                </c:pt>
                <c:pt idx="2944">
                  <c:v>1.1279999999999963</c:v>
                </c:pt>
                <c:pt idx="2945">
                  <c:v>1.1844000000000001</c:v>
                </c:pt>
                <c:pt idx="2946">
                  <c:v>3.1019999999999999</c:v>
                </c:pt>
                <c:pt idx="2947">
                  <c:v>2.01912</c:v>
                </c:pt>
                <c:pt idx="2948">
                  <c:v>0.64860000000000184</c:v>
                </c:pt>
                <c:pt idx="2949">
                  <c:v>0.64578000000000235</c:v>
                </c:pt>
                <c:pt idx="2950">
                  <c:v>2.3405999999999998</c:v>
                </c:pt>
                <c:pt idx="2951">
                  <c:v>0.70500000000000163</c:v>
                </c:pt>
                <c:pt idx="2952">
                  <c:v>0.56400000000000061</c:v>
                </c:pt>
                <c:pt idx="2953">
                  <c:v>2.1432000000000002</c:v>
                </c:pt>
                <c:pt idx="2954">
                  <c:v>0.67680000000000284</c:v>
                </c:pt>
                <c:pt idx="2955">
                  <c:v>0.70500000000000163</c:v>
                </c:pt>
                <c:pt idx="2956">
                  <c:v>0.33840000000000092</c:v>
                </c:pt>
                <c:pt idx="2957">
                  <c:v>0.50760000000000005</c:v>
                </c:pt>
                <c:pt idx="2958">
                  <c:v>0.47940000000000038</c:v>
                </c:pt>
                <c:pt idx="2959">
                  <c:v>2.4251999999999998</c:v>
                </c:pt>
                <c:pt idx="2960">
                  <c:v>0.36660000000000031</c:v>
                </c:pt>
                <c:pt idx="2961">
                  <c:v>0.39480000000000104</c:v>
                </c:pt>
                <c:pt idx="2962">
                  <c:v>6.1193999999999997</c:v>
                </c:pt>
                <c:pt idx="2963">
                  <c:v>2.3123999999999967</c:v>
                </c:pt>
                <c:pt idx="2964">
                  <c:v>2.5943999999999998</c:v>
                </c:pt>
                <c:pt idx="2965">
                  <c:v>0.81780000000000164</c:v>
                </c:pt>
                <c:pt idx="2966">
                  <c:v>2.82</c:v>
                </c:pt>
                <c:pt idx="2967">
                  <c:v>0.64860000000000184</c:v>
                </c:pt>
                <c:pt idx="2968">
                  <c:v>0.33840000000000092</c:v>
                </c:pt>
                <c:pt idx="2969">
                  <c:v>0.39480000000000104</c:v>
                </c:pt>
                <c:pt idx="2970">
                  <c:v>0.28200000000000008</c:v>
                </c:pt>
                <c:pt idx="2971">
                  <c:v>0.73320000000000163</c:v>
                </c:pt>
                <c:pt idx="2972">
                  <c:v>0.47940000000000038</c:v>
                </c:pt>
                <c:pt idx="2973">
                  <c:v>0.31020000000000031</c:v>
                </c:pt>
                <c:pt idx="2974">
                  <c:v>0.26508000000000032</c:v>
                </c:pt>
                <c:pt idx="2975">
                  <c:v>0.31020000000000031</c:v>
                </c:pt>
                <c:pt idx="2976">
                  <c:v>0.39480000000000104</c:v>
                </c:pt>
                <c:pt idx="2977">
                  <c:v>11.759400000000024</c:v>
                </c:pt>
                <c:pt idx="2978">
                  <c:v>0.50760000000000005</c:v>
                </c:pt>
                <c:pt idx="2979">
                  <c:v>0.42300000000000032</c:v>
                </c:pt>
                <c:pt idx="2980">
                  <c:v>0.39480000000000104</c:v>
                </c:pt>
                <c:pt idx="2981">
                  <c:v>0.39480000000000104</c:v>
                </c:pt>
                <c:pt idx="2982">
                  <c:v>0.39480000000000104</c:v>
                </c:pt>
                <c:pt idx="2983">
                  <c:v>0.39480000000000104</c:v>
                </c:pt>
                <c:pt idx="2984">
                  <c:v>0.39480000000000104</c:v>
                </c:pt>
                <c:pt idx="2985">
                  <c:v>0.36660000000000031</c:v>
                </c:pt>
                <c:pt idx="2986">
                  <c:v>0.39480000000000104</c:v>
                </c:pt>
                <c:pt idx="2987">
                  <c:v>0.90239999999999998</c:v>
                </c:pt>
                <c:pt idx="2988">
                  <c:v>0.10998000000000002</c:v>
                </c:pt>
                <c:pt idx="2989">
                  <c:v>0.13254000000000021</c:v>
                </c:pt>
                <c:pt idx="2990">
                  <c:v>0.10998000000000002</c:v>
                </c:pt>
                <c:pt idx="2991">
                  <c:v>0.10434</c:v>
                </c:pt>
                <c:pt idx="2992">
                  <c:v>0.10998000000000002</c:v>
                </c:pt>
                <c:pt idx="2993">
                  <c:v>0.10716000000000017</c:v>
                </c:pt>
                <c:pt idx="2994">
                  <c:v>0.10998000000000002</c:v>
                </c:pt>
                <c:pt idx="2995">
                  <c:v>0.10998000000000002</c:v>
                </c:pt>
                <c:pt idx="2996">
                  <c:v>0.10434</c:v>
                </c:pt>
                <c:pt idx="2997">
                  <c:v>0.10434</c:v>
                </c:pt>
                <c:pt idx="2998">
                  <c:v>0.11280000000000009</c:v>
                </c:pt>
                <c:pt idx="2999">
                  <c:v>0.10716000000000017</c:v>
                </c:pt>
                <c:pt idx="3000">
                  <c:v>0.10434</c:v>
                </c:pt>
                <c:pt idx="3001">
                  <c:v>0.10716000000000017</c:v>
                </c:pt>
                <c:pt idx="3002">
                  <c:v>0.10434</c:v>
                </c:pt>
                <c:pt idx="3003">
                  <c:v>0.10998000000000002</c:v>
                </c:pt>
                <c:pt idx="3017">
                  <c:v>0.28200000000000008</c:v>
                </c:pt>
                <c:pt idx="3018">
                  <c:v>0.33840000000000092</c:v>
                </c:pt>
                <c:pt idx="3019">
                  <c:v>0.45120000000000005</c:v>
                </c:pt>
                <c:pt idx="3020">
                  <c:v>0.36660000000000031</c:v>
                </c:pt>
                <c:pt idx="3021">
                  <c:v>0.31020000000000031</c:v>
                </c:pt>
                <c:pt idx="3022">
                  <c:v>0.47940000000000038</c:v>
                </c:pt>
                <c:pt idx="3023">
                  <c:v>0.36660000000000031</c:v>
                </c:pt>
                <c:pt idx="3024">
                  <c:v>0.36660000000000031</c:v>
                </c:pt>
                <c:pt idx="3025">
                  <c:v>0.36660000000000031</c:v>
                </c:pt>
                <c:pt idx="3026">
                  <c:v>0.50760000000000005</c:v>
                </c:pt>
                <c:pt idx="3027">
                  <c:v>0.47940000000000038</c:v>
                </c:pt>
                <c:pt idx="3028">
                  <c:v>0.50760000000000005</c:v>
                </c:pt>
                <c:pt idx="3029">
                  <c:v>0.28200000000000008</c:v>
                </c:pt>
                <c:pt idx="3030">
                  <c:v>0.33840000000000092</c:v>
                </c:pt>
                <c:pt idx="3031">
                  <c:v>0.33840000000000092</c:v>
                </c:pt>
                <c:pt idx="3032">
                  <c:v>0.36660000000000031</c:v>
                </c:pt>
                <c:pt idx="3033">
                  <c:v>0.62040000000000062</c:v>
                </c:pt>
                <c:pt idx="3034">
                  <c:v>0.56400000000000061</c:v>
                </c:pt>
                <c:pt idx="3035">
                  <c:v>0.36660000000000031</c:v>
                </c:pt>
                <c:pt idx="3036">
                  <c:v>0.39480000000000104</c:v>
                </c:pt>
                <c:pt idx="3037">
                  <c:v>0.42300000000000032</c:v>
                </c:pt>
                <c:pt idx="3038">
                  <c:v>0.50760000000000005</c:v>
                </c:pt>
                <c:pt idx="3039">
                  <c:v>0.50760000000000005</c:v>
                </c:pt>
                <c:pt idx="3040">
                  <c:v>0.56400000000000061</c:v>
                </c:pt>
                <c:pt idx="3041">
                  <c:v>0.56400000000000061</c:v>
                </c:pt>
                <c:pt idx="3042">
                  <c:v>2.7353999999999998</c:v>
                </c:pt>
                <c:pt idx="3043">
                  <c:v>0.42300000000000032</c:v>
                </c:pt>
                <c:pt idx="3044">
                  <c:v>0.33840000000000092</c:v>
                </c:pt>
                <c:pt idx="3045">
                  <c:v>0.36660000000000031</c:v>
                </c:pt>
                <c:pt idx="3046">
                  <c:v>3.1019999999999999</c:v>
                </c:pt>
                <c:pt idx="3047">
                  <c:v>2.7636000000000012</c:v>
                </c:pt>
                <c:pt idx="3048">
                  <c:v>0.47940000000000038</c:v>
                </c:pt>
                <c:pt idx="3049">
                  <c:v>2.4815999999999998</c:v>
                </c:pt>
                <c:pt idx="3050">
                  <c:v>2.7917999999999998</c:v>
                </c:pt>
                <c:pt idx="3051">
                  <c:v>0.36660000000000031</c:v>
                </c:pt>
                <c:pt idx="3052">
                  <c:v>2.7353999999999998</c:v>
                </c:pt>
                <c:pt idx="3053">
                  <c:v>2.7917999999999998</c:v>
                </c:pt>
                <c:pt idx="3054">
                  <c:v>2.6225999999999998</c:v>
                </c:pt>
                <c:pt idx="3055">
                  <c:v>3.1019999999999999</c:v>
                </c:pt>
                <c:pt idx="3056">
                  <c:v>0.42300000000000032</c:v>
                </c:pt>
                <c:pt idx="3057">
                  <c:v>2.6789999999999998</c:v>
                </c:pt>
                <c:pt idx="3058">
                  <c:v>2.1432000000000002</c:v>
                </c:pt>
                <c:pt idx="3059">
                  <c:v>0.39480000000000104</c:v>
                </c:pt>
                <c:pt idx="3060">
                  <c:v>2.5943999999999998</c:v>
                </c:pt>
                <c:pt idx="3061">
                  <c:v>0.87420000000000164</c:v>
                </c:pt>
                <c:pt idx="3062">
                  <c:v>0.78960000000000063</c:v>
                </c:pt>
                <c:pt idx="3063">
                  <c:v>0.39480000000000104</c:v>
                </c:pt>
                <c:pt idx="3064">
                  <c:v>0.33840000000000092</c:v>
                </c:pt>
                <c:pt idx="3065">
                  <c:v>0.76140000000000163</c:v>
                </c:pt>
                <c:pt idx="3066">
                  <c:v>0.84600000000000164</c:v>
                </c:pt>
                <c:pt idx="3067">
                  <c:v>0.76140000000000163</c:v>
                </c:pt>
                <c:pt idx="3068">
                  <c:v>0.78960000000000063</c:v>
                </c:pt>
                <c:pt idx="3069">
                  <c:v>0.33840000000000092</c:v>
                </c:pt>
                <c:pt idx="3070">
                  <c:v>0.36660000000000031</c:v>
                </c:pt>
                <c:pt idx="3071">
                  <c:v>0.39480000000000104</c:v>
                </c:pt>
                <c:pt idx="3072">
                  <c:v>0.33840000000000092</c:v>
                </c:pt>
                <c:pt idx="3073">
                  <c:v>0.33840000000000092</c:v>
                </c:pt>
                <c:pt idx="3074">
                  <c:v>2.5379999999999998</c:v>
                </c:pt>
                <c:pt idx="3075">
                  <c:v>0.81780000000000164</c:v>
                </c:pt>
                <c:pt idx="3076">
                  <c:v>0.33840000000000092</c:v>
                </c:pt>
                <c:pt idx="3077">
                  <c:v>0.33840000000000092</c:v>
                </c:pt>
                <c:pt idx="3078">
                  <c:v>0.33840000000000092</c:v>
                </c:pt>
                <c:pt idx="3079">
                  <c:v>0.36660000000000031</c:v>
                </c:pt>
                <c:pt idx="3080">
                  <c:v>5.0760000000000014</c:v>
                </c:pt>
                <c:pt idx="3081">
                  <c:v>1.1279999999999963</c:v>
                </c:pt>
                <c:pt idx="3082">
                  <c:v>0.39480000000000104</c:v>
                </c:pt>
                <c:pt idx="3083">
                  <c:v>0.36660000000000031</c:v>
                </c:pt>
                <c:pt idx="3084">
                  <c:v>1.2407999999999964</c:v>
                </c:pt>
                <c:pt idx="3085">
                  <c:v>0.93060000000000065</c:v>
                </c:pt>
                <c:pt idx="3086">
                  <c:v>2.2559999999999998</c:v>
                </c:pt>
                <c:pt idx="3087">
                  <c:v>1.1279999999999963</c:v>
                </c:pt>
                <c:pt idx="3088">
                  <c:v>0.39480000000000104</c:v>
                </c:pt>
                <c:pt idx="3089">
                  <c:v>0.33840000000000092</c:v>
                </c:pt>
                <c:pt idx="3090">
                  <c:v>5.3579999999999846</c:v>
                </c:pt>
                <c:pt idx="3091">
                  <c:v>0.76140000000000163</c:v>
                </c:pt>
                <c:pt idx="3092">
                  <c:v>0.33840000000000092</c:v>
                </c:pt>
                <c:pt idx="3093">
                  <c:v>0.62040000000000062</c:v>
                </c:pt>
                <c:pt idx="3094">
                  <c:v>1.0997999999999963</c:v>
                </c:pt>
                <c:pt idx="3095">
                  <c:v>1.0997999999999963</c:v>
                </c:pt>
                <c:pt idx="3096">
                  <c:v>0.39480000000000104</c:v>
                </c:pt>
                <c:pt idx="3097">
                  <c:v>0.36660000000000031</c:v>
                </c:pt>
                <c:pt idx="3098">
                  <c:v>9.0240000000000009</c:v>
                </c:pt>
                <c:pt idx="3099">
                  <c:v>8.4600000000000026</c:v>
                </c:pt>
                <c:pt idx="3100">
                  <c:v>7.9523999999999999</c:v>
                </c:pt>
                <c:pt idx="3101">
                  <c:v>0.87420000000000164</c:v>
                </c:pt>
                <c:pt idx="3102">
                  <c:v>0.39480000000000104</c:v>
                </c:pt>
                <c:pt idx="3103">
                  <c:v>2.3969999999999967</c:v>
                </c:pt>
                <c:pt idx="3104">
                  <c:v>10.434000000000001</c:v>
                </c:pt>
                <c:pt idx="3105">
                  <c:v>1.0151999999999957</c:v>
                </c:pt>
                <c:pt idx="3106">
                  <c:v>9.588000000000001</c:v>
                </c:pt>
                <c:pt idx="3107">
                  <c:v>0.28200000000000008</c:v>
                </c:pt>
                <c:pt idx="3108">
                  <c:v>0.36660000000000031</c:v>
                </c:pt>
                <c:pt idx="3109">
                  <c:v>9.588000000000001</c:v>
                </c:pt>
                <c:pt idx="3110">
                  <c:v>2.5380000000000041E-2</c:v>
                </c:pt>
                <c:pt idx="3111">
                  <c:v>0.39480000000000104</c:v>
                </c:pt>
                <c:pt idx="3112">
                  <c:v>9.1086000000000009</c:v>
                </c:pt>
                <c:pt idx="3113">
                  <c:v>9.8700000000000028</c:v>
                </c:pt>
                <c:pt idx="3114">
                  <c:v>10.716000000000001</c:v>
                </c:pt>
                <c:pt idx="3115">
                  <c:v>2.5943999999999998</c:v>
                </c:pt>
                <c:pt idx="3116">
                  <c:v>9.5598000000000027</c:v>
                </c:pt>
                <c:pt idx="3117">
                  <c:v>11.759400000000024</c:v>
                </c:pt>
                <c:pt idx="3118">
                  <c:v>0.87420000000000164</c:v>
                </c:pt>
                <c:pt idx="3119">
                  <c:v>8.7420000000000009</c:v>
                </c:pt>
                <c:pt idx="3120">
                  <c:v>8.5164000000000026</c:v>
                </c:pt>
                <c:pt idx="3121">
                  <c:v>11.533800000000001</c:v>
                </c:pt>
                <c:pt idx="3122">
                  <c:v>0.59220000000000061</c:v>
                </c:pt>
                <c:pt idx="3123">
                  <c:v>0.93060000000000065</c:v>
                </c:pt>
                <c:pt idx="3124">
                  <c:v>0.90239999999999998</c:v>
                </c:pt>
                <c:pt idx="3125">
                  <c:v>0.90239999999999998</c:v>
                </c:pt>
                <c:pt idx="3126">
                  <c:v>0.98699999999999999</c:v>
                </c:pt>
                <c:pt idx="3127">
                  <c:v>0.45120000000000005</c:v>
                </c:pt>
                <c:pt idx="3128">
                  <c:v>1.1562000000000001</c:v>
                </c:pt>
                <c:pt idx="3163">
                  <c:v>0.19740000000000046</c:v>
                </c:pt>
                <c:pt idx="3164">
                  <c:v>0.22560000000000024</c:v>
                </c:pt>
                <c:pt idx="3165">
                  <c:v>0.19740000000000046</c:v>
                </c:pt>
                <c:pt idx="3166">
                  <c:v>0.16920000000000046</c:v>
                </c:pt>
                <c:pt idx="3167">
                  <c:v>0.19740000000000046</c:v>
                </c:pt>
                <c:pt idx="3168">
                  <c:v>0.16920000000000046</c:v>
                </c:pt>
                <c:pt idx="3169">
                  <c:v>0.14100000000000001</c:v>
                </c:pt>
                <c:pt idx="3170">
                  <c:v>0.19740000000000046</c:v>
                </c:pt>
                <c:pt idx="3171">
                  <c:v>0.19740000000000046</c:v>
                </c:pt>
                <c:pt idx="3172">
                  <c:v>0.16920000000000046</c:v>
                </c:pt>
                <c:pt idx="3173">
                  <c:v>0.14100000000000001</c:v>
                </c:pt>
                <c:pt idx="3174">
                  <c:v>0.22560000000000024</c:v>
                </c:pt>
                <c:pt idx="3175">
                  <c:v>0.16920000000000046</c:v>
                </c:pt>
                <c:pt idx="3176">
                  <c:v>0.14100000000000001</c:v>
                </c:pt>
                <c:pt idx="3177">
                  <c:v>0.22560000000000024</c:v>
                </c:pt>
                <c:pt idx="3178">
                  <c:v>0.16920000000000046</c:v>
                </c:pt>
                <c:pt idx="3179">
                  <c:v>0.16920000000000046</c:v>
                </c:pt>
                <c:pt idx="3180">
                  <c:v>0.19740000000000046</c:v>
                </c:pt>
                <c:pt idx="3181">
                  <c:v>0.16920000000000046</c:v>
                </c:pt>
                <c:pt idx="3182">
                  <c:v>0.19740000000000046</c:v>
                </c:pt>
                <c:pt idx="3191">
                  <c:v>6.8807999999999998</c:v>
                </c:pt>
                <c:pt idx="3192">
                  <c:v>3.3557999999999977</c:v>
                </c:pt>
                <c:pt idx="3193">
                  <c:v>7.3883999999999999</c:v>
                </c:pt>
                <c:pt idx="3194">
                  <c:v>8.1780000000000008</c:v>
                </c:pt>
                <c:pt idx="3195">
                  <c:v>6.6551999999999865</c:v>
                </c:pt>
                <c:pt idx="3196">
                  <c:v>17.201999999999988</c:v>
                </c:pt>
                <c:pt idx="3197">
                  <c:v>2.9327999999999967</c:v>
                </c:pt>
                <c:pt idx="3198">
                  <c:v>3.948</c:v>
                </c:pt>
                <c:pt idx="3199">
                  <c:v>3.4685999999999999</c:v>
                </c:pt>
                <c:pt idx="3200">
                  <c:v>36.660000000000011</c:v>
                </c:pt>
                <c:pt idx="3201">
                  <c:v>3.2993999999999999</c:v>
                </c:pt>
                <c:pt idx="3202">
                  <c:v>3.6659999999999999</c:v>
                </c:pt>
                <c:pt idx="3203">
                  <c:v>5.3579999999999846</c:v>
                </c:pt>
                <c:pt idx="3204">
                  <c:v>8.1780000000000008</c:v>
                </c:pt>
                <c:pt idx="3205">
                  <c:v>3.3557999999999977</c:v>
                </c:pt>
                <c:pt idx="3206">
                  <c:v>20.303999999999988</c:v>
                </c:pt>
                <c:pt idx="3207">
                  <c:v>0.62040000000000062</c:v>
                </c:pt>
                <c:pt idx="3208">
                  <c:v>1.0433999999999963</c:v>
                </c:pt>
                <c:pt idx="3209">
                  <c:v>0.73320000000000163</c:v>
                </c:pt>
                <c:pt idx="3210">
                  <c:v>2.82</c:v>
                </c:pt>
                <c:pt idx="3211">
                  <c:v>0.93060000000000065</c:v>
                </c:pt>
                <c:pt idx="3212">
                  <c:v>0.70500000000000163</c:v>
                </c:pt>
                <c:pt idx="3213">
                  <c:v>0.67680000000000284</c:v>
                </c:pt>
                <c:pt idx="3214">
                  <c:v>0.78960000000000063</c:v>
                </c:pt>
                <c:pt idx="3224">
                  <c:v>47.376000000000005</c:v>
                </c:pt>
                <c:pt idx="3225">
                  <c:v>46.53</c:v>
                </c:pt>
                <c:pt idx="3226">
                  <c:v>12.520800000000001</c:v>
                </c:pt>
                <c:pt idx="3227">
                  <c:v>12.154200000000001</c:v>
                </c:pt>
                <c:pt idx="3228">
                  <c:v>46.811999999999998</c:v>
                </c:pt>
                <c:pt idx="3229">
                  <c:v>11.815800000000024</c:v>
                </c:pt>
                <c:pt idx="3230">
                  <c:v>12.210600000000001</c:v>
                </c:pt>
                <c:pt idx="3231">
                  <c:v>46.53</c:v>
                </c:pt>
                <c:pt idx="3232">
                  <c:v>11.618399999999999</c:v>
                </c:pt>
                <c:pt idx="3233">
                  <c:v>46.248000000000012</c:v>
                </c:pt>
                <c:pt idx="3234">
                  <c:v>11.646600000000001</c:v>
                </c:pt>
                <c:pt idx="3235">
                  <c:v>45.684000000000005</c:v>
                </c:pt>
                <c:pt idx="3236">
                  <c:v>47.376000000000005</c:v>
                </c:pt>
                <c:pt idx="3237">
                  <c:v>45.684000000000005</c:v>
                </c:pt>
                <c:pt idx="3246">
                  <c:v>0.25380000000000008</c:v>
                </c:pt>
                <c:pt idx="3247">
                  <c:v>0.36660000000000031</c:v>
                </c:pt>
                <c:pt idx="3248">
                  <c:v>1.4945999999999966</c:v>
                </c:pt>
                <c:pt idx="3249">
                  <c:v>9.1368000000000009</c:v>
                </c:pt>
                <c:pt idx="3250">
                  <c:v>9.531600000000001</c:v>
                </c:pt>
                <c:pt idx="3251">
                  <c:v>0.16920000000000046</c:v>
                </c:pt>
                <c:pt idx="3252">
                  <c:v>1.0433999999999963</c:v>
                </c:pt>
                <c:pt idx="3253">
                  <c:v>0.16920000000000046</c:v>
                </c:pt>
                <c:pt idx="3254">
                  <c:v>6.6833999999999998</c:v>
                </c:pt>
                <c:pt idx="3255">
                  <c:v>6.3167999999999997</c:v>
                </c:pt>
                <c:pt idx="3256">
                  <c:v>7.7549999999999946</c:v>
                </c:pt>
                <c:pt idx="3257">
                  <c:v>6.0912000000000024</c:v>
                </c:pt>
                <c:pt idx="3258">
                  <c:v>5.7527999999999997</c:v>
                </c:pt>
                <c:pt idx="3259">
                  <c:v>7.5012000000000034</c:v>
                </c:pt>
                <c:pt idx="3260">
                  <c:v>5.3297999999999996</c:v>
                </c:pt>
                <c:pt idx="3261">
                  <c:v>8.0370000000000008</c:v>
                </c:pt>
                <c:pt idx="3262">
                  <c:v>6.0066000000000024</c:v>
                </c:pt>
                <c:pt idx="3263">
                  <c:v>6.4296000000000024</c:v>
                </c:pt>
                <c:pt idx="3264">
                  <c:v>3.2711999999999999</c:v>
                </c:pt>
                <c:pt idx="3265">
                  <c:v>3.5813999999999999</c:v>
                </c:pt>
                <c:pt idx="3266">
                  <c:v>0.31020000000000031</c:v>
                </c:pt>
                <c:pt idx="3267">
                  <c:v>0.33840000000000092</c:v>
                </c:pt>
                <c:pt idx="3268">
                  <c:v>0.95880000000000165</c:v>
                </c:pt>
                <c:pt idx="3269">
                  <c:v>0.84600000000000164</c:v>
                </c:pt>
                <c:pt idx="3271">
                  <c:v>1.8048</c:v>
                </c:pt>
                <c:pt idx="3272">
                  <c:v>1.6073999999999966</c:v>
                </c:pt>
                <c:pt idx="3273">
                  <c:v>1.8612</c:v>
                </c:pt>
                <c:pt idx="3274">
                  <c:v>1.7766000000000033</c:v>
                </c:pt>
                <c:pt idx="3275">
                  <c:v>2.8481999999999998</c:v>
                </c:pt>
                <c:pt idx="3276">
                  <c:v>3.0455999999999999</c:v>
                </c:pt>
                <c:pt idx="3277">
                  <c:v>3.1301999999999999</c:v>
                </c:pt>
                <c:pt idx="3278">
                  <c:v>13.2258</c:v>
                </c:pt>
                <c:pt idx="3279">
                  <c:v>3.0173999999999999</c:v>
                </c:pt>
                <c:pt idx="3280">
                  <c:v>17.4558</c:v>
                </c:pt>
                <c:pt idx="3281">
                  <c:v>15.1152</c:v>
                </c:pt>
                <c:pt idx="3282">
                  <c:v>12.69</c:v>
                </c:pt>
              </c:numCache>
            </c:numRef>
          </c:xVal>
          <c:yVal>
            <c:numRef>
              <c:f>'contaminated sites'!$BV$2:$BV$3290</c:f>
              <c:numCache>
                <c:formatCode>General</c:formatCode>
                <c:ptCount val="3289"/>
                <c:pt idx="0">
                  <c:v>3.3661400000000015E-2</c:v>
                </c:pt>
                <c:pt idx="1">
                  <c:v>4.0465300000000003E-2</c:v>
                </c:pt>
                <c:pt idx="2">
                  <c:v>4.8343500000000032E-2</c:v>
                </c:pt>
                <c:pt idx="3">
                  <c:v>1.2891600000000001E-2</c:v>
                </c:pt>
                <c:pt idx="4">
                  <c:v>9.3106000000000542E-3</c:v>
                </c:pt>
                <c:pt idx="5">
                  <c:v>3.0438500000000059E-2</c:v>
                </c:pt>
                <c:pt idx="6">
                  <c:v>7.4126700000000323E-2</c:v>
                </c:pt>
                <c:pt idx="7">
                  <c:v>0.14538860000000001</c:v>
                </c:pt>
                <c:pt idx="8">
                  <c:v>5.5147400000000034E-2</c:v>
                </c:pt>
                <c:pt idx="9">
                  <c:v>4.2613900000000013</c:v>
                </c:pt>
                <c:pt idx="10">
                  <c:v>7.4484800000000226E-2</c:v>
                </c:pt>
                <c:pt idx="11">
                  <c:v>1.3965900000000031E-2</c:v>
                </c:pt>
                <c:pt idx="12">
                  <c:v>0.98835599999999957</c:v>
                </c:pt>
                <c:pt idx="13">
                  <c:v>8.5944000000000048E-2</c:v>
                </c:pt>
                <c:pt idx="14">
                  <c:v>7.5201000000000032E-2</c:v>
                </c:pt>
                <c:pt idx="15">
                  <c:v>3.3840449999999977</c:v>
                </c:pt>
                <c:pt idx="16">
                  <c:v>13.392940000000022</c:v>
                </c:pt>
                <c:pt idx="17">
                  <c:v>1.2676739999999966</c:v>
                </c:pt>
                <c:pt idx="18">
                  <c:v>0.13822660000000001</c:v>
                </c:pt>
                <c:pt idx="19">
                  <c:v>1.2139589999999998</c:v>
                </c:pt>
                <c:pt idx="20">
                  <c:v>0.25711580000000001</c:v>
                </c:pt>
                <c:pt idx="21">
                  <c:v>1.1065289999999999</c:v>
                </c:pt>
                <c:pt idx="22">
                  <c:v>0.57296000000000002</c:v>
                </c:pt>
                <c:pt idx="23">
                  <c:v>0.64458000000000004</c:v>
                </c:pt>
                <c:pt idx="24">
                  <c:v>2.5246049999999998</c:v>
                </c:pt>
                <c:pt idx="25">
                  <c:v>2.1486000000000001</c:v>
                </c:pt>
                <c:pt idx="26">
                  <c:v>4.0465299999999997</c:v>
                </c:pt>
                <c:pt idx="27">
                  <c:v>1.1136909999999998</c:v>
                </c:pt>
                <c:pt idx="28">
                  <c:v>0.476273</c:v>
                </c:pt>
                <c:pt idx="29">
                  <c:v>0.48701600000000067</c:v>
                </c:pt>
                <c:pt idx="30">
                  <c:v>2.9722300000000011E-2</c:v>
                </c:pt>
                <c:pt idx="31">
                  <c:v>8.1288700000000019E-2</c:v>
                </c:pt>
                <c:pt idx="32">
                  <c:v>361.68099999999964</c:v>
                </c:pt>
                <c:pt idx="33">
                  <c:v>2.1486000000000053E-3</c:v>
                </c:pt>
                <c:pt idx="34">
                  <c:v>3.6884300000000012</c:v>
                </c:pt>
                <c:pt idx="35">
                  <c:v>1.8012429999999999</c:v>
                </c:pt>
                <c:pt idx="36">
                  <c:v>0.74842900000000234</c:v>
                </c:pt>
                <c:pt idx="37">
                  <c:v>1.0026800000000021E-2</c:v>
                </c:pt>
                <c:pt idx="38">
                  <c:v>0.76275300000000235</c:v>
                </c:pt>
                <c:pt idx="39">
                  <c:v>9.955180000000062E-2</c:v>
                </c:pt>
                <c:pt idx="40">
                  <c:v>0.66964700000000343</c:v>
                </c:pt>
                <c:pt idx="41">
                  <c:v>1.3786850000000024</c:v>
                </c:pt>
                <c:pt idx="42">
                  <c:v>7.6991500000000032E-2</c:v>
                </c:pt>
                <c:pt idx="43">
                  <c:v>0.61235100000000064</c:v>
                </c:pt>
                <c:pt idx="44">
                  <c:v>0.28433140000000001</c:v>
                </c:pt>
                <c:pt idx="45">
                  <c:v>0.73052399999999851</c:v>
                </c:pt>
                <c:pt idx="46">
                  <c:v>3.2085760000000012</c:v>
                </c:pt>
                <c:pt idx="47">
                  <c:v>0.24923760000000034</c:v>
                </c:pt>
                <c:pt idx="48">
                  <c:v>4.7627300000000011E-2</c:v>
                </c:pt>
                <c:pt idx="49">
                  <c:v>0.30796600000000085</c:v>
                </c:pt>
                <c:pt idx="50">
                  <c:v>0.64458000000000004</c:v>
                </c:pt>
                <c:pt idx="51">
                  <c:v>0.38674800000000031</c:v>
                </c:pt>
                <c:pt idx="52">
                  <c:v>1.0062609999999999</c:v>
                </c:pt>
                <c:pt idx="53">
                  <c:v>0.74842900000000234</c:v>
                </c:pt>
                <c:pt idx="54">
                  <c:v>0.83079200000000164</c:v>
                </c:pt>
                <c:pt idx="55">
                  <c:v>0.63025600000000004</c:v>
                </c:pt>
                <c:pt idx="56">
                  <c:v>2.2810970000000048</c:v>
                </c:pt>
                <c:pt idx="57">
                  <c:v>1991.0360000000001</c:v>
                </c:pt>
                <c:pt idx="58">
                  <c:v>3.5237040000000048</c:v>
                </c:pt>
                <c:pt idx="59">
                  <c:v>2.7215600000000086E-2</c:v>
                </c:pt>
                <c:pt idx="60">
                  <c:v>0.68039000000000271</c:v>
                </c:pt>
                <c:pt idx="61">
                  <c:v>0.916736</c:v>
                </c:pt>
                <c:pt idx="62">
                  <c:v>0.49059700000000001</c:v>
                </c:pt>
                <c:pt idx="63">
                  <c:v>4.0465300000000003E-2</c:v>
                </c:pt>
                <c:pt idx="64">
                  <c:v>1.9373209999999952</c:v>
                </c:pt>
                <c:pt idx="65">
                  <c:v>6.8039000000000233E-3</c:v>
                </c:pt>
                <c:pt idx="66">
                  <c:v>17.296229999999916</c:v>
                </c:pt>
                <c:pt idx="67">
                  <c:v>0.31297940000000085</c:v>
                </c:pt>
                <c:pt idx="68">
                  <c:v>0.71261900000000233</c:v>
                </c:pt>
                <c:pt idx="69">
                  <c:v>1.5040200000000026E-2</c:v>
                </c:pt>
                <c:pt idx="70">
                  <c:v>0.26499400000000001</c:v>
                </c:pt>
                <c:pt idx="71">
                  <c:v>1.0492329999999999</c:v>
                </c:pt>
                <c:pt idx="72">
                  <c:v>4.6552999999999987</c:v>
                </c:pt>
                <c:pt idx="73">
                  <c:v>0.99909900000000063</c:v>
                </c:pt>
                <c:pt idx="74">
                  <c:v>0.14037520000000001</c:v>
                </c:pt>
                <c:pt idx="75">
                  <c:v>0.15469920000000037</c:v>
                </c:pt>
                <c:pt idx="76">
                  <c:v>1.1351770000000001</c:v>
                </c:pt>
                <c:pt idx="77">
                  <c:v>0.68755199999999994</c:v>
                </c:pt>
                <c:pt idx="78">
                  <c:v>0.98119400000000001</c:v>
                </c:pt>
                <c:pt idx="79">
                  <c:v>5.5505500000000013E-2</c:v>
                </c:pt>
                <c:pt idx="80">
                  <c:v>2.6463589999999977</c:v>
                </c:pt>
                <c:pt idx="81">
                  <c:v>0.36884300000000031</c:v>
                </c:pt>
                <c:pt idx="82">
                  <c:v>0.17296230000000046</c:v>
                </c:pt>
                <c:pt idx="83">
                  <c:v>2.1486000000000053E-3</c:v>
                </c:pt>
                <c:pt idx="84">
                  <c:v>2.2524489999999884</c:v>
                </c:pt>
                <c:pt idx="85">
                  <c:v>0.27824369999999998</c:v>
                </c:pt>
                <c:pt idx="86">
                  <c:v>0.18370530000000049</c:v>
                </c:pt>
                <c:pt idx="87">
                  <c:v>0.83079200000000164</c:v>
                </c:pt>
                <c:pt idx="88">
                  <c:v>0.17511090000000001</c:v>
                </c:pt>
                <c:pt idx="89">
                  <c:v>0.22488680000000028</c:v>
                </c:pt>
                <c:pt idx="90">
                  <c:v>1.0170039999999998</c:v>
                </c:pt>
                <c:pt idx="91">
                  <c:v>0.50850199999999957</c:v>
                </c:pt>
                <c:pt idx="92">
                  <c:v>1.8836059999999999</c:v>
                </c:pt>
                <c:pt idx="93">
                  <c:v>1.9409019999999966</c:v>
                </c:pt>
                <c:pt idx="94">
                  <c:v>0.69829500000000333</c:v>
                </c:pt>
                <c:pt idx="95">
                  <c:v>8.2363000000000037E-3</c:v>
                </c:pt>
                <c:pt idx="96">
                  <c:v>1.7833380000000001</c:v>
                </c:pt>
                <c:pt idx="97">
                  <c:v>0.57654100000000064</c:v>
                </c:pt>
                <c:pt idx="98">
                  <c:v>0.34198550000000216</c:v>
                </c:pt>
                <c:pt idx="99">
                  <c:v>7.6275299999999797</c:v>
                </c:pt>
                <c:pt idx="100">
                  <c:v>0.33088440000000241</c:v>
                </c:pt>
                <c:pt idx="101">
                  <c:v>0.37600500000000031</c:v>
                </c:pt>
                <c:pt idx="102">
                  <c:v>2.6606830000000001</c:v>
                </c:pt>
                <c:pt idx="103">
                  <c:v>0.29758110000000032</c:v>
                </c:pt>
                <c:pt idx="104">
                  <c:v>0.37600500000000031</c:v>
                </c:pt>
                <c:pt idx="105">
                  <c:v>0.27752750000000032</c:v>
                </c:pt>
                <c:pt idx="106">
                  <c:v>4.6194899999999866</c:v>
                </c:pt>
                <c:pt idx="107">
                  <c:v>0.52282600000000001</c:v>
                </c:pt>
                <c:pt idx="108">
                  <c:v>2.0483320000000012</c:v>
                </c:pt>
                <c:pt idx="109">
                  <c:v>15.792210000000001</c:v>
                </c:pt>
                <c:pt idx="110">
                  <c:v>0.34055310000000055</c:v>
                </c:pt>
                <c:pt idx="111">
                  <c:v>0.37242400000000092</c:v>
                </c:pt>
                <c:pt idx="112">
                  <c:v>0.33160060000000086</c:v>
                </c:pt>
                <c:pt idx="113">
                  <c:v>1.3607800000000043E-2</c:v>
                </c:pt>
                <c:pt idx="114">
                  <c:v>1.296322</c:v>
                </c:pt>
                <c:pt idx="115">
                  <c:v>0.2277516000000003</c:v>
                </c:pt>
                <c:pt idx="116">
                  <c:v>12.032160000000001</c:v>
                </c:pt>
                <c:pt idx="117">
                  <c:v>0.72336199999999851</c:v>
                </c:pt>
                <c:pt idx="118">
                  <c:v>1.1781490000000001</c:v>
                </c:pt>
                <c:pt idx="119">
                  <c:v>0.32049950000000038</c:v>
                </c:pt>
                <c:pt idx="120">
                  <c:v>0.33625590000000061</c:v>
                </c:pt>
                <c:pt idx="121">
                  <c:v>1.3500370000000024</c:v>
                </c:pt>
                <c:pt idx="122">
                  <c:v>42.972000000000001</c:v>
                </c:pt>
                <c:pt idx="123">
                  <c:v>3.6526200000000002E-2</c:v>
                </c:pt>
                <c:pt idx="124">
                  <c:v>0.41181500000000032</c:v>
                </c:pt>
                <c:pt idx="125">
                  <c:v>1.9731309999999969</c:v>
                </c:pt>
                <c:pt idx="126">
                  <c:v>0.41181500000000032</c:v>
                </c:pt>
                <c:pt idx="127">
                  <c:v>5.0134000000000133E-3</c:v>
                </c:pt>
                <c:pt idx="128">
                  <c:v>0.29149340000000001</c:v>
                </c:pt>
                <c:pt idx="129">
                  <c:v>15.290869999999998</c:v>
                </c:pt>
                <c:pt idx="130">
                  <c:v>0.82363000000000164</c:v>
                </c:pt>
                <c:pt idx="131">
                  <c:v>4.4762500000000172</c:v>
                </c:pt>
                <c:pt idx="132">
                  <c:v>0.41181500000000032</c:v>
                </c:pt>
                <c:pt idx="133">
                  <c:v>0.84153500000000003</c:v>
                </c:pt>
                <c:pt idx="136">
                  <c:v>5.6221699999999855</c:v>
                </c:pt>
                <c:pt idx="137">
                  <c:v>0.57654100000000064</c:v>
                </c:pt>
                <c:pt idx="138">
                  <c:v>0.31405370000000032</c:v>
                </c:pt>
                <c:pt idx="139">
                  <c:v>8.379540000000036</c:v>
                </c:pt>
                <c:pt idx="140">
                  <c:v>0.92389800000000222</c:v>
                </c:pt>
                <c:pt idx="141">
                  <c:v>0.42972000000000032</c:v>
                </c:pt>
                <c:pt idx="142">
                  <c:v>1.450305</c:v>
                </c:pt>
                <c:pt idx="143">
                  <c:v>0.71261900000000233</c:v>
                </c:pt>
                <c:pt idx="144">
                  <c:v>4.6553000000000002E-3</c:v>
                </c:pt>
                <c:pt idx="145">
                  <c:v>1.1781490000000001</c:v>
                </c:pt>
                <c:pt idx="146">
                  <c:v>3.33033</c:v>
                </c:pt>
                <c:pt idx="147">
                  <c:v>0.14395620000000037</c:v>
                </c:pt>
                <c:pt idx="148">
                  <c:v>1.117272</c:v>
                </c:pt>
                <c:pt idx="149">
                  <c:v>2.6750069999999977</c:v>
                </c:pt>
                <c:pt idx="150">
                  <c:v>4.2972000000000114E-3</c:v>
                </c:pt>
                <c:pt idx="153">
                  <c:v>2.5425100000000058E-2</c:v>
                </c:pt>
                <c:pt idx="154">
                  <c:v>0.1342875</c:v>
                </c:pt>
                <c:pt idx="155">
                  <c:v>2.7931800000000229E-2</c:v>
                </c:pt>
                <c:pt idx="156">
                  <c:v>0.1371523</c:v>
                </c:pt>
                <c:pt idx="157">
                  <c:v>6.9471400000000252E-2</c:v>
                </c:pt>
                <c:pt idx="158">
                  <c:v>0.16078690000000043</c:v>
                </c:pt>
                <c:pt idx="159">
                  <c:v>7.6633399999999865</c:v>
                </c:pt>
                <c:pt idx="160">
                  <c:v>0.10349090000000002</c:v>
                </c:pt>
                <c:pt idx="161">
                  <c:v>0.938222</c:v>
                </c:pt>
                <c:pt idx="162">
                  <c:v>0.57654100000000064</c:v>
                </c:pt>
                <c:pt idx="163">
                  <c:v>3.2229000000000094E-3</c:v>
                </c:pt>
                <c:pt idx="164">
                  <c:v>0.68039000000000271</c:v>
                </c:pt>
                <c:pt idx="165">
                  <c:v>0.24350800000000034</c:v>
                </c:pt>
                <c:pt idx="166">
                  <c:v>0.34162740000000086</c:v>
                </c:pt>
                <c:pt idx="167">
                  <c:v>0.64816100000000065</c:v>
                </c:pt>
                <c:pt idx="168">
                  <c:v>0.23634600000000033</c:v>
                </c:pt>
                <c:pt idx="169">
                  <c:v>0.68755199999999994</c:v>
                </c:pt>
                <c:pt idx="170">
                  <c:v>2.25603</c:v>
                </c:pt>
                <c:pt idx="171">
                  <c:v>0.22596110000000053</c:v>
                </c:pt>
                <c:pt idx="172">
                  <c:v>0.42972000000000032</c:v>
                </c:pt>
                <c:pt idx="173">
                  <c:v>2.2452870000000011</c:v>
                </c:pt>
                <c:pt idx="174">
                  <c:v>0.90957399999999777</c:v>
                </c:pt>
                <c:pt idx="199">
                  <c:v>0.1350037</c:v>
                </c:pt>
                <c:pt idx="200">
                  <c:v>6.4458000000000237E-2</c:v>
                </c:pt>
                <c:pt idx="201">
                  <c:v>0.14503050000000001</c:v>
                </c:pt>
                <c:pt idx="202">
                  <c:v>0.1350037</c:v>
                </c:pt>
                <c:pt idx="203">
                  <c:v>0.11817300000000026</c:v>
                </c:pt>
                <c:pt idx="204">
                  <c:v>0.30438500000000085</c:v>
                </c:pt>
                <c:pt idx="205">
                  <c:v>1.0313279999999998</c:v>
                </c:pt>
                <c:pt idx="206">
                  <c:v>0.55863600000000002</c:v>
                </c:pt>
                <c:pt idx="207">
                  <c:v>0.10563950000000009</c:v>
                </c:pt>
                <c:pt idx="208">
                  <c:v>5.7654100000000014E-2</c:v>
                </c:pt>
                <c:pt idx="209">
                  <c:v>0.20268459999999988</c:v>
                </c:pt>
                <c:pt idx="210">
                  <c:v>0.4261390000000001</c:v>
                </c:pt>
                <c:pt idx="211">
                  <c:v>2.1127900000000012E-2</c:v>
                </c:pt>
                <c:pt idx="212">
                  <c:v>0.28898670000000204</c:v>
                </c:pt>
                <c:pt idx="213">
                  <c:v>0.17296230000000046</c:v>
                </c:pt>
                <c:pt idx="214">
                  <c:v>2.1127900000000012E-2</c:v>
                </c:pt>
                <c:pt idx="215">
                  <c:v>5.4431200000000249E-2</c:v>
                </c:pt>
                <c:pt idx="216">
                  <c:v>0.58370300000000064</c:v>
                </c:pt>
                <c:pt idx="217">
                  <c:v>0.74126700000000001</c:v>
                </c:pt>
                <c:pt idx="218">
                  <c:v>9.955180000000062E-2</c:v>
                </c:pt>
                <c:pt idx="219">
                  <c:v>0.28361520000000001</c:v>
                </c:pt>
                <c:pt idx="220">
                  <c:v>0.11745680000000012</c:v>
                </c:pt>
                <c:pt idx="221">
                  <c:v>0.36526200000000031</c:v>
                </c:pt>
                <c:pt idx="222">
                  <c:v>0.483435</c:v>
                </c:pt>
                <c:pt idx="223">
                  <c:v>8.4869700000000048E-2</c:v>
                </c:pt>
                <c:pt idx="224">
                  <c:v>0.56937900000000063</c:v>
                </c:pt>
                <c:pt idx="225">
                  <c:v>0.60877000000000259</c:v>
                </c:pt>
                <c:pt idx="226">
                  <c:v>0.66964700000000343</c:v>
                </c:pt>
                <c:pt idx="227">
                  <c:v>0.33016820000000086</c:v>
                </c:pt>
                <c:pt idx="228">
                  <c:v>7.018760000000028E-2</c:v>
                </c:pt>
                <c:pt idx="229">
                  <c:v>0.705457</c:v>
                </c:pt>
                <c:pt idx="230">
                  <c:v>8.1646800000000339E-2</c:v>
                </c:pt>
                <c:pt idx="231">
                  <c:v>8.773450000000034E-2</c:v>
                </c:pt>
                <c:pt idx="232">
                  <c:v>1.6042880000000035</c:v>
                </c:pt>
                <c:pt idx="233">
                  <c:v>1.7546900000000001</c:v>
                </c:pt>
                <c:pt idx="234">
                  <c:v>3.7958599999999967</c:v>
                </c:pt>
                <c:pt idx="235">
                  <c:v>3.9390999999999967</c:v>
                </c:pt>
                <c:pt idx="236">
                  <c:v>0.4261390000000001</c:v>
                </c:pt>
                <c:pt idx="237">
                  <c:v>4.1897700000000002</c:v>
                </c:pt>
                <c:pt idx="238">
                  <c:v>4.3330099999999998</c:v>
                </c:pt>
                <c:pt idx="239">
                  <c:v>5.6579799999999816</c:v>
                </c:pt>
                <c:pt idx="240">
                  <c:v>5.4073099999999998</c:v>
                </c:pt>
                <c:pt idx="241">
                  <c:v>5.4431200000000004</c:v>
                </c:pt>
                <c:pt idx="242">
                  <c:v>5.0133999999999999</c:v>
                </c:pt>
                <c:pt idx="243">
                  <c:v>5.8728400000000001</c:v>
                </c:pt>
                <c:pt idx="244">
                  <c:v>5.9802700000000124</c:v>
                </c:pt>
                <c:pt idx="245">
                  <c:v>6.1593200000000001</c:v>
                </c:pt>
                <c:pt idx="246">
                  <c:v>6.9471400000000001</c:v>
                </c:pt>
                <c:pt idx="247">
                  <c:v>6.5174199999999844</c:v>
                </c:pt>
                <c:pt idx="248">
                  <c:v>7.0187600000000003</c:v>
                </c:pt>
                <c:pt idx="249">
                  <c:v>6.8755199999999865</c:v>
                </c:pt>
                <c:pt idx="250">
                  <c:v>7.9498200000000034</c:v>
                </c:pt>
                <c:pt idx="251">
                  <c:v>8.2362999999999982</c:v>
                </c:pt>
                <c:pt idx="252">
                  <c:v>7.9140099999999975</c:v>
                </c:pt>
                <c:pt idx="253">
                  <c:v>0.39032900000000192</c:v>
                </c:pt>
                <c:pt idx="254">
                  <c:v>0.17009750000000001</c:v>
                </c:pt>
                <c:pt idx="255">
                  <c:v>9.3106000000000542E-3</c:v>
                </c:pt>
                <c:pt idx="256">
                  <c:v>6.4458000000000237E-2</c:v>
                </c:pt>
                <c:pt idx="257">
                  <c:v>2.7573700000000211E-2</c:v>
                </c:pt>
                <c:pt idx="258">
                  <c:v>0.71620000000000061</c:v>
                </c:pt>
                <c:pt idx="259">
                  <c:v>0.36526200000000031</c:v>
                </c:pt>
                <c:pt idx="260">
                  <c:v>6.5174200000000029E-2</c:v>
                </c:pt>
                <c:pt idx="261">
                  <c:v>0.33088440000000241</c:v>
                </c:pt>
                <c:pt idx="262">
                  <c:v>1.045652</c:v>
                </c:pt>
                <c:pt idx="263">
                  <c:v>0.75559100000000234</c:v>
                </c:pt>
                <c:pt idx="264">
                  <c:v>0.39032900000000192</c:v>
                </c:pt>
                <c:pt idx="265">
                  <c:v>9.3464100000000383E-2</c:v>
                </c:pt>
                <c:pt idx="266">
                  <c:v>0.23921080000000033</c:v>
                </c:pt>
                <c:pt idx="267">
                  <c:v>2.1772479999999987</c:v>
                </c:pt>
                <c:pt idx="268">
                  <c:v>0.39032900000000192</c:v>
                </c:pt>
                <c:pt idx="269">
                  <c:v>0.57654100000000064</c:v>
                </c:pt>
                <c:pt idx="270">
                  <c:v>0.10026800000000002</c:v>
                </c:pt>
                <c:pt idx="271">
                  <c:v>9.7045100000000065E-2</c:v>
                </c:pt>
                <c:pt idx="272">
                  <c:v>0.136078</c:v>
                </c:pt>
                <c:pt idx="273">
                  <c:v>1.0814619999999964</c:v>
                </c:pt>
                <c:pt idx="274">
                  <c:v>0.54073100000000063</c:v>
                </c:pt>
                <c:pt idx="275">
                  <c:v>1.1351770000000001</c:v>
                </c:pt>
                <c:pt idx="276">
                  <c:v>1.4825339999999998</c:v>
                </c:pt>
                <c:pt idx="277">
                  <c:v>0.66964700000000343</c:v>
                </c:pt>
                <c:pt idx="278">
                  <c:v>0.24279180000000034</c:v>
                </c:pt>
                <c:pt idx="279">
                  <c:v>0.34019500000000008</c:v>
                </c:pt>
                <c:pt idx="280">
                  <c:v>8.0930600000000047E-2</c:v>
                </c:pt>
                <c:pt idx="281">
                  <c:v>0.10886240000000012</c:v>
                </c:pt>
                <c:pt idx="282">
                  <c:v>0.25639960000000001</c:v>
                </c:pt>
                <c:pt idx="283">
                  <c:v>0.20161030000000021</c:v>
                </c:pt>
                <c:pt idx="284">
                  <c:v>0.39391000000000104</c:v>
                </c:pt>
                <c:pt idx="285">
                  <c:v>0.22058960000000027</c:v>
                </c:pt>
                <c:pt idx="286">
                  <c:v>1.2211209999999963</c:v>
                </c:pt>
                <c:pt idx="287">
                  <c:v>1.1459199999999998</c:v>
                </c:pt>
                <c:pt idx="288">
                  <c:v>2.653521000000008</c:v>
                </c:pt>
                <c:pt idx="289">
                  <c:v>0.36884300000000031</c:v>
                </c:pt>
                <c:pt idx="290">
                  <c:v>0.53715000000000002</c:v>
                </c:pt>
                <c:pt idx="291">
                  <c:v>0.41539600000000032</c:v>
                </c:pt>
                <c:pt idx="292">
                  <c:v>0.68755199999999994</c:v>
                </c:pt>
                <c:pt idx="293">
                  <c:v>7.2694299999999998</c:v>
                </c:pt>
                <c:pt idx="294">
                  <c:v>0.52282600000000001</c:v>
                </c:pt>
                <c:pt idx="295">
                  <c:v>1.1924730000000001</c:v>
                </c:pt>
                <c:pt idx="296">
                  <c:v>0.70187600000000105</c:v>
                </c:pt>
                <c:pt idx="297">
                  <c:v>0.51208299999999729</c:v>
                </c:pt>
                <c:pt idx="298">
                  <c:v>0.96687000000000234</c:v>
                </c:pt>
                <c:pt idx="299">
                  <c:v>0.46553</c:v>
                </c:pt>
                <c:pt idx="300">
                  <c:v>0.59086500000000064</c:v>
                </c:pt>
                <c:pt idx="301">
                  <c:v>0.6266750000000032</c:v>
                </c:pt>
                <c:pt idx="302">
                  <c:v>0.68039000000000271</c:v>
                </c:pt>
                <c:pt idx="303">
                  <c:v>0.65890400000000271</c:v>
                </c:pt>
                <c:pt idx="304">
                  <c:v>0.56937900000000063</c:v>
                </c:pt>
                <c:pt idx="305">
                  <c:v>0.67680900000000344</c:v>
                </c:pt>
                <c:pt idx="306">
                  <c:v>0.59802700000000064</c:v>
                </c:pt>
                <c:pt idx="307">
                  <c:v>0.63025600000000004</c:v>
                </c:pt>
                <c:pt idx="308">
                  <c:v>0.6230940000000027</c:v>
                </c:pt>
                <c:pt idx="309">
                  <c:v>0.64458000000000004</c:v>
                </c:pt>
                <c:pt idx="310">
                  <c:v>0.6266750000000032</c:v>
                </c:pt>
                <c:pt idx="311">
                  <c:v>0.64458000000000004</c:v>
                </c:pt>
                <c:pt idx="312">
                  <c:v>5.3715000000000002</c:v>
                </c:pt>
                <c:pt idx="313">
                  <c:v>3.8316699999999857</c:v>
                </c:pt>
                <c:pt idx="314">
                  <c:v>7.0187600000000003</c:v>
                </c:pt>
                <c:pt idx="315">
                  <c:v>5.8370299999999986</c:v>
                </c:pt>
                <c:pt idx="316">
                  <c:v>8.0930600000000013</c:v>
                </c:pt>
                <c:pt idx="317">
                  <c:v>7.7707700000000024</c:v>
                </c:pt>
                <c:pt idx="318">
                  <c:v>7.1261899999999816</c:v>
                </c:pt>
                <c:pt idx="319">
                  <c:v>16.29355</c:v>
                </c:pt>
                <c:pt idx="320">
                  <c:v>7.6275299999999797</c:v>
                </c:pt>
                <c:pt idx="321">
                  <c:v>8.1288699999999974</c:v>
                </c:pt>
                <c:pt idx="322">
                  <c:v>6.5174199999999844</c:v>
                </c:pt>
                <c:pt idx="323">
                  <c:v>9.5970800000000001</c:v>
                </c:pt>
                <c:pt idx="324">
                  <c:v>7.8782000000000014</c:v>
                </c:pt>
                <c:pt idx="325">
                  <c:v>5.8012200000000034</c:v>
                </c:pt>
                <c:pt idx="327">
                  <c:v>3.8316700000000009E-2</c:v>
                </c:pt>
                <c:pt idx="328">
                  <c:v>3.8674800000000092E-2</c:v>
                </c:pt>
                <c:pt idx="329">
                  <c:v>7.9856300000000296E-2</c:v>
                </c:pt>
                <c:pt idx="330">
                  <c:v>7.1620000000000034E-3</c:v>
                </c:pt>
                <c:pt idx="331">
                  <c:v>9.6687000000000065E-2</c:v>
                </c:pt>
                <c:pt idx="332">
                  <c:v>0.12891600000000034</c:v>
                </c:pt>
                <c:pt idx="333">
                  <c:v>0.19194160000000046</c:v>
                </c:pt>
                <c:pt idx="334">
                  <c:v>0.21092090000000024</c:v>
                </c:pt>
                <c:pt idx="335">
                  <c:v>9.6687000000000248E-3</c:v>
                </c:pt>
                <c:pt idx="336">
                  <c:v>7.7707700000000365E-2</c:v>
                </c:pt>
                <c:pt idx="337">
                  <c:v>0.15792210000000045</c:v>
                </c:pt>
                <c:pt idx="338">
                  <c:v>0.19623880000000046</c:v>
                </c:pt>
                <c:pt idx="339">
                  <c:v>0.21342760000000024</c:v>
                </c:pt>
                <c:pt idx="340">
                  <c:v>1.2891600000000001E-2</c:v>
                </c:pt>
                <c:pt idx="341">
                  <c:v>1.5756400000000021E-2</c:v>
                </c:pt>
                <c:pt idx="342">
                  <c:v>1.5040200000000026E-2</c:v>
                </c:pt>
                <c:pt idx="343">
                  <c:v>1.7546900000000049E-2</c:v>
                </c:pt>
                <c:pt idx="344">
                  <c:v>2.9722300000000011E-2</c:v>
                </c:pt>
                <c:pt idx="345">
                  <c:v>3.1154700000000011E-2</c:v>
                </c:pt>
                <c:pt idx="346">
                  <c:v>7.87820000000004E-3</c:v>
                </c:pt>
                <c:pt idx="347">
                  <c:v>4.0823400000000197E-2</c:v>
                </c:pt>
                <c:pt idx="348">
                  <c:v>0.13894280000000037</c:v>
                </c:pt>
                <c:pt idx="349">
                  <c:v>5.3715000000000256E-3</c:v>
                </c:pt>
                <c:pt idx="350">
                  <c:v>8.4153500000000048E-2</c:v>
                </c:pt>
                <c:pt idx="351">
                  <c:v>1.7546900000000049E-2</c:v>
                </c:pt>
                <c:pt idx="352">
                  <c:v>5.8728400000000187E-2</c:v>
                </c:pt>
                <c:pt idx="353">
                  <c:v>9.3822200000000328E-2</c:v>
                </c:pt>
                <c:pt idx="354">
                  <c:v>0.10957860000000012</c:v>
                </c:pt>
                <c:pt idx="355">
                  <c:v>0.18621200000000049</c:v>
                </c:pt>
                <c:pt idx="356">
                  <c:v>0.20590750000000024</c:v>
                </c:pt>
                <c:pt idx="357">
                  <c:v>0.22524490000000053</c:v>
                </c:pt>
                <c:pt idx="358">
                  <c:v>6.6248500000000016E-2</c:v>
                </c:pt>
                <c:pt idx="359">
                  <c:v>2.6857500000000058E-2</c:v>
                </c:pt>
                <c:pt idx="360">
                  <c:v>4.2613900000000197E-2</c:v>
                </c:pt>
                <c:pt idx="361">
                  <c:v>4.4046300000000024E-2</c:v>
                </c:pt>
                <c:pt idx="362">
                  <c:v>3.0080400000000052E-2</c:v>
                </c:pt>
                <c:pt idx="363">
                  <c:v>0.73052399999999851</c:v>
                </c:pt>
                <c:pt idx="364">
                  <c:v>2.8648000000000063E-3</c:v>
                </c:pt>
                <c:pt idx="365">
                  <c:v>0.19086730000000046</c:v>
                </c:pt>
                <c:pt idx="366">
                  <c:v>2.1127900000000012E-2</c:v>
                </c:pt>
                <c:pt idx="367">
                  <c:v>0.28648000000000068</c:v>
                </c:pt>
                <c:pt idx="368">
                  <c:v>6.1951300000000022E-2</c:v>
                </c:pt>
                <c:pt idx="369">
                  <c:v>0.2316907</c:v>
                </c:pt>
                <c:pt idx="370">
                  <c:v>1.0743000000000027E-2</c:v>
                </c:pt>
                <c:pt idx="371">
                  <c:v>2.936420000000001E-2</c:v>
                </c:pt>
                <c:pt idx="372">
                  <c:v>7.1978099999999989E-2</c:v>
                </c:pt>
                <c:pt idx="373">
                  <c:v>0.80930599999999997</c:v>
                </c:pt>
                <c:pt idx="374">
                  <c:v>1.9337400000000015E-2</c:v>
                </c:pt>
                <c:pt idx="375">
                  <c:v>0.2388527</c:v>
                </c:pt>
                <c:pt idx="376">
                  <c:v>7.5201000000000032E-2</c:v>
                </c:pt>
                <c:pt idx="377">
                  <c:v>0.14324000000000037</c:v>
                </c:pt>
                <c:pt idx="378">
                  <c:v>0.27967610000000032</c:v>
                </c:pt>
                <c:pt idx="379">
                  <c:v>0.30689170000000032</c:v>
                </c:pt>
                <c:pt idx="380">
                  <c:v>0.51208299999999729</c:v>
                </c:pt>
                <c:pt idx="381">
                  <c:v>0.39391000000000104</c:v>
                </c:pt>
                <c:pt idx="382">
                  <c:v>0.58012199999999992</c:v>
                </c:pt>
                <c:pt idx="383">
                  <c:v>0.23634600000000033</c:v>
                </c:pt>
                <c:pt idx="384">
                  <c:v>0.60877000000000259</c:v>
                </c:pt>
                <c:pt idx="385">
                  <c:v>0.6266750000000032</c:v>
                </c:pt>
                <c:pt idx="386">
                  <c:v>0.42972000000000032</c:v>
                </c:pt>
                <c:pt idx="387">
                  <c:v>0.43688200000000205</c:v>
                </c:pt>
                <c:pt idx="388">
                  <c:v>0.4261390000000001</c:v>
                </c:pt>
                <c:pt idx="389">
                  <c:v>0.461949</c:v>
                </c:pt>
                <c:pt idx="390">
                  <c:v>0.82004900000000258</c:v>
                </c:pt>
                <c:pt idx="391">
                  <c:v>0.483435</c:v>
                </c:pt>
                <c:pt idx="392">
                  <c:v>0.67322800000000271</c:v>
                </c:pt>
                <c:pt idx="393">
                  <c:v>0.68039000000000271</c:v>
                </c:pt>
                <c:pt idx="394">
                  <c:v>0.10026800000000002</c:v>
                </c:pt>
                <c:pt idx="395">
                  <c:v>1.5040199999999999</c:v>
                </c:pt>
                <c:pt idx="396">
                  <c:v>0.8952500000000021</c:v>
                </c:pt>
                <c:pt idx="397">
                  <c:v>0.8952500000000021</c:v>
                </c:pt>
                <c:pt idx="398">
                  <c:v>0.92389800000000222</c:v>
                </c:pt>
                <c:pt idx="399">
                  <c:v>1.7546900000000049E-2</c:v>
                </c:pt>
                <c:pt idx="400">
                  <c:v>3.0080400000000052E-2</c:v>
                </c:pt>
                <c:pt idx="401">
                  <c:v>4.9059700000000032E-2</c:v>
                </c:pt>
                <c:pt idx="402">
                  <c:v>5.2998800000000033E-2</c:v>
                </c:pt>
                <c:pt idx="403">
                  <c:v>0.13249700000000034</c:v>
                </c:pt>
                <c:pt idx="404">
                  <c:v>4.1181499999999996E-2</c:v>
                </c:pt>
                <c:pt idx="405">
                  <c:v>0.10170040000000002</c:v>
                </c:pt>
                <c:pt idx="406">
                  <c:v>9.6687000000000248E-3</c:v>
                </c:pt>
                <c:pt idx="407">
                  <c:v>4.4046300000000024E-2</c:v>
                </c:pt>
                <c:pt idx="408">
                  <c:v>1.8979300000000036E-2</c:v>
                </c:pt>
                <c:pt idx="409">
                  <c:v>1.718880000000006E-2</c:v>
                </c:pt>
                <c:pt idx="410">
                  <c:v>2.3992699999999995E-2</c:v>
                </c:pt>
                <c:pt idx="411">
                  <c:v>6.3383700000000251E-2</c:v>
                </c:pt>
                <c:pt idx="412">
                  <c:v>4.2972000000000024E-2</c:v>
                </c:pt>
                <c:pt idx="413">
                  <c:v>2.6499400000000058E-2</c:v>
                </c:pt>
                <c:pt idx="414">
                  <c:v>8.9166900000000493E-2</c:v>
                </c:pt>
                <c:pt idx="415">
                  <c:v>1.8263100000000001</c:v>
                </c:pt>
                <c:pt idx="416">
                  <c:v>1.6400980000000001</c:v>
                </c:pt>
                <c:pt idx="417">
                  <c:v>1.6472600000000021E-2</c:v>
                </c:pt>
                <c:pt idx="418">
                  <c:v>1.6472600000000021E-2</c:v>
                </c:pt>
                <c:pt idx="419">
                  <c:v>2.0411700000000053E-2</c:v>
                </c:pt>
                <c:pt idx="420">
                  <c:v>2.2202200000000071E-2</c:v>
                </c:pt>
                <c:pt idx="421">
                  <c:v>0.2291840000000003</c:v>
                </c:pt>
                <c:pt idx="448">
                  <c:v>0.53715000000000002</c:v>
                </c:pt>
                <c:pt idx="450">
                  <c:v>8.236300000000002E-2</c:v>
                </c:pt>
                <c:pt idx="453">
                  <c:v>1.0743000000000026E-3</c:v>
                </c:pt>
                <c:pt idx="455">
                  <c:v>1.3965900000000029E-3</c:v>
                </c:pt>
                <c:pt idx="457">
                  <c:v>0.23276500000000033</c:v>
                </c:pt>
                <c:pt idx="460">
                  <c:v>4.2972000000000024E-2</c:v>
                </c:pt>
                <c:pt idx="461">
                  <c:v>2.6857500000000058E-2</c:v>
                </c:pt>
                <c:pt idx="465">
                  <c:v>8.5944000000000246E-3</c:v>
                </c:pt>
                <c:pt idx="478">
                  <c:v>1.9337400000000015E-2</c:v>
                </c:pt>
                <c:pt idx="523">
                  <c:v>1.6114500000000047E-3</c:v>
                </c:pt>
                <c:pt idx="530">
                  <c:v>0.42972000000000032</c:v>
                </c:pt>
                <c:pt idx="545">
                  <c:v>3.5810000000000095E-3</c:v>
                </c:pt>
                <c:pt idx="556">
                  <c:v>1.3607800000000044E-3</c:v>
                </c:pt>
                <c:pt idx="574">
                  <c:v>7.5201000000000032E-2</c:v>
                </c:pt>
                <c:pt idx="593">
                  <c:v>0.12891600000000034</c:v>
                </c:pt>
                <c:pt idx="609">
                  <c:v>0.22202200000000027</c:v>
                </c:pt>
                <c:pt idx="636">
                  <c:v>0.10026800000000002</c:v>
                </c:pt>
                <c:pt idx="643">
                  <c:v>5.0134000000000033E-2</c:v>
                </c:pt>
                <c:pt idx="644">
                  <c:v>3.5810000000000078E-2</c:v>
                </c:pt>
                <c:pt idx="662">
                  <c:v>0.53715000000000002</c:v>
                </c:pt>
                <c:pt idx="668">
                  <c:v>0.15040200000000037</c:v>
                </c:pt>
                <c:pt idx="673">
                  <c:v>0.27931800000000068</c:v>
                </c:pt>
                <c:pt idx="677">
                  <c:v>1.3965900000000029E-3</c:v>
                </c:pt>
                <c:pt idx="682">
                  <c:v>5.7296000000000256E-2</c:v>
                </c:pt>
                <c:pt idx="699">
                  <c:v>6.4458000000000237E-2</c:v>
                </c:pt>
                <c:pt idx="709">
                  <c:v>0.11101100000000012</c:v>
                </c:pt>
                <c:pt idx="719">
                  <c:v>0.50134000000000001</c:v>
                </c:pt>
                <c:pt idx="754">
                  <c:v>0.34735700000000086</c:v>
                </c:pt>
                <c:pt idx="756">
                  <c:v>1.1459200000000021E-3</c:v>
                </c:pt>
                <c:pt idx="761">
                  <c:v>0.103849</c:v>
                </c:pt>
                <c:pt idx="815">
                  <c:v>1.7546900000000056E-3</c:v>
                </c:pt>
                <c:pt idx="821">
                  <c:v>8.9525000000000834E-4</c:v>
                </c:pt>
                <c:pt idx="823">
                  <c:v>1.6472600000000043E-3</c:v>
                </c:pt>
                <c:pt idx="834">
                  <c:v>2.7573700000000224E-3</c:v>
                </c:pt>
                <c:pt idx="838">
                  <c:v>3.3661400000000057E-3</c:v>
                </c:pt>
                <c:pt idx="854">
                  <c:v>3.2945200000000239E-3</c:v>
                </c:pt>
                <c:pt idx="855">
                  <c:v>1.2533500000000027E-3</c:v>
                </c:pt>
                <c:pt idx="864">
                  <c:v>5.72960000000003E-3</c:v>
                </c:pt>
                <c:pt idx="868">
                  <c:v>1.1101100000000053E-3</c:v>
                </c:pt>
                <c:pt idx="873">
                  <c:v>0.10743000000000009</c:v>
                </c:pt>
                <c:pt idx="880">
                  <c:v>2.1844100000000077E-3</c:v>
                </c:pt>
                <c:pt idx="886">
                  <c:v>1.3965900000000029E-3</c:v>
                </c:pt>
                <c:pt idx="890">
                  <c:v>7.5201000000000122E-3</c:v>
                </c:pt>
                <c:pt idx="897">
                  <c:v>2.2918400000000012E-3</c:v>
                </c:pt>
                <c:pt idx="904">
                  <c:v>6.8039000000000233E-3</c:v>
                </c:pt>
                <c:pt idx="936">
                  <c:v>2.0411700000000053E-3</c:v>
                </c:pt>
                <c:pt idx="946">
                  <c:v>1.7905000000000069E-3</c:v>
                </c:pt>
                <c:pt idx="955">
                  <c:v>1.8621200000000053E-3</c:v>
                </c:pt>
                <c:pt idx="968">
                  <c:v>2.2918400000000012E-3</c:v>
                </c:pt>
                <c:pt idx="969">
                  <c:v>2.6857500000000067E-3</c:v>
                </c:pt>
                <c:pt idx="973">
                  <c:v>2.1127900000000002E-3</c:v>
                </c:pt>
                <c:pt idx="999">
                  <c:v>0.53715000000000002</c:v>
                </c:pt>
                <c:pt idx="1009">
                  <c:v>2.7573700000000211E-2</c:v>
                </c:pt>
                <c:pt idx="1033">
                  <c:v>3.9391000000000105E-3</c:v>
                </c:pt>
                <c:pt idx="1034">
                  <c:v>0.17546900000000046</c:v>
                </c:pt>
                <c:pt idx="1062">
                  <c:v>0.29006100000000001</c:v>
                </c:pt>
                <c:pt idx="1063">
                  <c:v>0.27931800000000068</c:v>
                </c:pt>
                <c:pt idx="1067">
                  <c:v>0.34377600000000086</c:v>
                </c:pt>
                <c:pt idx="1070">
                  <c:v>0.60877000000000259</c:v>
                </c:pt>
                <c:pt idx="1071">
                  <c:v>0.29722300000000001</c:v>
                </c:pt>
                <c:pt idx="1073">
                  <c:v>1.0743</c:v>
                </c:pt>
                <c:pt idx="1081">
                  <c:v>0.34377600000000086</c:v>
                </c:pt>
                <c:pt idx="1090">
                  <c:v>1.0743</c:v>
                </c:pt>
                <c:pt idx="1091">
                  <c:v>1.8263100000000001</c:v>
                </c:pt>
                <c:pt idx="1096">
                  <c:v>1.32497</c:v>
                </c:pt>
                <c:pt idx="1097">
                  <c:v>1.5040199999999999</c:v>
                </c:pt>
                <c:pt idx="1098">
                  <c:v>2.00536</c:v>
                </c:pt>
                <c:pt idx="1101">
                  <c:v>1.61145</c:v>
                </c:pt>
                <c:pt idx="1102">
                  <c:v>1.61145</c:v>
                </c:pt>
                <c:pt idx="1106">
                  <c:v>1.25335</c:v>
                </c:pt>
                <c:pt idx="1108">
                  <c:v>2.00536</c:v>
                </c:pt>
                <c:pt idx="1109">
                  <c:v>1.46821</c:v>
                </c:pt>
                <c:pt idx="1110">
                  <c:v>2.0411700000000002</c:v>
                </c:pt>
                <c:pt idx="1168">
                  <c:v>1.6472599999999999</c:v>
                </c:pt>
                <c:pt idx="1170">
                  <c:v>2.2918399999999997</c:v>
                </c:pt>
                <c:pt idx="1174">
                  <c:v>0.14682100000000001</c:v>
                </c:pt>
                <c:pt idx="1421">
                  <c:v>3.527285</c:v>
                </c:pt>
                <c:pt idx="1422">
                  <c:v>2.9006099999999977</c:v>
                </c:pt>
                <c:pt idx="1423">
                  <c:v>4.5836800000000002</c:v>
                </c:pt>
                <c:pt idx="1424">
                  <c:v>9.0241200000000017</c:v>
                </c:pt>
                <c:pt idx="1425">
                  <c:v>1.765433</c:v>
                </c:pt>
                <c:pt idx="1426">
                  <c:v>0.71261900000000233</c:v>
                </c:pt>
                <c:pt idx="1429">
                  <c:v>5.8012200000000312E-2</c:v>
                </c:pt>
                <c:pt idx="1430">
                  <c:v>0.20805610000000024</c:v>
                </c:pt>
                <c:pt idx="1431">
                  <c:v>0.13034840000000034</c:v>
                </c:pt>
                <c:pt idx="1432">
                  <c:v>3.5093800000000092E-2</c:v>
                </c:pt>
                <c:pt idx="1433">
                  <c:v>0.17403660000000001</c:v>
                </c:pt>
                <c:pt idx="1434">
                  <c:v>0.33804640000000086</c:v>
                </c:pt>
                <c:pt idx="1435">
                  <c:v>0.31476990000000032</c:v>
                </c:pt>
                <c:pt idx="1436">
                  <c:v>0.26069680000000001</c:v>
                </c:pt>
                <c:pt idx="1437">
                  <c:v>0.26033870000000031</c:v>
                </c:pt>
                <c:pt idx="1438">
                  <c:v>0.64099900000000321</c:v>
                </c:pt>
                <c:pt idx="1439">
                  <c:v>0.25747390000000031</c:v>
                </c:pt>
                <c:pt idx="1440">
                  <c:v>4.4046300000000024E-2</c:v>
                </c:pt>
                <c:pt idx="1441">
                  <c:v>4.368820000000001E-2</c:v>
                </c:pt>
                <c:pt idx="1442">
                  <c:v>1.1315959999999998</c:v>
                </c:pt>
                <c:pt idx="1443">
                  <c:v>0.33267490000000216</c:v>
                </c:pt>
                <c:pt idx="1444">
                  <c:v>1.8119859999999999</c:v>
                </c:pt>
                <c:pt idx="1445">
                  <c:v>0.47985400000000061</c:v>
                </c:pt>
                <c:pt idx="1446">
                  <c:v>1.070719</c:v>
                </c:pt>
                <c:pt idx="1447">
                  <c:v>1.170987000000004</c:v>
                </c:pt>
                <c:pt idx="1448">
                  <c:v>0.2173667000000003</c:v>
                </c:pt>
                <c:pt idx="1449">
                  <c:v>0.43330100000000032</c:v>
                </c:pt>
                <c:pt idx="1450">
                  <c:v>0.61235100000000064</c:v>
                </c:pt>
                <c:pt idx="1451">
                  <c:v>0.16615840000000043</c:v>
                </c:pt>
                <c:pt idx="1452">
                  <c:v>1.4073329999999966</c:v>
                </c:pt>
                <c:pt idx="1453">
                  <c:v>0.18048240000000046</c:v>
                </c:pt>
                <c:pt idx="1454">
                  <c:v>0.70187600000000105</c:v>
                </c:pt>
                <c:pt idx="1455">
                  <c:v>0.26571020000000001</c:v>
                </c:pt>
                <c:pt idx="1456">
                  <c:v>5.5505500000000013E-2</c:v>
                </c:pt>
                <c:pt idx="1457">
                  <c:v>0.23491360000000033</c:v>
                </c:pt>
                <c:pt idx="1458">
                  <c:v>0.483435</c:v>
                </c:pt>
                <c:pt idx="1459">
                  <c:v>5.5147400000000034E-2</c:v>
                </c:pt>
                <c:pt idx="1460">
                  <c:v>0.483435</c:v>
                </c:pt>
                <c:pt idx="1461">
                  <c:v>0.11101100000000012</c:v>
                </c:pt>
                <c:pt idx="1462">
                  <c:v>0.44046300000000038</c:v>
                </c:pt>
                <c:pt idx="1463">
                  <c:v>0.93106</c:v>
                </c:pt>
                <c:pt idx="1464">
                  <c:v>0.14180760000000001</c:v>
                </c:pt>
                <c:pt idx="1465">
                  <c:v>0.19767120000000021</c:v>
                </c:pt>
                <c:pt idx="1466">
                  <c:v>4.4762500000000323E-2</c:v>
                </c:pt>
                <c:pt idx="1467">
                  <c:v>0.90599300000000005</c:v>
                </c:pt>
                <c:pt idx="1468">
                  <c:v>7.1620000000000017E-2</c:v>
                </c:pt>
                <c:pt idx="1469">
                  <c:v>7.8423900000000268E-2</c:v>
                </c:pt>
                <c:pt idx="1470">
                  <c:v>0.21951530000000058</c:v>
                </c:pt>
                <c:pt idx="1471">
                  <c:v>0.78782000000000063</c:v>
                </c:pt>
                <c:pt idx="1472">
                  <c:v>0.1944483000000008</c:v>
                </c:pt>
                <c:pt idx="1473">
                  <c:v>8.5944000000000246E-3</c:v>
                </c:pt>
                <c:pt idx="1474">
                  <c:v>0.13392940000000036</c:v>
                </c:pt>
                <c:pt idx="1475">
                  <c:v>0.41181500000000032</c:v>
                </c:pt>
                <c:pt idx="1476">
                  <c:v>7.87820000000004E-3</c:v>
                </c:pt>
                <c:pt idx="1477">
                  <c:v>0.39749100000000032</c:v>
                </c:pt>
                <c:pt idx="1478">
                  <c:v>0.14717910000000001</c:v>
                </c:pt>
                <c:pt idx="1479">
                  <c:v>8.9525000000000732E-3</c:v>
                </c:pt>
                <c:pt idx="1480">
                  <c:v>1.4324000000000003E-2</c:v>
                </c:pt>
                <c:pt idx="1481">
                  <c:v>7.1620000000000034E-3</c:v>
                </c:pt>
                <c:pt idx="1482">
                  <c:v>8.5944000000000246E-3</c:v>
                </c:pt>
                <c:pt idx="1483">
                  <c:v>1.4324000000000003E-2</c:v>
                </c:pt>
                <c:pt idx="1490">
                  <c:v>0.26463589999999998</c:v>
                </c:pt>
                <c:pt idx="1493">
                  <c:v>1.0241659999999999</c:v>
                </c:pt>
                <c:pt idx="1505">
                  <c:v>0.31512800000000085</c:v>
                </c:pt>
                <c:pt idx="1514">
                  <c:v>6.4099900000000251E-2</c:v>
                </c:pt>
                <c:pt idx="1532">
                  <c:v>9.3106000000000542E-3</c:v>
                </c:pt>
                <c:pt idx="1542">
                  <c:v>0.64816100000000065</c:v>
                </c:pt>
                <c:pt idx="1546">
                  <c:v>0.14968580000000001</c:v>
                </c:pt>
                <c:pt idx="1556">
                  <c:v>0.23598790000000033</c:v>
                </c:pt>
                <c:pt idx="1587">
                  <c:v>1.4324000000000036E-3</c:v>
                </c:pt>
                <c:pt idx="1588">
                  <c:v>1.2175399999999956</c:v>
                </c:pt>
                <c:pt idx="1589">
                  <c:v>0.42972000000000032</c:v>
                </c:pt>
                <c:pt idx="1590">
                  <c:v>0.60877000000000259</c:v>
                </c:pt>
                <c:pt idx="1591">
                  <c:v>0.17188800000000001</c:v>
                </c:pt>
                <c:pt idx="1592">
                  <c:v>7.6633400000000268E-2</c:v>
                </c:pt>
                <c:pt idx="1593">
                  <c:v>0.22560300000000028</c:v>
                </c:pt>
                <c:pt idx="1594">
                  <c:v>0.39391000000000104</c:v>
                </c:pt>
                <c:pt idx="1595">
                  <c:v>0.34377600000000086</c:v>
                </c:pt>
                <c:pt idx="1596">
                  <c:v>0.12640930000000034</c:v>
                </c:pt>
                <c:pt idx="1597">
                  <c:v>0.12211210000000015</c:v>
                </c:pt>
                <c:pt idx="1598">
                  <c:v>0.18621200000000049</c:v>
                </c:pt>
                <c:pt idx="1599">
                  <c:v>9.6687000000000065E-2</c:v>
                </c:pt>
                <c:pt idx="1600">
                  <c:v>4.9775900000000178E-2</c:v>
                </c:pt>
                <c:pt idx="1601">
                  <c:v>7.6633400000000268E-2</c:v>
                </c:pt>
                <c:pt idx="1602">
                  <c:v>0.2291840000000003</c:v>
                </c:pt>
                <c:pt idx="1603">
                  <c:v>0.19337400000000021</c:v>
                </c:pt>
                <c:pt idx="1604">
                  <c:v>1.4324000000000003E-2</c:v>
                </c:pt>
                <c:pt idx="1605">
                  <c:v>1.0743000000000026E-3</c:v>
                </c:pt>
                <c:pt idx="1606">
                  <c:v>1.0743000000000026E-3</c:v>
                </c:pt>
                <c:pt idx="1607">
                  <c:v>1.7905000000000069E-3</c:v>
                </c:pt>
                <c:pt idx="1608">
                  <c:v>1.4324000000000036E-3</c:v>
                </c:pt>
                <c:pt idx="1609">
                  <c:v>0.16902320000000043</c:v>
                </c:pt>
                <c:pt idx="1610">
                  <c:v>0.14073330000000037</c:v>
                </c:pt>
                <c:pt idx="1611">
                  <c:v>0.30080400000000085</c:v>
                </c:pt>
                <c:pt idx="1612">
                  <c:v>5.3715000000000214E-2</c:v>
                </c:pt>
                <c:pt idx="1613">
                  <c:v>0.23992700000000033</c:v>
                </c:pt>
                <c:pt idx="1614">
                  <c:v>5.2640700000000012E-2</c:v>
                </c:pt>
                <c:pt idx="1615">
                  <c:v>0.25783200000000001</c:v>
                </c:pt>
                <c:pt idx="1616">
                  <c:v>0.75201000000000162</c:v>
                </c:pt>
                <c:pt idx="1617">
                  <c:v>0.40465300000000004</c:v>
                </c:pt>
                <c:pt idx="1618">
                  <c:v>1.8263100000000046E-2</c:v>
                </c:pt>
                <c:pt idx="1619">
                  <c:v>1.7905000000000067E-2</c:v>
                </c:pt>
                <c:pt idx="1620">
                  <c:v>0.28648000000000068</c:v>
                </c:pt>
                <c:pt idx="1621">
                  <c:v>1.0743000000000026E-3</c:v>
                </c:pt>
                <c:pt idx="1623">
                  <c:v>1.0743000000000026E-3</c:v>
                </c:pt>
                <c:pt idx="1624">
                  <c:v>2.0447510000000002</c:v>
                </c:pt>
                <c:pt idx="1625">
                  <c:v>1.4324000000000036E-3</c:v>
                </c:pt>
                <c:pt idx="1627">
                  <c:v>1.7905000000000069E-3</c:v>
                </c:pt>
                <c:pt idx="1628">
                  <c:v>2.5067000000000054E-3</c:v>
                </c:pt>
                <c:pt idx="1629">
                  <c:v>3.9391000000000105E-3</c:v>
                </c:pt>
                <c:pt idx="1630">
                  <c:v>1.0384900000000009E-2</c:v>
                </c:pt>
                <c:pt idx="1631">
                  <c:v>2.8648000000000063E-3</c:v>
                </c:pt>
                <c:pt idx="1632">
                  <c:v>1.7905000000000069E-3</c:v>
                </c:pt>
                <c:pt idx="1633">
                  <c:v>1.4324000000000036E-3</c:v>
                </c:pt>
                <c:pt idx="1634">
                  <c:v>2.1486000000000053E-3</c:v>
                </c:pt>
                <c:pt idx="1635">
                  <c:v>2.1486000000000053E-3</c:v>
                </c:pt>
                <c:pt idx="1638">
                  <c:v>1.2891600000000001E-2</c:v>
                </c:pt>
                <c:pt idx="1640">
                  <c:v>0.27824369999999998</c:v>
                </c:pt>
                <c:pt idx="1641">
                  <c:v>4.1897700000000114E-2</c:v>
                </c:pt>
                <c:pt idx="1642">
                  <c:v>1.0743000000000026E-3</c:v>
                </c:pt>
                <c:pt idx="1643">
                  <c:v>5.3715000000000256E-3</c:v>
                </c:pt>
                <c:pt idx="1644">
                  <c:v>4.2972000000000114E-3</c:v>
                </c:pt>
                <c:pt idx="1645">
                  <c:v>4.6553000000000002E-3</c:v>
                </c:pt>
                <c:pt idx="1646">
                  <c:v>2.1486000000000053E-3</c:v>
                </c:pt>
                <c:pt idx="1647">
                  <c:v>1.7905000000000069E-3</c:v>
                </c:pt>
                <c:pt idx="1649">
                  <c:v>0.22381250000000028</c:v>
                </c:pt>
                <c:pt idx="1650">
                  <c:v>5.3356900000000249E-2</c:v>
                </c:pt>
                <c:pt idx="1651">
                  <c:v>0.15971260000000045</c:v>
                </c:pt>
                <c:pt idx="1652">
                  <c:v>8.7376400000000021E-2</c:v>
                </c:pt>
                <c:pt idx="1653">
                  <c:v>8.2363000000000037E-3</c:v>
                </c:pt>
                <c:pt idx="1654">
                  <c:v>0.20733990000000024</c:v>
                </c:pt>
                <c:pt idx="1655">
                  <c:v>7.1620000000000034E-3</c:v>
                </c:pt>
                <c:pt idx="1656">
                  <c:v>7.8065800000000032E-2</c:v>
                </c:pt>
                <c:pt idx="1657">
                  <c:v>0.17761760000000001</c:v>
                </c:pt>
                <c:pt idx="1659">
                  <c:v>5.8728400000000187E-2</c:v>
                </c:pt>
                <c:pt idx="1660">
                  <c:v>5.0134000000000133E-3</c:v>
                </c:pt>
                <c:pt idx="1661">
                  <c:v>1.7905000000000069E-3</c:v>
                </c:pt>
                <c:pt idx="1662">
                  <c:v>0.11960540000000026</c:v>
                </c:pt>
                <c:pt idx="1663">
                  <c:v>6.0877000000000231E-3</c:v>
                </c:pt>
                <c:pt idx="1664">
                  <c:v>4.6553000000000032E-2</c:v>
                </c:pt>
                <c:pt idx="1665">
                  <c:v>0.37600500000000031</c:v>
                </c:pt>
                <c:pt idx="1666">
                  <c:v>0.23276500000000033</c:v>
                </c:pt>
                <c:pt idx="1667">
                  <c:v>5.15664000000002E-2</c:v>
                </c:pt>
                <c:pt idx="1668">
                  <c:v>3.7600500000000099E-2</c:v>
                </c:pt>
                <c:pt idx="1669">
                  <c:v>0.58012199999999992</c:v>
                </c:pt>
                <c:pt idx="1670">
                  <c:v>0.14037520000000001</c:v>
                </c:pt>
                <c:pt idx="1671">
                  <c:v>5.72960000000003E-3</c:v>
                </c:pt>
                <c:pt idx="1672">
                  <c:v>1.4324000000000036E-3</c:v>
                </c:pt>
                <c:pt idx="1673">
                  <c:v>6.0877000000000132E-2</c:v>
                </c:pt>
                <c:pt idx="1674">
                  <c:v>0.27967610000000032</c:v>
                </c:pt>
                <c:pt idx="1675">
                  <c:v>5.5505500000000013E-2</c:v>
                </c:pt>
                <c:pt idx="1676">
                  <c:v>6.696470000000003E-2</c:v>
                </c:pt>
                <c:pt idx="1677">
                  <c:v>6.5890400000000307E-2</c:v>
                </c:pt>
                <c:pt idx="1678">
                  <c:v>8.7376400000000021E-2</c:v>
                </c:pt>
                <c:pt idx="1679">
                  <c:v>0.45836800000000061</c:v>
                </c:pt>
                <c:pt idx="1680">
                  <c:v>0.33339110000000038</c:v>
                </c:pt>
                <c:pt idx="1681">
                  <c:v>0.1944483000000008</c:v>
                </c:pt>
                <c:pt idx="1682">
                  <c:v>0.21056280000000024</c:v>
                </c:pt>
                <c:pt idx="1684">
                  <c:v>1.6472600000000021E-2</c:v>
                </c:pt>
                <c:pt idx="1685">
                  <c:v>0.11495010000000012</c:v>
                </c:pt>
                <c:pt idx="1686">
                  <c:v>0.10671380000000009</c:v>
                </c:pt>
                <c:pt idx="1687">
                  <c:v>1.7905000000000069E-3</c:v>
                </c:pt>
                <c:pt idx="1688">
                  <c:v>0.1371523</c:v>
                </c:pt>
                <c:pt idx="1689">
                  <c:v>3.2229000000000094E-3</c:v>
                </c:pt>
                <c:pt idx="1690">
                  <c:v>4.2613900000000197E-2</c:v>
                </c:pt>
                <c:pt idx="1691">
                  <c:v>8.5944000000000246E-3</c:v>
                </c:pt>
                <c:pt idx="1692">
                  <c:v>7.5201000000000122E-3</c:v>
                </c:pt>
                <c:pt idx="1693">
                  <c:v>1.5756400000000021E-2</c:v>
                </c:pt>
                <c:pt idx="1694">
                  <c:v>2.8648000000000063E-3</c:v>
                </c:pt>
                <c:pt idx="1695">
                  <c:v>6.8039000000000233E-3</c:v>
                </c:pt>
                <c:pt idx="1696">
                  <c:v>9.3106000000000542E-3</c:v>
                </c:pt>
                <c:pt idx="1697">
                  <c:v>7.1620000000000034E-3</c:v>
                </c:pt>
                <c:pt idx="1698">
                  <c:v>7.5201000000000122E-3</c:v>
                </c:pt>
                <c:pt idx="1699">
                  <c:v>3.1870900000000223E-2</c:v>
                </c:pt>
                <c:pt idx="1700">
                  <c:v>0.8558590000000027</c:v>
                </c:pt>
                <c:pt idx="1701">
                  <c:v>8.2363000000000037E-3</c:v>
                </c:pt>
                <c:pt idx="1702">
                  <c:v>1.564897</c:v>
                </c:pt>
                <c:pt idx="1703">
                  <c:v>5.3715000000000256E-3</c:v>
                </c:pt>
                <c:pt idx="1704">
                  <c:v>0.44762500000000038</c:v>
                </c:pt>
                <c:pt idx="1706">
                  <c:v>1.5756400000000021E-2</c:v>
                </c:pt>
                <c:pt idx="1709">
                  <c:v>7.1620000000000017E-2</c:v>
                </c:pt>
                <c:pt idx="1710">
                  <c:v>3.7958600000000016E-2</c:v>
                </c:pt>
                <c:pt idx="1711">
                  <c:v>1.1459200000000001E-2</c:v>
                </c:pt>
                <c:pt idx="1712">
                  <c:v>4.4404400000000246E-2</c:v>
                </c:pt>
                <c:pt idx="1713">
                  <c:v>4.2972000000000114E-3</c:v>
                </c:pt>
                <c:pt idx="1714">
                  <c:v>2.0411700000000053E-2</c:v>
                </c:pt>
                <c:pt idx="1715">
                  <c:v>0.2316907</c:v>
                </c:pt>
                <c:pt idx="1716">
                  <c:v>3.5810000000000078E-2</c:v>
                </c:pt>
                <c:pt idx="1717">
                  <c:v>4.6553000000000002E-3</c:v>
                </c:pt>
                <c:pt idx="1718">
                  <c:v>7.6991500000000032E-2</c:v>
                </c:pt>
                <c:pt idx="1719">
                  <c:v>5.4073100000000034E-2</c:v>
                </c:pt>
                <c:pt idx="1720">
                  <c:v>5.72960000000003E-3</c:v>
                </c:pt>
                <c:pt idx="1721">
                  <c:v>6.6248500000000016E-2</c:v>
                </c:pt>
                <c:pt idx="1722">
                  <c:v>3.2229000000000094E-3</c:v>
                </c:pt>
                <c:pt idx="1723">
                  <c:v>5.5147400000000034E-2</c:v>
                </c:pt>
                <c:pt idx="1724">
                  <c:v>9.4896500000000494E-2</c:v>
                </c:pt>
                <c:pt idx="1725">
                  <c:v>4.6194900000000032E-2</c:v>
                </c:pt>
                <c:pt idx="1727">
                  <c:v>0.28397330000000032</c:v>
                </c:pt>
                <c:pt idx="1728">
                  <c:v>8.2363000000000037E-3</c:v>
                </c:pt>
                <c:pt idx="1729">
                  <c:v>0.29829730000000004</c:v>
                </c:pt>
                <c:pt idx="1730">
                  <c:v>8.2363000000000037E-3</c:v>
                </c:pt>
                <c:pt idx="1731">
                  <c:v>2.9722300000000011E-2</c:v>
                </c:pt>
                <c:pt idx="1732">
                  <c:v>1.8263100000000046E-2</c:v>
                </c:pt>
                <c:pt idx="1733">
                  <c:v>9.9193700000000065E-2</c:v>
                </c:pt>
                <c:pt idx="1734">
                  <c:v>0.476273</c:v>
                </c:pt>
                <c:pt idx="1735">
                  <c:v>6.0877000000000132E-2</c:v>
                </c:pt>
                <c:pt idx="1736">
                  <c:v>4.368820000000001E-2</c:v>
                </c:pt>
                <c:pt idx="1737">
                  <c:v>1.0743000000000027E-2</c:v>
                </c:pt>
                <c:pt idx="1738">
                  <c:v>0.483435</c:v>
                </c:pt>
                <c:pt idx="1739">
                  <c:v>0.82004900000000258</c:v>
                </c:pt>
                <c:pt idx="1740">
                  <c:v>0.65532300000000065</c:v>
                </c:pt>
                <c:pt idx="1741">
                  <c:v>0.79498199999999997</c:v>
                </c:pt>
                <c:pt idx="1742">
                  <c:v>1.6830700000000046E-2</c:v>
                </c:pt>
                <c:pt idx="1743">
                  <c:v>0.30724980000000002</c:v>
                </c:pt>
                <c:pt idx="1744">
                  <c:v>9.2747900000000064E-2</c:v>
                </c:pt>
                <c:pt idx="1745">
                  <c:v>0.38316700000000031</c:v>
                </c:pt>
                <c:pt idx="1746">
                  <c:v>1.4682100000000035E-2</c:v>
                </c:pt>
                <c:pt idx="1747">
                  <c:v>9.6328900000000064E-2</c:v>
                </c:pt>
                <c:pt idx="1748">
                  <c:v>4.5836800000000198E-2</c:v>
                </c:pt>
                <c:pt idx="1749">
                  <c:v>3.4019500000000015E-2</c:v>
                </c:pt>
                <c:pt idx="1750">
                  <c:v>2.3634600000000016E-2</c:v>
                </c:pt>
                <c:pt idx="1751">
                  <c:v>8.9525000000000732E-3</c:v>
                </c:pt>
                <c:pt idx="1752">
                  <c:v>0.60877000000000259</c:v>
                </c:pt>
                <c:pt idx="1753">
                  <c:v>0.42972000000000032</c:v>
                </c:pt>
                <c:pt idx="1754">
                  <c:v>4.4762500000000323E-2</c:v>
                </c:pt>
                <c:pt idx="1755">
                  <c:v>8.5944000000000246E-3</c:v>
                </c:pt>
                <c:pt idx="1756">
                  <c:v>0.21199520000000058</c:v>
                </c:pt>
                <c:pt idx="1757">
                  <c:v>4.9059700000000032E-2</c:v>
                </c:pt>
                <c:pt idx="1758">
                  <c:v>4.2255799999999996E-2</c:v>
                </c:pt>
                <c:pt idx="1759">
                  <c:v>3.1512800000000042E-2</c:v>
                </c:pt>
                <c:pt idx="1760">
                  <c:v>9.0599300000000535E-2</c:v>
                </c:pt>
                <c:pt idx="1761">
                  <c:v>0.37958600000000092</c:v>
                </c:pt>
                <c:pt idx="1762">
                  <c:v>0.20913040000000024</c:v>
                </c:pt>
                <c:pt idx="1763">
                  <c:v>0.15935450000000001</c:v>
                </c:pt>
                <c:pt idx="1764">
                  <c:v>0.32014140000000002</c:v>
                </c:pt>
                <c:pt idx="1765">
                  <c:v>0.2145019000000003</c:v>
                </c:pt>
                <c:pt idx="1766">
                  <c:v>4.1539600000000024E-2</c:v>
                </c:pt>
                <c:pt idx="1767">
                  <c:v>0.10671380000000009</c:v>
                </c:pt>
                <c:pt idx="1768">
                  <c:v>0.16723270000000043</c:v>
                </c:pt>
                <c:pt idx="1769">
                  <c:v>8.5944000000000048E-2</c:v>
                </c:pt>
                <c:pt idx="1770">
                  <c:v>0.12497690000000015</c:v>
                </c:pt>
                <c:pt idx="1771">
                  <c:v>6.4816100000000335E-2</c:v>
                </c:pt>
                <c:pt idx="1772">
                  <c:v>2.4708900000000006E-2</c:v>
                </c:pt>
                <c:pt idx="1773">
                  <c:v>4.0107200000000023E-2</c:v>
                </c:pt>
                <c:pt idx="1774">
                  <c:v>2.3992699999999995E-2</c:v>
                </c:pt>
                <c:pt idx="1776">
                  <c:v>9.6687000000000248E-3</c:v>
                </c:pt>
                <c:pt idx="1777">
                  <c:v>6.4099900000000251E-2</c:v>
                </c:pt>
                <c:pt idx="1778">
                  <c:v>1.0743000000000027E-2</c:v>
                </c:pt>
                <c:pt idx="1779">
                  <c:v>0.68755199999999994</c:v>
                </c:pt>
                <c:pt idx="1809">
                  <c:v>0.32837770000000216</c:v>
                </c:pt>
                <c:pt idx="1810">
                  <c:v>2.0769800000000001E-2</c:v>
                </c:pt>
                <c:pt idx="1811">
                  <c:v>0.83437300000000003</c:v>
                </c:pt>
                <c:pt idx="1813">
                  <c:v>0.61235100000000064</c:v>
                </c:pt>
                <c:pt idx="1814">
                  <c:v>3.5810000000000095E-3</c:v>
                </c:pt>
                <c:pt idx="1815">
                  <c:v>1.0313279999999998</c:v>
                </c:pt>
                <c:pt idx="1816">
                  <c:v>1.4324000000000036E-3</c:v>
                </c:pt>
                <c:pt idx="1817">
                  <c:v>5.9444600000000222E-2</c:v>
                </c:pt>
                <c:pt idx="1818">
                  <c:v>0.11602440000000026</c:v>
                </c:pt>
                <c:pt idx="1819">
                  <c:v>0.23742030000000033</c:v>
                </c:pt>
                <c:pt idx="1823">
                  <c:v>1.0743000000000026E-3</c:v>
                </c:pt>
                <c:pt idx="1825">
                  <c:v>1.8263100000000046E-2</c:v>
                </c:pt>
                <c:pt idx="1826">
                  <c:v>0.64458000000000004</c:v>
                </c:pt>
                <c:pt idx="1828">
                  <c:v>2.1486000000000012E-2</c:v>
                </c:pt>
                <c:pt idx="1829">
                  <c:v>0.24279180000000034</c:v>
                </c:pt>
                <c:pt idx="1830">
                  <c:v>0.31226320000000002</c:v>
                </c:pt>
                <c:pt idx="1831">
                  <c:v>0.14682100000000001</c:v>
                </c:pt>
                <c:pt idx="1832">
                  <c:v>1.1817299999999966</c:v>
                </c:pt>
                <c:pt idx="1833">
                  <c:v>0.13965900000000001</c:v>
                </c:pt>
                <c:pt idx="1834">
                  <c:v>0.56221699999999752</c:v>
                </c:pt>
                <c:pt idx="1835">
                  <c:v>0.476273</c:v>
                </c:pt>
                <c:pt idx="1836">
                  <c:v>1.0062609999999999</c:v>
                </c:pt>
                <c:pt idx="1837">
                  <c:v>0.36526200000000031</c:v>
                </c:pt>
                <c:pt idx="1839">
                  <c:v>3.0008779999999997</c:v>
                </c:pt>
                <c:pt idx="1840">
                  <c:v>0.22309630000000052</c:v>
                </c:pt>
                <c:pt idx="1841">
                  <c:v>8.4153500000000048E-2</c:v>
                </c:pt>
                <c:pt idx="1843">
                  <c:v>0.25317670000000031</c:v>
                </c:pt>
                <c:pt idx="1844">
                  <c:v>0.17009750000000001</c:v>
                </c:pt>
                <c:pt idx="1850">
                  <c:v>1.636517000000004</c:v>
                </c:pt>
                <c:pt idx="1851">
                  <c:v>0.73410500000000234</c:v>
                </c:pt>
                <c:pt idx="1852">
                  <c:v>1.7905000000000069E-3</c:v>
                </c:pt>
                <c:pt idx="1853">
                  <c:v>1.2139589999999998</c:v>
                </c:pt>
                <c:pt idx="1854">
                  <c:v>2.993716</c:v>
                </c:pt>
                <c:pt idx="1855">
                  <c:v>1.593545</c:v>
                </c:pt>
                <c:pt idx="1856">
                  <c:v>1.32497</c:v>
                </c:pt>
                <c:pt idx="1857">
                  <c:v>1.1101100000000024</c:v>
                </c:pt>
                <c:pt idx="1858">
                  <c:v>1.3034839999999999</c:v>
                </c:pt>
                <c:pt idx="1859">
                  <c:v>1.1924730000000001</c:v>
                </c:pt>
                <c:pt idx="1860">
                  <c:v>0.87734500000000271</c:v>
                </c:pt>
                <c:pt idx="1862">
                  <c:v>1.0743000000000027E-2</c:v>
                </c:pt>
                <c:pt idx="1863">
                  <c:v>3.2229000000000077E-2</c:v>
                </c:pt>
                <c:pt idx="1864">
                  <c:v>3.9032900000000099E-2</c:v>
                </c:pt>
                <c:pt idx="1865">
                  <c:v>8.9525000000000732E-3</c:v>
                </c:pt>
                <c:pt idx="1866">
                  <c:v>0.10993670000000028</c:v>
                </c:pt>
                <c:pt idx="1867">
                  <c:v>8.4153500000000048E-2</c:v>
                </c:pt>
                <c:pt idx="1868">
                  <c:v>7.1620000000000034E-3</c:v>
                </c:pt>
                <c:pt idx="1869">
                  <c:v>1.7905000000000069E-3</c:v>
                </c:pt>
                <c:pt idx="1870">
                  <c:v>0.11029480000000025</c:v>
                </c:pt>
                <c:pt idx="1875">
                  <c:v>0.65174200000000271</c:v>
                </c:pt>
                <c:pt idx="1876">
                  <c:v>0.29650680000000085</c:v>
                </c:pt>
                <c:pt idx="1877">
                  <c:v>0.59802700000000064</c:v>
                </c:pt>
                <c:pt idx="1878">
                  <c:v>9.5612700000000037E-2</c:v>
                </c:pt>
                <c:pt idx="1880">
                  <c:v>0.23670410000000033</c:v>
                </c:pt>
                <c:pt idx="1884">
                  <c:v>0.12426070000000029</c:v>
                </c:pt>
                <c:pt idx="1885">
                  <c:v>3.7600500000000001</c:v>
                </c:pt>
                <c:pt idx="1886">
                  <c:v>3.3804639999999977</c:v>
                </c:pt>
                <c:pt idx="1887">
                  <c:v>0.15183440000000037</c:v>
                </c:pt>
                <c:pt idx="1888">
                  <c:v>5.6579799999999986E-2</c:v>
                </c:pt>
                <c:pt idx="1890">
                  <c:v>0.46553</c:v>
                </c:pt>
                <c:pt idx="1894">
                  <c:v>0.18263100000000004</c:v>
                </c:pt>
                <c:pt idx="1902">
                  <c:v>0.2155762000000003</c:v>
                </c:pt>
                <c:pt idx="1903">
                  <c:v>1.4216569999999966</c:v>
                </c:pt>
                <c:pt idx="1904">
                  <c:v>1.568478</c:v>
                </c:pt>
                <c:pt idx="1905">
                  <c:v>0.43688200000000205</c:v>
                </c:pt>
                <c:pt idx="1906">
                  <c:v>0.14789530000000037</c:v>
                </c:pt>
                <c:pt idx="1907">
                  <c:v>9.6687000000000065E-2</c:v>
                </c:pt>
                <c:pt idx="1908">
                  <c:v>6.6606600000000252E-2</c:v>
                </c:pt>
                <c:pt idx="1909">
                  <c:v>0.32694530000000038</c:v>
                </c:pt>
                <c:pt idx="1910">
                  <c:v>0.13643610000000037</c:v>
                </c:pt>
                <c:pt idx="1911">
                  <c:v>0.38316700000000031</c:v>
                </c:pt>
                <c:pt idx="1912">
                  <c:v>0.26141300000000001</c:v>
                </c:pt>
                <c:pt idx="1914">
                  <c:v>0.15040200000000037</c:v>
                </c:pt>
                <c:pt idx="1915">
                  <c:v>0.42972000000000032</c:v>
                </c:pt>
                <c:pt idx="1916">
                  <c:v>0.43688200000000205</c:v>
                </c:pt>
                <c:pt idx="1917">
                  <c:v>7.1620000000000245E-4</c:v>
                </c:pt>
                <c:pt idx="1918">
                  <c:v>0.33482350000000216</c:v>
                </c:pt>
                <c:pt idx="1919">
                  <c:v>7.1620000000000245E-4</c:v>
                </c:pt>
                <c:pt idx="1922">
                  <c:v>2.5067000000000085E-4</c:v>
                </c:pt>
                <c:pt idx="1973">
                  <c:v>5.2998800000000033E-2</c:v>
                </c:pt>
                <c:pt idx="1974">
                  <c:v>3.9391000000000016E-2</c:v>
                </c:pt>
                <c:pt idx="1975">
                  <c:v>0.18227290000000004</c:v>
                </c:pt>
                <c:pt idx="1976">
                  <c:v>2.1486000000000012E-2</c:v>
                </c:pt>
                <c:pt idx="1977">
                  <c:v>0.472692</c:v>
                </c:pt>
                <c:pt idx="1978">
                  <c:v>1.7905000000000069E-3</c:v>
                </c:pt>
                <c:pt idx="1979">
                  <c:v>1.3607800000000043E-2</c:v>
                </c:pt>
                <c:pt idx="1981">
                  <c:v>5.72960000000003E-3</c:v>
                </c:pt>
                <c:pt idx="1982">
                  <c:v>6.8039000000000233E-3</c:v>
                </c:pt>
                <c:pt idx="1983">
                  <c:v>7.1620000000000034E-3</c:v>
                </c:pt>
                <c:pt idx="1984">
                  <c:v>0.16186120000000043</c:v>
                </c:pt>
                <c:pt idx="1985">
                  <c:v>2.793180000000008</c:v>
                </c:pt>
                <c:pt idx="1986">
                  <c:v>3.9390999999999967</c:v>
                </c:pt>
                <c:pt idx="1987">
                  <c:v>2.8289900000000073E-2</c:v>
                </c:pt>
                <c:pt idx="1988">
                  <c:v>3.9391000000000016E-2</c:v>
                </c:pt>
                <c:pt idx="1989">
                  <c:v>0.1310646</c:v>
                </c:pt>
                <c:pt idx="1990">
                  <c:v>17.904999999999987</c:v>
                </c:pt>
                <c:pt idx="1991">
                  <c:v>21.485999999999901</c:v>
                </c:pt>
                <c:pt idx="1992">
                  <c:v>3.5810000000000095E-3</c:v>
                </c:pt>
                <c:pt idx="1993">
                  <c:v>5.6221699999999999E-2</c:v>
                </c:pt>
                <c:pt idx="1994">
                  <c:v>1.5756400000000021E-2</c:v>
                </c:pt>
                <c:pt idx="1995">
                  <c:v>0.22094770000000052</c:v>
                </c:pt>
                <c:pt idx="1996">
                  <c:v>5.6937900000000034E-2</c:v>
                </c:pt>
                <c:pt idx="1997">
                  <c:v>7.1620000000000034E-3</c:v>
                </c:pt>
                <c:pt idx="1998">
                  <c:v>1.2891600000000001E-2</c:v>
                </c:pt>
                <c:pt idx="1999">
                  <c:v>2.8648000000000063E-3</c:v>
                </c:pt>
                <c:pt idx="2001">
                  <c:v>0.20053600000000021</c:v>
                </c:pt>
                <c:pt idx="2002">
                  <c:v>1.7905000000000069E-3</c:v>
                </c:pt>
                <c:pt idx="2004">
                  <c:v>3.2229000000000094E-3</c:v>
                </c:pt>
                <c:pt idx="2006">
                  <c:v>3.9391000000000105E-3</c:v>
                </c:pt>
                <c:pt idx="2009">
                  <c:v>8.9525000000000732E-3</c:v>
                </c:pt>
                <c:pt idx="2010">
                  <c:v>2.1486000000000053E-3</c:v>
                </c:pt>
                <c:pt idx="2011">
                  <c:v>1.2175399999999999E-2</c:v>
                </c:pt>
                <c:pt idx="2012">
                  <c:v>4.0107200000000023E-2</c:v>
                </c:pt>
                <c:pt idx="2013">
                  <c:v>0.11065290000000012</c:v>
                </c:pt>
                <c:pt idx="2014">
                  <c:v>6.0877000000000231E-3</c:v>
                </c:pt>
                <c:pt idx="2015">
                  <c:v>4.6553000000000002E-3</c:v>
                </c:pt>
                <c:pt idx="2016">
                  <c:v>4.2972000000000114E-3</c:v>
                </c:pt>
                <c:pt idx="2017">
                  <c:v>5.3715000000000256E-3</c:v>
                </c:pt>
                <c:pt idx="2018">
                  <c:v>0.10993670000000028</c:v>
                </c:pt>
                <c:pt idx="2019">
                  <c:v>0.11781490000000014</c:v>
                </c:pt>
                <c:pt idx="2020">
                  <c:v>5.0134000000000133E-3</c:v>
                </c:pt>
                <c:pt idx="2021">
                  <c:v>9.1315500000000022E-2</c:v>
                </c:pt>
                <c:pt idx="2022">
                  <c:v>1.3965900000000031E-2</c:v>
                </c:pt>
                <c:pt idx="2024">
                  <c:v>6.0877000000000231E-3</c:v>
                </c:pt>
                <c:pt idx="2025">
                  <c:v>3.5810000000000095E-3</c:v>
                </c:pt>
                <c:pt idx="2028">
                  <c:v>1.3249700000000045E-3</c:v>
                </c:pt>
                <c:pt idx="2029">
                  <c:v>0.13249700000000034</c:v>
                </c:pt>
                <c:pt idx="2030">
                  <c:v>1.1817300000000024E-2</c:v>
                </c:pt>
                <c:pt idx="2032">
                  <c:v>6.5174200000000029E-2</c:v>
                </c:pt>
                <c:pt idx="2033">
                  <c:v>1.2891600000000001E-2</c:v>
                </c:pt>
                <c:pt idx="2034">
                  <c:v>6.8039000000000233E-3</c:v>
                </c:pt>
                <c:pt idx="2035">
                  <c:v>0.14359810000000037</c:v>
                </c:pt>
                <c:pt idx="2037">
                  <c:v>0.26535210000000031</c:v>
                </c:pt>
                <c:pt idx="2038">
                  <c:v>0.26499400000000001</c:v>
                </c:pt>
                <c:pt idx="2039">
                  <c:v>2.1486000000000053E-3</c:v>
                </c:pt>
                <c:pt idx="2040">
                  <c:v>3.1799280000000006E-2</c:v>
                </c:pt>
                <c:pt idx="2041">
                  <c:v>0.12891600000000034</c:v>
                </c:pt>
                <c:pt idx="2043">
                  <c:v>6.3383700000000251E-2</c:v>
                </c:pt>
                <c:pt idx="2044">
                  <c:v>3.5810000000000095E-3</c:v>
                </c:pt>
                <c:pt idx="2045">
                  <c:v>0.17690140000000046</c:v>
                </c:pt>
                <c:pt idx="2046">
                  <c:v>1.2282830000000031E-2</c:v>
                </c:pt>
                <c:pt idx="2047">
                  <c:v>0.56937900000000063</c:v>
                </c:pt>
                <c:pt idx="2049">
                  <c:v>1.2533500000000024E-2</c:v>
                </c:pt>
                <c:pt idx="2050">
                  <c:v>0.2141438000000003</c:v>
                </c:pt>
                <c:pt idx="2051">
                  <c:v>0.58370300000000064</c:v>
                </c:pt>
                <c:pt idx="2052">
                  <c:v>5.5863600000000305E-2</c:v>
                </c:pt>
                <c:pt idx="2053">
                  <c:v>0.28182470000000204</c:v>
                </c:pt>
                <c:pt idx="2054">
                  <c:v>0.11924730000000014</c:v>
                </c:pt>
                <c:pt idx="2055">
                  <c:v>0.16293550000000043</c:v>
                </c:pt>
                <c:pt idx="2057">
                  <c:v>5.0492100000000253E-3</c:v>
                </c:pt>
                <c:pt idx="2058">
                  <c:v>5.7654100000000014E-2</c:v>
                </c:pt>
                <c:pt idx="2059">
                  <c:v>2.6964930000000012E-2</c:v>
                </c:pt>
                <c:pt idx="2060">
                  <c:v>1.718880000000006E-2</c:v>
                </c:pt>
                <c:pt idx="2061">
                  <c:v>0.33267490000000216</c:v>
                </c:pt>
                <c:pt idx="2062">
                  <c:v>0.23598790000000033</c:v>
                </c:pt>
                <c:pt idx="2063">
                  <c:v>0.2180829000000003</c:v>
                </c:pt>
                <c:pt idx="2064">
                  <c:v>0.24100130000000033</c:v>
                </c:pt>
                <c:pt idx="2065">
                  <c:v>0.36168100000000031</c:v>
                </c:pt>
                <c:pt idx="2066">
                  <c:v>0.58012199999999992</c:v>
                </c:pt>
                <c:pt idx="2067">
                  <c:v>1.9516449999999956</c:v>
                </c:pt>
                <c:pt idx="2068">
                  <c:v>0.35380280000000092</c:v>
                </c:pt>
                <c:pt idx="2069">
                  <c:v>8.8808800000000521E-2</c:v>
                </c:pt>
                <c:pt idx="2070">
                  <c:v>6.5174200000000029E-2</c:v>
                </c:pt>
                <c:pt idx="2071">
                  <c:v>0.31226320000000002</c:v>
                </c:pt>
                <c:pt idx="2072">
                  <c:v>0.37600500000000031</c:v>
                </c:pt>
                <c:pt idx="2073">
                  <c:v>0.25102810000000031</c:v>
                </c:pt>
                <c:pt idx="2074">
                  <c:v>5.9086500000000264E-2</c:v>
                </c:pt>
                <c:pt idx="2075">
                  <c:v>0.61235100000000064</c:v>
                </c:pt>
                <c:pt idx="2076">
                  <c:v>0.42255800000000032</c:v>
                </c:pt>
                <c:pt idx="2077">
                  <c:v>0.13822660000000001</c:v>
                </c:pt>
                <c:pt idx="2079">
                  <c:v>2.1486000000000012E-2</c:v>
                </c:pt>
                <c:pt idx="2080">
                  <c:v>0.4261390000000001</c:v>
                </c:pt>
                <c:pt idx="2081">
                  <c:v>2.8039230000000068E-2</c:v>
                </c:pt>
                <c:pt idx="2082">
                  <c:v>0.81288700000000003</c:v>
                </c:pt>
                <c:pt idx="2083">
                  <c:v>5.8012200000000349E-3</c:v>
                </c:pt>
                <c:pt idx="2084">
                  <c:v>5.5505500000000013E-2</c:v>
                </c:pt>
                <c:pt idx="2085">
                  <c:v>8.8808800000000521E-2</c:v>
                </c:pt>
                <c:pt idx="2086">
                  <c:v>0.11817300000000026</c:v>
                </c:pt>
                <c:pt idx="2087">
                  <c:v>1.8979300000000036E-2</c:v>
                </c:pt>
                <c:pt idx="2088">
                  <c:v>7.4484800000000226E-2</c:v>
                </c:pt>
                <c:pt idx="2089">
                  <c:v>0.13894280000000037</c:v>
                </c:pt>
                <c:pt idx="2090">
                  <c:v>0.1378685</c:v>
                </c:pt>
                <c:pt idx="2091">
                  <c:v>3.9391000000000105E-3</c:v>
                </c:pt>
                <c:pt idx="2092">
                  <c:v>9.1315500000000022E-2</c:v>
                </c:pt>
                <c:pt idx="2093">
                  <c:v>2.6499400000000058E-2</c:v>
                </c:pt>
                <c:pt idx="2100">
                  <c:v>0.14682100000000001</c:v>
                </c:pt>
                <c:pt idx="2101">
                  <c:v>5.0134000000000033E-2</c:v>
                </c:pt>
                <c:pt idx="2102">
                  <c:v>1.6830700000000046E-2</c:v>
                </c:pt>
                <c:pt idx="2103">
                  <c:v>5.3715000000000214E-2</c:v>
                </c:pt>
                <c:pt idx="2104">
                  <c:v>2.3634599999999977</c:v>
                </c:pt>
                <c:pt idx="2105">
                  <c:v>0.39391000000000104</c:v>
                </c:pt>
                <c:pt idx="2106">
                  <c:v>5.3715000000000214E-2</c:v>
                </c:pt>
                <c:pt idx="2107">
                  <c:v>0.46553</c:v>
                </c:pt>
                <c:pt idx="2108">
                  <c:v>0.68039000000000271</c:v>
                </c:pt>
                <c:pt idx="2109">
                  <c:v>1.9695500000000039E-2</c:v>
                </c:pt>
                <c:pt idx="2110">
                  <c:v>2.7215600000000086E-2</c:v>
                </c:pt>
                <c:pt idx="2111">
                  <c:v>0.103849</c:v>
                </c:pt>
                <c:pt idx="2112">
                  <c:v>0.24708900000000034</c:v>
                </c:pt>
                <c:pt idx="2113">
                  <c:v>6.4458000000000237E-2</c:v>
                </c:pt>
                <c:pt idx="2114">
                  <c:v>0.82363000000000164</c:v>
                </c:pt>
                <c:pt idx="2115">
                  <c:v>0.32229000000000002</c:v>
                </c:pt>
                <c:pt idx="2116">
                  <c:v>0.31154700000000002</c:v>
                </c:pt>
                <c:pt idx="2117">
                  <c:v>1.2891600000000001E-2</c:v>
                </c:pt>
                <c:pt idx="2118">
                  <c:v>0.53715000000000002</c:v>
                </c:pt>
                <c:pt idx="2119">
                  <c:v>0.29364200000000001</c:v>
                </c:pt>
                <c:pt idx="2120">
                  <c:v>0.14324000000000037</c:v>
                </c:pt>
                <c:pt idx="2121">
                  <c:v>0.53715000000000002</c:v>
                </c:pt>
                <c:pt idx="2122">
                  <c:v>3.3661399999999997</c:v>
                </c:pt>
                <c:pt idx="2123">
                  <c:v>0.125335</c:v>
                </c:pt>
                <c:pt idx="2124">
                  <c:v>2.1127899999999977</c:v>
                </c:pt>
                <c:pt idx="2125">
                  <c:v>4.6552999999999987</c:v>
                </c:pt>
                <c:pt idx="2126">
                  <c:v>2.25603</c:v>
                </c:pt>
                <c:pt idx="2127">
                  <c:v>2.64994</c:v>
                </c:pt>
                <c:pt idx="2128">
                  <c:v>0.32229000000000002</c:v>
                </c:pt>
                <c:pt idx="2129">
                  <c:v>0.136078</c:v>
                </c:pt>
                <c:pt idx="2130">
                  <c:v>16.472599999999904</c:v>
                </c:pt>
                <c:pt idx="2131">
                  <c:v>0.26499400000000001</c:v>
                </c:pt>
                <c:pt idx="2132">
                  <c:v>0.16830700000000043</c:v>
                </c:pt>
                <c:pt idx="2133">
                  <c:v>0.21844100000000058</c:v>
                </c:pt>
                <c:pt idx="2134">
                  <c:v>1.1817299999999966</c:v>
                </c:pt>
                <c:pt idx="2135">
                  <c:v>8.5944000000000048E-2</c:v>
                </c:pt>
                <c:pt idx="2136">
                  <c:v>0.39391000000000104</c:v>
                </c:pt>
                <c:pt idx="2137">
                  <c:v>0.11101100000000012</c:v>
                </c:pt>
                <c:pt idx="2138">
                  <c:v>7.8782000000000338E-2</c:v>
                </c:pt>
                <c:pt idx="2139">
                  <c:v>1.718880000000006E-2</c:v>
                </c:pt>
                <c:pt idx="2140">
                  <c:v>7.5201000000000032E-2</c:v>
                </c:pt>
                <c:pt idx="2141">
                  <c:v>9.6687000000000065E-2</c:v>
                </c:pt>
                <c:pt idx="2142">
                  <c:v>8.5944000000000048E-2</c:v>
                </c:pt>
                <c:pt idx="2143">
                  <c:v>8.236300000000002E-2</c:v>
                </c:pt>
                <c:pt idx="2144">
                  <c:v>2.1844100000000061E-2</c:v>
                </c:pt>
                <c:pt idx="2145">
                  <c:v>9.6687000000000065E-2</c:v>
                </c:pt>
                <c:pt idx="2146">
                  <c:v>0.42972000000000032</c:v>
                </c:pt>
                <c:pt idx="2147">
                  <c:v>0.11459200000000026</c:v>
                </c:pt>
                <c:pt idx="2148">
                  <c:v>7.5201000000000122E-3</c:v>
                </c:pt>
                <c:pt idx="2149">
                  <c:v>0.18621200000000049</c:v>
                </c:pt>
                <c:pt idx="2150">
                  <c:v>1.5040200000000026E-2</c:v>
                </c:pt>
                <c:pt idx="2151">
                  <c:v>2.6499400000000058E-2</c:v>
                </c:pt>
                <c:pt idx="2152">
                  <c:v>0.57296000000000002</c:v>
                </c:pt>
                <c:pt idx="2153">
                  <c:v>6.0876999999999999</c:v>
                </c:pt>
                <c:pt idx="2154">
                  <c:v>0.11459200000000026</c:v>
                </c:pt>
                <c:pt idx="2155">
                  <c:v>6.0877000000000132E-2</c:v>
                </c:pt>
                <c:pt idx="2156">
                  <c:v>3.5810000000000078E-2</c:v>
                </c:pt>
                <c:pt idx="2157">
                  <c:v>1.1817300000000024E-2</c:v>
                </c:pt>
                <c:pt idx="2172">
                  <c:v>0.11709870000000026</c:v>
                </c:pt>
                <c:pt idx="2173">
                  <c:v>1.8442150000000024</c:v>
                </c:pt>
                <c:pt idx="2174">
                  <c:v>3.2229000000000077E-2</c:v>
                </c:pt>
                <c:pt idx="2175">
                  <c:v>9.955180000000062E-2</c:v>
                </c:pt>
                <c:pt idx="2176">
                  <c:v>0.60160800000000259</c:v>
                </c:pt>
                <c:pt idx="2177">
                  <c:v>0.22524490000000053</c:v>
                </c:pt>
                <c:pt idx="2178">
                  <c:v>0.30331070000000204</c:v>
                </c:pt>
                <c:pt idx="2179">
                  <c:v>0.79498199999999997</c:v>
                </c:pt>
                <c:pt idx="2180">
                  <c:v>0.82721100000000003</c:v>
                </c:pt>
                <c:pt idx="2181">
                  <c:v>1.0170039999999998</c:v>
                </c:pt>
                <c:pt idx="2182">
                  <c:v>0.68039000000000271</c:v>
                </c:pt>
                <c:pt idx="2183">
                  <c:v>5.2282600000000023</c:v>
                </c:pt>
                <c:pt idx="2184">
                  <c:v>2.961487</c:v>
                </c:pt>
                <c:pt idx="2185">
                  <c:v>0.34556650000000216</c:v>
                </c:pt>
                <c:pt idx="2186">
                  <c:v>7.6991500000000032E-2</c:v>
                </c:pt>
                <c:pt idx="2187">
                  <c:v>0.16508410000000043</c:v>
                </c:pt>
                <c:pt idx="2188">
                  <c:v>0.30259450000000032</c:v>
                </c:pt>
                <c:pt idx="2189">
                  <c:v>2.4350800000000002E-2</c:v>
                </c:pt>
                <c:pt idx="2190">
                  <c:v>0.43330100000000032</c:v>
                </c:pt>
                <c:pt idx="2191">
                  <c:v>1.0134229999999966</c:v>
                </c:pt>
                <c:pt idx="2192">
                  <c:v>1.0635570000000001</c:v>
                </c:pt>
                <c:pt idx="2193">
                  <c:v>1.593545</c:v>
                </c:pt>
                <c:pt idx="2194">
                  <c:v>6.5532300000000001</c:v>
                </c:pt>
                <c:pt idx="2195">
                  <c:v>0.90599300000000005</c:v>
                </c:pt>
                <c:pt idx="2196">
                  <c:v>10.56395</c:v>
                </c:pt>
                <c:pt idx="2197">
                  <c:v>8.9166900000000027</c:v>
                </c:pt>
                <c:pt idx="2198">
                  <c:v>0.16400980000000043</c:v>
                </c:pt>
                <c:pt idx="2199">
                  <c:v>0.26463589999999998</c:v>
                </c:pt>
                <c:pt idx="2200">
                  <c:v>0.22202200000000027</c:v>
                </c:pt>
                <c:pt idx="2207">
                  <c:v>3.3339110000000001</c:v>
                </c:pt>
                <c:pt idx="2208">
                  <c:v>0.83795400000000064</c:v>
                </c:pt>
                <c:pt idx="2209">
                  <c:v>2.6105489999999967</c:v>
                </c:pt>
                <c:pt idx="2210">
                  <c:v>0.65174200000000271</c:v>
                </c:pt>
                <c:pt idx="2211">
                  <c:v>0.472692</c:v>
                </c:pt>
                <c:pt idx="2212">
                  <c:v>9.8119400000000065E-2</c:v>
                </c:pt>
                <c:pt idx="2213">
                  <c:v>6.2309400000000258E-2</c:v>
                </c:pt>
                <c:pt idx="2214">
                  <c:v>2.9041910000000071</c:v>
                </c:pt>
                <c:pt idx="2215">
                  <c:v>0.77349600000000007</c:v>
                </c:pt>
                <c:pt idx="2216">
                  <c:v>4.4404400000000024</c:v>
                </c:pt>
                <c:pt idx="2217">
                  <c:v>1.1817299999999966</c:v>
                </c:pt>
                <c:pt idx="2218">
                  <c:v>6.4816100000000335E-2</c:v>
                </c:pt>
                <c:pt idx="2219">
                  <c:v>3.0438500000000059E-2</c:v>
                </c:pt>
                <c:pt idx="2220">
                  <c:v>2.0769800000000001E-2</c:v>
                </c:pt>
                <c:pt idx="2221">
                  <c:v>9.8835600000000551E-2</c:v>
                </c:pt>
                <c:pt idx="2222">
                  <c:v>4.4046300000000024E-2</c:v>
                </c:pt>
                <c:pt idx="2223">
                  <c:v>0.14467240000000001</c:v>
                </c:pt>
                <c:pt idx="2224">
                  <c:v>0.64099900000000321</c:v>
                </c:pt>
                <c:pt idx="2225">
                  <c:v>0.24100130000000033</c:v>
                </c:pt>
                <c:pt idx="2226">
                  <c:v>0.66606600000000005</c:v>
                </c:pt>
                <c:pt idx="2227">
                  <c:v>0.39749100000000032</c:v>
                </c:pt>
                <c:pt idx="2228">
                  <c:v>0.25281860000000067</c:v>
                </c:pt>
                <c:pt idx="2238">
                  <c:v>3.8316700000000009E-2</c:v>
                </c:pt>
                <c:pt idx="2239">
                  <c:v>0.18334720000000049</c:v>
                </c:pt>
                <c:pt idx="2240">
                  <c:v>0.43330100000000032</c:v>
                </c:pt>
                <c:pt idx="2241">
                  <c:v>0.18477960000000004</c:v>
                </c:pt>
                <c:pt idx="2242">
                  <c:v>0.71978100000000234</c:v>
                </c:pt>
                <c:pt idx="2243">
                  <c:v>0.11638250000000012</c:v>
                </c:pt>
                <c:pt idx="2244">
                  <c:v>0.40107200000000032</c:v>
                </c:pt>
                <c:pt idx="2245">
                  <c:v>0.32658720000000085</c:v>
                </c:pt>
                <c:pt idx="2246">
                  <c:v>0.30366880000000085</c:v>
                </c:pt>
                <c:pt idx="2247">
                  <c:v>0.30223640000000002</c:v>
                </c:pt>
                <c:pt idx="2248">
                  <c:v>0.44762500000000038</c:v>
                </c:pt>
                <c:pt idx="2249">
                  <c:v>0.938222</c:v>
                </c:pt>
                <c:pt idx="2250">
                  <c:v>1.4144949999999947</c:v>
                </c:pt>
                <c:pt idx="2251">
                  <c:v>0.88808800000000065</c:v>
                </c:pt>
                <c:pt idx="2252">
                  <c:v>1.296322</c:v>
                </c:pt>
                <c:pt idx="2253">
                  <c:v>0.9489649999999985</c:v>
                </c:pt>
                <c:pt idx="2254">
                  <c:v>2.7394649999999987</c:v>
                </c:pt>
                <c:pt idx="2255">
                  <c:v>0.50850199999999957</c:v>
                </c:pt>
                <c:pt idx="2256">
                  <c:v>1.0635570000000001</c:v>
                </c:pt>
                <c:pt idx="2257">
                  <c:v>0.57654100000000064</c:v>
                </c:pt>
                <c:pt idx="2258">
                  <c:v>0.6266750000000032</c:v>
                </c:pt>
                <c:pt idx="2259">
                  <c:v>2.5281860000000012</c:v>
                </c:pt>
                <c:pt idx="2260">
                  <c:v>0.32229000000000002</c:v>
                </c:pt>
                <c:pt idx="2261">
                  <c:v>0.52640699999999729</c:v>
                </c:pt>
                <c:pt idx="2262">
                  <c:v>2.3169069999999916</c:v>
                </c:pt>
                <c:pt idx="2263">
                  <c:v>1.3894279999999999</c:v>
                </c:pt>
                <c:pt idx="2264">
                  <c:v>0.65890400000000271</c:v>
                </c:pt>
                <c:pt idx="2265">
                  <c:v>0.37958600000000092</c:v>
                </c:pt>
                <c:pt idx="2266">
                  <c:v>0.18692820000000049</c:v>
                </c:pt>
                <c:pt idx="2267">
                  <c:v>0.18084050000000004</c:v>
                </c:pt>
                <c:pt idx="2268">
                  <c:v>0.11280150000000012</c:v>
                </c:pt>
                <c:pt idx="2269">
                  <c:v>0.39749100000000032</c:v>
                </c:pt>
                <c:pt idx="2270">
                  <c:v>7.8782000000000338E-2</c:v>
                </c:pt>
                <c:pt idx="2271">
                  <c:v>0.15577350000000001</c:v>
                </c:pt>
                <c:pt idx="2273">
                  <c:v>3.1118889999999917</c:v>
                </c:pt>
                <c:pt idx="2274">
                  <c:v>2.5783200000000072E-2</c:v>
                </c:pt>
                <c:pt idx="2275">
                  <c:v>3.8316700000000009E-2</c:v>
                </c:pt>
                <c:pt idx="2276">
                  <c:v>0.10778810000000009</c:v>
                </c:pt>
                <c:pt idx="2277">
                  <c:v>0.63741800000000004</c:v>
                </c:pt>
                <c:pt idx="2278">
                  <c:v>0.20626560000000024</c:v>
                </c:pt>
                <c:pt idx="2279">
                  <c:v>5.4789300000000124E-2</c:v>
                </c:pt>
                <c:pt idx="2280">
                  <c:v>6.4816100000000335E-2</c:v>
                </c:pt>
                <c:pt idx="2281">
                  <c:v>0.11996350000000026</c:v>
                </c:pt>
                <c:pt idx="2282">
                  <c:v>6.1235100000000015E-2</c:v>
                </c:pt>
                <c:pt idx="2283">
                  <c:v>3.8674800000000092E-2</c:v>
                </c:pt>
                <c:pt idx="2284">
                  <c:v>1.4324000000000003E-2</c:v>
                </c:pt>
                <c:pt idx="2285">
                  <c:v>0.47985400000000061</c:v>
                </c:pt>
                <c:pt idx="2286">
                  <c:v>3.0796600000000011E-2</c:v>
                </c:pt>
                <c:pt idx="2287">
                  <c:v>0.14467240000000001</c:v>
                </c:pt>
                <c:pt idx="2288">
                  <c:v>0.916736</c:v>
                </c:pt>
                <c:pt idx="2289">
                  <c:v>0.83079200000000164</c:v>
                </c:pt>
                <c:pt idx="2290">
                  <c:v>0.19552260000000021</c:v>
                </c:pt>
                <c:pt idx="2291">
                  <c:v>1.6973939999999998</c:v>
                </c:pt>
                <c:pt idx="2292">
                  <c:v>0.18836060000000004</c:v>
                </c:pt>
                <c:pt idx="2293">
                  <c:v>0.20805610000000024</c:v>
                </c:pt>
                <c:pt idx="2294">
                  <c:v>0.125335</c:v>
                </c:pt>
                <c:pt idx="2295">
                  <c:v>0.32408050000000216</c:v>
                </c:pt>
                <c:pt idx="2296">
                  <c:v>7.1620000000000017E-2</c:v>
                </c:pt>
                <c:pt idx="2297">
                  <c:v>0.18513770000000004</c:v>
                </c:pt>
                <c:pt idx="2298">
                  <c:v>0.23491360000000033</c:v>
                </c:pt>
                <c:pt idx="2299">
                  <c:v>0.20125220000000021</c:v>
                </c:pt>
                <c:pt idx="2300">
                  <c:v>1.5004389999999999</c:v>
                </c:pt>
                <c:pt idx="2301">
                  <c:v>0.10563950000000009</c:v>
                </c:pt>
                <c:pt idx="2437">
                  <c:v>8.9525000000000757E-2</c:v>
                </c:pt>
                <c:pt idx="2438">
                  <c:v>0.20053600000000021</c:v>
                </c:pt>
                <c:pt idx="2439">
                  <c:v>5.8728400000000187E-2</c:v>
                </c:pt>
                <c:pt idx="2440">
                  <c:v>0.1554154000000007</c:v>
                </c:pt>
                <c:pt idx="2441">
                  <c:v>4.6553000000000032E-2</c:v>
                </c:pt>
                <c:pt idx="2443">
                  <c:v>5.3715000000000214E-2</c:v>
                </c:pt>
                <c:pt idx="2445">
                  <c:v>0.17940810000000046</c:v>
                </c:pt>
                <c:pt idx="2446">
                  <c:v>0.18263100000000004</c:v>
                </c:pt>
                <c:pt idx="2447">
                  <c:v>1.8979300000000036E-2</c:v>
                </c:pt>
                <c:pt idx="2449">
                  <c:v>2.5067000000000016E-2</c:v>
                </c:pt>
                <c:pt idx="2452">
                  <c:v>1.7905000000000067E-2</c:v>
                </c:pt>
                <c:pt idx="2456">
                  <c:v>2.8648000000000048E-2</c:v>
                </c:pt>
                <c:pt idx="2457">
                  <c:v>1.3249700000000029E-2</c:v>
                </c:pt>
                <c:pt idx="2458">
                  <c:v>2.1486000000000012E-2</c:v>
                </c:pt>
                <c:pt idx="2459">
                  <c:v>2.5067000000000016E-2</c:v>
                </c:pt>
                <c:pt idx="2460">
                  <c:v>1.5040200000000026E-2</c:v>
                </c:pt>
                <c:pt idx="2461">
                  <c:v>1.7905000000000069E-3</c:v>
                </c:pt>
                <c:pt idx="2462">
                  <c:v>7.1620000000000017E-2</c:v>
                </c:pt>
                <c:pt idx="2463">
                  <c:v>1.4324000000000003E-2</c:v>
                </c:pt>
                <c:pt idx="2464">
                  <c:v>2.0769800000000001E-2</c:v>
                </c:pt>
                <c:pt idx="2466">
                  <c:v>0.14682100000000001</c:v>
                </c:pt>
                <c:pt idx="2467">
                  <c:v>3.9032900000000099E-2</c:v>
                </c:pt>
                <c:pt idx="2468">
                  <c:v>0.26212920000000001</c:v>
                </c:pt>
                <c:pt idx="2469">
                  <c:v>0.20268459999999988</c:v>
                </c:pt>
                <c:pt idx="2470">
                  <c:v>0.36168100000000031</c:v>
                </c:pt>
                <c:pt idx="2471">
                  <c:v>0.19337400000000021</c:v>
                </c:pt>
                <c:pt idx="2472">
                  <c:v>1.1101100000000041E-2</c:v>
                </c:pt>
                <c:pt idx="2473">
                  <c:v>1.568478</c:v>
                </c:pt>
                <c:pt idx="2474">
                  <c:v>7.87820000000004E-3</c:v>
                </c:pt>
                <c:pt idx="2475">
                  <c:v>1.5398300000000005E-2</c:v>
                </c:pt>
                <c:pt idx="2477">
                  <c:v>0.18442150000000004</c:v>
                </c:pt>
                <c:pt idx="2478">
                  <c:v>0.60877000000000259</c:v>
                </c:pt>
                <c:pt idx="2480">
                  <c:v>1.0743000000000027E-2</c:v>
                </c:pt>
                <c:pt idx="2482">
                  <c:v>1.7546900000000049E-2</c:v>
                </c:pt>
                <c:pt idx="2483">
                  <c:v>0.49417800000000067</c:v>
                </c:pt>
                <c:pt idx="2484">
                  <c:v>0.10170040000000002</c:v>
                </c:pt>
                <c:pt idx="2485">
                  <c:v>6.445800000000031E-3</c:v>
                </c:pt>
                <c:pt idx="2486">
                  <c:v>4.6553000000000002E-3</c:v>
                </c:pt>
                <c:pt idx="2487">
                  <c:v>2.5067000000000054E-3</c:v>
                </c:pt>
                <c:pt idx="2488">
                  <c:v>0.1296322</c:v>
                </c:pt>
                <c:pt idx="2489">
                  <c:v>0.2198734000000003</c:v>
                </c:pt>
                <c:pt idx="2490">
                  <c:v>0.19480640000000046</c:v>
                </c:pt>
                <c:pt idx="2491">
                  <c:v>3.3661400000000015E-2</c:v>
                </c:pt>
                <c:pt idx="2492">
                  <c:v>0.26141300000000001</c:v>
                </c:pt>
                <c:pt idx="2493">
                  <c:v>0.18155670000000004</c:v>
                </c:pt>
                <c:pt idx="2494">
                  <c:v>3.7958600000000016E-2</c:v>
                </c:pt>
                <c:pt idx="2495">
                  <c:v>1.3249700000000029E-2</c:v>
                </c:pt>
                <c:pt idx="2496">
                  <c:v>0.4261390000000001</c:v>
                </c:pt>
                <c:pt idx="2497">
                  <c:v>0.17940810000000046</c:v>
                </c:pt>
                <c:pt idx="2498">
                  <c:v>0.10707190000000009</c:v>
                </c:pt>
                <c:pt idx="2499">
                  <c:v>0.40823400000000004</c:v>
                </c:pt>
                <c:pt idx="2500">
                  <c:v>6.9471400000000252E-2</c:v>
                </c:pt>
                <c:pt idx="2501">
                  <c:v>0.40465300000000004</c:v>
                </c:pt>
                <c:pt idx="2502">
                  <c:v>0.16759080000000043</c:v>
                </c:pt>
                <c:pt idx="2503">
                  <c:v>0.37242400000000092</c:v>
                </c:pt>
                <c:pt idx="2504">
                  <c:v>0.12891600000000034</c:v>
                </c:pt>
                <c:pt idx="2505">
                  <c:v>0.18370530000000049</c:v>
                </c:pt>
                <c:pt idx="2506">
                  <c:v>1.1101100000000041E-2</c:v>
                </c:pt>
                <c:pt idx="2507">
                  <c:v>1.7905000000000069E-3</c:v>
                </c:pt>
                <c:pt idx="2508">
                  <c:v>3.7600500000000099E-2</c:v>
                </c:pt>
                <c:pt idx="2509">
                  <c:v>0.34091120000000075</c:v>
                </c:pt>
                <c:pt idx="2511">
                  <c:v>0.83079200000000164</c:v>
                </c:pt>
                <c:pt idx="2512">
                  <c:v>0.33876260000000086</c:v>
                </c:pt>
                <c:pt idx="2513">
                  <c:v>0.15111820000000037</c:v>
                </c:pt>
                <c:pt idx="2514">
                  <c:v>0.33589780000000086</c:v>
                </c:pt>
                <c:pt idx="2515">
                  <c:v>4.2972000000000114E-3</c:v>
                </c:pt>
                <c:pt idx="2516">
                  <c:v>9.4180300000000064E-2</c:v>
                </c:pt>
                <c:pt idx="2517">
                  <c:v>0.32587100000000085</c:v>
                </c:pt>
                <c:pt idx="2518">
                  <c:v>0.43330100000000032</c:v>
                </c:pt>
                <c:pt idx="2519">
                  <c:v>0.17260420000000001</c:v>
                </c:pt>
                <c:pt idx="2520">
                  <c:v>0.10492330000000002</c:v>
                </c:pt>
                <c:pt idx="2521">
                  <c:v>0.25102810000000031</c:v>
                </c:pt>
                <c:pt idx="2524">
                  <c:v>7.1620000000000034E-3</c:v>
                </c:pt>
                <c:pt idx="2525">
                  <c:v>0.33768830000000216</c:v>
                </c:pt>
                <c:pt idx="2526">
                  <c:v>2.5496719999999997</c:v>
                </c:pt>
                <c:pt idx="2527">
                  <c:v>0.35201230000000061</c:v>
                </c:pt>
                <c:pt idx="2528">
                  <c:v>1.4324000000000036E-3</c:v>
                </c:pt>
                <c:pt idx="2529">
                  <c:v>0.1321389</c:v>
                </c:pt>
                <c:pt idx="2530">
                  <c:v>0.34377600000000086</c:v>
                </c:pt>
                <c:pt idx="2533">
                  <c:v>7.6991500000000032E-2</c:v>
                </c:pt>
                <c:pt idx="2534">
                  <c:v>1.5756399999999966</c:v>
                </c:pt>
                <c:pt idx="2535">
                  <c:v>0.125335</c:v>
                </c:pt>
                <c:pt idx="2536">
                  <c:v>0.20769800000000024</c:v>
                </c:pt>
                <c:pt idx="2537">
                  <c:v>0.34449220000000086</c:v>
                </c:pt>
                <c:pt idx="2538">
                  <c:v>1.056395</c:v>
                </c:pt>
                <c:pt idx="2540">
                  <c:v>1.3249700000000029E-2</c:v>
                </c:pt>
                <c:pt idx="2542">
                  <c:v>0.5872839999999997</c:v>
                </c:pt>
                <c:pt idx="2543">
                  <c:v>1.8263100000000046E-2</c:v>
                </c:pt>
                <c:pt idx="2544">
                  <c:v>0.88092600000000165</c:v>
                </c:pt>
                <c:pt idx="2545">
                  <c:v>1.8263100000000046E-2</c:v>
                </c:pt>
                <c:pt idx="2547">
                  <c:v>0.16042880000000043</c:v>
                </c:pt>
                <c:pt idx="2548">
                  <c:v>1.056395</c:v>
                </c:pt>
                <c:pt idx="2549">
                  <c:v>0.14467240000000001</c:v>
                </c:pt>
                <c:pt idx="2551">
                  <c:v>3.8674800000000092E-2</c:v>
                </c:pt>
                <c:pt idx="2552">
                  <c:v>2.5067000000000054E-3</c:v>
                </c:pt>
                <c:pt idx="2553">
                  <c:v>0.21127900000000024</c:v>
                </c:pt>
                <c:pt idx="2554">
                  <c:v>5.9802700000000333E-2</c:v>
                </c:pt>
                <c:pt idx="2555">
                  <c:v>9.7045100000000065E-2</c:v>
                </c:pt>
                <c:pt idx="2556">
                  <c:v>2.3992699999999995E-2</c:v>
                </c:pt>
                <c:pt idx="2557">
                  <c:v>6.0877000000000231E-3</c:v>
                </c:pt>
                <c:pt idx="2558">
                  <c:v>0.11530820000000012</c:v>
                </c:pt>
                <c:pt idx="2559">
                  <c:v>6.2667500000000251E-2</c:v>
                </c:pt>
                <c:pt idx="2560">
                  <c:v>0.35237040000000092</c:v>
                </c:pt>
                <c:pt idx="2561">
                  <c:v>9.6328900000000064E-2</c:v>
                </c:pt>
                <c:pt idx="2562">
                  <c:v>1.6472600000000021E-2</c:v>
                </c:pt>
                <c:pt idx="2563">
                  <c:v>0.31011460000000085</c:v>
                </c:pt>
                <c:pt idx="2564">
                  <c:v>8.3437300000000339E-2</c:v>
                </c:pt>
                <c:pt idx="2565">
                  <c:v>5.5505500000000013E-2</c:v>
                </c:pt>
                <c:pt idx="2566">
                  <c:v>2.7215600000000086E-2</c:v>
                </c:pt>
                <c:pt idx="2567">
                  <c:v>4.1181499999999996E-2</c:v>
                </c:pt>
                <c:pt idx="2568">
                  <c:v>8.1646800000000339E-2</c:v>
                </c:pt>
                <c:pt idx="2569">
                  <c:v>2.8289900000000073E-2</c:v>
                </c:pt>
                <c:pt idx="2570">
                  <c:v>0.15828020000000045</c:v>
                </c:pt>
                <c:pt idx="2571">
                  <c:v>0.22417059999999997</c:v>
                </c:pt>
                <c:pt idx="2572">
                  <c:v>8.8450700000000063E-2</c:v>
                </c:pt>
                <c:pt idx="2573">
                  <c:v>2.5783200000000072E-2</c:v>
                </c:pt>
                <c:pt idx="2574">
                  <c:v>0.10743000000000009</c:v>
                </c:pt>
                <c:pt idx="2575">
                  <c:v>3.9391000000000016E-2</c:v>
                </c:pt>
                <c:pt idx="2576">
                  <c:v>3.3661400000000015E-2</c:v>
                </c:pt>
                <c:pt idx="2577">
                  <c:v>0.14359810000000037</c:v>
                </c:pt>
                <c:pt idx="2578">
                  <c:v>7.0545700000000017E-2</c:v>
                </c:pt>
                <c:pt idx="2579">
                  <c:v>4.7985399999999998E-2</c:v>
                </c:pt>
                <c:pt idx="2580">
                  <c:v>3.0438500000000059E-2</c:v>
                </c:pt>
                <c:pt idx="2581">
                  <c:v>3.0796600000000011E-2</c:v>
                </c:pt>
                <c:pt idx="2582">
                  <c:v>6.732280000000028E-2</c:v>
                </c:pt>
                <c:pt idx="2583">
                  <c:v>0.10993670000000028</c:v>
                </c:pt>
                <c:pt idx="2584">
                  <c:v>0.27179789999999998</c:v>
                </c:pt>
                <c:pt idx="2585">
                  <c:v>0.6266750000000032</c:v>
                </c:pt>
                <c:pt idx="2586">
                  <c:v>5.9444600000000222E-2</c:v>
                </c:pt>
                <c:pt idx="2587">
                  <c:v>4.5478700000000011E-2</c:v>
                </c:pt>
                <c:pt idx="2588">
                  <c:v>0.16759080000000043</c:v>
                </c:pt>
                <c:pt idx="2589">
                  <c:v>8.9525000000000732E-3</c:v>
                </c:pt>
                <c:pt idx="2590">
                  <c:v>0.32229000000000002</c:v>
                </c:pt>
                <c:pt idx="2591">
                  <c:v>0.37958600000000092</c:v>
                </c:pt>
                <c:pt idx="2592">
                  <c:v>1.8513770000000001</c:v>
                </c:pt>
                <c:pt idx="2593">
                  <c:v>1.8621200000000043E-2</c:v>
                </c:pt>
                <c:pt idx="2594">
                  <c:v>5.2998800000000033E-2</c:v>
                </c:pt>
                <c:pt idx="2595">
                  <c:v>0.25639960000000001</c:v>
                </c:pt>
                <c:pt idx="2596">
                  <c:v>0.37600500000000031</c:v>
                </c:pt>
                <c:pt idx="2597">
                  <c:v>0.41897700000000032</c:v>
                </c:pt>
                <c:pt idx="2598">
                  <c:v>2.6141300000000089E-2</c:v>
                </c:pt>
                <c:pt idx="2599">
                  <c:v>0.69113300000000211</c:v>
                </c:pt>
                <c:pt idx="2600">
                  <c:v>1.4538859999999998</c:v>
                </c:pt>
                <c:pt idx="2601">
                  <c:v>6.8039000000000233E-3</c:v>
                </c:pt>
                <c:pt idx="2602">
                  <c:v>3.7242400000000085E-2</c:v>
                </c:pt>
                <c:pt idx="2603">
                  <c:v>0.38674800000000031</c:v>
                </c:pt>
                <c:pt idx="2604">
                  <c:v>8.3795400000000575E-2</c:v>
                </c:pt>
                <c:pt idx="2605">
                  <c:v>0.17905000000000001</c:v>
                </c:pt>
                <c:pt idx="2606">
                  <c:v>9.3106000000000542E-3</c:v>
                </c:pt>
                <c:pt idx="2607">
                  <c:v>2.5067000000000016E-2</c:v>
                </c:pt>
                <c:pt idx="2608">
                  <c:v>0.16329360000000043</c:v>
                </c:pt>
                <c:pt idx="2609">
                  <c:v>6.6606600000000252E-2</c:v>
                </c:pt>
                <c:pt idx="2610">
                  <c:v>3.7600500000000099E-2</c:v>
                </c:pt>
                <c:pt idx="2611">
                  <c:v>0.75201000000000162</c:v>
                </c:pt>
                <c:pt idx="2612">
                  <c:v>4.368820000000001E-2</c:v>
                </c:pt>
                <c:pt idx="2613">
                  <c:v>3.7242400000000085E-2</c:v>
                </c:pt>
                <c:pt idx="2614">
                  <c:v>0.10062610000000023</c:v>
                </c:pt>
                <c:pt idx="2615">
                  <c:v>4.2255799999999996E-2</c:v>
                </c:pt>
                <c:pt idx="2616">
                  <c:v>4.9059700000000032E-2</c:v>
                </c:pt>
                <c:pt idx="2617">
                  <c:v>0.26535210000000031</c:v>
                </c:pt>
                <c:pt idx="2618">
                  <c:v>3.5810000000000078E-2</c:v>
                </c:pt>
                <c:pt idx="2619">
                  <c:v>3.5093800000000092E-2</c:v>
                </c:pt>
                <c:pt idx="2620">
                  <c:v>3.5093800000000092E-2</c:v>
                </c:pt>
                <c:pt idx="2621">
                  <c:v>9.3106000000000542E-3</c:v>
                </c:pt>
                <c:pt idx="2622">
                  <c:v>0.10957860000000012</c:v>
                </c:pt>
                <c:pt idx="2623">
                  <c:v>1.1817300000000024E-2</c:v>
                </c:pt>
                <c:pt idx="2624">
                  <c:v>0.81288700000000003</c:v>
                </c:pt>
                <c:pt idx="2625">
                  <c:v>1.1817300000000024E-2</c:v>
                </c:pt>
                <c:pt idx="2626">
                  <c:v>3.9391000000000105E-3</c:v>
                </c:pt>
                <c:pt idx="2627">
                  <c:v>3.2945200000000209E-2</c:v>
                </c:pt>
                <c:pt idx="2628">
                  <c:v>2.5425100000000058E-2</c:v>
                </c:pt>
                <c:pt idx="2629">
                  <c:v>1.0743000000000026E-3</c:v>
                </c:pt>
                <c:pt idx="2631">
                  <c:v>5.72960000000003E-3</c:v>
                </c:pt>
                <c:pt idx="2632">
                  <c:v>8.2363000000000037E-3</c:v>
                </c:pt>
                <c:pt idx="2633">
                  <c:v>7.1620000000000034E-3</c:v>
                </c:pt>
                <c:pt idx="2634">
                  <c:v>3.9391000000000105E-3</c:v>
                </c:pt>
                <c:pt idx="2635">
                  <c:v>2.1486000000000053E-3</c:v>
                </c:pt>
                <c:pt idx="2636">
                  <c:v>1.2533500000000024E-2</c:v>
                </c:pt>
                <c:pt idx="2637">
                  <c:v>9.3106000000000542E-3</c:v>
                </c:pt>
                <c:pt idx="2638">
                  <c:v>2.1486000000000012E-2</c:v>
                </c:pt>
                <c:pt idx="2639">
                  <c:v>2.5067000000000054E-3</c:v>
                </c:pt>
                <c:pt idx="2640">
                  <c:v>3.9391000000000105E-3</c:v>
                </c:pt>
                <c:pt idx="2641">
                  <c:v>1.2891600000000001E-2</c:v>
                </c:pt>
                <c:pt idx="2642">
                  <c:v>0.98835599999999957</c:v>
                </c:pt>
                <c:pt idx="2692">
                  <c:v>1.027747</c:v>
                </c:pt>
                <c:pt idx="2693">
                  <c:v>3.0438500000000059E-2</c:v>
                </c:pt>
                <c:pt idx="2694">
                  <c:v>8.236300000000002E-2</c:v>
                </c:pt>
                <c:pt idx="2695">
                  <c:v>4.1181499999999996E-2</c:v>
                </c:pt>
                <c:pt idx="2696">
                  <c:v>2.2918400000000009E-2</c:v>
                </c:pt>
                <c:pt idx="2697">
                  <c:v>0.11853110000000026</c:v>
                </c:pt>
                <c:pt idx="2698">
                  <c:v>7.1620000000000034E-3</c:v>
                </c:pt>
                <c:pt idx="2699">
                  <c:v>6.0518900000000236E-2</c:v>
                </c:pt>
                <c:pt idx="2700">
                  <c:v>10.34909</c:v>
                </c:pt>
                <c:pt idx="2701">
                  <c:v>0.36168100000000031</c:v>
                </c:pt>
                <c:pt idx="2702">
                  <c:v>1.4395619999999936</c:v>
                </c:pt>
                <c:pt idx="2703">
                  <c:v>0.21127900000000024</c:v>
                </c:pt>
                <c:pt idx="2704">
                  <c:v>0.44404400000000038</c:v>
                </c:pt>
                <c:pt idx="2705">
                  <c:v>0.50134000000000001</c:v>
                </c:pt>
                <c:pt idx="2706">
                  <c:v>6.2309400000000004</c:v>
                </c:pt>
                <c:pt idx="2707">
                  <c:v>2.5067000000000054E-3</c:v>
                </c:pt>
                <c:pt idx="2708">
                  <c:v>0.54431199999999957</c:v>
                </c:pt>
                <c:pt idx="2709">
                  <c:v>5.0134000000000033E-2</c:v>
                </c:pt>
                <c:pt idx="2710">
                  <c:v>4.1539599999999846</c:v>
                </c:pt>
                <c:pt idx="2711">
                  <c:v>3.1512800000000042E-2</c:v>
                </c:pt>
                <c:pt idx="2712">
                  <c:v>3.5810000000000095E-3</c:v>
                </c:pt>
                <c:pt idx="2713">
                  <c:v>3.5810000000000095E-3</c:v>
                </c:pt>
                <c:pt idx="2714">
                  <c:v>0.40107200000000032</c:v>
                </c:pt>
                <c:pt idx="2715">
                  <c:v>0.125335</c:v>
                </c:pt>
                <c:pt idx="2716">
                  <c:v>1.4324000000000003E-2</c:v>
                </c:pt>
                <c:pt idx="2717">
                  <c:v>6.8039000000000233E-3</c:v>
                </c:pt>
                <c:pt idx="2718">
                  <c:v>1.0384900000000009E-2</c:v>
                </c:pt>
                <c:pt idx="2719">
                  <c:v>1.0743000000000026E-3</c:v>
                </c:pt>
                <c:pt idx="2720">
                  <c:v>8.5944000000000246E-3</c:v>
                </c:pt>
                <c:pt idx="2721">
                  <c:v>1.6830700000000046E-2</c:v>
                </c:pt>
                <c:pt idx="2722">
                  <c:v>0.10743000000000009</c:v>
                </c:pt>
                <c:pt idx="2723">
                  <c:v>2.1486000000000012E-2</c:v>
                </c:pt>
                <c:pt idx="2724">
                  <c:v>0.60518900000000064</c:v>
                </c:pt>
                <c:pt idx="2725">
                  <c:v>1.5756400000000021E-2</c:v>
                </c:pt>
                <c:pt idx="2726">
                  <c:v>3.8674800000000092E-2</c:v>
                </c:pt>
                <c:pt idx="2727">
                  <c:v>2.1486000000000012E-2</c:v>
                </c:pt>
                <c:pt idx="2728">
                  <c:v>6.803900000000003E-2</c:v>
                </c:pt>
                <c:pt idx="2729">
                  <c:v>2.9722300000000011E-2</c:v>
                </c:pt>
                <c:pt idx="2730">
                  <c:v>3.7242400000000085E-2</c:v>
                </c:pt>
                <c:pt idx="2788">
                  <c:v>7.1620000000000034E-3</c:v>
                </c:pt>
                <c:pt idx="2789">
                  <c:v>1.7905000000000067E-2</c:v>
                </c:pt>
                <c:pt idx="2790">
                  <c:v>8.9525000000000732E-3</c:v>
                </c:pt>
                <c:pt idx="2791">
                  <c:v>2.0411700000000053E-2</c:v>
                </c:pt>
                <c:pt idx="2792">
                  <c:v>8.9525000000000757E-2</c:v>
                </c:pt>
                <c:pt idx="2793">
                  <c:v>0.32229000000000002</c:v>
                </c:pt>
                <c:pt idx="2794">
                  <c:v>5.3715000000000214E-2</c:v>
                </c:pt>
                <c:pt idx="2795">
                  <c:v>0.64458000000000004</c:v>
                </c:pt>
                <c:pt idx="2796">
                  <c:v>4.6553000000000032E-2</c:v>
                </c:pt>
                <c:pt idx="2797">
                  <c:v>0.71620000000000061</c:v>
                </c:pt>
                <c:pt idx="2798">
                  <c:v>0.24350800000000034</c:v>
                </c:pt>
                <c:pt idx="2799">
                  <c:v>6.2309400000000258E-2</c:v>
                </c:pt>
                <c:pt idx="2800">
                  <c:v>7.8782000000000338E-2</c:v>
                </c:pt>
                <c:pt idx="2801">
                  <c:v>0.24350800000000034</c:v>
                </c:pt>
                <c:pt idx="2802">
                  <c:v>0.39391000000000104</c:v>
                </c:pt>
                <c:pt idx="2803">
                  <c:v>0.31620230000000032</c:v>
                </c:pt>
                <c:pt idx="2804">
                  <c:v>0.39391000000000104</c:v>
                </c:pt>
                <c:pt idx="2805">
                  <c:v>1.5398299999999943</c:v>
                </c:pt>
                <c:pt idx="2806">
                  <c:v>4.2972000000000001</c:v>
                </c:pt>
                <c:pt idx="2807">
                  <c:v>1.7367850000000042</c:v>
                </c:pt>
                <c:pt idx="2814">
                  <c:v>1.2175399999999956</c:v>
                </c:pt>
                <c:pt idx="2815">
                  <c:v>0.73410500000000234</c:v>
                </c:pt>
                <c:pt idx="2816">
                  <c:v>1.0957859999999999</c:v>
                </c:pt>
                <c:pt idx="2817">
                  <c:v>1.4252379999999998</c:v>
                </c:pt>
                <c:pt idx="2818">
                  <c:v>2.341974</c:v>
                </c:pt>
                <c:pt idx="2819">
                  <c:v>1.4252379999999998</c:v>
                </c:pt>
                <c:pt idx="2820">
                  <c:v>2.0519129999999977</c:v>
                </c:pt>
                <c:pt idx="2821">
                  <c:v>0.1554154000000007</c:v>
                </c:pt>
                <c:pt idx="2822">
                  <c:v>3.6168099999999916</c:v>
                </c:pt>
                <c:pt idx="2823">
                  <c:v>2.116371</c:v>
                </c:pt>
                <c:pt idx="2824">
                  <c:v>0.27967610000000032</c:v>
                </c:pt>
                <c:pt idx="2825">
                  <c:v>2.2488679999999999</c:v>
                </c:pt>
                <c:pt idx="2826">
                  <c:v>0.41897700000000032</c:v>
                </c:pt>
                <c:pt idx="2827">
                  <c:v>0.68397100000000333</c:v>
                </c:pt>
                <c:pt idx="2828">
                  <c:v>1.7905000000000069E-3</c:v>
                </c:pt>
                <c:pt idx="2829">
                  <c:v>1.0671379999999999</c:v>
                </c:pt>
                <c:pt idx="2830">
                  <c:v>1.9444830000000002</c:v>
                </c:pt>
                <c:pt idx="2831">
                  <c:v>1.582802</c:v>
                </c:pt>
                <c:pt idx="2832">
                  <c:v>0.483435</c:v>
                </c:pt>
                <c:pt idx="2833">
                  <c:v>1.4180759999999999</c:v>
                </c:pt>
                <c:pt idx="2834">
                  <c:v>3.2945200000000209E-2</c:v>
                </c:pt>
                <c:pt idx="2836">
                  <c:v>1.4324000000000036E-3</c:v>
                </c:pt>
                <c:pt idx="2837">
                  <c:v>3.0044589999999967</c:v>
                </c:pt>
                <c:pt idx="2838">
                  <c:v>1.39659</c:v>
                </c:pt>
                <c:pt idx="2839">
                  <c:v>7.0545699999999956</c:v>
                </c:pt>
                <c:pt idx="2840">
                  <c:v>1.8155669999999966</c:v>
                </c:pt>
                <c:pt idx="2841">
                  <c:v>1.4682100000000035E-2</c:v>
                </c:pt>
                <c:pt idx="2842">
                  <c:v>4.6553000000000032E-2</c:v>
                </c:pt>
                <c:pt idx="2846">
                  <c:v>1.8477959999999998</c:v>
                </c:pt>
                <c:pt idx="2847">
                  <c:v>0.18621200000000049</c:v>
                </c:pt>
                <c:pt idx="2848">
                  <c:v>4.1897700000000002</c:v>
                </c:pt>
                <c:pt idx="2849">
                  <c:v>4.0107200000000001</c:v>
                </c:pt>
                <c:pt idx="2850">
                  <c:v>3.3804639999999977</c:v>
                </c:pt>
                <c:pt idx="2851">
                  <c:v>3.3768829999999852</c:v>
                </c:pt>
                <c:pt idx="2852">
                  <c:v>0.63383700000000065</c:v>
                </c:pt>
                <c:pt idx="2853">
                  <c:v>8.5944000000000048E-2</c:v>
                </c:pt>
                <c:pt idx="2854">
                  <c:v>0.27215600000000001</c:v>
                </c:pt>
                <c:pt idx="2855">
                  <c:v>0.21127900000000024</c:v>
                </c:pt>
                <c:pt idx="2856">
                  <c:v>2.1127899999999977</c:v>
                </c:pt>
                <c:pt idx="2857">
                  <c:v>0.39391000000000104</c:v>
                </c:pt>
                <c:pt idx="2858">
                  <c:v>9.6687000000000065E-2</c:v>
                </c:pt>
                <c:pt idx="2859">
                  <c:v>0.46553</c:v>
                </c:pt>
                <c:pt idx="2860">
                  <c:v>0.16257740000000043</c:v>
                </c:pt>
                <c:pt idx="2861">
                  <c:v>8.2004900000000228E-2</c:v>
                </c:pt>
                <c:pt idx="2862">
                  <c:v>1.5398299999999943</c:v>
                </c:pt>
                <c:pt idx="2863">
                  <c:v>0.1307065</c:v>
                </c:pt>
                <c:pt idx="2864">
                  <c:v>0.2291840000000003</c:v>
                </c:pt>
                <c:pt idx="2865">
                  <c:v>1.8871870000000024</c:v>
                </c:pt>
                <c:pt idx="2866">
                  <c:v>1.9695499999999966</c:v>
                </c:pt>
                <c:pt idx="2867">
                  <c:v>2.54251</c:v>
                </c:pt>
                <c:pt idx="2868">
                  <c:v>4.6552999999999987</c:v>
                </c:pt>
                <c:pt idx="2869">
                  <c:v>0.63741800000000004</c:v>
                </c:pt>
                <c:pt idx="2870">
                  <c:v>0.18263100000000004</c:v>
                </c:pt>
                <c:pt idx="2871">
                  <c:v>1.0313279999999998</c:v>
                </c:pt>
                <c:pt idx="2872">
                  <c:v>0.12891600000000034</c:v>
                </c:pt>
                <c:pt idx="2873">
                  <c:v>0.93106</c:v>
                </c:pt>
                <c:pt idx="2874">
                  <c:v>7.5200999999999976</c:v>
                </c:pt>
                <c:pt idx="2875">
                  <c:v>0.5872839999999997</c:v>
                </c:pt>
                <c:pt idx="2876">
                  <c:v>0.46553</c:v>
                </c:pt>
                <c:pt idx="2877">
                  <c:v>0.10850430000000012</c:v>
                </c:pt>
                <c:pt idx="2878">
                  <c:v>1.46821</c:v>
                </c:pt>
                <c:pt idx="2879">
                  <c:v>0.16365169999999998</c:v>
                </c:pt>
                <c:pt idx="2880">
                  <c:v>9.6687000000000065E-2</c:v>
                </c:pt>
                <c:pt idx="2881">
                  <c:v>1.9158349999999924</c:v>
                </c:pt>
                <c:pt idx="2882">
                  <c:v>0.49417800000000067</c:v>
                </c:pt>
                <c:pt idx="2883">
                  <c:v>0.26929119999999995</c:v>
                </c:pt>
                <c:pt idx="2884">
                  <c:v>0.705457</c:v>
                </c:pt>
                <c:pt idx="2885">
                  <c:v>2.9006099999999977</c:v>
                </c:pt>
                <c:pt idx="2886">
                  <c:v>3.4091119999999999</c:v>
                </c:pt>
                <c:pt idx="2887">
                  <c:v>7.6633400000000268E-2</c:v>
                </c:pt>
                <c:pt idx="2888">
                  <c:v>1.8513770000000001</c:v>
                </c:pt>
                <c:pt idx="2889">
                  <c:v>3.6168100000000016E-2</c:v>
                </c:pt>
                <c:pt idx="2890">
                  <c:v>1.00268</c:v>
                </c:pt>
                <c:pt idx="2891">
                  <c:v>7.0545700000000017E-2</c:v>
                </c:pt>
                <c:pt idx="2892">
                  <c:v>0.57296000000000002</c:v>
                </c:pt>
                <c:pt idx="2893">
                  <c:v>0.64458000000000004</c:v>
                </c:pt>
                <c:pt idx="2894">
                  <c:v>2.0053600000000012E-2</c:v>
                </c:pt>
                <c:pt idx="2895">
                  <c:v>1.4252379999999998</c:v>
                </c:pt>
                <c:pt idx="2896">
                  <c:v>1.25335</c:v>
                </c:pt>
                <c:pt idx="2912">
                  <c:v>5.0134000000000133E-3</c:v>
                </c:pt>
                <c:pt idx="2913">
                  <c:v>4.6553000000000032E-2</c:v>
                </c:pt>
                <c:pt idx="2914">
                  <c:v>0.12175400000000015</c:v>
                </c:pt>
                <c:pt idx="2915">
                  <c:v>2.0769799999999967</c:v>
                </c:pt>
                <c:pt idx="2916">
                  <c:v>0.16114500000000043</c:v>
                </c:pt>
                <c:pt idx="2917">
                  <c:v>1.1136909999999998</c:v>
                </c:pt>
                <c:pt idx="2918">
                  <c:v>0.10743000000000009</c:v>
                </c:pt>
                <c:pt idx="2919">
                  <c:v>0.11817300000000026</c:v>
                </c:pt>
                <c:pt idx="2920">
                  <c:v>0.32229000000000002</c:v>
                </c:pt>
                <c:pt idx="2921">
                  <c:v>0.16329360000000043</c:v>
                </c:pt>
                <c:pt idx="2922">
                  <c:v>0.25819009999999998</c:v>
                </c:pt>
                <c:pt idx="2923">
                  <c:v>0.63383700000000065</c:v>
                </c:pt>
                <c:pt idx="2924">
                  <c:v>1.1315959999999998</c:v>
                </c:pt>
                <c:pt idx="2925">
                  <c:v>0.51924500000000062</c:v>
                </c:pt>
                <c:pt idx="2926">
                  <c:v>0.27394650000000031</c:v>
                </c:pt>
                <c:pt idx="2927">
                  <c:v>0.14324000000000037</c:v>
                </c:pt>
                <c:pt idx="2928">
                  <c:v>0.59086500000000064</c:v>
                </c:pt>
                <c:pt idx="2929">
                  <c:v>3.9391000000000016E-2</c:v>
                </c:pt>
                <c:pt idx="2930">
                  <c:v>6.8039000000000233E-3</c:v>
                </c:pt>
                <c:pt idx="2931">
                  <c:v>0.68039000000000271</c:v>
                </c:pt>
                <c:pt idx="2932">
                  <c:v>2.5783200000000002</c:v>
                </c:pt>
                <c:pt idx="2933">
                  <c:v>1.0743</c:v>
                </c:pt>
                <c:pt idx="2934">
                  <c:v>9.6687000000000065E-2</c:v>
                </c:pt>
                <c:pt idx="2935">
                  <c:v>0.51208299999999729</c:v>
                </c:pt>
                <c:pt idx="2936">
                  <c:v>1.4323999999999963</c:v>
                </c:pt>
                <c:pt idx="2937">
                  <c:v>0.57296000000000002</c:v>
                </c:pt>
                <c:pt idx="2938">
                  <c:v>1.1459199999999998</c:v>
                </c:pt>
                <c:pt idx="2939">
                  <c:v>0.18334720000000049</c:v>
                </c:pt>
                <c:pt idx="2940">
                  <c:v>3.581</c:v>
                </c:pt>
                <c:pt idx="2941">
                  <c:v>3.5810000000000078E-2</c:v>
                </c:pt>
                <c:pt idx="2942">
                  <c:v>0.71261900000000233</c:v>
                </c:pt>
                <c:pt idx="2943">
                  <c:v>3.9391000000000016E-2</c:v>
                </c:pt>
                <c:pt idx="2944">
                  <c:v>1.4324000000000003E-2</c:v>
                </c:pt>
                <c:pt idx="2945">
                  <c:v>2.7215600000000086E-2</c:v>
                </c:pt>
                <c:pt idx="2946">
                  <c:v>0.46553</c:v>
                </c:pt>
                <c:pt idx="2947">
                  <c:v>0.1353618</c:v>
                </c:pt>
                <c:pt idx="2948">
                  <c:v>2.1844100000000061E-2</c:v>
                </c:pt>
                <c:pt idx="2949">
                  <c:v>0.21199520000000058</c:v>
                </c:pt>
                <c:pt idx="2950">
                  <c:v>0.12175400000000015</c:v>
                </c:pt>
                <c:pt idx="2951">
                  <c:v>0.51566400000000001</c:v>
                </c:pt>
                <c:pt idx="2952">
                  <c:v>4.2972000000000024E-2</c:v>
                </c:pt>
                <c:pt idx="2953">
                  <c:v>0.13321320000000034</c:v>
                </c:pt>
                <c:pt idx="2954">
                  <c:v>0.98835599999999957</c:v>
                </c:pt>
                <c:pt idx="2955">
                  <c:v>0.21844100000000058</c:v>
                </c:pt>
                <c:pt idx="2956">
                  <c:v>0.17081370000000001</c:v>
                </c:pt>
                <c:pt idx="2957">
                  <c:v>0.40465300000000004</c:v>
                </c:pt>
                <c:pt idx="2958">
                  <c:v>0.25425099999999995</c:v>
                </c:pt>
                <c:pt idx="2959">
                  <c:v>0.15828020000000045</c:v>
                </c:pt>
                <c:pt idx="2960">
                  <c:v>2.173667</c:v>
                </c:pt>
                <c:pt idx="2961">
                  <c:v>0.80930599999999997</c:v>
                </c:pt>
                <c:pt idx="2962">
                  <c:v>0.27895990000000032</c:v>
                </c:pt>
                <c:pt idx="2963">
                  <c:v>0.21127900000000024</c:v>
                </c:pt>
                <c:pt idx="2964">
                  <c:v>6.4458000000000237E-2</c:v>
                </c:pt>
                <c:pt idx="2965">
                  <c:v>5.3715000000000214E-2</c:v>
                </c:pt>
                <c:pt idx="2966">
                  <c:v>3.9390999999999967</c:v>
                </c:pt>
                <c:pt idx="2967">
                  <c:v>0.49417800000000067</c:v>
                </c:pt>
                <c:pt idx="2968">
                  <c:v>2.0053600000000012E-2</c:v>
                </c:pt>
                <c:pt idx="2969">
                  <c:v>6.4458000000000237E-2</c:v>
                </c:pt>
                <c:pt idx="2970">
                  <c:v>0.23276500000000033</c:v>
                </c:pt>
                <c:pt idx="2971">
                  <c:v>0.27716940000000001</c:v>
                </c:pt>
                <c:pt idx="2972">
                  <c:v>0.10492330000000002</c:v>
                </c:pt>
                <c:pt idx="2973">
                  <c:v>7.1620000000000017E-2</c:v>
                </c:pt>
                <c:pt idx="2974">
                  <c:v>0.34377600000000086</c:v>
                </c:pt>
                <c:pt idx="2975">
                  <c:v>8.9525000000000757E-2</c:v>
                </c:pt>
                <c:pt idx="2976">
                  <c:v>0.22631920000000053</c:v>
                </c:pt>
                <c:pt idx="2977">
                  <c:v>0.11208530000000012</c:v>
                </c:pt>
                <c:pt idx="2978">
                  <c:v>0.14288190000000001</c:v>
                </c:pt>
                <c:pt idx="2979">
                  <c:v>0.103849</c:v>
                </c:pt>
                <c:pt idx="2980">
                  <c:v>0.82363000000000164</c:v>
                </c:pt>
                <c:pt idx="2981">
                  <c:v>0.68039000000000271</c:v>
                </c:pt>
                <c:pt idx="2982">
                  <c:v>0.22202200000000027</c:v>
                </c:pt>
                <c:pt idx="2983">
                  <c:v>0.16830700000000043</c:v>
                </c:pt>
                <c:pt idx="2984">
                  <c:v>0.46553</c:v>
                </c:pt>
                <c:pt idx="2985">
                  <c:v>0.50134000000000001</c:v>
                </c:pt>
                <c:pt idx="2986">
                  <c:v>0.26857500000000001</c:v>
                </c:pt>
                <c:pt idx="2987">
                  <c:v>10.707190000000001</c:v>
                </c:pt>
                <c:pt idx="2988">
                  <c:v>0.64458000000000004</c:v>
                </c:pt>
                <c:pt idx="2989">
                  <c:v>2.4708899999999967</c:v>
                </c:pt>
                <c:pt idx="2990">
                  <c:v>1.2891599999999999</c:v>
                </c:pt>
                <c:pt idx="2991">
                  <c:v>0.57296000000000002</c:v>
                </c:pt>
                <c:pt idx="2992">
                  <c:v>0.136078</c:v>
                </c:pt>
                <c:pt idx="2993">
                  <c:v>0.22560300000000028</c:v>
                </c:pt>
                <c:pt idx="2994">
                  <c:v>0.23634600000000033</c:v>
                </c:pt>
                <c:pt idx="2995">
                  <c:v>1.32497</c:v>
                </c:pt>
                <c:pt idx="2996">
                  <c:v>4.6553000000000032E-2</c:v>
                </c:pt>
                <c:pt idx="2997">
                  <c:v>0.15040200000000037</c:v>
                </c:pt>
                <c:pt idx="2998">
                  <c:v>1.32497</c:v>
                </c:pt>
                <c:pt idx="2999">
                  <c:v>9.6687000000000065E-2</c:v>
                </c:pt>
                <c:pt idx="3000">
                  <c:v>1.1817299999999966</c:v>
                </c:pt>
                <c:pt idx="3001">
                  <c:v>0.30796600000000085</c:v>
                </c:pt>
                <c:pt idx="3002">
                  <c:v>0.19695500000000046</c:v>
                </c:pt>
                <c:pt idx="3003">
                  <c:v>5.0133999999999999</c:v>
                </c:pt>
                <c:pt idx="3017">
                  <c:v>0.35272850000000061</c:v>
                </c:pt>
                <c:pt idx="3018">
                  <c:v>0.84511599999999998</c:v>
                </c:pt>
                <c:pt idx="3019">
                  <c:v>0.70187600000000105</c:v>
                </c:pt>
                <c:pt idx="3020">
                  <c:v>0.21127900000000024</c:v>
                </c:pt>
                <c:pt idx="3021">
                  <c:v>0.14682100000000001</c:v>
                </c:pt>
                <c:pt idx="3022">
                  <c:v>0.33303300000000002</c:v>
                </c:pt>
                <c:pt idx="3023">
                  <c:v>0.22560300000000028</c:v>
                </c:pt>
                <c:pt idx="3024">
                  <c:v>6.4458000000000237E-2</c:v>
                </c:pt>
                <c:pt idx="3025">
                  <c:v>0.8558590000000027</c:v>
                </c:pt>
                <c:pt idx="3026">
                  <c:v>0.39391000000000104</c:v>
                </c:pt>
                <c:pt idx="3027">
                  <c:v>0.31154700000000002</c:v>
                </c:pt>
                <c:pt idx="3028">
                  <c:v>0.34019500000000008</c:v>
                </c:pt>
                <c:pt idx="3029">
                  <c:v>0.69471400000000272</c:v>
                </c:pt>
                <c:pt idx="3030">
                  <c:v>2.0769799999999967</c:v>
                </c:pt>
                <c:pt idx="3031">
                  <c:v>1.3930089999999999</c:v>
                </c:pt>
                <c:pt idx="3032">
                  <c:v>1.32497</c:v>
                </c:pt>
                <c:pt idx="3033">
                  <c:v>1.1101100000000024</c:v>
                </c:pt>
                <c:pt idx="3034">
                  <c:v>1.8979299999999952</c:v>
                </c:pt>
                <c:pt idx="3035">
                  <c:v>1.32497</c:v>
                </c:pt>
                <c:pt idx="3036">
                  <c:v>1.2891599999999999</c:v>
                </c:pt>
                <c:pt idx="3037">
                  <c:v>0.90599300000000005</c:v>
                </c:pt>
                <c:pt idx="3038">
                  <c:v>1.1459199999999998</c:v>
                </c:pt>
                <c:pt idx="3039">
                  <c:v>0.57296000000000002</c:v>
                </c:pt>
                <c:pt idx="3040">
                  <c:v>1.1817299999999966</c:v>
                </c:pt>
                <c:pt idx="3041">
                  <c:v>1.8263100000000001</c:v>
                </c:pt>
                <c:pt idx="3042">
                  <c:v>5.7296000000000256E-2</c:v>
                </c:pt>
                <c:pt idx="3043">
                  <c:v>1.0743</c:v>
                </c:pt>
                <c:pt idx="3044">
                  <c:v>2.8075040000000002</c:v>
                </c:pt>
                <c:pt idx="3045">
                  <c:v>2.6857500000000001</c:v>
                </c:pt>
                <c:pt idx="3046">
                  <c:v>2.6499400000000058E-2</c:v>
                </c:pt>
                <c:pt idx="3047">
                  <c:v>0.27215600000000001</c:v>
                </c:pt>
                <c:pt idx="3048">
                  <c:v>1.5756399999999966</c:v>
                </c:pt>
                <c:pt idx="3049">
                  <c:v>0.90957399999999777</c:v>
                </c:pt>
                <c:pt idx="3050">
                  <c:v>0.15756400000000043</c:v>
                </c:pt>
                <c:pt idx="3051">
                  <c:v>2.2524489999999884</c:v>
                </c:pt>
                <c:pt idx="3052">
                  <c:v>0.25425099999999995</c:v>
                </c:pt>
                <c:pt idx="3053">
                  <c:v>9.3106000000000494E-2</c:v>
                </c:pt>
                <c:pt idx="3054">
                  <c:v>0.22560300000000028</c:v>
                </c:pt>
                <c:pt idx="3055">
                  <c:v>5.0134000000000033E-2</c:v>
                </c:pt>
                <c:pt idx="3056">
                  <c:v>1.550573</c:v>
                </c:pt>
                <c:pt idx="3057">
                  <c:v>0.95970800000000234</c:v>
                </c:pt>
                <c:pt idx="3058">
                  <c:v>1.1315959999999998</c:v>
                </c:pt>
                <c:pt idx="3059">
                  <c:v>2.4673090000000002</c:v>
                </c:pt>
                <c:pt idx="3060">
                  <c:v>0.78782000000000063</c:v>
                </c:pt>
                <c:pt idx="3061">
                  <c:v>0.33661400000000086</c:v>
                </c:pt>
                <c:pt idx="3062">
                  <c:v>0.42972000000000032</c:v>
                </c:pt>
                <c:pt idx="3063">
                  <c:v>0.35451900000000008</c:v>
                </c:pt>
                <c:pt idx="3064">
                  <c:v>2.1987340000000071</c:v>
                </c:pt>
                <c:pt idx="3065">
                  <c:v>0.13965900000000001</c:v>
                </c:pt>
                <c:pt idx="3066">
                  <c:v>0.13249700000000034</c:v>
                </c:pt>
                <c:pt idx="3067">
                  <c:v>0.23276500000000033</c:v>
                </c:pt>
                <c:pt idx="3068">
                  <c:v>0.50134000000000001</c:v>
                </c:pt>
                <c:pt idx="3069">
                  <c:v>8.236300000000002E-2</c:v>
                </c:pt>
                <c:pt idx="3070">
                  <c:v>0.35093800000000008</c:v>
                </c:pt>
                <c:pt idx="3071">
                  <c:v>0.46553</c:v>
                </c:pt>
                <c:pt idx="3072">
                  <c:v>0.11101100000000012</c:v>
                </c:pt>
                <c:pt idx="3073">
                  <c:v>0.16114500000000043</c:v>
                </c:pt>
                <c:pt idx="3074">
                  <c:v>2.7537890000000012</c:v>
                </c:pt>
                <c:pt idx="3075">
                  <c:v>2.0769799999999967</c:v>
                </c:pt>
                <c:pt idx="3076">
                  <c:v>0.75201000000000162</c:v>
                </c:pt>
                <c:pt idx="3077">
                  <c:v>9.6687000000000065E-2</c:v>
                </c:pt>
                <c:pt idx="3078">
                  <c:v>0.10026800000000002</c:v>
                </c:pt>
                <c:pt idx="3079">
                  <c:v>0.42972000000000032</c:v>
                </c:pt>
                <c:pt idx="3080">
                  <c:v>1.1459199999999998</c:v>
                </c:pt>
                <c:pt idx="3081">
                  <c:v>0.30796600000000085</c:v>
                </c:pt>
                <c:pt idx="3082">
                  <c:v>0.85944000000000065</c:v>
                </c:pt>
                <c:pt idx="3083">
                  <c:v>1.1745680000000001</c:v>
                </c:pt>
                <c:pt idx="3084">
                  <c:v>0.35810000000000008</c:v>
                </c:pt>
                <c:pt idx="3085">
                  <c:v>1.0743</c:v>
                </c:pt>
                <c:pt idx="3086">
                  <c:v>3.0080399999999998</c:v>
                </c:pt>
                <c:pt idx="3087">
                  <c:v>1.86212</c:v>
                </c:pt>
                <c:pt idx="3088">
                  <c:v>1.328551</c:v>
                </c:pt>
                <c:pt idx="3089">
                  <c:v>1.2891599999999999</c:v>
                </c:pt>
                <c:pt idx="3090">
                  <c:v>3.5451900000000012</c:v>
                </c:pt>
                <c:pt idx="3091">
                  <c:v>2.793180000000008</c:v>
                </c:pt>
                <c:pt idx="3092">
                  <c:v>0.96687000000000234</c:v>
                </c:pt>
                <c:pt idx="3093">
                  <c:v>3.0438499999999977</c:v>
                </c:pt>
                <c:pt idx="3094">
                  <c:v>1.8979299999999952</c:v>
                </c:pt>
                <c:pt idx="3095">
                  <c:v>2.25603</c:v>
                </c:pt>
                <c:pt idx="3096">
                  <c:v>2.2202200000000012</c:v>
                </c:pt>
                <c:pt idx="3097">
                  <c:v>2.173667</c:v>
                </c:pt>
                <c:pt idx="3098">
                  <c:v>0.42972000000000032</c:v>
                </c:pt>
                <c:pt idx="3099">
                  <c:v>0.39391000000000104</c:v>
                </c:pt>
                <c:pt idx="3100">
                  <c:v>0.42972000000000032</c:v>
                </c:pt>
                <c:pt idx="3101">
                  <c:v>2.00536</c:v>
                </c:pt>
                <c:pt idx="3102">
                  <c:v>3.0080399999999998</c:v>
                </c:pt>
                <c:pt idx="3103">
                  <c:v>10.0268</c:v>
                </c:pt>
                <c:pt idx="3104">
                  <c:v>0.50134000000000001</c:v>
                </c:pt>
                <c:pt idx="3105">
                  <c:v>2.6141300000000012</c:v>
                </c:pt>
                <c:pt idx="3106">
                  <c:v>0.75201000000000162</c:v>
                </c:pt>
                <c:pt idx="3107">
                  <c:v>3.9390999999999967</c:v>
                </c:pt>
                <c:pt idx="3108">
                  <c:v>4.0465299999999997</c:v>
                </c:pt>
                <c:pt idx="3109">
                  <c:v>0.82363000000000164</c:v>
                </c:pt>
                <c:pt idx="3110">
                  <c:v>0.16114500000000043</c:v>
                </c:pt>
                <c:pt idx="3111">
                  <c:v>3.2264810000000002</c:v>
                </c:pt>
                <c:pt idx="3112">
                  <c:v>0.22058960000000027</c:v>
                </c:pt>
                <c:pt idx="3113">
                  <c:v>0.39391000000000104</c:v>
                </c:pt>
                <c:pt idx="3114">
                  <c:v>1.25335</c:v>
                </c:pt>
                <c:pt idx="3115">
                  <c:v>13.71523</c:v>
                </c:pt>
                <c:pt idx="3116">
                  <c:v>1.7582710000000001</c:v>
                </c:pt>
                <c:pt idx="3117">
                  <c:v>0.11208530000000012</c:v>
                </c:pt>
                <c:pt idx="3118">
                  <c:v>3.581</c:v>
                </c:pt>
                <c:pt idx="3119">
                  <c:v>1.3178079999999999</c:v>
                </c:pt>
                <c:pt idx="3120">
                  <c:v>1.342875</c:v>
                </c:pt>
                <c:pt idx="3121">
                  <c:v>1.296322</c:v>
                </c:pt>
                <c:pt idx="3122">
                  <c:v>5.7296000000000014</c:v>
                </c:pt>
                <c:pt idx="3123">
                  <c:v>4.6552999999999987</c:v>
                </c:pt>
                <c:pt idx="3124">
                  <c:v>10.707190000000001</c:v>
                </c:pt>
                <c:pt idx="3125">
                  <c:v>5.7296000000000014</c:v>
                </c:pt>
                <c:pt idx="3126">
                  <c:v>9.3106000000000027</c:v>
                </c:pt>
                <c:pt idx="3127">
                  <c:v>23.383929999999982</c:v>
                </c:pt>
                <c:pt idx="3128">
                  <c:v>42.972000000000001</c:v>
                </c:pt>
                <c:pt idx="3163">
                  <c:v>6.2667500000000251E-2</c:v>
                </c:pt>
                <c:pt idx="3164">
                  <c:v>2.0053600000000012E-2</c:v>
                </c:pt>
                <c:pt idx="3165">
                  <c:v>2.6141300000000089E-2</c:v>
                </c:pt>
                <c:pt idx="3166">
                  <c:v>2.6499400000000058E-2</c:v>
                </c:pt>
                <c:pt idx="3167">
                  <c:v>2.9722300000000011E-2</c:v>
                </c:pt>
                <c:pt idx="3168">
                  <c:v>0.47985400000000061</c:v>
                </c:pt>
                <c:pt idx="3169">
                  <c:v>4.6194900000000032E-2</c:v>
                </c:pt>
                <c:pt idx="3170">
                  <c:v>3.6526200000000002E-2</c:v>
                </c:pt>
                <c:pt idx="3171">
                  <c:v>3.3303300000000056E-2</c:v>
                </c:pt>
                <c:pt idx="3172">
                  <c:v>0.25532530000000031</c:v>
                </c:pt>
                <c:pt idx="3173">
                  <c:v>3.2229000000000077E-2</c:v>
                </c:pt>
                <c:pt idx="3174">
                  <c:v>1.1244339999999999</c:v>
                </c:pt>
                <c:pt idx="3175">
                  <c:v>2.7931800000000229E-2</c:v>
                </c:pt>
                <c:pt idx="3176">
                  <c:v>4.4762500000000323E-2</c:v>
                </c:pt>
                <c:pt idx="3177">
                  <c:v>2.3276500000000006E-2</c:v>
                </c:pt>
                <c:pt idx="3178">
                  <c:v>2.6857500000000058E-2</c:v>
                </c:pt>
                <c:pt idx="3179">
                  <c:v>2.3276500000000006E-2</c:v>
                </c:pt>
                <c:pt idx="3180">
                  <c:v>7.3052400000000281E-2</c:v>
                </c:pt>
                <c:pt idx="3181">
                  <c:v>5.3715000000000256E-3</c:v>
                </c:pt>
                <c:pt idx="3182">
                  <c:v>0.55863600000000002</c:v>
                </c:pt>
                <c:pt idx="3191">
                  <c:v>1.5219249999999935</c:v>
                </c:pt>
                <c:pt idx="3192">
                  <c:v>11.566630000000032</c:v>
                </c:pt>
                <c:pt idx="3193">
                  <c:v>1.2461880000000001</c:v>
                </c:pt>
                <c:pt idx="3194">
                  <c:v>5.9802700000000124</c:v>
                </c:pt>
                <c:pt idx="3195">
                  <c:v>2.8576379999999997</c:v>
                </c:pt>
                <c:pt idx="3196">
                  <c:v>0.20841420000000058</c:v>
                </c:pt>
                <c:pt idx="3197">
                  <c:v>0.92031699999999717</c:v>
                </c:pt>
                <c:pt idx="3198">
                  <c:v>0.11638250000000012</c:v>
                </c:pt>
                <c:pt idx="3199">
                  <c:v>9.6687000000000065E-2</c:v>
                </c:pt>
                <c:pt idx="3200">
                  <c:v>0.35810000000000008</c:v>
                </c:pt>
                <c:pt idx="3201">
                  <c:v>1.3464560000000001</c:v>
                </c:pt>
                <c:pt idx="3202">
                  <c:v>0.18585390000000004</c:v>
                </c:pt>
                <c:pt idx="3203">
                  <c:v>0.16114500000000043</c:v>
                </c:pt>
                <c:pt idx="3204">
                  <c:v>3.0259449999999997</c:v>
                </c:pt>
                <c:pt idx="3205">
                  <c:v>0.52640699999999729</c:v>
                </c:pt>
                <c:pt idx="3206">
                  <c:v>0.65890400000000271</c:v>
                </c:pt>
                <c:pt idx="3207">
                  <c:v>0.40465300000000004</c:v>
                </c:pt>
                <c:pt idx="3208">
                  <c:v>0.125335</c:v>
                </c:pt>
                <c:pt idx="3209">
                  <c:v>4.4762500000000323E-2</c:v>
                </c:pt>
                <c:pt idx="3210">
                  <c:v>3.3661400000000015E-2</c:v>
                </c:pt>
                <c:pt idx="3211">
                  <c:v>0.26964929999999998</c:v>
                </c:pt>
                <c:pt idx="3212">
                  <c:v>8.7018300000000007E-2</c:v>
                </c:pt>
                <c:pt idx="3213">
                  <c:v>9.2031700000000022E-2</c:v>
                </c:pt>
                <c:pt idx="3214">
                  <c:v>3.2229000000000077E-2</c:v>
                </c:pt>
                <c:pt idx="3225">
                  <c:v>6.0877000000000132E-2</c:v>
                </c:pt>
                <c:pt idx="3226">
                  <c:v>1.5040200000000026E-2</c:v>
                </c:pt>
                <c:pt idx="3227">
                  <c:v>7.5201000000000032E-2</c:v>
                </c:pt>
                <c:pt idx="3228">
                  <c:v>3.6526200000000002E-2</c:v>
                </c:pt>
                <c:pt idx="3229">
                  <c:v>0.12175400000000015</c:v>
                </c:pt>
                <c:pt idx="3230">
                  <c:v>0.13965900000000001</c:v>
                </c:pt>
                <c:pt idx="3231">
                  <c:v>2.1127900000000012E-2</c:v>
                </c:pt>
                <c:pt idx="3232">
                  <c:v>0.74484800000000184</c:v>
                </c:pt>
                <c:pt idx="3233">
                  <c:v>0.16472600000000043</c:v>
                </c:pt>
                <c:pt idx="3234">
                  <c:v>0.40823400000000004</c:v>
                </c:pt>
                <c:pt idx="3235">
                  <c:v>7.1620000000000017E-2</c:v>
                </c:pt>
                <c:pt idx="3236">
                  <c:v>50.134</c:v>
                </c:pt>
                <c:pt idx="3237">
                  <c:v>23.061639999999901</c:v>
                </c:pt>
                <c:pt idx="3246">
                  <c:v>1.4109140000000001E-2</c:v>
                </c:pt>
                <c:pt idx="3247">
                  <c:v>7.5201000000000122E-3</c:v>
                </c:pt>
                <c:pt idx="3248">
                  <c:v>3.5810000000000111E-4</c:v>
                </c:pt>
                <c:pt idx="3249">
                  <c:v>0.20877230000000024</c:v>
                </c:pt>
                <c:pt idx="3250">
                  <c:v>0.25138620000000067</c:v>
                </c:pt>
                <c:pt idx="3251">
                  <c:v>1.0743000000000027E-2</c:v>
                </c:pt>
                <c:pt idx="3252">
                  <c:v>7.1620000000000245E-4</c:v>
                </c:pt>
                <c:pt idx="3253">
                  <c:v>1.3249700000000029E-2</c:v>
                </c:pt>
                <c:pt idx="3254">
                  <c:v>0.13965900000000001</c:v>
                </c:pt>
                <c:pt idx="3255">
                  <c:v>1.6114500000000042E-2</c:v>
                </c:pt>
                <c:pt idx="3256">
                  <c:v>0.31011460000000085</c:v>
                </c:pt>
                <c:pt idx="3257">
                  <c:v>0.12067970000000015</c:v>
                </c:pt>
                <c:pt idx="3258">
                  <c:v>4.8701600000000206E-2</c:v>
                </c:pt>
                <c:pt idx="3259">
                  <c:v>0.33410730000000038</c:v>
                </c:pt>
                <c:pt idx="3260">
                  <c:v>1.0743000000000027E-2</c:v>
                </c:pt>
                <c:pt idx="3261">
                  <c:v>0.18370530000000049</c:v>
                </c:pt>
                <c:pt idx="3262">
                  <c:v>7.1620000000000034E-3</c:v>
                </c:pt>
                <c:pt idx="3263">
                  <c:v>0.461949</c:v>
                </c:pt>
                <c:pt idx="3264">
                  <c:v>1.239026E-2</c:v>
                </c:pt>
                <c:pt idx="3265">
                  <c:v>6.0518900000000236E-2</c:v>
                </c:pt>
                <c:pt idx="3266">
                  <c:v>9.1315500000000022E-2</c:v>
                </c:pt>
                <c:pt idx="3267">
                  <c:v>4.6553000000000002E-3</c:v>
                </c:pt>
                <c:pt idx="3268">
                  <c:v>9.6687000000000248E-3</c:v>
                </c:pt>
                <c:pt idx="3269">
                  <c:v>1.2533500000000024E-2</c:v>
                </c:pt>
                <c:pt idx="3271">
                  <c:v>1.9981979999999999</c:v>
                </c:pt>
                <c:pt idx="3272">
                  <c:v>2.4529849999999978</c:v>
                </c:pt>
                <c:pt idx="3273">
                  <c:v>1.070719</c:v>
                </c:pt>
                <c:pt idx="3274">
                  <c:v>1.4037519999999963</c:v>
                </c:pt>
                <c:pt idx="3275">
                  <c:v>1.6687460000000001</c:v>
                </c:pt>
                <c:pt idx="3276">
                  <c:v>1.142339</c:v>
                </c:pt>
                <c:pt idx="3277">
                  <c:v>1.511182</c:v>
                </c:pt>
                <c:pt idx="3278">
                  <c:v>0.76275300000000235</c:v>
                </c:pt>
                <c:pt idx="3279">
                  <c:v>9.5970800000000001</c:v>
                </c:pt>
                <c:pt idx="3280">
                  <c:v>2.4494039999999977</c:v>
                </c:pt>
                <c:pt idx="3281">
                  <c:v>1.6007070000000001</c:v>
                </c:pt>
                <c:pt idx="3282">
                  <c:v>0.32587100000000085</c:v>
                </c:pt>
              </c:numCache>
            </c:numRef>
          </c:yVal>
        </c:ser>
        <c:axId val="64768640"/>
        <c:axId val="64979712"/>
      </c:scatterChart>
      <c:valAx>
        <c:axId val="64768640"/>
        <c:scaling>
          <c:orientation val="minMax"/>
        </c:scaling>
        <c:axPos val="b"/>
        <c:title>
          <c:tx>
            <c:rich>
              <a:bodyPr/>
              <a:lstStyle/>
              <a:p>
                <a:pPr>
                  <a:defRPr sz="1200"/>
                </a:pPr>
                <a:r>
                  <a:rPr lang="en-US" sz="1200"/>
                  <a:t>Chloride (mEq/L)</a:t>
                </a:r>
              </a:p>
            </c:rich>
          </c:tx>
          <c:layout/>
        </c:title>
        <c:numFmt formatCode="General" sourceLinked="1"/>
        <c:majorTickMark val="none"/>
        <c:tickLblPos val="nextTo"/>
        <c:txPr>
          <a:bodyPr/>
          <a:lstStyle/>
          <a:p>
            <a:pPr>
              <a:defRPr sz="1200"/>
            </a:pPr>
            <a:endParaRPr lang="en-US"/>
          </a:p>
        </c:txPr>
        <c:crossAx val="64979712"/>
        <c:crossesAt val="1.0000000000000024E-2"/>
        <c:crossBetween val="midCat"/>
      </c:valAx>
      <c:valAx>
        <c:axId val="64979712"/>
        <c:scaling>
          <c:orientation val="minMax"/>
          <c:max val="60"/>
        </c:scaling>
        <c:axPos val="l"/>
        <c:majorGridlines/>
        <c:title>
          <c:tx>
            <c:rich>
              <a:bodyPr/>
              <a:lstStyle/>
              <a:p>
                <a:pPr>
                  <a:defRPr sz="1200"/>
                </a:pPr>
                <a:r>
                  <a:rPr lang="en-US" sz="1200"/>
                  <a:t>Total</a:t>
                </a:r>
                <a:r>
                  <a:rPr lang="en-US" sz="1200" baseline="0"/>
                  <a:t> Ir</a:t>
                </a:r>
                <a:r>
                  <a:rPr lang="en-US" sz="1200"/>
                  <a:t>on (mEq/L)</a:t>
                </a:r>
              </a:p>
            </c:rich>
          </c:tx>
          <c:layout/>
        </c:title>
        <c:numFmt formatCode="General" sourceLinked="1"/>
        <c:majorTickMark val="none"/>
        <c:tickLblPos val="nextTo"/>
        <c:txPr>
          <a:bodyPr/>
          <a:lstStyle/>
          <a:p>
            <a:pPr>
              <a:defRPr sz="1200"/>
            </a:pPr>
            <a:endParaRPr lang="en-US"/>
          </a:p>
        </c:txPr>
        <c:crossAx val="64768640"/>
        <c:crossesAt val="1.0000000000000024E-2"/>
        <c:crossBetween val="midCat"/>
      </c:valAx>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v>NAWQA Groundwater</c:v>
          </c:tx>
          <c:spPr>
            <a:ln w="28575">
              <a:noFill/>
            </a:ln>
          </c:spPr>
          <c:marker>
            <c:symbol val="x"/>
            <c:size val="7"/>
          </c:marker>
          <c:xVal>
            <c:numRef>
              <c:f>ucCompare!$Y$2:$Y$11</c:f>
              <c:numCache>
                <c:formatCode>General</c:formatCode>
                <c:ptCount val="10"/>
                <c:pt idx="0">
                  <c:v>4.9914000000000035E-2</c:v>
                </c:pt>
                <c:pt idx="1">
                  <c:v>0.16976400000000008</c:v>
                </c:pt>
                <c:pt idx="2">
                  <c:v>5.2734000000000038E-2</c:v>
                </c:pt>
                <c:pt idx="3">
                  <c:v>0.14241000000000009</c:v>
                </c:pt>
                <c:pt idx="4">
                  <c:v>0.8976059999999999</c:v>
                </c:pt>
                <c:pt idx="5">
                  <c:v>0.33191400000000043</c:v>
                </c:pt>
                <c:pt idx="6">
                  <c:v>6.6834000000000018E-2</c:v>
                </c:pt>
                <c:pt idx="7">
                  <c:v>9.0804000000000107E-2</c:v>
                </c:pt>
                <c:pt idx="8">
                  <c:v>5.1605999999999985E-2</c:v>
                </c:pt>
                <c:pt idx="9">
                  <c:v>7.8959999999999989E-2</c:v>
                </c:pt>
              </c:numCache>
            </c:numRef>
          </c:xVal>
          <c:yVal>
            <c:numRef>
              <c:f>ucCompare!$AI$2:$AI$11</c:f>
              <c:numCache>
                <c:formatCode>General</c:formatCode>
                <c:ptCount val="10"/>
                <c:pt idx="0">
                  <c:v>3.9391000000000001E-3</c:v>
                </c:pt>
                <c:pt idx="1">
                  <c:v>9.2747900000000067E-3</c:v>
                </c:pt>
                <c:pt idx="2">
                  <c:v>3.5810000000000036E-4</c:v>
                </c:pt>
                <c:pt idx="3">
                  <c:v>2.3312310000000006E-2</c:v>
                </c:pt>
                <c:pt idx="4">
                  <c:v>3.9391000000000025E-4</c:v>
                </c:pt>
                <c:pt idx="5">
                  <c:v>1.0743000000000009E-3</c:v>
                </c:pt>
                <c:pt idx="6">
                  <c:v>3.5810000000000036E-4</c:v>
                </c:pt>
                <c:pt idx="7">
                  <c:v>3.5810000000000036E-4</c:v>
                </c:pt>
                <c:pt idx="8">
                  <c:v>3.5810000000000036E-4</c:v>
                </c:pt>
                <c:pt idx="9">
                  <c:v>3.5810000000000036E-4</c:v>
                </c:pt>
              </c:numCache>
            </c:numRef>
          </c:yVal>
        </c:ser>
        <c:ser>
          <c:idx val="1"/>
          <c:order val="1"/>
          <c:tx>
            <c:v>Filtered Samples</c:v>
          </c:tx>
          <c:spPr>
            <a:ln w="28575">
              <a:noFill/>
            </a:ln>
          </c:spPr>
          <c:marker>
            <c:symbol val="triangle"/>
            <c:size val="7"/>
            <c:spPr>
              <a:solidFill>
                <a:schemeClr val="accent3"/>
              </a:solidFill>
              <a:ln>
                <a:solidFill>
                  <a:schemeClr val="accent3"/>
                </a:solidFill>
              </a:ln>
            </c:spPr>
          </c:marker>
          <c:xVal>
            <c:numRef>
              <c:f>ucCompare!$Y$12:$Y$20</c:f>
              <c:numCache>
                <c:formatCode>General</c:formatCode>
                <c:ptCount val="9"/>
                <c:pt idx="0">
                  <c:v>0.1128</c:v>
                </c:pt>
                <c:pt idx="1">
                  <c:v>0.1128</c:v>
                </c:pt>
                <c:pt idx="2">
                  <c:v>2.3687999999999998</c:v>
                </c:pt>
                <c:pt idx="3">
                  <c:v>0.3666000000000002</c:v>
                </c:pt>
                <c:pt idx="4">
                  <c:v>0.47940000000000027</c:v>
                </c:pt>
                <c:pt idx="5">
                  <c:v>0.47940000000000027</c:v>
                </c:pt>
                <c:pt idx="6">
                  <c:v>4.624799999999996</c:v>
                </c:pt>
                <c:pt idx="7">
                  <c:v>1.043399999999999</c:v>
                </c:pt>
                <c:pt idx="8">
                  <c:v>0.39480000000000037</c:v>
                </c:pt>
              </c:numCache>
            </c:numRef>
          </c:xVal>
          <c:yVal>
            <c:numRef>
              <c:f>ucCompare!$AI$12:$AI$20</c:f>
              <c:numCache>
                <c:formatCode>General</c:formatCode>
                <c:ptCount val="9"/>
                <c:pt idx="0">
                  <c:v>7.5201000000000035E-3</c:v>
                </c:pt>
                <c:pt idx="1">
                  <c:v>1.0743000000000009E-3</c:v>
                </c:pt>
                <c:pt idx="2">
                  <c:v>0</c:v>
                </c:pt>
                <c:pt idx="3">
                  <c:v>0</c:v>
                </c:pt>
                <c:pt idx="4">
                  <c:v>0</c:v>
                </c:pt>
                <c:pt idx="5">
                  <c:v>0</c:v>
                </c:pt>
                <c:pt idx="6">
                  <c:v>0</c:v>
                </c:pt>
                <c:pt idx="7">
                  <c:v>0</c:v>
                </c:pt>
                <c:pt idx="8">
                  <c:v>2.8648000000000002E-3</c:v>
                </c:pt>
              </c:numCache>
            </c:numRef>
          </c:yVal>
        </c:ser>
        <c:ser>
          <c:idx val="2"/>
          <c:order val="2"/>
          <c:tx>
            <c:v>Uncontaminated WYDEQ Samples</c:v>
          </c:tx>
          <c:spPr>
            <a:ln w="28575">
              <a:noFill/>
            </a:ln>
          </c:spPr>
          <c:marker>
            <c:symbol val="diamond"/>
            <c:size val="7"/>
            <c:spPr>
              <a:solidFill>
                <a:schemeClr val="accent1"/>
              </a:solidFill>
              <a:ln>
                <a:solidFill>
                  <a:schemeClr val="accent1"/>
                </a:solidFill>
              </a:ln>
            </c:spPr>
          </c:marker>
          <c:xVal>
            <c:numRef>
              <c:f>ucCompare!$Y$22:$Y$35</c:f>
              <c:numCache>
                <c:formatCode>General</c:formatCode>
                <c:ptCount val="14"/>
                <c:pt idx="0">
                  <c:v>0.3666000000000002</c:v>
                </c:pt>
                <c:pt idx="1">
                  <c:v>0.42300000000000026</c:v>
                </c:pt>
                <c:pt idx="4">
                  <c:v>0.39480000000000037</c:v>
                </c:pt>
                <c:pt idx="6">
                  <c:v>0.39480000000000037</c:v>
                </c:pt>
                <c:pt idx="7">
                  <c:v>0.33840000000000037</c:v>
                </c:pt>
                <c:pt idx="9">
                  <c:v>0.42300000000000026</c:v>
                </c:pt>
                <c:pt idx="10">
                  <c:v>0.3102000000000002</c:v>
                </c:pt>
                <c:pt idx="11">
                  <c:v>0.47940000000000027</c:v>
                </c:pt>
                <c:pt idx="13">
                  <c:v>0.53579999999999994</c:v>
                </c:pt>
              </c:numCache>
            </c:numRef>
          </c:xVal>
          <c:yVal>
            <c:numRef>
              <c:f>ucCompare!$AI$22:$AI$35</c:f>
              <c:numCache>
                <c:formatCode>General</c:formatCode>
                <c:ptCount val="14"/>
                <c:pt idx="0">
                  <c:v>12.676740000000002</c:v>
                </c:pt>
                <c:pt idx="1">
                  <c:v>3.7958599999999985</c:v>
                </c:pt>
                <c:pt idx="4">
                  <c:v>0.37600500000000026</c:v>
                </c:pt>
                <c:pt idx="6">
                  <c:v>0.37958600000000037</c:v>
                </c:pt>
                <c:pt idx="7">
                  <c:v>0.90241199999999955</c:v>
                </c:pt>
                <c:pt idx="9">
                  <c:v>0.99551799999999935</c:v>
                </c:pt>
                <c:pt idx="10">
                  <c:v>2.7466270000000002</c:v>
                </c:pt>
                <c:pt idx="11">
                  <c:v>0.451206</c:v>
                </c:pt>
                <c:pt idx="13">
                  <c:v>0.41181500000000026</c:v>
                </c:pt>
              </c:numCache>
            </c:numRef>
          </c:yVal>
        </c:ser>
        <c:ser>
          <c:idx val="3"/>
          <c:order val="3"/>
          <c:tx>
            <c:v>Contaminated WYDEQ Samples</c:v>
          </c:tx>
          <c:spPr>
            <a:ln w="28575">
              <a:noFill/>
            </a:ln>
          </c:spPr>
          <c:marker>
            <c:symbol val="square"/>
            <c:size val="7"/>
            <c:spPr>
              <a:solidFill>
                <a:srgbClr val="C0504D"/>
              </a:solidFill>
              <a:ln>
                <a:solidFill>
                  <a:srgbClr val="C0504D"/>
                </a:solidFill>
              </a:ln>
            </c:spPr>
          </c:marker>
          <c:xVal>
            <c:numRef>
              <c:f>ucCompare!$Y$37:$Y$39</c:f>
              <c:numCache>
                <c:formatCode>General</c:formatCode>
                <c:ptCount val="3"/>
                <c:pt idx="0">
                  <c:v>0.95880000000000043</c:v>
                </c:pt>
                <c:pt idx="1">
                  <c:v>1.015199999999999</c:v>
                </c:pt>
                <c:pt idx="2">
                  <c:v>0.19739999999999999</c:v>
                </c:pt>
              </c:numCache>
            </c:numRef>
          </c:xVal>
          <c:yVal>
            <c:numRef>
              <c:f>ucCompare!$AI$37:$AI$39</c:f>
              <c:numCache>
                <c:formatCode>General</c:formatCode>
                <c:ptCount val="3"/>
                <c:pt idx="0">
                  <c:v>2.259611</c:v>
                </c:pt>
                <c:pt idx="1">
                  <c:v>0.90599300000000005</c:v>
                </c:pt>
                <c:pt idx="2">
                  <c:v>0.68039000000000005</c:v>
                </c:pt>
              </c:numCache>
            </c:numRef>
          </c:yVal>
        </c:ser>
        <c:axId val="66879488"/>
        <c:axId val="66881792"/>
      </c:scatterChart>
      <c:valAx>
        <c:axId val="66879488"/>
        <c:scaling>
          <c:orientation val="minMax"/>
        </c:scaling>
        <c:axPos val="b"/>
        <c:title>
          <c:tx>
            <c:rich>
              <a:bodyPr/>
              <a:lstStyle/>
              <a:p>
                <a:pPr>
                  <a:defRPr/>
                </a:pPr>
                <a:r>
                  <a:rPr lang="en-US"/>
                  <a:t>Chloride (mEq/L)</a:t>
                </a:r>
              </a:p>
            </c:rich>
          </c:tx>
          <c:layout/>
        </c:title>
        <c:numFmt formatCode="General" sourceLinked="1"/>
        <c:majorTickMark val="none"/>
        <c:tickLblPos val="nextTo"/>
        <c:crossAx val="66881792"/>
        <c:crosses val="autoZero"/>
        <c:crossBetween val="midCat"/>
      </c:valAx>
      <c:valAx>
        <c:axId val="66881792"/>
        <c:scaling>
          <c:orientation val="minMax"/>
        </c:scaling>
        <c:axPos val="l"/>
        <c:majorGridlines/>
        <c:title>
          <c:tx>
            <c:rich>
              <a:bodyPr/>
              <a:lstStyle/>
              <a:p>
                <a:pPr>
                  <a:defRPr/>
                </a:pPr>
                <a:r>
                  <a:rPr lang="en-US"/>
                  <a:t>Iron (mEq/L)</a:t>
                </a:r>
              </a:p>
            </c:rich>
          </c:tx>
          <c:layout/>
        </c:title>
        <c:numFmt formatCode="General" sourceLinked="1"/>
        <c:majorTickMark val="none"/>
        <c:tickLblPos val="nextTo"/>
        <c:crossAx val="66879488"/>
        <c:crosses val="autoZero"/>
        <c:crossBetween val="midCat"/>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lineMarker"/>
        <c:ser>
          <c:idx val="0"/>
          <c:order val="0"/>
          <c:tx>
            <c:v>NAWQA Groundwater</c:v>
          </c:tx>
          <c:spPr>
            <a:ln w="28575">
              <a:noFill/>
            </a:ln>
          </c:spPr>
          <c:marker>
            <c:symbol val="x"/>
            <c:size val="7"/>
          </c:marker>
          <c:xVal>
            <c:numRef>
              <c:f>ucCompare!$Y$2:$Y$11</c:f>
              <c:numCache>
                <c:formatCode>General</c:formatCode>
                <c:ptCount val="10"/>
                <c:pt idx="0">
                  <c:v>4.9914000000000035E-2</c:v>
                </c:pt>
                <c:pt idx="1">
                  <c:v>0.16976400000000008</c:v>
                </c:pt>
                <c:pt idx="2">
                  <c:v>5.2734000000000038E-2</c:v>
                </c:pt>
                <c:pt idx="3">
                  <c:v>0.14241000000000009</c:v>
                </c:pt>
                <c:pt idx="4">
                  <c:v>0.8976059999999999</c:v>
                </c:pt>
                <c:pt idx="5">
                  <c:v>0.33191400000000043</c:v>
                </c:pt>
                <c:pt idx="6">
                  <c:v>6.6834000000000018E-2</c:v>
                </c:pt>
                <c:pt idx="7">
                  <c:v>9.0804000000000107E-2</c:v>
                </c:pt>
                <c:pt idx="8">
                  <c:v>5.1605999999999985E-2</c:v>
                </c:pt>
                <c:pt idx="9">
                  <c:v>7.8959999999999989E-2</c:v>
                </c:pt>
              </c:numCache>
            </c:numRef>
          </c:xVal>
          <c:yVal>
            <c:numRef>
              <c:f>ucCompare!$AQ$2:$AQ$11</c:f>
              <c:numCache>
                <c:formatCode>General</c:formatCode>
                <c:ptCount val="10"/>
                <c:pt idx="0">
                  <c:v>1.6379999999999999E-3</c:v>
                </c:pt>
                <c:pt idx="1">
                  <c:v>1.8564000000000015E-2</c:v>
                </c:pt>
                <c:pt idx="2">
                  <c:v>6.1880000000000051E-4</c:v>
                </c:pt>
                <c:pt idx="3">
                  <c:v>1.8891600000000001E-2</c:v>
                </c:pt>
                <c:pt idx="4">
                  <c:v>5.6529199999999967E-2</c:v>
                </c:pt>
                <c:pt idx="5">
                  <c:v>1.3358800000000001E-2</c:v>
                </c:pt>
                <c:pt idx="6">
                  <c:v>1.820000000000002E-3</c:v>
                </c:pt>
                <c:pt idx="7">
                  <c:v>1.8200000000000029E-5</c:v>
                </c:pt>
                <c:pt idx="8">
                  <c:v>3.6400000000000058E-6</c:v>
                </c:pt>
                <c:pt idx="9">
                  <c:v>1.6015999999999999E-3</c:v>
                </c:pt>
              </c:numCache>
            </c:numRef>
          </c:yVal>
        </c:ser>
        <c:ser>
          <c:idx val="1"/>
          <c:order val="1"/>
          <c:tx>
            <c:v>Filtered Samples</c:v>
          </c:tx>
          <c:spPr>
            <a:ln w="28575">
              <a:noFill/>
            </a:ln>
          </c:spPr>
          <c:marker>
            <c:symbol val="triangle"/>
            <c:size val="7"/>
            <c:spPr>
              <a:solidFill>
                <a:schemeClr val="accent3"/>
              </a:solidFill>
              <a:ln>
                <a:solidFill>
                  <a:schemeClr val="accent3"/>
                </a:solidFill>
              </a:ln>
            </c:spPr>
          </c:marker>
          <c:xVal>
            <c:numRef>
              <c:f>ucCompare!$Y$12:$Y$20</c:f>
              <c:numCache>
                <c:formatCode>General</c:formatCode>
                <c:ptCount val="9"/>
                <c:pt idx="0">
                  <c:v>0.1128</c:v>
                </c:pt>
                <c:pt idx="1">
                  <c:v>0.1128</c:v>
                </c:pt>
                <c:pt idx="2">
                  <c:v>2.3687999999999998</c:v>
                </c:pt>
                <c:pt idx="3">
                  <c:v>0.3666000000000002</c:v>
                </c:pt>
                <c:pt idx="4">
                  <c:v>0.47940000000000027</c:v>
                </c:pt>
                <c:pt idx="5">
                  <c:v>0.47940000000000027</c:v>
                </c:pt>
                <c:pt idx="6">
                  <c:v>4.624799999999996</c:v>
                </c:pt>
                <c:pt idx="7">
                  <c:v>1.043399999999999</c:v>
                </c:pt>
                <c:pt idx="8">
                  <c:v>0.39480000000000037</c:v>
                </c:pt>
              </c:numCache>
            </c:numRef>
          </c:xVal>
          <c:yVal>
            <c:numRef>
              <c:f>ucCompare!$AQ$12:$AQ$20</c:f>
              <c:numCache>
                <c:formatCode>General</c:formatCode>
                <c:ptCount val="9"/>
              </c:numCache>
            </c:numRef>
          </c:yVal>
        </c:ser>
        <c:ser>
          <c:idx val="2"/>
          <c:order val="2"/>
          <c:tx>
            <c:v>Uncontaminated WYDEQ Samples</c:v>
          </c:tx>
          <c:spPr>
            <a:ln w="28575">
              <a:noFill/>
            </a:ln>
          </c:spPr>
          <c:marker>
            <c:symbol val="diamond"/>
            <c:size val="7"/>
            <c:spPr>
              <a:solidFill>
                <a:schemeClr val="accent1"/>
              </a:solidFill>
              <a:ln>
                <a:solidFill>
                  <a:schemeClr val="accent1"/>
                </a:solidFill>
              </a:ln>
            </c:spPr>
          </c:marker>
          <c:xVal>
            <c:numRef>
              <c:f>ucCompare!$Y$22:$Y$35</c:f>
              <c:numCache>
                <c:formatCode>General</c:formatCode>
                <c:ptCount val="14"/>
                <c:pt idx="0">
                  <c:v>0.3666000000000002</c:v>
                </c:pt>
                <c:pt idx="1">
                  <c:v>0.42300000000000026</c:v>
                </c:pt>
                <c:pt idx="4">
                  <c:v>0.39480000000000037</c:v>
                </c:pt>
                <c:pt idx="6">
                  <c:v>0.39480000000000037</c:v>
                </c:pt>
                <c:pt idx="7">
                  <c:v>0.33840000000000037</c:v>
                </c:pt>
                <c:pt idx="9">
                  <c:v>0.42300000000000026</c:v>
                </c:pt>
                <c:pt idx="10">
                  <c:v>0.3102000000000002</c:v>
                </c:pt>
                <c:pt idx="11">
                  <c:v>0.47940000000000027</c:v>
                </c:pt>
                <c:pt idx="13">
                  <c:v>0.53579999999999994</c:v>
                </c:pt>
              </c:numCache>
            </c:numRef>
          </c:xVal>
          <c:yVal>
            <c:numRef>
              <c:f>ucCompare!$AQ$22:$AQ$35</c:f>
              <c:numCache>
                <c:formatCode>General</c:formatCode>
                <c:ptCount val="14"/>
                <c:pt idx="0">
                  <c:v>0.13104000000000013</c:v>
                </c:pt>
                <c:pt idx="1">
                  <c:v>4.6228000000000005E-2</c:v>
                </c:pt>
                <c:pt idx="4">
                  <c:v>9.4640000000000089E-3</c:v>
                </c:pt>
                <c:pt idx="6">
                  <c:v>8.7360000000000007E-3</c:v>
                </c:pt>
                <c:pt idx="7">
                  <c:v>2.0747999999999999E-2</c:v>
                </c:pt>
                <c:pt idx="9">
                  <c:v>2.2567999999999998E-2</c:v>
                </c:pt>
                <c:pt idx="10">
                  <c:v>4.6592000000000022E-2</c:v>
                </c:pt>
                <c:pt idx="11">
                  <c:v>1.7107999999999998E-2</c:v>
                </c:pt>
                <c:pt idx="13">
                  <c:v>1.9656000000000003E-2</c:v>
                </c:pt>
              </c:numCache>
            </c:numRef>
          </c:yVal>
        </c:ser>
        <c:ser>
          <c:idx val="3"/>
          <c:order val="3"/>
          <c:tx>
            <c:v>Contaminated WYDEQ Samples</c:v>
          </c:tx>
          <c:spPr>
            <a:ln w="28575">
              <a:noFill/>
            </a:ln>
          </c:spPr>
          <c:marker>
            <c:symbol val="square"/>
            <c:size val="7"/>
            <c:spPr>
              <a:solidFill>
                <a:srgbClr val="C0504D"/>
              </a:solidFill>
              <a:ln>
                <a:solidFill>
                  <a:srgbClr val="C0504D"/>
                </a:solidFill>
              </a:ln>
            </c:spPr>
          </c:marker>
          <c:xVal>
            <c:numRef>
              <c:f>ucCompare!$Y$37:$Y$39</c:f>
              <c:numCache>
                <c:formatCode>General</c:formatCode>
                <c:ptCount val="3"/>
                <c:pt idx="0">
                  <c:v>0.95880000000000043</c:v>
                </c:pt>
                <c:pt idx="1">
                  <c:v>1.015199999999999</c:v>
                </c:pt>
                <c:pt idx="2">
                  <c:v>0.19739999999999999</c:v>
                </c:pt>
              </c:numCache>
            </c:numRef>
          </c:xVal>
          <c:yVal>
            <c:numRef>
              <c:f>ucCompare!$AQ$37:$AQ$39</c:f>
              <c:numCache>
                <c:formatCode>General</c:formatCode>
                <c:ptCount val="3"/>
                <c:pt idx="0">
                  <c:v>3.5307999999999999E-2</c:v>
                </c:pt>
                <c:pt idx="1">
                  <c:v>1.4560000000000003E-2</c:v>
                </c:pt>
                <c:pt idx="2">
                  <c:v>2.7664000000000001E-2</c:v>
                </c:pt>
              </c:numCache>
            </c:numRef>
          </c:yVal>
        </c:ser>
        <c:axId val="66899328"/>
        <c:axId val="67127168"/>
      </c:scatterChart>
      <c:valAx>
        <c:axId val="66899328"/>
        <c:scaling>
          <c:orientation val="minMax"/>
        </c:scaling>
        <c:axPos val="b"/>
        <c:title>
          <c:tx>
            <c:rich>
              <a:bodyPr/>
              <a:lstStyle/>
              <a:p>
                <a:pPr>
                  <a:defRPr/>
                </a:pPr>
                <a:r>
                  <a:rPr lang="en-US"/>
                  <a:t>Chloride (mEq/L)</a:t>
                </a:r>
              </a:p>
            </c:rich>
          </c:tx>
          <c:layout/>
        </c:title>
        <c:numFmt formatCode="General" sourceLinked="1"/>
        <c:majorTickMark val="none"/>
        <c:tickLblPos val="nextTo"/>
        <c:crossAx val="67127168"/>
        <c:crosses val="autoZero"/>
        <c:crossBetween val="midCat"/>
      </c:valAx>
      <c:valAx>
        <c:axId val="67127168"/>
        <c:scaling>
          <c:orientation val="minMax"/>
        </c:scaling>
        <c:axPos val="l"/>
        <c:majorGridlines/>
        <c:title>
          <c:tx>
            <c:rich>
              <a:bodyPr/>
              <a:lstStyle/>
              <a:p>
                <a:pPr>
                  <a:defRPr/>
                </a:pPr>
                <a:r>
                  <a:rPr lang="en-US"/>
                  <a:t>Manganese (mEq/L)</a:t>
                </a:r>
              </a:p>
            </c:rich>
          </c:tx>
          <c:layout/>
        </c:title>
        <c:numFmt formatCode="General" sourceLinked="1"/>
        <c:majorTickMark val="none"/>
        <c:tickLblPos val="nextTo"/>
        <c:crossAx val="66899328"/>
        <c:crosses val="autoZero"/>
        <c:crossBetween val="midCat"/>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v>Gypsum</c:v>
          </c:tx>
          <c:spPr>
            <a:ln>
              <a:noFill/>
            </a:ln>
          </c:spPr>
          <c:cat>
            <c:strRef>
              <c:f>Compare!$B$1:$V$1</c:f>
              <c:strCache>
                <c:ptCount val="21"/>
                <c:pt idx="0">
                  <c:v>R-9DJul29</c:v>
                </c:pt>
                <c:pt idx="1">
                  <c:v>R-20July29</c:v>
                </c:pt>
                <c:pt idx="2">
                  <c:v>R-18Jul29</c:v>
                </c:pt>
                <c:pt idx="3">
                  <c:v>R-9D</c:v>
                </c:pt>
                <c:pt idx="4">
                  <c:v>R-9DOct13</c:v>
                </c:pt>
                <c:pt idx="5">
                  <c:v>R-20</c:v>
                </c:pt>
                <c:pt idx="6">
                  <c:v>R-22July29</c:v>
                </c:pt>
                <c:pt idx="7">
                  <c:v>R-20Oct13</c:v>
                </c:pt>
                <c:pt idx="8">
                  <c:v>R-8</c:v>
                </c:pt>
                <c:pt idx="9">
                  <c:v>R-13DJul29</c:v>
                </c:pt>
                <c:pt idx="10">
                  <c:v>R-18</c:v>
                </c:pt>
                <c:pt idx="11">
                  <c:v>R-18Oct13</c:v>
                </c:pt>
                <c:pt idx="12">
                  <c:v>R-22Oct13</c:v>
                </c:pt>
                <c:pt idx="13">
                  <c:v>R-7</c:v>
                </c:pt>
                <c:pt idx="14">
                  <c:v>R-13DOct13</c:v>
                </c:pt>
                <c:pt idx="15">
                  <c:v>R-12</c:v>
                </c:pt>
                <c:pt idx="16">
                  <c:v>R-21Oct13</c:v>
                </c:pt>
                <c:pt idx="17">
                  <c:v>R-10</c:v>
                </c:pt>
                <c:pt idx="18">
                  <c:v>R-11</c:v>
                </c:pt>
                <c:pt idx="19">
                  <c:v>R-21July29</c:v>
                </c:pt>
                <c:pt idx="20">
                  <c:v>Wash Well</c:v>
                </c:pt>
              </c:strCache>
            </c:strRef>
          </c:cat>
          <c:val>
            <c:numRef>
              <c:f>Compare!$B$10:$V$10</c:f>
              <c:numCache>
                <c:formatCode>General</c:formatCode>
                <c:ptCount val="21"/>
                <c:pt idx="0">
                  <c:v>1.41</c:v>
                </c:pt>
                <c:pt idx="1">
                  <c:v>2.3899999999999997</c:v>
                </c:pt>
                <c:pt idx="2">
                  <c:v>1.27</c:v>
                </c:pt>
                <c:pt idx="3">
                  <c:v>-0.66000000000000059</c:v>
                </c:pt>
                <c:pt idx="4">
                  <c:v>1.3900000000000001</c:v>
                </c:pt>
                <c:pt idx="5">
                  <c:v>-4.0000000000000022E-2</c:v>
                </c:pt>
                <c:pt idx="6">
                  <c:v>1.139999999999999</c:v>
                </c:pt>
                <c:pt idx="7">
                  <c:v>2.4099999999999997</c:v>
                </c:pt>
                <c:pt idx="8">
                  <c:v>-0.13</c:v>
                </c:pt>
                <c:pt idx="9">
                  <c:v>1.27</c:v>
                </c:pt>
                <c:pt idx="10">
                  <c:v>-0.64000000000000046</c:v>
                </c:pt>
                <c:pt idx="11">
                  <c:v>1.31</c:v>
                </c:pt>
                <c:pt idx="12">
                  <c:v>1.21</c:v>
                </c:pt>
                <c:pt idx="13">
                  <c:v>-0.56000000000000005</c:v>
                </c:pt>
                <c:pt idx="14">
                  <c:v>1.24</c:v>
                </c:pt>
                <c:pt idx="15">
                  <c:v>-2.59</c:v>
                </c:pt>
                <c:pt idx="16">
                  <c:v>0.59</c:v>
                </c:pt>
                <c:pt idx="17">
                  <c:v>-2.44</c:v>
                </c:pt>
                <c:pt idx="18">
                  <c:v>-2.59</c:v>
                </c:pt>
                <c:pt idx="19">
                  <c:v>0.60000000000000042</c:v>
                </c:pt>
                <c:pt idx="20">
                  <c:v>-2.25</c:v>
                </c:pt>
              </c:numCache>
            </c:numRef>
          </c:val>
        </c:ser>
        <c:ser>
          <c:idx val="1"/>
          <c:order val="1"/>
          <c:tx>
            <c:v>Calcite</c:v>
          </c:tx>
          <c:spPr>
            <a:ln>
              <a:noFill/>
            </a:ln>
          </c:spPr>
          <c:cat>
            <c:strRef>
              <c:f>Compare!$B$1:$V$1</c:f>
              <c:strCache>
                <c:ptCount val="21"/>
                <c:pt idx="0">
                  <c:v>R-9DJul29</c:v>
                </c:pt>
                <c:pt idx="1">
                  <c:v>R-20July29</c:v>
                </c:pt>
                <c:pt idx="2">
                  <c:v>R-18Jul29</c:v>
                </c:pt>
                <c:pt idx="3">
                  <c:v>R-9D</c:v>
                </c:pt>
                <c:pt idx="4">
                  <c:v>R-9DOct13</c:v>
                </c:pt>
                <c:pt idx="5">
                  <c:v>R-20</c:v>
                </c:pt>
                <c:pt idx="6">
                  <c:v>R-22July29</c:v>
                </c:pt>
                <c:pt idx="7">
                  <c:v>R-20Oct13</c:v>
                </c:pt>
                <c:pt idx="8">
                  <c:v>R-8</c:v>
                </c:pt>
                <c:pt idx="9">
                  <c:v>R-13DJul29</c:v>
                </c:pt>
                <c:pt idx="10">
                  <c:v>R-18</c:v>
                </c:pt>
                <c:pt idx="11">
                  <c:v>R-18Oct13</c:v>
                </c:pt>
                <c:pt idx="12">
                  <c:v>R-22Oct13</c:v>
                </c:pt>
                <c:pt idx="13">
                  <c:v>R-7</c:v>
                </c:pt>
                <c:pt idx="14">
                  <c:v>R-13DOct13</c:v>
                </c:pt>
                <c:pt idx="15">
                  <c:v>R-12</c:v>
                </c:pt>
                <c:pt idx="16">
                  <c:v>R-21Oct13</c:v>
                </c:pt>
                <c:pt idx="17">
                  <c:v>R-10</c:v>
                </c:pt>
                <c:pt idx="18">
                  <c:v>R-11</c:v>
                </c:pt>
                <c:pt idx="19">
                  <c:v>R-21July29</c:v>
                </c:pt>
                <c:pt idx="20">
                  <c:v>Wash Well</c:v>
                </c:pt>
              </c:strCache>
            </c:strRef>
          </c:cat>
          <c:val>
            <c:numRef>
              <c:f>Compare!$B$5:$V$5</c:f>
              <c:numCache>
                <c:formatCode>General</c:formatCode>
                <c:ptCount val="21"/>
                <c:pt idx="0">
                  <c:v>1.9800000000000009</c:v>
                </c:pt>
                <c:pt idx="1">
                  <c:v>2.7</c:v>
                </c:pt>
                <c:pt idx="2">
                  <c:v>1.85</c:v>
                </c:pt>
                <c:pt idx="3">
                  <c:v>0.68</c:v>
                </c:pt>
                <c:pt idx="4">
                  <c:v>3.06</c:v>
                </c:pt>
                <c:pt idx="5">
                  <c:v>0.34</c:v>
                </c:pt>
                <c:pt idx="6">
                  <c:v>2.44</c:v>
                </c:pt>
                <c:pt idx="7">
                  <c:v>3.08</c:v>
                </c:pt>
                <c:pt idx="8">
                  <c:v>0.46</c:v>
                </c:pt>
                <c:pt idx="9">
                  <c:v>1.79</c:v>
                </c:pt>
                <c:pt idx="10">
                  <c:v>2.0000000000000011E-2</c:v>
                </c:pt>
                <c:pt idx="11">
                  <c:v>2.5</c:v>
                </c:pt>
                <c:pt idx="12">
                  <c:v>2.75</c:v>
                </c:pt>
                <c:pt idx="13">
                  <c:v>0.19</c:v>
                </c:pt>
                <c:pt idx="14">
                  <c:v>2</c:v>
                </c:pt>
                <c:pt idx="15">
                  <c:v>0.13</c:v>
                </c:pt>
                <c:pt idx="16">
                  <c:v>1.81</c:v>
                </c:pt>
                <c:pt idx="17">
                  <c:v>0.26</c:v>
                </c:pt>
                <c:pt idx="18">
                  <c:v>0.13</c:v>
                </c:pt>
                <c:pt idx="19">
                  <c:v>2.0299999999999998</c:v>
                </c:pt>
                <c:pt idx="20">
                  <c:v>0.3500000000000002</c:v>
                </c:pt>
              </c:numCache>
            </c:numRef>
          </c:val>
        </c:ser>
        <c:ser>
          <c:idx val="2"/>
          <c:order val="2"/>
          <c:tx>
            <c:v>Dolomite</c:v>
          </c:tx>
          <c:spPr>
            <a:ln>
              <a:noFill/>
            </a:ln>
          </c:spPr>
          <c:cat>
            <c:strRef>
              <c:f>Compare!$B$1:$V$1</c:f>
              <c:strCache>
                <c:ptCount val="21"/>
                <c:pt idx="0">
                  <c:v>R-9DJul29</c:v>
                </c:pt>
                <c:pt idx="1">
                  <c:v>R-20July29</c:v>
                </c:pt>
                <c:pt idx="2">
                  <c:v>R-18Jul29</c:v>
                </c:pt>
                <c:pt idx="3">
                  <c:v>R-9D</c:v>
                </c:pt>
                <c:pt idx="4">
                  <c:v>R-9DOct13</c:v>
                </c:pt>
                <c:pt idx="5">
                  <c:v>R-20</c:v>
                </c:pt>
                <c:pt idx="6">
                  <c:v>R-22July29</c:v>
                </c:pt>
                <c:pt idx="7">
                  <c:v>R-20Oct13</c:v>
                </c:pt>
                <c:pt idx="8">
                  <c:v>R-8</c:v>
                </c:pt>
                <c:pt idx="9">
                  <c:v>R-13DJul29</c:v>
                </c:pt>
                <c:pt idx="10">
                  <c:v>R-18</c:v>
                </c:pt>
                <c:pt idx="11">
                  <c:v>R-18Oct13</c:v>
                </c:pt>
                <c:pt idx="12">
                  <c:v>R-22Oct13</c:v>
                </c:pt>
                <c:pt idx="13">
                  <c:v>R-7</c:v>
                </c:pt>
                <c:pt idx="14">
                  <c:v>R-13DOct13</c:v>
                </c:pt>
                <c:pt idx="15">
                  <c:v>R-12</c:v>
                </c:pt>
                <c:pt idx="16">
                  <c:v>R-21Oct13</c:v>
                </c:pt>
                <c:pt idx="17">
                  <c:v>R-10</c:v>
                </c:pt>
                <c:pt idx="18">
                  <c:v>R-11</c:v>
                </c:pt>
                <c:pt idx="19">
                  <c:v>R-21July29</c:v>
                </c:pt>
                <c:pt idx="20">
                  <c:v>Wash Well</c:v>
                </c:pt>
              </c:strCache>
            </c:strRef>
          </c:cat>
          <c:val>
            <c:numRef>
              <c:f>Compare!$B$7:$V$7</c:f>
              <c:numCache>
                <c:formatCode>General</c:formatCode>
                <c:ptCount val="21"/>
                <c:pt idx="0">
                  <c:v>2.77</c:v>
                </c:pt>
                <c:pt idx="1">
                  <c:v>4.37</c:v>
                </c:pt>
                <c:pt idx="2">
                  <c:v>2.58</c:v>
                </c:pt>
                <c:pt idx="3">
                  <c:v>0.45</c:v>
                </c:pt>
                <c:pt idx="4">
                  <c:v>4.92</c:v>
                </c:pt>
                <c:pt idx="5">
                  <c:v>-1.0000000000000005E-2</c:v>
                </c:pt>
                <c:pt idx="6">
                  <c:v>3.52</c:v>
                </c:pt>
                <c:pt idx="7">
                  <c:v>5.18</c:v>
                </c:pt>
                <c:pt idx="8">
                  <c:v>0.05</c:v>
                </c:pt>
                <c:pt idx="9">
                  <c:v>2.5</c:v>
                </c:pt>
                <c:pt idx="10">
                  <c:v>-1.3</c:v>
                </c:pt>
                <c:pt idx="11">
                  <c:v>3.9</c:v>
                </c:pt>
                <c:pt idx="12">
                  <c:v>4.1099999999999985</c:v>
                </c:pt>
                <c:pt idx="13">
                  <c:v>-0.54</c:v>
                </c:pt>
                <c:pt idx="14">
                  <c:v>2.74</c:v>
                </c:pt>
                <c:pt idx="15">
                  <c:v>-0.4800000000000002</c:v>
                </c:pt>
                <c:pt idx="16">
                  <c:v>2.3499999999999988</c:v>
                </c:pt>
                <c:pt idx="17">
                  <c:v>-0.27</c:v>
                </c:pt>
                <c:pt idx="18">
                  <c:v>-0.4800000000000002</c:v>
                </c:pt>
                <c:pt idx="19">
                  <c:v>2.77</c:v>
                </c:pt>
              </c:numCache>
            </c:numRef>
          </c:val>
        </c:ser>
        <c:marker val="1"/>
        <c:axId val="67264512"/>
        <c:axId val="67266048"/>
      </c:lineChart>
      <c:lineChart>
        <c:grouping val="standard"/>
        <c:ser>
          <c:idx val="7"/>
          <c:order val="3"/>
          <c:tx>
            <c:v>pH</c:v>
          </c:tx>
          <c:spPr>
            <a:ln>
              <a:solidFill>
                <a:schemeClr val="tx1"/>
              </a:solidFill>
            </a:ln>
          </c:spPr>
          <c:marker>
            <c:symbol val="none"/>
          </c:marker>
          <c:cat>
            <c:strRef>
              <c:f>Compare!$B$1:$V$1</c:f>
              <c:strCache>
                <c:ptCount val="21"/>
                <c:pt idx="0">
                  <c:v>R-9DJul29</c:v>
                </c:pt>
                <c:pt idx="1">
                  <c:v>R-20July29</c:v>
                </c:pt>
                <c:pt idx="2">
                  <c:v>R-18Jul29</c:v>
                </c:pt>
                <c:pt idx="3">
                  <c:v>R-9D</c:v>
                </c:pt>
                <c:pt idx="4">
                  <c:v>R-9DOct13</c:v>
                </c:pt>
                <c:pt idx="5">
                  <c:v>R-20</c:v>
                </c:pt>
                <c:pt idx="6">
                  <c:v>R-22July29</c:v>
                </c:pt>
                <c:pt idx="7">
                  <c:v>R-20Oct13</c:v>
                </c:pt>
                <c:pt idx="8">
                  <c:v>R-8</c:v>
                </c:pt>
                <c:pt idx="9">
                  <c:v>R-13DJul29</c:v>
                </c:pt>
                <c:pt idx="10">
                  <c:v>R-18</c:v>
                </c:pt>
                <c:pt idx="11">
                  <c:v>R-18Oct13</c:v>
                </c:pt>
                <c:pt idx="12">
                  <c:v>R-22Oct13</c:v>
                </c:pt>
                <c:pt idx="13">
                  <c:v>R-7</c:v>
                </c:pt>
                <c:pt idx="14">
                  <c:v>R-13DOct13</c:v>
                </c:pt>
                <c:pt idx="15">
                  <c:v>R-12</c:v>
                </c:pt>
                <c:pt idx="16">
                  <c:v>R-21Oct13</c:v>
                </c:pt>
                <c:pt idx="17">
                  <c:v>R-10</c:v>
                </c:pt>
                <c:pt idx="18">
                  <c:v>R-11</c:v>
                </c:pt>
                <c:pt idx="19">
                  <c:v>R-21July29</c:v>
                </c:pt>
                <c:pt idx="20">
                  <c:v>Wash Well</c:v>
                </c:pt>
              </c:strCache>
            </c:strRef>
          </c:cat>
          <c:val>
            <c:numRef>
              <c:f>Compare!$B$28:$V$28</c:f>
              <c:numCache>
                <c:formatCode>General</c:formatCode>
                <c:ptCount val="21"/>
                <c:pt idx="0">
                  <c:v>6.5</c:v>
                </c:pt>
                <c:pt idx="1">
                  <c:v>7.2700000000000014</c:v>
                </c:pt>
                <c:pt idx="2">
                  <c:v>7.35</c:v>
                </c:pt>
                <c:pt idx="3">
                  <c:v>7.4</c:v>
                </c:pt>
                <c:pt idx="4">
                  <c:v>7.59</c:v>
                </c:pt>
                <c:pt idx="5">
                  <c:v>7.6</c:v>
                </c:pt>
                <c:pt idx="6">
                  <c:v>7.73</c:v>
                </c:pt>
                <c:pt idx="7">
                  <c:v>7.8</c:v>
                </c:pt>
                <c:pt idx="8">
                  <c:v>7.8</c:v>
                </c:pt>
                <c:pt idx="9">
                  <c:v>7.81</c:v>
                </c:pt>
                <c:pt idx="10">
                  <c:v>7.9</c:v>
                </c:pt>
                <c:pt idx="11">
                  <c:v>7.9300000000000024</c:v>
                </c:pt>
                <c:pt idx="12">
                  <c:v>7.98</c:v>
                </c:pt>
                <c:pt idx="13">
                  <c:v>8</c:v>
                </c:pt>
                <c:pt idx="14">
                  <c:v>8.0400000000000009</c:v>
                </c:pt>
                <c:pt idx="15">
                  <c:v>8.2000000000000011</c:v>
                </c:pt>
                <c:pt idx="16">
                  <c:v>8.3800000000000008</c:v>
                </c:pt>
                <c:pt idx="17">
                  <c:v>8.4</c:v>
                </c:pt>
                <c:pt idx="18">
                  <c:v>8.5</c:v>
                </c:pt>
                <c:pt idx="19">
                  <c:v>8.56</c:v>
                </c:pt>
                <c:pt idx="20">
                  <c:v>8.8000000000000007</c:v>
                </c:pt>
              </c:numCache>
            </c:numRef>
          </c:val>
        </c:ser>
        <c:marker val="1"/>
        <c:axId val="67274240"/>
        <c:axId val="67267968"/>
      </c:lineChart>
      <c:catAx>
        <c:axId val="67264512"/>
        <c:scaling>
          <c:orientation val="minMax"/>
        </c:scaling>
        <c:axPos val="b"/>
        <c:tickLblPos val="nextTo"/>
        <c:txPr>
          <a:bodyPr/>
          <a:lstStyle/>
          <a:p>
            <a:pPr>
              <a:defRPr sz="1200"/>
            </a:pPr>
            <a:endParaRPr lang="en-US"/>
          </a:p>
        </c:txPr>
        <c:crossAx val="67266048"/>
        <c:crossesAt val="-3"/>
        <c:auto val="1"/>
        <c:lblAlgn val="ctr"/>
        <c:lblOffset val="100"/>
      </c:catAx>
      <c:valAx>
        <c:axId val="67266048"/>
        <c:scaling>
          <c:orientation val="minMax"/>
        </c:scaling>
        <c:axPos val="l"/>
        <c:majorGridlines/>
        <c:title>
          <c:tx>
            <c:rich>
              <a:bodyPr rot="-5400000" vert="horz"/>
              <a:lstStyle/>
              <a:p>
                <a:pPr>
                  <a:defRPr sz="1200"/>
                </a:pPr>
                <a:r>
                  <a:rPr lang="en-US" sz="1200"/>
                  <a:t>SI</a:t>
                </a:r>
              </a:p>
            </c:rich>
          </c:tx>
          <c:layout/>
        </c:title>
        <c:numFmt formatCode="General" sourceLinked="1"/>
        <c:tickLblPos val="nextTo"/>
        <c:txPr>
          <a:bodyPr/>
          <a:lstStyle/>
          <a:p>
            <a:pPr>
              <a:defRPr sz="1200"/>
            </a:pPr>
            <a:endParaRPr lang="en-US"/>
          </a:p>
        </c:txPr>
        <c:crossAx val="67264512"/>
        <c:crosses val="autoZero"/>
        <c:crossBetween val="between"/>
      </c:valAx>
      <c:valAx>
        <c:axId val="67267968"/>
        <c:scaling>
          <c:orientation val="minMax"/>
          <c:max val="9"/>
          <c:min val="6"/>
        </c:scaling>
        <c:axPos val="r"/>
        <c:title>
          <c:tx>
            <c:rich>
              <a:bodyPr rot="-5400000" vert="horz"/>
              <a:lstStyle/>
              <a:p>
                <a:pPr>
                  <a:defRPr sz="1200"/>
                </a:pPr>
                <a:r>
                  <a:rPr lang="en-US" sz="1200"/>
                  <a:t>pH</a:t>
                </a:r>
              </a:p>
            </c:rich>
          </c:tx>
          <c:layout/>
        </c:title>
        <c:numFmt formatCode="General" sourceLinked="1"/>
        <c:tickLblPos val="nextTo"/>
        <c:txPr>
          <a:bodyPr/>
          <a:lstStyle/>
          <a:p>
            <a:pPr>
              <a:defRPr sz="1200"/>
            </a:pPr>
            <a:endParaRPr lang="en-US"/>
          </a:p>
        </c:txPr>
        <c:crossAx val="67274240"/>
        <c:crosses val="max"/>
        <c:crossBetween val="between"/>
        <c:majorUnit val="1"/>
      </c:valAx>
      <c:catAx>
        <c:axId val="67274240"/>
        <c:scaling>
          <c:orientation val="minMax"/>
        </c:scaling>
        <c:delete val="1"/>
        <c:axPos val="b"/>
        <c:tickLblPos val="none"/>
        <c:crossAx val="67267968"/>
        <c:crosses val="autoZero"/>
        <c:auto val="1"/>
        <c:lblAlgn val="ctr"/>
        <c:lblOffset val="100"/>
      </c:catAx>
    </c:plotArea>
    <c:legend>
      <c:legendPos val="r"/>
      <c:layout/>
      <c:txPr>
        <a:bodyPr/>
        <a:lstStyle/>
        <a:p>
          <a:pPr>
            <a:defRPr sz="12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v>uncontaminated</c:v>
          </c:tx>
          <c:spPr>
            <a:ln w="28575">
              <a:noFill/>
            </a:ln>
          </c:spPr>
          <c:marker>
            <c:symbol val="diamond"/>
            <c:size val="2"/>
          </c:marker>
          <c:xVal>
            <c:numRef>
              <c:f>'uncontaminated sites'!$AM$2:$AM$2926</c:f>
              <c:numCache>
                <c:formatCode>General</c:formatCode>
                <c:ptCount val="2925"/>
                <c:pt idx="0">
                  <c:v>13.902600000000024</c:v>
                </c:pt>
                <c:pt idx="1">
                  <c:v>14.5512</c:v>
                </c:pt>
                <c:pt idx="2">
                  <c:v>14.6922</c:v>
                </c:pt>
                <c:pt idx="3">
                  <c:v>23.518799999999924</c:v>
                </c:pt>
                <c:pt idx="4">
                  <c:v>29.327999999999999</c:v>
                </c:pt>
                <c:pt idx="5">
                  <c:v>6.5423999999999998</c:v>
                </c:pt>
                <c:pt idx="6">
                  <c:v>4.7939999999999996</c:v>
                </c:pt>
                <c:pt idx="7">
                  <c:v>27.917999999999999</c:v>
                </c:pt>
                <c:pt idx="8">
                  <c:v>26.705399999999909</c:v>
                </c:pt>
                <c:pt idx="9">
                  <c:v>28.481999999999982</c:v>
                </c:pt>
                <c:pt idx="10">
                  <c:v>14.382000000000026</c:v>
                </c:pt>
                <c:pt idx="11">
                  <c:v>31.02</c:v>
                </c:pt>
                <c:pt idx="12">
                  <c:v>3.7223999999999999</c:v>
                </c:pt>
                <c:pt idx="13">
                  <c:v>107.16</c:v>
                </c:pt>
                <c:pt idx="14">
                  <c:v>115.61999999999999</c:v>
                </c:pt>
                <c:pt idx="15">
                  <c:v>33.839999999999996</c:v>
                </c:pt>
                <c:pt idx="16">
                  <c:v>4.2018000000000004</c:v>
                </c:pt>
                <c:pt idx="17">
                  <c:v>98.982000000000014</c:v>
                </c:pt>
                <c:pt idx="18">
                  <c:v>5.64</c:v>
                </c:pt>
                <c:pt idx="19">
                  <c:v>100.67399999999998</c:v>
                </c:pt>
                <c:pt idx="20">
                  <c:v>3.8351999999999977</c:v>
                </c:pt>
                <c:pt idx="21">
                  <c:v>104.34</c:v>
                </c:pt>
                <c:pt idx="22">
                  <c:v>3.7787999999999999</c:v>
                </c:pt>
                <c:pt idx="23">
                  <c:v>5.9219999999999997</c:v>
                </c:pt>
                <c:pt idx="24">
                  <c:v>103.776</c:v>
                </c:pt>
                <c:pt idx="25">
                  <c:v>2.6789999999999998</c:v>
                </c:pt>
                <c:pt idx="26">
                  <c:v>1.41</c:v>
                </c:pt>
                <c:pt idx="27">
                  <c:v>6.4860000000000024</c:v>
                </c:pt>
                <c:pt idx="28">
                  <c:v>4.2582000000000004</c:v>
                </c:pt>
                <c:pt idx="29">
                  <c:v>5.7245999999999855</c:v>
                </c:pt>
                <c:pt idx="30">
                  <c:v>3.3275999999999999</c:v>
                </c:pt>
                <c:pt idx="31">
                  <c:v>10.687800000000001</c:v>
                </c:pt>
                <c:pt idx="32">
                  <c:v>3.948</c:v>
                </c:pt>
                <c:pt idx="33">
                  <c:v>5.6681999999999855</c:v>
                </c:pt>
                <c:pt idx="34">
                  <c:v>7.0782000000000034</c:v>
                </c:pt>
                <c:pt idx="35">
                  <c:v>3.3557999999999977</c:v>
                </c:pt>
                <c:pt idx="36">
                  <c:v>6.2039999999999997</c:v>
                </c:pt>
                <c:pt idx="37">
                  <c:v>14.1846</c:v>
                </c:pt>
                <c:pt idx="38">
                  <c:v>5.8937999999999997</c:v>
                </c:pt>
                <c:pt idx="39">
                  <c:v>3.1865999999999999</c:v>
                </c:pt>
                <c:pt idx="40">
                  <c:v>3.1019999999999999</c:v>
                </c:pt>
                <c:pt idx="41">
                  <c:v>2.5097999999999998</c:v>
                </c:pt>
                <c:pt idx="42">
                  <c:v>4.2300000000000004</c:v>
                </c:pt>
                <c:pt idx="43">
                  <c:v>6.2039999999999997</c:v>
                </c:pt>
                <c:pt idx="44">
                  <c:v>5.8092000000000024</c:v>
                </c:pt>
                <c:pt idx="45">
                  <c:v>2.82</c:v>
                </c:pt>
                <c:pt idx="46">
                  <c:v>15.989400000000026</c:v>
                </c:pt>
                <c:pt idx="47">
                  <c:v>16.63800000000003</c:v>
                </c:pt>
                <c:pt idx="48">
                  <c:v>17.483999999999956</c:v>
                </c:pt>
                <c:pt idx="49">
                  <c:v>20.388599999999908</c:v>
                </c:pt>
                <c:pt idx="50">
                  <c:v>2.5943999999999998</c:v>
                </c:pt>
                <c:pt idx="51">
                  <c:v>17.201999999999988</c:v>
                </c:pt>
                <c:pt idx="52">
                  <c:v>2.5943999999999998</c:v>
                </c:pt>
                <c:pt idx="53">
                  <c:v>16.976399999999956</c:v>
                </c:pt>
                <c:pt idx="54">
                  <c:v>21.150000000000031</c:v>
                </c:pt>
                <c:pt idx="55">
                  <c:v>5.9219999999999997</c:v>
                </c:pt>
                <c:pt idx="56">
                  <c:v>19.739999999999988</c:v>
                </c:pt>
                <c:pt idx="57">
                  <c:v>16.891800000000035</c:v>
                </c:pt>
                <c:pt idx="58">
                  <c:v>2.2842000000000002</c:v>
                </c:pt>
                <c:pt idx="59">
                  <c:v>21.431999999999999</c:v>
                </c:pt>
                <c:pt idx="60">
                  <c:v>21.150000000000031</c:v>
                </c:pt>
                <c:pt idx="61">
                  <c:v>3.0173999999999999</c:v>
                </c:pt>
                <c:pt idx="62">
                  <c:v>2.6789999999999998</c:v>
                </c:pt>
                <c:pt idx="63">
                  <c:v>2.82</c:v>
                </c:pt>
                <c:pt idx="64">
                  <c:v>20.783399999999908</c:v>
                </c:pt>
                <c:pt idx="65">
                  <c:v>2.2278000000000002</c:v>
                </c:pt>
                <c:pt idx="66">
                  <c:v>21.150000000000031</c:v>
                </c:pt>
                <c:pt idx="67">
                  <c:v>32.994</c:v>
                </c:pt>
                <c:pt idx="68">
                  <c:v>2.7072000000000012</c:v>
                </c:pt>
                <c:pt idx="69">
                  <c:v>20.021999999999988</c:v>
                </c:pt>
                <c:pt idx="70">
                  <c:v>3.6659999999999999</c:v>
                </c:pt>
                <c:pt idx="71">
                  <c:v>17.173800000000035</c:v>
                </c:pt>
                <c:pt idx="72">
                  <c:v>2.5379999999999998</c:v>
                </c:pt>
                <c:pt idx="73">
                  <c:v>2.6507999999999998</c:v>
                </c:pt>
                <c:pt idx="74">
                  <c:v>32.712000000000003</c:v>
                </c:pt>
                <c:pt idx="75">
                  <c:v>8.7420000000000009</c:v>
                </c:pt>
                <c:pt idx="76">
                  <c:v>32.43</c:v>
                </c:pt>
                <c:pt idx="77">
                  <c:v>3.3839999999999999</c:v>
                </c:pt>
                <c:pt idx="78">
                  <c:v>34.403999999999996</c:v>
                </c:pt>
                <c:pt idx="79">
                  <c:v>3.3839999999999999</c:v>
                </c:pt>
                <c:pt idx="80">
                  <c:v>3.1019999999999999</c:v>
                </c:pt>
                <c:pt idx="81">
                  <c:v>3.6659999999999999</c:v>
                </c:pt>
                <c:pt idx="82">
                  <c:v>2.2842000000000002</c:v>
                </c:pt>
                <c:pt idx="83">
                  <c:v>3.2993999999999999</c:v>
                </c:pt>
                <c:pt idx="84">
                  <c:v>2.3969999999999967</c:v>
                </c:pt>
                <c:pt idx="85">
                  <c:v>3.6659999999999999</c:v>
                </c:pt>
                <c:pt idx="86">
                  <c:v>2.82</c:v>
                </c:pt>
                <c:pt idx="87">
                  <c:v>2.5661999999999998</c:v>
                </c:pt>
                <c:pt idx="88">
                  <c:v>10.152000000000022</c:v>
                </c:pt>
                <c:pt idx="89">
                  <c:v>3.4967999999999977</c:v>
                </c:pt>
                <c:pt idx="90">
                  <c:v>3.7223999999999999</c:v>
                </c:pt>
                <c:pt idx="95">
                  <c:v>34.686</c:v>
                </c:pt>
                <c:pt idx="96">
                  <c:v>11.167200000000001</c:v>
                </c:pt>
                <c:pt idx="97">
                  <c:v>42.864000000000004</c:v>
                </c:pt>
                <c:pt idx="99">
                  <c:v>21.431999999999999</c:v>
                </c:pt>
                <c:pt idx="100">
                  <c:v>44.556000000000004</c:v>
                </c:pt>
                <c:pt idx="101">
                  <c:v>36.660000000000011</c:v>
                </c:pt>
                <c:pt idx="103">
                  <c:v>40.608000000000011</c:v>
                </c:pt>
                <c:pt idx="104">
                  <c:v>24.844200000000001</c:v>
                </c:pt>
                <c:pt idx="105">
                  <c:v>29.045999999999982</c:v>
                </c:pt>
                <c:pt idx="106">
                  <c:v>26.423399999999909</c:v>
                </c:pt>
                <c:pt idx="108">
                  <c:v>29.327999999999999</c:v>
                </c:pt>
                <c:pt idx="109">
                  <c:v>39.198000000000121</c:v>
                </c:pt>
                <c:pt idx="110">
                  <c:v>19.542599999999904</c:v>
                </c:pt>
                <c:pt idx="111">
                  <c:v>13.902600000000024</c:v>
                </c:pt>
                <c:pt idx="112">
                  <c:v>2.9327999999999967</c:v>
                </c:pt>
                <c:pt idx="113">
                  <c:v>3.7223999999999999</c:v>
                </c:pt>
                <c:pt idx="114">
                  <c:v>3.9197999999999977</c:v>
                </c:pt>
                <c:pt idx="115">
                  <c:v>12.238799999999999</c:v>
                </c:pt>
                <c:pt idx="116">
                  <c:v>3.8633999999999999</c:v>
                </c:pt>
                <c:pt idx="117">
                  <c:v>3.9197999999999977</c:v>
                </c:pt>
                <c:pt idx="118">
                  <c:v>4.1171999999999844</c:v>
                </c:pt>
                <c:pt idx="119">
                  <c:v>3.1301999999999999</c:v>
                </c:pt>
                <c:pt idx="120">
                  <c:v>3.4403999999999999</c:v>
                </c:pt>
                <c:pt idx="121">
                  <c:v>3.6095999999999999</c:v>
                </c:pt>
                <c:pt idx="122">
                  <c:v>3.1301999999999999</c:v>
                </c:pt>
                <c:pt idx="123">
                  <c:v>3.3557999999999977</c:v>
                </c:pt>
                <c:pt idx="124">
                  <c:v>3.9197999999999977</c:v>
                </c:pt>
                <c:pt idx="125">
                  <c:v>4.2300000000000004</c:v>
                </c:pt>
                <c:pt idx="126">
                  <c:v>3.3275999999999999</c:v>
                </c:pt>
                <c:pt idx="127">
                  <c:v>3.5813999999999999</c:v>
                </c:pt>
                <c:pt idx="128">
                  <c:v>3.8915999999999977</c:v>
                </c:pt>
                <c:pt idx="129">
                  <c:v>3.6941999999999999</c:v>
                </c:pt>
                <c:pt idx="131">
                  <c:v>2.9327999999999967</c:v>
                </c:pt>
                <c:pt idx="132">
                  <c:v>3.1301999999999999</c:v>
                </c:pt>
                <c:pt idx="133">
                  <c:v>3.5813999999999999</c:v>
                </c:pt>
                <c:pt idx="134">
                  <c:v>3.2993999999999999</c:v>
                </c:pt>
                <c:pt idx="135">
                  <c:v>2.9327999999999967</c:v>
                </c:pt>
                <c:pt idx="136">
                  <c:v>3.5249999999999999</c:v>
                </c:pt>
                <c:pt idx="137">
                  <c:v>3.0455999999999999</c:v>
                </c:pt>
                <c:pt idx="138">
                  <c:v>3.2711999999999999</c:v>
                </c:pt>
                <c:pt idx="139">
                  <c:v>3.2711999999999999</c:v>
                </c:pt>
                <c:pt idx="140">
                  <c:v>3.1301999999999999</c:v>
                </c:pt>
                <c:pt idx="141">
                  <c:v>3.5249999999999999</c:v>
                </c:pt>
                <c:pt idx="142">
                  <c:v>14.240999999999998</c:v>
                </c:pt>
                <c:pt idx="143">
                  <c:v>3.3275999999999999</c:v>
                </c:pt>
                <c:pt idx="144">
                  <c:v>3.3557999999999977</c:v>
                </c:pt>
                <c:pt idx="145">
                  <c:v>32.712000000000003</c:v>
                </c:pt>
                <c:pt idx="146">
                  <c:v>3.6095999999999999</c:v>
                </c:pt>
                <c:pt idx="147">
                  <c:v>17.201999999999988</c:v>
                </c:pt>
                <c:pt idx="148">
                  <c:v>16.581599999999955</c:v>
                </c:pt>
                <c:pt idx="149">
                  <c:v>31.584</c:v>
                </c:pt>
                <c:pt idx="150">
                  <c:v>33.276000000000003</c:v>
                </c:pt>
                <c:pt idx="151">
                  <c:v>13.4232</c:v>
                </c:pt>
                <c:pt idx="152">
                  <c:v>17.59680000000003</c:v>
                </c:pt>
                <c:pt idx="153">
                  <c:v>16.07400000000003</c:v>
                </c:pt>
                <c:pt idx="154">
                  <c:v>3.5249999999999999</c:v>
                </c:pt>
                <c:pt idx="155">
                  <c:v>14.664</c:v>
                </c:pt>
                <c:pt idx="156">
                  <c:v>3.2711999999999999</c:v>
                </c:pt>
                <c:pt idx="157">
                  <c:v>32.712000000000003</c:v>
                </c:pt>
                <c:pt idx="158">
                  <c:v>14.6076</c:v>
                </c:pt>
                <c:pt idx="159">
                  <c:v>35.25</c:v>
                </c:pt>
                <c:pt idx="160">
                  <c:v>15.1998</c:v>
                </c:pt>
                <c:pt idx="161">
                  <c:v>16.948199999999904</c:v>
                </c:pt>
                <c:pt idx="162">
                  <c:v>34.403999999999996</c:v>
                </c:pt>
                <c:pt idx="163">
                  <c:v>32.43</c:v>
                </c:pt>
                <c:pt idx="164">
                  <c:v>22.419</c:v>
                </c:pt>
                <c:pt idx="165">
                  <c:v>15.1152</c:v>
                </c:pt>
                <c:pt idx="167">
                  <c:v>14.015400000000026</c:v>
                </c:pt>
                <c:pt idx="168">
                  <c:v>6.5706000000000024</c:v>
                </c:pt>
                <c:pt idx="169">
                  <c:v>32.994</c:v>
                </c:pt>
                <c:pt idx="170">
                  <c:v>34.122000000000121</c:v>
                </c:pt>
                <c:pt idx="171">
                  <c:v>6.0629999999999855</c:v>
                </c:pt>
                <c:pt idx="172">
                  <c:v>14.1</c:v>
                </c:pt>
                <c:pt idx="173">
                  <c:v>3.8915999999999977</c:v>
                </c:pt>
                <c:pt idx="175">
                  <c:v>33.839999999999996</c:v>
                </c:pt>
                <c:pt idx="176">
                  <c:v>6.1193999999999997</c:v>
                </c:pt>
                <c:pt idx="177">
                  <c:v>34.968000000000011</c:v>
                </c:pt>
                <c:pt idx="178">
                  <c:v>33.276000000000003</c:v>
                </c:pt>
                <c:pt idx="179">
                  <c:v>14.6076</c:v>
                </c:pt>
                <c:pt idx="180">
                  <c:v>4.0890000000000004</c:v>
                </c:pt>
                <c:pt idx="181">
                  <c:v>16.6662</c:v>
                </c:pt>
                <c:pt idx="182">
                  <c:v>6.1757999999999997</c:v>
                </c:pt>
                <c:pt idx="183">
                  <c:v>36.378</c:v>
                </c:pt>
                <c:pt idx="184">
                  <c:v>21.77039999999992</c:v>
                </c:pt>
                <c:pt idx="185">
                  <c:v>14.4948</c:v>
                </c:pt>
                <c:pt idx="186">
                  <c:v>4.5966000000000014</c:v>
                </c:pt>
                <c:pt idx="187">
                  <c:v>6.1475999999999855</c:v>
                </c:pt>
                <c:pt idx="188">
                  <c:v>35.25</c:v>
                </c:pt>
                <c:pt idx="189">
                  <c:v>20.69879999999992</c:v>
                </c:pt>
                <c:pt idx="191">
                  <c:v>6.7116000000000033</c:v>
                </c:pt>
                <c:pt idx="192">
                  <c:v>6.1757999999999997</c:v>
                </c:pt>
                <c:pt idx="193">
                  <c:v>17.0046</c:v>
                </c:pt>
                <c:pt idx="194">
                  <c:v>6.2039999999999997</c:v>
                </c:pt>
                <c:pt idx="195">
                  <c:v>4.3145999999999844</c:v>
                </c:pt>
                <c:pt idx="196">
                  <c:v>14.1</c:v>
                </c:pt>
                <c:pt idx="198">
                  <c:v>34.122000000000121</c:v>
                </c:pt>
                <c:pt idx="199">
                  <c:v>20.69879999999992</c:v>
                </c:pt>
                <c:pt idx="200">
                  <c:v>6.6551999999999865</c:v>
                </c:pt>
                <c:pt idx="201">
                  <c:v>33.276000000000003</c:v>
                </c:pt>
                <c:pt idx="202">
                  <c:v>14.889600000000026</c:v>
                </c:pt>
                <c:pt idx="203">
                  <c:v>6.6551999999999865</c:v>
                </c:pt>
                <c:pt idx="204">
                  <c:v>21.037200000000031</c:v>
                </c:pt>
                <c:pt idx="205">
                  <c:v>5.8373999999999997</c:v>
                </c:pt>
                <c:pt idx="206">
                  <c:v>6.4577999999999998</c:v>
                </c:pt>
                <c:pt idx="207">
                  <c:v>6.2603999999999997</c:v>
                </c:pt>
                <c:pt idx="208">
                  <c:v>32.43</c:v>
                </c:pt>
                <c:pt idx="209">
                  <c:v>5.8655999999999855</c:v>
                </c:pt>
                <c:pt idx="210">
                  <c:v>3.7787999999999999</c:v>
                </c:pt>
                <c:pt idx="211">
                  <c:v>33.558</c:v>
                </c:pt>
                <c:pt idx="212">
                  <c:v>32.712000000000003</c:v>
                </c:pt>
                <c:pt idx="213">
                  <c:v>20.58599999999992</c:v>
                </c:pt>
                <c:pt idx="214">
                  <c:v>20.58599999999992</c:v>
                </c:pt>
                <c:pt idx="215">
                  <c:v>21.065399999999908</c:v>
                </c:pt>
                <c:pt idx="216">
                  <c:v>3.7505999999999999</c:v>
                </c:pt>
                <c:pt idx="217">
                  <c:v>6.7679999999999865</c:v>
                </c:pt>
                <c:pt idx="218">
                  <c:v>20.134799999999988</c:v>
                </c:pt>
                <c:pt idx="219">
                  <c:v>4.2582000000000004</c:v>
                </c:pt>
                <c:pt idx="220">
                  <c:v>4.1171999999999844</c:v>
                </c:pt>
                <c:pt idx="221">
                  <c:v>20.388599999999908</c:v>
                </c:pt>
                <c:pt idx="222">
                  <c:v>19.9938</c:v>
                </c:pt>
                <c:pt idx="223">
                  <c:v>21.54479999999992</c:v>
                </c:pt>
                <c:pt idx="224">
                  <c:v>5.8937999999999997</c:v>
                </c:pt>
                <c:pt idx="225">
                  <c:v>27.551400000000001</c:v>
                </c:pt>
                <c:pt idx="226">
                  <c:v>6.5987999999999998</c:v>
                </c:pt>
                <c:pt idx="227">
                  <c:v>21.3474</c:v>
                </c:pt>
                <c:pt idx="228">
                  <c:v>21.488399999999874</c:v>
                </c:pt>
                <c:pt idx="229">
                  <c:v>30.738</c:v>
                </c:pt>
                <c:pt idx="230">
                  <c:v>5.0196000000000014</c:v>
                </c:pt>
                <c:pt idx="231">
                  <c:v>4.2582000000000004</c:v>
                </c:pt>
                <c:pt idx="232">
                  <c:v>5.8937999999999997</c:v>
                </c:pt>
                <c:pt idx="233">
                  <c:v>3.9761999999999977</c:v>
                </c:pt>
                <c:pt idx="234">
                  <c:v>34.403999999999996</c:v>
                </c:pt>
                <c:pt idx="235">
                  <c:v>20.6706</c:v>
                </c:pt>
                <c:pt idx="236">
                  <c:v>3.9197999999999977</c:v>
                </c:pt>
                <c:pt idx="237">
                  <c:v>5.3016000000000014</c:v>
                </c:pt>
                <c:pt idx="238">
                  <c:v>5.8655999999999855</c:v>
                </c:pt>
                <c:pt idx="239">
                  <c:v>27.833400000000001</c:v>
                </c:pt>
                <c:pt idx="240">
                  <c:v>24.900599999999901</c:v>
                </c:pt>
                <c:pt idx="241">
                  <c:v>20.867999999999999</c:v>
                </c:pt>
                <c:pt idx="242">
                  <c:v>3.1301999999999999</c:v>
                </c:pt>
                <c:pt idx="243">
                  <c:v>20.388599999999908</c:v>
                </c:pt>
                <c:pt idx="244">
                  <c:v>4.6247999999999845</c:v>
                </c:pt>
                <c:pt idx="245">
                  <c:v>4.1171999999999844</c:v>
                </c:pt>
                <c:pt idx="246">
                  <c:v>20.58599999999992</c:v>
                </c:pt>
                <c:pt idx="247">
                  <c:v>34.968000000000011</c:v>
                </c:pt>
                <c:pt idx="248">
                  <c:v>4.5119999999999996</c:v>
                </c:pt>
                <c:pt idx="249">
                  <c:v>20.980799999999867</c:v>
                </c:pt>
                <c:pt idx="250">
                  <c:v>4.3145999999999844</c:v>
                </c:pt>
                <c:pt idx="251">
                  <c:v>3.0455999999999999</c:v>
                </c:pt>
                <c:pt idx="252">
                  <c:v>4.0043999999999995</c:v>
                </c:pt>
                <c:pt idx="253">
                  <c:v>3.8915999999999977</c:v>
                </c:pt>
                <c:pt idx="254">
                  <c:v>4.2018000000000004</c:v>
                </c:pt>
                <c:pt idx="255">
                  <c:v>3.8069999999999977</c:v>
                </c:pt>
                <c:pt idx="256">
                  <c:v>26.846399999999942</c:v>
                </c:pt>
                <c:pt idx="257">
                  <c:v>34.968000000000011</c:v>
                </c:pt>
                <c:pt idx="258">
                  <c:v>34.403999999999996</c:v>
                </c:pt>
                <c:pt idx="259">
                  <c:v>25.013400000000001</c:v>
                </c:pt>
                <c:pt idx="260">
                  <c:v>4.4838000000000013</c:v>
                </c:pt>
                <c:pt idx="261">
                  <c:v>27.833400000000001</c:v>
                </c:pt>
                <c:pt idx="262">
                  <c:v>26.423399999999909</c:v>
                </c:pt>
                <c:pt idx="263">
                  <c:v>27.438599999999909</c:v>
                </c:pt>
                <c:pt idx="264">
                  <c:v>27.438599999999909</c:v>
                </c:pt>
                <c:pt idx="265">
                  <c:v>31.302</c:v>
                </c:pt>
                <c:pt idx="266">
                  <c:v>25.549199999999928</c:v>
                </c:pt>
                <c:pt idx="267">
                  <c:v>30.174000000000031</c:v>
                </c:pt>
                <c:pt idx="273">
                  <c:v>14.1846</c:v>
                </c:pt>
                <c:pt idx="274">
                  <c:v>19.4298</c:v>
                </c:pt>
                <c:pt idx="275">
                  <c:v>20.58599999999992</c:v>
                </c:pt>
                <c:pt idx="371">
                  <c:v>7.1627999999999865</c:v>
                </c:pt>
                <c:pt idx="372">
                  <c:v>7.1627999999999865</c:v>
                </c:pt>
                <c:pt idx="373">
                  <c:v>6.4014000000000024</c:v>
                </c:pt>
                <c:pt idx="374">
                  <c:v>7.1345999999999865</c:v>
                </c:pt>
                <c:pt idx="375">
                  <c:v>7.5293999999999999</c:v>
                </c:pt>
                <c:pt idx="376">
                  <c:v>13.9872</c:v>
                </c:pt>
                <c:pt idx="377">
                  <c:v>14.128199999999998</c:v>
                </c:pt>
                <c:pt idx="378">
                  <c:v>2.5661999999999998</c:v>
                </c:pt>
                <c:pt idx="379">
                  <c:v>13.141199999999998</c:v>
                </c:pt>
                <c:pt idx="380">
                  <c:v>13.7052</c:v>
                </c:pt>
                <c:pt idx="381">
                  <c:v>6.2039999999999997</c:v>
                </c:pt>
                <c:pt idx="382">
                  <c:v>2.2842000000000002</c:v>
                </c:pt>
                <c:pt idx="383">
                  <c:v>6.7962000000000033</c:v>
                </c:pt>
                <c:pt idx="384">
                  <c:v>2.2559999999999998</c:v>
                </c:pt>
                <c:pt idx="385">
                  <c:v>5.6117999999999997</c:v>
                </c:pt>
                <c:pt idx="386">
                  <c:v>14.015400000000026</c:v>
                </c:pt>
                <c:pt idx="387">
                  <c:v>5.8092000000000024</c:v>
                </c:pt>
                <c:pt idx="388">
                  <c:v>6.7962000000000033</c:v>
                </c:pt>
                <c:pt idx="389">
                  <c:v>2.8763999999999967</c:v>
                </c:pt>
                <c:pt idx="390">
                  <c:v>2.1432000000000002</c:v>
                </c:pt>
                <c:pt idx="391">
                  <c:v>2.3405999999999998</c:v>
                </c:pt>
                <c:pt idx="392">
                  <c:v>2.1713999999999998</c:v>
                </c:pt>
                <c:pt idx="393">
                  <c:v>2.8763999999999967</c:v>
                </c:pt>
                <c:pt idx="394">
                  <c:v>2.1432000000000002</c:v>
                </c:pt>
                <c:pt idx="397">
                  <c:v>0.42300000000000032</c:v>
                </c:pt>
                <c:pt idx="398">
                  <c:v>0.45120000000000005</c:v>
                </c:pt>
                <c:pt idx="399">
                  <c:v>0.42300000000000032</c:v>
                </c:pt>
                <c:pt idx="400">
                  <c:v>0.36660000000000031</c:v>
                </c:pt>
                <c:pt idx="401">
                  <c:v>0.36660000000000031</c:v>
                </c:pt>
                <c:pt idx="402">
                  <c:v>0.45120000000000005</c:v>
                </c:pt>
                <c:pt idx="403">
                  <c:v>0.42300000000000032</c:v>
                </c:pt>
                <c:pt idx="404">
                  <c:v>0.47940000000000038</c:v>
                </c:pt>
                <c:pt idx="405">
                  <c:v>3.8915999999999977</c:v>
                </c:pt>
                <c:pt idx="406">
                  <c:v>3.7223999999999999</c:v>
                </c:pt>
                <c:pt idx="407">
                  <c:v>3.948</c:v>
                </c:pt>
                <c:pt idx="408">
                  <c:v>3.4403999999999999</c:v>
                </c:pt>
                <c:pt idx="409">
                  <c:v>2.1713999999999998</c:v>
                </c:pt>
                <c:pt idx="410">
                  <c:v>2.0021999999999998</c:v>
                </c:pt>
                <c:pt idx="411">
                  <c:v>1.8894</c:v>
                </c:pt>
                <c:pt idx="412">
                  <c:v>1.8894</c:v>
                </c:pt>
                <c:pt idx="413">
                  <c:v>0.36660000000000031</c:v>
                </c:pt>
                <c:pt idx="414">
                  <c:v>0.36660000000000031</c:v>
                </c:pt>
                <c:pt idx="415">
                  <c:v>0.39480000000000104</c:v>
                </c:pt>
                <c:pt idx="416">
                  <c:v>0.47940000000000038</c:v>
                </c:pt>
                <c:pt idx="417">
                  <c:v>0.45120000000000005</c:v>
                </c:pt>
                <c:pt idx="418">
                  <c:v>1.7202</c:v>
                </c:pt>
                <c:pt idx="419">
                  <c:v>1.6355999999999966</c:v>
                </c:pt>
                <c:pt idx="420">
                  <c:v>1.8612</c:v>
                </c:pt>
                <c:pt idx="421">
                  <c:v>0.42300000000000032</c:v>
                </c:pt>
                <c:pt idx="422">
                  <c:v>1.6919999999999966</c:v>
                </c:pt>
                <c:pt idx="423">
                  <c:v>0.42300000000000032</c:v>
                </c:pt>
                <c:pt idx="424">
                  <c:v>0.5921999999999995</c:v>
                </c:pt>
                <c:pt idx="425">
                  <c:v>0.53580000000000005</c:v>
                </c:pt>
                <c:pt idx="426">
                  <c:v>0.5921999999999995</c:v>
                </c:pt>
                <c:pt idx="427">
                  <c:v>1.6355999999999966</c:v>
                </c:pt>
                <c:pt idx="428">
                  <c:v>0.53580000000000005</c:v>
                </c:pt>
                <c:pt idx="429">
                  <c:v>1.3817999999999964</c:v>
                </c:pt>
                <c:pt idx="430">
                  <c:v>1.5227999999999966</c:v>
                </c:pt>
                <c:pt idx="431">
                  <c:v>1.4945999999999966</c:v>
                </c:pt>
                <c:pt idx="432">
                  <c:v>1.41</c:v>
                </c:pt>
                <c:pt idx="433">
                  <c:v>1.5509999999999966</c:v>
                </c:pt>
                <c:pt idx="434">
                  <c:v>1.5509999999999966</c:v>
                </c:pt>
                <c:pt idx="435">
                  <c:v>1.5509999999999966</c:v>
                </c:pt>
                <c:pt idx="436">
                  <c:v>0.95880000000000165</c:v>
                </c:pt>
                <c:pt idx="437">
                  <c:v>1.41</c:v>
                </c:pt>
                <c:pt idx="438">
                  <c:v>1.4945999999999966</c:v>
                </c:pt>
                <c:pt idx="439">
                  <c:v>0.84600000000000164</c:v>
                </c:pt>
                <c:pt idx="440">
                  <c:v>0.95880000000000165</c:v>
                </c:pt>
                <c:pt idx="441">
                  <c:v>1.4945999999999966</c:v>
                </c:pt>
                <c:pt idx="442">
                  <c:v>0.95880000000000165</c:v>
                </c:pt>
                <c:pt idx="443">
                  <c:v>0.84600000000000164</c:v>
                </c:pt>
                <c:pt idx="444">
                  <c:v>0.90239999999999998</c:v>
                </c:pt>
                <c:pt idx="445">
                  <c:v>1.0715999999999963</c:v>
                </c:pt>
                <c:pt idx="446">
                  <c:v>0.98699999999999999</c:v>
                </c:pt>
                <c:pt idx="447">
                  <c:v>1.0433999999999963</c:v>
                </c:pt>
                <c:pt idx="448">
                  <c:v>1.0715999999999963</c:v>
                </c:pt>
                <c:pt idx="449">
                  <c:v>1.0433999999999963</c:v>
                </c:pt>
                <c:pt idx="460">
                  <c:v>28.481999999999982</c:v>
                </c:pt>
                <c:pt idx="461">
                  <c:v>58.656000000000006</c:v>
                </c:pt>
                <c:pt idx="462">
                  <c:v>56.964000000000006</c:v>
                </c:pt>
                <c:pt idx="463">
                  <c:v>68.244000000000227</c:v>
                </c:pt>
                <c:pt idx="464">
                  <c:v>61.476000000000006</c:v>
                </c:pt>
                <c:pt idx="465">
                  <c:v>20.2194</c:v>
                </c:pt>
                <c:pt idx="466">
                  <c:v>28.002599999999912</c:v>
                </c:pt>
                <c:pt idx="467">
                  <c:v>28.2</c:v>
                </c:pt>
                <c:pt idx="468">
                  <c:v>23.885399999999901</c:v>
                </c:pt>
                <c:pt idx="469">
                  <c:v>39.198000000000121</c:v>
                </c:pt>
                <c:pt idx="470">
                  <c:v>25.492799999999885</c:v>
                </c:pt>
                <c:pt idx="471">
                  <c:v>22.390799999999921</c:v>
                </c:pt>
                <c:pt idx="472">
                  <c:v>23.124000000000031</c:v>
                </c:pt>
                <c:pt idx="473">
                  <c:v>25.746599999999908</c:v>
                </c:pt>
                <c:pt idx="474">
                  <c:v>32.43</c:v>
                </c:pt>
                <c:pt idx="475">
                  <c:v>34.403999999999996</c:v>
                </c:pt>
                <c:pt idx="476">
                  <c:v>31.866</c:v>
                </c:pt>
                <c:pt idx="477">
                  <c:v>44.274000000000001</c:v>
                </c:pt>
                <c:pt idx="478">
                  <c:v>32.712000000000003</c:v>
                </c:pt>
                <c:pt idx="479">
                  <c:v>37.506</c:v>
                </c:pt>
                <c:pt idx="480">
                  <c:v>38.351999999999997</c:v>
                </c:pt>
                <c:pt idx="481">
                  <c:v>32.994</c:v>
                </c:pt>
                <c:pt idx="482">
                  <c:v>31.584</c:v>
                </c:pt>
                <c:pt idx="483">
                  <c:v>47.094000000000001</c:v>
                </c:pt>
                <c:pt idx="484">
                  <c:v>44.838000000000001</c:v>
                </c:pt>
                <c:pt idx="485">
                  <c:v>44.274000000000001</c:v>
                </c:pt>
                <c:pt idx="486">
                  <c:v>26.536200000000001</c:v>
                </c:pt>
                <c:pt idx="487">
                  <c:v>47.658000000000001</c:v>
                </c:pt>
                <c:pt idx="488">
                  <c:v>43.71</c:v>
                </c:pt>
                <c:pt idx="489">
                  <c:v>42.582000000000001</c:v>
                </c:pt>
                <c:pt idx="490">
                  <c:v>51.606000000000002</c:v>
                </c:pt>
                <c:pt idx="491">
                  <c:v>53.016000000000005</c:v>
                </c:pt>
                <c:pt idx="492">
                  <c:v>41.736000000000011</c:v>
                </c:pt>
                <c:pt idx="493">
                  <c:v>38.634</c:v>
                </c:pt>
                <c:pt idx="494">
                  <c:v>46.811999999999998</c:v>
                </c:pt>
                <c:pt idx="495">
                  <c:v>54.426000000000002</c:v>
                </c:pt>
                <c:pt idx="496">
                  <c:v>53.016000000000005</c:v>
                </c:pt>
                <c:pt idx="497">
                  <c:v>48.504000000000005</c:v>
                </c:pt>
                <c:pt idx="498">
                  <c:v>25.464599999999908</c:v>
                </c:pt>
                <c:pt idx="499">
                  <c:v>25.887599999999942</c:v>
                </c:pt>
                <c:pt idx="500">
                  <c:v>45.120000000000012</c:v>
                </c:pt>
                <c:pt idx="501">
                  <c:v>41.172000000000011</c:v>
                </c:pt>
                <c:pt idx="502">
                  <c:v>150.87</c:v>
                </c:pt>
                <c:pt idx="503">
                  <c:v>22.56</c:v>
                </c:pt>
                <c:pt idx="504">
                  <c:v>34.122000000000121</c:v>
                </c:pt>
                <c:pt idx="505">
                  <c:v>47.376000000000005</c:v>
                </c:pt>
                <c:pt idx="506">
                  <c:v>41.172000000000011</c:v>
                </c:pt>
                <c:pt idx="519">
                  <c:v>40.326000000000001</c:v>
                </c:pt>
                <c:pt idx="520">
                  <c:v>47.094000000000001</c:v>
                </c:pt>
                <c:pt idx="521">
                  <c:v>35.25</c:v>
                </c:pt>
                <c:pt idx="522">
                  <c:v>34.122000000000121</c:v>
                </c:pt>
                <c:pt idx="523">
                  <c:v>35.25</c:v>
                </c:pt>
                <c:pt idx="524">
                  <c:v>29.045999999999982</c:v>
                </c:pt>
                <c:pt idx="525">
                  <c:v>35.813999999999993</c:v>
                </c:pt>
                <c:pt idx="526">
                  <c:v>31.866</c:v>
                </c:pt>
                <c:pt idx="527">
                  <c:v>27.156600000000001</c:v>
                </c:pt>
                <c:pt idx="528">
                  <c:v>37.506</c:v>
                </c:pt>
                <c:pt idx="529">
                  <c:v>35.813999999999993</c:v>
                </c:pt>
                <c:pt idx="530">
                  <c:v>28.763999999999982</c:v>
                </c:pt>
                <c:pt idx="531">
                  <c:v>34.686</c:v>
                </c:pt>
                <c:pt idx="532">
                  <c:v>31.302</c:v>
                </c:pt>
                <c:pt idx="533">
                  <c:v>32.148000000000003</c:v>
                </c:pt>
                <c:pt idx="534">
                  <c:v>32.994</c:v>
                </c:pt>
                <c:pt idx="535">
                  <c:v>16.327800000000035</c:v>
                </c:pt>
                <c:pt idx="536">
                  <c:v>30.738</c:v>
                </c:pt>
                <c:pt idx="537">
                  <c:v>29.045999999999982</c:v>
                </c:pt>
                <c:pt idx="538">
                  <c:v>25.972199999999908</c:v>
                </c:pt>
                <c:pt idx="539">
                  <c:v>53.862000000000002</c:v>
                </c:pt>
                <c:pt idx="540">
                  <c:v>58.373999999999995</c:v>
                </c:pt>
                <c:pt idx="541">
                  <c:v>60.63</c:v>
                </c:pt>
                <c:pt idx="542">
                  <c:v>61.476000000000006</c:v>
                </c:pt>
                <c:pt idx="543">
                  <c:v>46.811999999999998</c:v>
                </c:pt>
                <c:pt idx="544">
                  <c:v>55.272000000000013</c:v>
                </c:pt>
                <c:pt idx="545">
                  <c:v>83.754000000000005</c:v>
                </c:pt>
                <c:pt idx="546">
                  <c:v>55.553999999999995</c:v>
                </c:pt>
                <c:pt idx="547">
                  <c:v>59.502000000000002</c:v>
                </c:pt>
                <c:pt idx="548">
                  <c:v>54.99</c:v>
                </c:pt>
                <c:pt idx="549">
                  <c:v>53.58</c:v>
                </c:pt>
                <c:pt idx="550">
                  <c:v>56.682000000000002</c:v>
                </c:pt>
                <c:pt idx="551">
                  <c:v>58.656000000000006</c:v>
                </c:pt>
                <c:pt idx="552">
                  <c:v>79.805999999999983</c:v>
                </c:pt>
                <c:pt idx="553">
                  <c:v>56.4</c:v>
                </c:pt>
                <c:pt idx="554">
                  <c:v>83.471999999999994</c:v>
                </c:pt>
                <c:pt idx="555">
                  <c:v>80.651999999999987</c:v>
                </c:pt>
                <c:pt idx="556">
                  <c:v>53.862000000000002</c:v>
                </c:pt>
                <c:pt idx="557">
                  <c:v>59.502000000000002</c:v>
                </c:pt>
                <c:pt idx="558">
                  <c:v>58.092000000000013</c:v>
                </c:pt>
                <c:pt idx="559">
                  <c:v>62.604000000000006</c:v>
                </c:pt>
                <c:pt idx="560">
                  <c:v>56.964000000000006</c:v>
                </c:pt>
                <c:pt idx="561">
                  <c:v>56.118000000000002</c:v>
                </c:pt>
                <c:pt idx="562">
                  <c:v>56.4</c:v>
                </c:pt>
                <c:pt idx="563">
                  <c:v>58.656000000000006</c:v>
                </c:pt>
                <c:pt idx="564">
                  <c:v>61.758000000000003</c:v>
                </c:pt>
                <c:pt idx="565">
                  <c:v>14.6922</c:v>
                </c:pt>
                <c:pt idx="566">
                  <c:v>26.705399999999909</c:v>
                </c:pt>
                <c:pt idx="567">
                  <c:v>53.58</c:v>
                </c:pt>
                <c:pt idx="568">
                  <c:v>53.016000000000005</c:v>
                </c:pt>
                <c:pt idx="569">
                  <c:v>30.456</c:v>
                </c:pt>
                <c:pt idx="578">
                  <c:v>60.63</c:v>
                </c:pt>
                <c:pt idx="580">
                  <c:v>33.276000000000003</c:v>
                </c:pt>
                <c:pt idx="581">
                  <c:v>35.25</c:v>
                </c:pt>
                <c:pt idx="584">
                  <c:v>57.528000000000013</c:v>
                </c:pt>
                <c:pt idx="586">
                  <c:v>0.67680000000000284</c:v>
                </c:pt>
                <c:pt idx="587">
                  <c:v>3.5813999999999999</c:v>
                </c:pt>
                <c:pt idx="588">
                  <c:v>3.9761999999999977</c:v>
                </c:pt>
                <c:pt idx="589">
                  <c:v>0.62040000000000062</c:v>
                </c:pt>
                <c:pt idx="590">
                  <c:v>0.73320000000000163</c:v>
                </c:pt>
                <c:pt idx="591">
                  <c:v>0.45120000000000005</c:v>
                </c:pt>
                <c:pt idx="592">
                  <c:v>0.98699999999999999</c:v>
                </c:pt>
                <c:pt idx="593">
                  <c:v>0.81780000000000164</c:v>
                </c:pt>
                <c:pt idx="594">
                  <c:v>0.42300000000000032</c:v>
                </c:pt>
                <c:pt idx="595">
                  <c:v>4.0043999999999995</c:v>
                </c:pt>
                <c:pt idx="596">
                  <c:v>4.9914000000000014</c:v>
                </c:pt>
                <c:pt idx="597">
                  <c:v>1.1562000000000001</c:v>
                </c:pt>
                <c:pt idx="598">
                  <c:v>1.0997999999999963</c:v>
                </c:pt>
                <c:pt idx="599">
                  <c:v>1.2971999999999964</c:v>
                </c:pt>
                <c:pt idx="600">
                  <c:v>0.47940000000000038</c:v>
                </c:pt>
                <c:pt idx="601">
                  <c:v>0.45120000000000005</c:v>
                </c:pt>
                <c:pt idx="602">
                  <c:v>0.21150000000000024</c:v>
                </c:pt>
                <c:pt idx="603">
                  <c:v>0.2030400000000003</c:v>
                </c:pt>
                <c:pt idx="604">
                  <c:v>0.20868</c:v>
                </c:pt>
                <c:pt idx="605">
                  <c:v>0.20022000000000001</c:v>
                </c:pt>
                <c:pt idx="606">
                  <c:v>0.20868</c:v>
                </c:pt>
                <c:pt idx="607">
                  <c:v>0.19740000000000021</c:v>
                </c:pt>
                <c:pt idx="608">
                  <c:v>0.1748400000000003</c:v>
                </c:pt>
                <c:pt idx="609">
                  <c:v>0.18894000000000058</c:v>
                </c:pt>
                <c:pt idx="610">
                  <c:v>0.18330000000000021</c:v>
                </c:pt>
                <c:pt idx="611">
                  <c:v>0.16920000000000004</c:v>
                </c:pt>
                <c:pt idx="612">
                  <c:v>0.14664000000000021</c:v>
                </c:pt>
                <c:pt idx="613">
                  <c:v>0.16920000000000004</c:v>
                </c:pt>
                <c:pt idx="614">
                  <c:v>0.15228000000000033</c:v>
                </c:pt>
                <c:pt idx="615">
                  <c:v>0.14664000000000021</c:v>
                </c:pt>
                <c:pt idx="616">
                  <c:v>0.16920000000000004</c:v>
                </c:pt>
                <c:pt idx="617">
                  <c:v>0.19176000000000001</c:v>
                </c:pt>
                <c:pt idx="618">
                  <c:v>0.14664000000000021</c:v>
                </c:pt>
                <c:pt idx="619">
                  <c:v>3.1020000000000002E-2</c:v>
                </c:pt>
                <c:pt idx="626">
                  <c:v>0.29610000000000031</c:v>
                </c:pt>
                <c:pt idx="627">
                  <c:v>0.25380000000000008</c:v>
                </c:pt>
                <c:pt idx="628">
                  <c:v>0.11562000000000015</c:v>
                </c:pt>
                <c:pt idx="629">
                  <c:v>0.27072000000000002</c:v>
                </c:pt>
                <c:pt idx="630">
                  <c:v>0.24252000000000001</c:v>
                </c:pt>
                <c:pt idx="631">
                  <c:v>0.11844</c:v>
                </c:pt>
                <c:pt idx="632">
                  <c:v>8.4600000000000244E-2</c:v>
                </c:pt>
                <c:pt idx="633">
                  <c:v>0.25098000000000031</c:v>
                </c:pt>
                <c:pt idx="634">
                  <c:v>9.0240000000000015E-2</c:v>
                </c:pt>
                <c:pt idx="635">
                  <c:v>0.10152000000000012</c:v>
                </c:pt>
                <c:pt idx="636">
                  <c:v>0.24534000000000034</c:v>
                </c:pt>
                <c:pt idx="637">
                  <c:v>8.4600000000000244E-2</c:v>
                </c:pt>
                <c:pt idx="638">
                  <c:v>2.9609999999999999</c:v>
                </c:pt>
                <c:pt idx="639">
                  <c:v>3.4403999999999999</c:v>
                </c:pt>
                <c:pt idx="640">
                  <c:v>0.10434</c:v>
                </c:pt>
                <c:pt idx="641">
                  <c:v>2.9891999999999999</c:v>
                </c:pt>
                <c:pt idx="642">
                  <c:v>2.6254200000000001</c:v>
                </c:pt>
                <c:pt idx="643">
                  <c:v>3.2147999999999999</c:v>
                </c:pt>
                <c:pt idx="644">
                  <c:v>6.2040000000000012E-2</c:v>
                </c:pt>
                <c:pt idx="645">
                  <c:v>7.0500000000000021E-2</c:v>
                </c:pt>
                <c:pt idx="646">
                  <c:v>6.7680000000000004E-2</c:v>
                </c:pt>
                <c:pt idx="647">
                  <c:v>4.7940000000000003E-2</c:v>
                </c:pt>
                <c:pt idx="648">
                  <c:v>6.2040000000000012E-2</c:v>
                </c:pt>
                <c:pt idx="649">
                  <c:v>3.0173999999999999</c:v>
                </c:pt>
                <c:pt idx="650">
                  <c:v>0.1128</c:v>
                </c:pt>
                <c:pt idx="651">
                  <c:v>0.36660000000000031</c:v>
                </c:pt>
                <c:pt idx="652">
                  <c:v>0.25380000000000008</c:v>
                </c:pt>
                <c:pt idx="653">
                  <c:v>0.36660000000000031</c:v>
                </c:pt>
                <c:pt idx="654">
                  <c:v>0.33840000000000092</c:v>
                </c:pt>
                <c:pt idx="655">
                  <c:v>0.31020000000000031</c:v>
                </c:pt>
                <c:pt idx="656">
                  <c:v>8.4600000000000244E-2</c:v>
                </c:pt>
                <c:pt idx="657">
                  <c:v>0.1128</c:v>
                </c:pt>
                <c:pt idx="658">
                  <c:v>0.25380000000000008</c:v>
                </c:pt>
                <c:pt idx="659">
                  <c:v>0.33840000000000092</c:v>
                </c:pt>
                <c:pt idx="660">
                  <c:v>0.28200000000000008</c:v>
                </c:pt>
                <c:pt idx="661">
                  <c:v>0.22559999999999999</c:v>
                </c:pt>
                <c:pt idx="662">
                  <c:v>0.1128</c:v>
                </c:pt>
                <c:pt idx="663">
                  <c:v>0.28200000000000008</c:v>
                </c:pt>
                <c:pt idx="664">
                  <c:v>0.25380000000000008</c:v>
                </c:pt>
                <c:pt idx="665">
                  <c:v>0.14100000000000001</c:v>
                </c:pt>
                <c:pt idx="666">
                  <c:v>0.25380000000000008</c:v>
                </c:pt>
                <c:pt idx="667">
                  <c:v>0.78960000000000063</c:v>
                </c:pt>
                <c:pt idx="668">
                  <c:v>0.28200000000000008</c:v>
                </c:pt>
                <c:pt idx="669">
                  <c:v>0.50760000000000005</c:v>
                </c:pt>
                <c:pt idx="670">
                  <c:v>8.4600000000000244E-2</c:v>
                </c:pt>
                <c:pt idx="671">
                  <c:v>0.1128</c:v>
                </c:pt>
                <c:pt idx="672">
                  <c:v>0.19740000000000021</c:v>
                </c:pt>
                <c:pt idx="673">
                  <c:v>0.1128</c:v>
                </c:pt>
                <c:pt idx="674">
                  <c:v>0.42300000000000032</c:v>
                </c:pt>
                <c:pt idx="675">
                  <c:v>1.8612</c:v>
                </c:pt>
                <c:pt idx="676">
                  <c:v>1.0715999999999963</c:v>
                </c:pt>
                <c:pt idx="677">
                  <c:v>0.25380000000000008</c:v>
                </c:pt>
                <c:pt idx="678">
                  <c:v>0.95880000000000165</c:v>
                </c:pt>
                <c:pt idx="679">
                  <c:v>0.93060000000000065</c:v>
                </c:pt>
                <c:pt idx="680">
                  <c:v>0.76140000000000163</c:v>
                </c:pt>
                <c:pt idx="681">
                  <c:v>0.50760000000000005</c:v>
                </c:pt>
                <c:pt idx="682">
                  <c:v>0.19740000000000021</c:v>
                </c:pt>
                <c:pt idx="683">
                  <c:v>0.14100000000000001</c:v>
                </c:pt>
                <c:pt idx="684">
                  <c:v>0.16920000000000004</c:v>
                </c:pt>
                <c:pt idx="685">
                  <c:v>0.14100000000000001</c:v>
                </c:pt>
                <c:pt idx="686">
                  <c:v>0.14100000000000001</c:v>
                </c:pt>
                <c:pt idx="687">
                  <c:v>0.16920000000000004</c:v>
                </c:pt>
                <c:pt idx="688">
                  <c:v>0.16920000000000004</c:v>
                </c:pt>
                <c:pt idx="689">
                  <c:v>0.47940000000000038</c:v>
                </c:pt>
                <c:pt idx="702">
                  <c:v>15.1998</c:v>
                </c:pt>
                <c:pt idx="703">
                  <c:v>13.3386</c:v>
                </c:pt>
                <c:pt idx="704">
                  <c:v>15.227999999999998</c:v>
                </c:pt>
                <c:pt idx="705">
                  <c:v>11.674800000000001</c:v>
                </c:pt>
                <c:pt idx="706">
                  <c:v>10.998000000000001</c:v>
                </c:pt>
                <c:pt idx="707">
                  <c:v>12.972000000000024</c:v>
                </c:pt>
                <c:pt idx="708">
                  <c:v>12.7464</c:v>
                </c:pt>
                <c:pt idx="709">
                  <c:v>11.167200000000001</c:v>
                </c:pt>
                <c:pt idx="710">
                  <c:v>12.069600000000024</c:v>
                </c:pt>
                <c:pt idx="711">
                  <c:v>9.588000000000001</c:v>
                </c:pt>
                <c:pt idx="712">
                  <c:v>11.110800000000001</c:v>
                </c:pt>
                <c:pt idx="713">
                  <c:v>9.1086000000000009</c:v>
                </c:pt>
                <c:pt idx="714">
                  <c:v>9.2496000000000009</c:v>
                </c:pt>
                <c:pt idx="715">
                  <c:v>9.5598000000000027</c:v>
                </c:pt>
                <c:pt idx="716">
                  <c:v>9.9264000000000028</c:v>
                </c:pt>
                <c:pt idx="717">
                  <c:v>10.687800000000001</c:v>
                </c:pt>
                <c:pt idx="718">
                  <c:v>8.7138000000000009</c:v>
                </c:pt>
                <c:pt idx="719">
                  <c:v>10.236600000000001</c:v>
                </c:pt>
                <c:pt idx="720">
                  <c:v>4.7094000000000014</c:v>
                </c:pt>
                <c:pt idx="721">
                  <c:v>4.8221999999999845</c:v>
                </c:pt>
                <c:pt idx="722">
                  <c:v>4.7094000000000014</c:v>
                </c:pt>
                <c:pt idx="723">
                  <c:v>4.6529999999999845</c:v>
                </c:pt>
                <c:pt idx="724">
                  <c:v>3.948</c:v>
                </c:pt>
                <c:pt idx="725">
                  <c:v>3.1583999999999999</c:v>
                </c:pt>
                <c:pt idx="726">
                  <c:v>4.1736000000000004</c:v>
                </c:pt>
                <c:pt idx="727">
                  <c:v>4.0607999999999995</c:v>
                </c:pt>
                <c:pt idx="728">
                  <c:v>2.2842000000000002</c:v>
                </c:pt>
                <c:pt idx="729">
                  <c:v>2.7636000000000012</c:v>
                </c:pt>
                <c:pt idx="730">
                  <c:v>4.1171999999999844</c:v>
                </c:pt>
                <c:pt idx="731">
                  <c:v>1.3535999999999964</c:v>
                </c:pt>
                <c:pt idx="732">
                  <c:v>3.3275999999999999</c:v>
                </c:pt>
                <c:pt idx="733">
                  <c:v>3.0737999999999999</c:v>
                </c:pt>
                <c:pt idx="734">
                  <c:v>1.7484</c:v>
                </c:pt>
                <c:pt idx="735">
                  <c:v>1.9458</c:v>
                </c:pt>
                <c:pt idx="736">
                  <c:v>2.0585999999999998</c:v>
                </c:pt>
                <c:pt idx="737">
                  <c:v>2.4533999999999998</c:v>
                </c:pt>
                <c:pt idx="738">
                  <c:v>2.0021999999999998</c:v>
                </c:pt>
                <c:pt idx="739">
                  <c:v>3.4403999999999999</c:v>
                </c:pt>
                <c:pt idx="740">
                  <c:v>3.2993999999999999</c:v>
                </c:pt>
                <c:pt idx="741">
                  <c:v>1.9176</c:v>
                </c:pt>
                <c:pt idx="742">
                  <c:v>1.8612</c:v>
                </c:pt>
                <c:pt idx="743">
                  <c:v>2.1432000000000002</c:v>
                </c:pt>
                <c:pt idx="744">
                  <c:v>2.0021999999999998</c:v>
                </c:pt>
                <c:pt idx="745">
                  <c:v>2.8481999999999998</c:v>
                </c:pt>
                <c:pt idx="746">
                  <c:v>1.9740000000000038</c:v>
                </c:pt>
                <c:pt idx="747">
                  <c:v>0.25380000000000008</c:v>
                </c:pt>
                <c:pt idx="748">
                  <c:v>0.84600000000000164</c:v>
                </c:pt>
                <c:pt idx="749">
                  <c:v>0.84600000000000164</c:v>
                </c:pt>
                <c:pt idx="750">
                  <c:v>0.76140000000000163</c:v>
                </c:pt>
                <c:pt idx="751">
                  <c:v>0.25380000000000008</c:v>
                </c:pt>
                <c:pt idx="752">
                  <c:v>0.28200000000000008</c:v>
                </c:pt>
                <c:pt idx="753">
                  <c:v>0.84600000000000164</c:v>
                </c:pt>
                <c:pt idx="754">
                  <c:v>0.22559999999999999</c:v>
                </c:pt>
                <c:pt idx="755">
                  <c:v>0.19740000000000021</c:v>
                </c:pt>
                <c:pt idx="756">
                  <c:v>0.84600000000000164</c:v>
                </c:pt>
                <c:pt idx="757">
                  <c:v>0.87420000000000164</c:v>
                </c:pt>
                <c:pt idx="758">
                  <c:v>0.73320000000000163</c:v>
                </c:pt>
                <c:pt idx="759">
                  <c:v>0.39480000000000104</c:v>
                </c:pt>
                <c:pt idx="760">
                  <c:v>0.45120000000000005</c:v>
                </c:pt>
                <c:pt idx="761">
                  <c:v>0.87420000000000164</c:v>
                </c:pt>
                <c:pt idx="762">
                  <c:v>0.28200000000000008</c:v>
                </c:pt>
                <c:pt idx="763">
                  <c:v>0.78960000000000063</c:v>
                </c:pt>
                <c:pt idx="764">
                  <c:v>1.7484</c:v>
                </c:pt>
                <c:pt idx="765">
                  <c:v>8.4600000000000244E-2</c:v>
                </c:pt>
                <c:pt idx="766">
                  <c:v>0.14100000000000001</c:v>
                </c:pt>
                <c:pt idx="767">
                  <c:v>0.1128</c:v>
                </c:pt>
                <c:pt idx="768">
                  <c:v>0.1128</c:v>
                </c:pt>
                <c:pt idx="769">
                  <c:v>8.4600000000000244E-2</c:v>
                </c:pt>
                <c:pt idx="770">
                  <c:v>0.1128</c:v>
                </c:pt>
                <c:pt idx="771">
                  <c:v>0.14100000000000001</c:v>
                </c:pt>
                <c:pt idx="772">
                  <c:v>0.1128</c:v>
                </c:pt>
                <c:pt idx="773">
                  <c:v>0.14100000000000001</c:v>
                </c:pt>
                <c:pt idx="774">
                  <c:v>8.4600000000000244E-2</c:v>
                </c:pt>
                <c:pt idx="775">
                  <c:v>13.9308</c:v>
                </c:pt>
                <c:pt idx="776">
                  <c:v>13.395000000000024</c:v>
                </c:pt>
                <c:pt idx="777">
                  <c:v>11.082600000000022</c:v>
                </c:pt>
                <c:pt idx="778">
                  <c:v>15.002400000000026</c:v>
                </c:pt>
                <c:pt idx="779">
                  <c:v>16.35600000000003</c:v>
                </c:pt>
                <c:pt idx="781">
                  <c:v>14.1846</c:v>
                </c:pt>
                <c:pt idx="782">
                  <c:v>13.1976</c:v>
                </c:pt>
                <c:pt idx="783">
                  <c:v>15.651</c:v>
                </c:pt>
                <c:pt idx="785">
                  <c:v>14.1846</c:v>
                </c:pt>
                <c:pt idx="786">
                  <c:v>14.4948</c:v>
                </c:pt>
                <c:pt idx="787">
                  <c:v>13.451400000000024</c:v>
                </c:pt>
                <c:pt idx="788">
                  <c:v>12.492600000000024</c:v>
                </c:pt>
                <c:pt idx="789">
                  <c:v>14.6358</c:v>
                </c:pt>
                <c:pt idx="791">
                  <c:v>9.447000000000001</c:v>
                </c:pt>
                <c:pt idx="792">
                  <c:v>10.405800000000022</c:v>
                </c:pt>
                <c:pt idx="793">
                  <c:v>9.588000000000001</c:v>
                </c:pt>
                <c:pt idx="795">
                  <c:v>8.7984000000000009</c:v>
                </c:pt>
                <c:pt idx="797">
                  <c:v>8.0652000000000008</c:v>
                </c:pt>
                <c:pt idx="798">
                  <c:v>9.588000000000001</c:v>
                </c:pt>
                <c:pt idx="799">
                  <c:v>2.50698</c:v>
                </c:pt>
                <c:pt idx="800">
                  <c:v>4.5683999999999996</c:v>
                </c:pt>
                <c:pt idx="801">
                  <c:v>4.4838000000000013</c:v>
                </c:pt>
                <c:pt idx="802">
                  <c:v>4.4838000000000013</c:v>
                </c:pt>
                <c:pt idx="803">
                  <c:v>4.9914000000000014</c:v>
                </c:pt>
                <c:pt idx="804">
                  <c:v>4.2864000000000004</c:v>
                </c:pt>
                <c:pt idx="805">
                  <c:v>3.1301999999999999</c:v>
                </c:pt>
                <c:pt idx="806">
                  <c:v>4.0043999999999995</c:v>
                </c:pt>
                <c:pt idx="808">
                  <c:v>9.5034000000000027</c:v>
                </c:pt>
                <c:pt idx="809">
                  <c:v>2.9045999999999998</c:v>
                </c:pt>
                <c:pt idx="810">
                  <c:v>3.8633999999999999</c:v>
                </c:pt>
                <c:pt idx="811">
                  <c:v>3.3275999999999999</c:v>
                </c:pt>
                <c:pt idx="813">
                  <c:v>2.3744399999999977</c:v>
                </c:pt>
                <c:pt idx="815">
                  <c:v>4.1453999999999995</c:v>
                </c:pt>
                <c:pt idx="817">
                  <c:v>3.3557999999999977</c:v>
                </c:pt>
                <c:pt idx="818">
                  <c:v>4.1171999999999844</c:v>
                </c:pt>
                <c:pt idx="819">
                  <c:v>9.3060000000000027</c:v>
                </c:pt>
                <c:pt idx="821">
                  <c:v>1.6440600000000001</c:v>
                </c:pt>
                <c:pt idx="822">
                  <c:v>3.2147999999999999</c:v>
                </c:pt>
                <c:pt idx="825">
                  <c:v>2.9609999999999999</c:v>
                </c:pt>
                <c:pt idx="826">
                  <c:v>4.2018000000000004</c:v>
                </c:pt>
                <c:pt idx="828">
                  <c:v>2.9327999999999967</c:v>
                </c:pt>
                <c:pt idx="829">
                  <c:v>2.7353999999999998</c:v>
                </c:pt>
                <c:pt idx="831">
                  <c:v>10.264800000000001</c:v>
                </c:pt>
                <c:pt idx="832">
                  <c:v>2.82</c:v>
                </c:pt>
                <c:pt idx="833">
                  <c:v>0.1128</c:v>
                </c:pt>
                <c:pt idx="834">
                  <c:v>3.6377999999999999</c:v>
                </c:pt>
                <c:pt idx="835">
                  <c:v>4.1171999999999844</c:v>
                </c:pt>
                <c:pt idx="836">
                  <c:v>8.8830000000000027</c:v>
                </c:pt>
                <c:pt idx="837">
                  <c:v>2.1432000000000002</c:v>
                </c:pt>
                <c:pt idx="838">
                  <c:v>3.0737999999999999</c:v>
                </c:pt>
                <c:pt idx="839">
                  <c:v>2.3969999999999967</c:v>
                </c:pt>
                <c:pt idx="840">
                  <c:v>2.6789999999999998</c:v>
                </c:pt>
                <c:pt idx="841">
                  <c:v>2.0867999999999998</c:v>
                </c:pt>
                <c:pt idx="842">
                  <c:v>2.5379999999999998</c:v>
                </c:pt>
                <c:pt idx="843">
                  <c:v>0.35532000000000086</c:v>
                </c:pt>
                <c:pt idx="844">
                  <c:v>1.2689999999999964</c:v>
                </c:pt>
                <c:pt idx="845">
                  <c:v>1.3817999999999964</c:v>
                </c:pt>
                <c:pt idx="846">
                  <c:v>4.1171999999999844</c:v>
                </c:pt>
                <c:pt idx="847">
                  <c:v>2.5379999999999998</c:v>
                </c:pt>
                <c:pt idx="848">
                  <c:v>1.4381999999999964</c:v>
                </c:pt>
                <c:pt idx="851">
                  <c:v>3.1583999999999999</c:v>
                </c:pt>
                <c:pt idx="852">
                  <c:v>2.5943999999999998</c:v>
                </c:pt>
                <c:pt idx="853">
                  <c:v>0.76140000000000163</c:v>
                </c:pt>
                <c:pt idx="854">
                  <c:v>0.81780000000000164</c:v>
                </c:pt>
                <c:pt idx="855">
                  <c:v>0.16920000000000004</c:v>
                </c:pt>
                <c:pt idx="856">
                  <c:v>0.28200000000000008</c:v>
                </c:pt>
                <c:pt idx="857">
                  <c:v>0.31020000000000031</c:v>
                </c:pt>
                <c:pt idx="858">
                  <c:v>0.27636000000000038</c:v>
                </c:pt>
                <c:pt idx="859">
                  <c:v>2.6789999999999998</c:v>
                </c:pt>
                <c:pt idx="860">
                  <c:v>2.1149999999999998</c:v>
                </c:pt>
                <c:pt idx="861">
                  <c:v>0.33558000000000204</c:v>
                </c:pt>
                <c:pt idx="862">
                  <c:v>2.4251999999999998</c:v>
                </c:pt>
                <c:pt idx="863">
                  <c:v>0.27918000000000032</c:v>
                </c:pt>
                <c:pt idx="864">
                  <c:v>0.28200000000000008</c:v>
                </c:pt>
                <c:pt idx="866">
                  <c:v>2.7353999999999998</c:v>
                </c:pt>
                <c:pt idx="867">
                  <c:v>9.1368000000000009</c:v>
                </c:pt>
                <c:pt idx="868">
                  <c:v>2.3687999999999998</c:v>
                </c:pt>
                <c:pt idx="869">
                  <c:v>0.84600000000000164</c:v>
                </c:pt>
                <c:pt idx="870">
                  <c:v>3.0455999999999999</c:v>
                </c:pt>
                <c:pt idx="871">
                  <c:v>0.28200000000000008</c:v>
                </c:pt>
                <c:pt idx="872">
                  <c:v>0.87420000000000164</c:v>
                </c:pt>
                <c:pt idx="873">
                  <c:v>0.1128</c:v>
                </c:pt>
                <c:pt idx="874">
                  <c:v>0.81780000000000164</c:v>
                </c:pt>
                <c:pt idx="875">
                  <c:v>0.14100000000000001</c:v>
                </c:pt>
                <c:pt idx="876">
                  <c:v>0.81780000000000164</c:v>
                </c:pt>
                <c:pt idx="877">
                  <c:v>7.05</c:v>
                </c:pt>
                <c:pt idx="878">
                  <c:v>7.4166000000000034</c:v>
                </c:pt>
                <c:pt idx="903">
                  <c:v>0.27918000000000032</c:v>
                </c:pt>
                <c:pt idx="904">
                  <c:v>6.3732000000000024</c:v>
                </c:pt>
                <c:pt idx="905">
                  <c:v>7.05</c:v>
                </c:pt>
                <c:pt idx="906">
                  <c:v>6.2039999999999997</c:v>
                </c:pt>
                <c:pt idx="907">
                  <c:v>9.3060000000000027</c:v>
                </c:pt>
                <c:pt idx="908">
                  <c:v>9.588000000000001</c:v>
                </c:pt>
                <c:pt idx="909">
                  <c:v>8.1780000000000008</c:v>
                </c:pt>
                <c:pt idx="910">
                  <c:v>6.9653999999999998</c:v>
                </c:pt>
                <c:pt idx="911">
                  <c:v>6.2039999999999997</c:v>
                </c:pt>
                <c:pt idx="912">
                  <c:v>23.687999999999999</c:v>
                </c:pt>
                <c:pt idx="913">
                  <c:v>23.405999999999924</c:v>
                </c:pt>
                <c:pt idx="914">
                  <c:v>21.150000000000031</c:v>
                </c:pt>
                <c:pt idx="915">
                  <c:v>21.1782</c:v>
                </c:pt>
                <c:pt idx="916">
                  <c:v>0.28200000000000008</c:v>
                </c:pt>
                <c:pt idx="917">
                  <c:v>0.31020000000000031</c:v>
                </c:pt>
                <c:pt idx="918">
                  <c:v>0.22842000000000001</c:v>
                </c:pt>
                <c:pt idx="919">
                  <c:v>0.33840000000000092</c:v>
                </c:pt>
                <c:pt idx="920">
                  <c:v>0.28200000000000008</c:v>
                </c:pt>
                <c:pt idx="921">
                  <c:v>0.31020000000000031</c:v>
                </c:pt>
                <c:pt idx="922">
                  <c:v>0.36660000000000031</c:v>
                </c:pt>
                <c:pt idx="925">
                  <c:v>39.762000000000121</c:v>
                </c:pt>
                <c:pt idx="926">
                  <c:v>39.480000000000004</c:v>
                </c:pt>
                <c:pt idx="927">
                  <c:v>41.453999999999994</c:v>
                </c:pt>
                <c:pt idx="928">
                  <c:v>40.044000000000004</c:v>
                </c:pt>
                <c:pt idx="929">
                  <c:v>0.16920000000000004</c:v>
                </c:pt>
                <c:pt idx="930">
                  <c:v>0.14100000000000001</c:v>
                </c:pt>
                <c:pt idx="931">
                  <c:v>0.16920000000000004</c:v>
                </c:pt>
                <c:pt idx="932">
                  <c:v>0.14100000000000001</c:v>
                </c:pt>
                <c:pt idx="933">
                  <c:v>0.19740000000000021</c:v>
                </c:pt>
                <c:pt idx="934">
                  <c:v>0.16920000000000004</c:v>
                </c:pt>
                <c:pt idx="935">
                  <c:v>0.14100000000000001</c:v>
                </c:pt>
                <c:pt idx="936">
                  <c:v>0.14100000000000001</c:v>
                </c:pt>
                <c:pt idx="937">
                  <c:v>0.19740000000000021</c:v>
                </c:pt>
                <c:pt idx="938">
                  <c:v>0.19740000000000021</c:v>
                </c:pt>
                <c:pt idx="939">
                  <c:v>0.19740000000000021</c:v>
                </c:pt>
                <c:pt idx="940">
                  <c:v>0.16920000000000004</c:v>
                </c:pt>
                <c:pt idx="941">
                  <c:v>0.16920000000000004</c:v>
                </c:pt>
                <c:pt idx="942">
                  <c:v>8.4600000000000244E-2</c:v>
                </c:pt>
                <c:pt idx="943">
                  <c:v>8.4600000000000244E-2</c:v>
                </c:pt>
                <c:pt idx="950">
                  <c:v>4.0326000000000004</c:v>
                </c:pt>
                <c:pt idx="951">
                  <c:v>3.8351999999999977</c:v>
                </c:pt>
                <c:pt idx="952">
                  <c:v>4.1736000000000004</c:v>
                </c:pt>
                <c:pt idx="953">
                  <c:v>4.5402000000000013</c:v>
                </c:pt>
                <c:pt idx="954">
                  <c:v>7.4730000000000034</c:v>
                </c:pt>
                <c:pt idx="955">
                  <c:v>7.1345999999999865</c:v>
                </c:pt>
                <c:pt idx="956">
                  <c:v>7.7267999999999999</c:v>
                </c:pt>
                <c:pt idx="957">
                  <c:v>3.8633999999999999</c:v>
                </c:pt>
                <c:pt idx="958">
                  <c:v>7.6139999999999866</c:v>
                </c:pt>
                <c:pt idx="959">
                  <c:v>4.6811999999999987</c:v>
                </c:pt>
                <c:pt idx="960">
                  <c:v>8.4600000000000026</c:v>
                </c:pt>
                <c:pt idx="961">
                  <c:v>8.0088000000000008</c:v>
                </c:pt>
                <c:pt idx="962">
                  <c:v>4.3145999999999844</c:v>
                </c:pt>
                <c:pt idx="963">
                  <c:v>7.3601999999999865</c:v>
                </c:pt>
                <c:pt idx="964">
                  <c:v>5.1887999999999996</c:v>
                </c:pt>
                <c:pt idx="965">
                  <c:v>6.7962000000000033</c:v>
                </c:pt>
                <c:pt idx="966">
                  <c:v>8.2908000000000008</c:v>
                </c:pt>
                <c:pt idx="967">
                  <c:v>8.4318000000000008</c:v>
                </c:pt>
                <c:pt idx="968">
                  <c:v>4.7939999999999996</c:v>
                </c:pt>
                <c:pt idx="969">
                  <c:v>5.3579999999999846</c:v>
                </c:pt>
                <c:pt idx="970">
                  <c:v>1.1279999999999963</c:v>
                </c:pt>
                <c:pt idx="976">
                  <c:v>1.9176</c:v>
                </c:pt>
                <c:pt idx="977">
                  <c:v>2.1995999999999998</c:v>
                </c:pt>
                <c:pt idx="978">
                  <c:v>1.2689999999999964</c:v>
                </c:pt>
                <c:pt idx="979">
                  <c:v>1.2689999999999964</c:v>
                </c:pt>
                <c:pt idx="980">
                  <c:v>1.0715999999999963</c:v>
                </c:pt>
                <c:pt idx="981">
                  <c:v>2.3405999999999998</c:v>
                </c:pt>
                <c:pt idx="982">
                  <c:v>1.5509999999999966</c:v>
                </c:pt>
                <c:pt idx="983">
                  <c:v>1.9176</c:v>
                </c:pt>
                <c:pt idx="984">
                  <c:v>1.2407999999999964</c:v>
                </c:pt>
                <c:pt idx="985">
                  <c:v>8.4600000000000244E-2</c:v>
                </c:pt>
                <c:pt idx="986">
                  <c:v>1.8612</c:v>
                </c:pt>
                <c:pt idx="987">
                  <c:v>0.93060000000000065</c:v>
                </c:pt>
                <c:pt idx="988">
                  <c:v>0.19740000000000021</c:v>
                </c:pt>
                <c:pt idx="989">
                  <c:v>0.1128</c:v>
                </c:pt>
                <c:pt idx="990">
                  <c:v>5.6400000000000013E-2</c:v>
                </c:pt>
                <c:pt idx="1002">
                  <c:v>5.9502000000000024</c:v>
                </c:pt>
                <c:pt idx="1003">
                  <c:v>7.4730000000000034</c:v>
                </c:pt>
                <c:pt idx="1004">
                  <c:v>6.0066000000000024</c:v>
                </c:pt>
                <c:pt idx="1005">
                  <c:v>2.5097999999999998</c:v>
                </c:pt>
                <c:pt idx="1006">
                  <c:v>5.7810000000000024</c:v>
                </c:pt>
                <c:pt idx="1007">
                  <c:v>9.3060000000000027</c:v>
                </c:pt>
                <c:pt idx="1008">
                  <c:v>29.610000000000031</c:v>
                </c:pt>
                <c:pt idx="1009">
                  <c:v>9.1086000000000009</c:v>
                </c:pt>
                <c:pt idx="1010">
                  <c:v>7.3037999999999998</c:v>
                </c:pt>
                <c:pt idx="1011">
                  <c:v>5.9219999999999997</c:v>
                </c:pt>
                <c:pt idx="1012">
                  <c:v>6.9653999999999998</c:v>
                </c:pt>
                <c:pt idx="1013">
                  <c:v>42.582000000000001</c:v>
                </c:pt>
                <c:pt idx="1014">
                  <c:v>0.5696400000000027</c:v>
                </c:pt>
                <c:pt idx="1015">
                  <c:v>0.31302000000000085</c:v>
                </c:pt>
                <c:pt idx="1016">
                  <c:v>0.23124000000000033</c:v>
                </c:pt>
                <c:pt idx="1017">
                  <c:v>0.31866000000000061</c:v>
                </c:pt>
                <c:pt idx="1018">
                  <c:v>9.3060000000000268E-2</c:v>
                </c:pt>
                <c:pt idx="1019">
                  <c:v>8.4600000000000244E-2</c:v>
                </c:pt>
                <c:pt idx="1020">
                  <c:v>0.10434</c:v>
                </c:pt>
                <c:pt idx="1021">
                  <c:v>9.0240000000000015E-2</c:v>
                </c:pt>
                <c:pt idx="1022">
                  <c:v>2.9609999999999999</c:v>
                </c:pt>
                <c:pt idx="1023">
                  <c:v>3.3275999999999999</c:v>
                </c:pt>
                <c:pt idx="1024">
                  <c:v>2.8481999999999998</c:v>
                </c:pt>
                <c:pt idx="1025">
                  <c:v>2.8763999999999967</c:v>
                </c:pt>
                <c:pt idx="1026">
                  <c:v>0.73320000000000163</c:v>
                </c:pt>
                <c:pt idx="1027">
                  <c:v>0.70500000000000163</c:v>
                </c:pt>
                <c:pt idx="1028">
                  <c:v>1.1562000000000001</c:v>
                </c:pt>
                <c:pt idx="1029">
                  <c:v>0.76140000000000163</c:v>
                </c:pt>
                <c:pt idx="1030">
                  <c:v>0.87420000000000164</c:v>
                </c:pt>
                <c:pt idx="1031">
                  <c:v>2.8481999999999998</c:v>
                </c:pt>
                <c:pt idx="1032">
                  <c:v>0.87420000000000164</c:v>
                </c:pt>
                <c:pt idx="1033">
                  <c:v>2.9045999999999998</c:v>
                </c:pt>
                <c:pt idx="1034">
                  <c:v>0.67680000000000284</c:v>
                </c:pt>
                <c:pt idx="1035">
                  <c:v>2.7072000000000012</c:v>
                </c:pt>
                <c:pt idx="1036">
                  <c:v>1.4663999999999964</c:v>
                </c:pt>
                <c:pt idx="1037">
                  <c:v>3.0737999999999999</c:v>
                </c:pt>
                <c:pt idx="1039">
                  <c:v>0.42300000000000032</c:v>
                </c:pt>
                <c:pt idx="1040">
                  <c:v>0.33840000000000092</c:v>
                </c:pt>
                <c:pt idx="1041">
                  <c:v>0.47940000000000038</c:v>
                </c:pt>
                <c:pt idx="1042">
                  <c:v>0.53580000000000005</c:v>
                </c:pt>
                <c:pt idx="1043">
                  <c:v>0.39480000000000104</c:v>
                </c:pt>
                <c:pt idx="1044">
                  <c:v>0.39480000000000104</c:v>
                </c:pt>
                <c:pt idx="1045">
                  <c:v>0.31020000000000031</c:v>
                </c:pt>
                <c:pt idx="1046">
                  <c:v>0.19740000000000021</c:v>
                </c:pt>
                <c:pt idx="1047">
                  <c:v>0.42300000000000032</c:v>
                </c:pt>
                <c:pt idx="1048">
                  <c:v>0.36660000000000031</c:v>
                </c:pt>
                <c:pt idx="1049">
                  <c:v>1.0151999999999957</c:v>
                </c:pt>
                <c:pt idx="1050">
                  <c:v>0.95880000000000165</c:v>
                </c:pt>
                <c:pt idx="1056">
                  <c:v>0.45120000000000005</c:v>
                </c:pt>
                <c:pt idx="1057">
                  <c:v>0.50760000000000005</c:v>
                </c:pt>
                <c:pt idx="1058">
                  <c:v>0.45120000000000005</c:v>
                </c:pt>
                <c:pt idx="1059">
                  <c:v>0.64860000000000184</c:v>
                </c:pt>
                <c:pt idx="1060">
                  <c:v>0.42300000000000032</c:v>
                </c:pt>
                <c:pt idx="1061">
                  <c:v>0.5921999999999995</c:v>
                </c:pt>
                <c:pt idx="1062">
                  <c:v>0.5921999999999995</c:v>
                </c:pt>
                <c:pt idx="1063">
                  <c:v>0.5921999999999995</c:v>
                </c:pt>
                <c:pt idx="1064">
                  <c:v>0.70500000000000163</c:v>
                </c:pt>
                <c:pt idx="1065">
                  <c:v>0.70500000000000163</c:v>
                </c:pt>
                <c:pt idx="1066">
                  <c:v>0.47940000000000038</c:v>
                </c:pt>
                <c:pt idx="1067">
                  <c:v>0.70500000000000163</c:v>
                </c:pt>
                <c:pt idx="1068">
                  <c:v>0.78960000000000063</c:v>
                </c:pt>
                <c:pt idx="1069">
                  <c:v>1.1844000000000001</c:v>
                </c:pt>
                <c:pt idx="1070">
                  <c:v>1.3817999999999964</c:v>
                </c:pt>
                <c:pt idx="1071">
                  <c:v>1.1562000000000001</c:v>
                </c:pt>
                <c:pt idx="1072">
                  <c:v>1.2125999999999963</c:v>
                </c:pt>
                <c:pt idx="1073">
                  <c:v>1.3535999999999964</c:v>
                </c:pt>
                <c:pt idx="1074">
                  <c:v>0.42300000000000032</c:v>
                </c:pt>
                <c:pt idx="1075">
                  <c:v>0.50760000000000005</c:v>
                </c:pt>
                <c:pt idx="1076">
                  <c:v>0.45120000000000005</c:v>
                </c:pt>
                <c:pt idx="1077">
                  <c:v>1.2407999999999964</c:v>
                </c:pt>
                <c:pt idx="1078">
                  <c:v>1.3535999999999964</c:v>
                </c:pt>
                <c:pt idx="1079">
                  <c:v>1.41</c:v>
                </c:pt>
                <c:pt idx="1086">
                  <c:v>1.3902600000000001</c:v>
                </c:pt>
                <c:pt idx="1087">
                  <c:v>1.04904</c:v>
                </c:pt>
                <c:pt idx="1088">
                  <c:v>1.3958999999999964</c:v>
                </c:pt>
                <c:pt idx="1089">
                  <c:v>1.1844000000000001</c:v>
                </c:pt>
                <c:pt idx="1090">
                  <c:v>1.34514</c:v>
                </c:pt>
                <c:pt idx="1091">
                  <c:v>1.2351599999999998</c:v>
                </c:pt>
                <c:pt idx="1092">
                  <c:v>0.41172000000000031</c:v>
                </c:pt>
                <c:pt idx="1093">
                  <c:v>1.7117399999999954</c:v>
                </c:pt>
                <c:pt idx="1094">
                  <c:v>5.3580000000000003E-2</c:v>
                </c:pt>
                <c:pt idx="1095">
                  <c:v>9.3060000000000268E-2</c:v>
                </c:pt>
                <c:pt idx="1096">
                  <c:v>7.332000000000001E-2</c:v>
                </c:pt>
                <c:pt idx="1097">
                  <c:v>6.2040000000000012E-2</c:v>
                </c:pt>
                <c:pt idx="1098">
                  <c:v>5.9220000000000002E-2</c:v>
                </c:pt>
                <c:pt idx="1099">
                  <c:v>0.36378000000000038</c:v>
                </c:pt>
                <c:pt idx="1100">
                  <c:v>0.39480000000000104</c:v>
                </c:pt>
                <c:pt idx="1101">
                  <c:v>6.2040000000000012E-2</c:v>
                </c:pt>
                <c:pt idx="1102">
                  <c:v>0.45120000000000005</c:v>
                </c:pt>
                <c:pt idx="1103">
                  <c:v>0.45966000000000001</c:v>
                </c:pt>
                <c:pt idx="1104">
                  <c:v>0.47094000000000008</c:v>
                </c:pt>
                <c:pt idx="1105">
                  <c:v>0.42018000000000061</c:v>
                </c:pt>
                <c:pt idx="1106">
                  <c:v>6.4860000000000237E-2</c:v>
                </c:pt>
                <c:pt idx="1107">
                  <c:v>0.93342000000000003</c:v>
                </c:pt>
                <c:pt idx="1108">
                  <c:v>0.84036</c:v>
                </c:pt>
                <c:pt idx="1109">
                  <c:v>0.22842000000000001</c:v>
                </c:pt>
                <c:pt idx="1110">
                  <c:v>0.75012000000000234</c:v>
                </c:pt>
                <c:pt idx="1111">
                  <c:v>0.80088000000000004</c:v>
                </c:pt>
                <c:pt idx="1112">
                  <c:v>0.23406000000000021</c:v>
                </c:pt>
                <c:pt idx="1113">
                  <c:v>0.79242000000000001</c:v>
                </c:pt>
                <c:pt idx="1114">
                  <c:v>0.69935999999999998</c:v>
                </c:pt>
                <c:pt idx="1115">
                  <c:v>0.10716000000000017</c:v>
                </c:pt>
                <c:pt idx="1116">
                  <c:v>0.22842000000000001</c:v>
                </c:pt>
                <c:pt idx="1117">
                  <c:v>0.12408000000000002</c:v>
                </c:pt>
                <c:pt idx="1118">
                  <c:v>0.11844</c:v>
                </c:pt>
                <c:pt idx="1119">
                  <c:v>0.22842000000000001</c:v>
                </c:pt>
                <c:pt idx="1120">
                  <c:v>0.10152000000000012</c:v>
                </c:pt>
                <c:pt idx="1121">
                  <c:v>0.10998000000000002</c:v>
                </c:pt>
                <c:pt idx="1122">
                  <c:v>0.20022000000000001</c:v>
                </c:pt>
                <c:pt idx="1123">
                  <c:v>0.10998000000000002</c:v>
                </c:pt>
                <c:pt idx="1124">
                  <c:v>9.8700000000000246E-2</c:v>
                </c:pt>
                <c:pt idx="1125">
                  <c:v>0.20868</c:v>
                </c:pt>
                <c:pt idx="1126">
                  <c:v>0.21996000000000049</c:v>
                </c:pt>
                <c:pt idx="1127">
                  <c:v>6.4860000000000237E-2</c:v>
                </c:pt>
                <c:pt idx="1131">
                  <c:v>0.90239999999999998</c:v>
                </c:pt>
                <c:pt idx="1132">
                  <c:v>0.90239999999999998</c:v>
                </c:pt>
                <c:pt idx="1133">
                  <c:v>0.39480000000000104</c:v>
                </c:pt>
                <c:pt idx="1134">
                  <c:v>1.0151999999999957</c:v>
                </c:pt>
                <c:pt idx="1135">
                  <c:v>1.1279999999999963</c:v>
                </c:pt>
                <c:pt idx="1136">
                  <c:v>1.0715999999999963</c:v>
                </c:pt>
                <c:pt idx="1137">
                  <c:v>1.0433999999999963</c:v>
                </c:pt>
                <c:pt idx="1138">
                  <c:v>0.42300000000000032</c:v>
                </c:pt>
                <c:pt idx="1139">
                  <c:v>1.0433999999999963</c:v>
                </c:pt>
                <c:pt idx="1140">
                  <c:v>0.42300000000000032</c:v>
                </c:pt>
                <c:pt idx="1141">
                  <c:v>0.1128</c:v>
                </c:pt>
                <c:pt idx="1142">
                  <c:v>0.25380000000000008</c:v>
                </c:pt>
                <c:pt idx="1143">
                  <c:v>0.16920000000000004</c:v>
                </c:pt>
                <c:pt idx="1144">
                  <c:v>0.16920000000000004</c:v>
                </c:pt>
                <c:pt idx="1145">
                  <c:v>1.6073999999999966</c:v>
                </c:pt>
                <c:pt idx="1146">
                  <c:v>1.0433999999999963</c:v>
                </c:pt>
                <c:pt idx="1147">
                  <c:v>1.0997999999999963</c:v>
                </c:pt>
                <c:pt idx="1148">
                  <c:v>1.7484</c:v>
                </c:pt>
                <c:pt idx="1149">
                  <c:v>0.14100000000000001</c:v>
                </c:pt>
                <c:pt idx="1150">
                  <c:v>1.6919999999999966</c:v>
                </c:pt>
                <c:pt idx="1151">
                  <c:v>0.22559999999999999</c:v>
                </c:pt>
                <c:pt idx="1152">
                  <c:v>0.14100000000000001</c:v>
                </c:pt>
                <c:pt idx="1153">
                  <c:v>0.19740000000000021</c:v>
                </c:pt>
                <c:pt idx="1154">
                  <c:v>1.6637999999999966</c:v>
                </c:pt>
                <c:pt idx="1155">
                  <c:v>0.1128</c:v>
                </c:pt>
                <c:pt idx="1156">
                  <c:v>1.6355999999999966</c:v>
                </c:pt>
                <c:pt idx="1157">
                  <c:v>0.22559999999999999</c:v>
                </c:pt>
                <c:pt idx="1158">
                  <c:v>1.8048</c:v>
                </c:pt>
                <c:pt idx="1159">
                  <c:v>1.0433999999999963</c:v>
                </c:pt>
                <c:pt idx="1160">
                  <c:v>0.98699999999999999</c:v>
                </c:pt>
                <c:pt idx="1161">
                  <c:v>0.22559999999999999</c:v>
                </c:pt>
                <c:pt idx="1162">
                  <c:v>0.19740000000000021</c:v>
                </c:pt>
                <c:pt idx="1163">
                  <c:v>1.6355999999999966</c:v>
                </c:pt>
                <c:pt idx="1164">
                  <c:v>0.16920000000000004</c:v>
                </c:pt>
                <c:pt idx="1165">
                  <c:v>1.2125999999999963</c:v>
                </c:pt>
                <c:pt idx="1166">
                  <c:v>0.14100000000000001</c:v>
                </c:pt>
                <c:pt idx="1167">
                  <c:v>1.1562000000000001</c:v>
                </c:pt>
                <c:pt idx="1168">
                  <c:v>1.4945999999999966</c:v>
                </c:pt>
                <c:pt idx="1169">
                  <c:v>1.6919999999999966</c:v>
                </c:pt>
                <c:pt idx="1170">
                  <c:v>0.14100000000000001</c:v>
                </c:pt>
                <c:pt idx="1171">
                  <c:v>0.19740000000000021</c:v>
                </c:pt>
                <c:pt idx="1172">
                  <c:v>1.0715999999999963</c:v>
                </c:pt>
                <c:pt idx="1173">
                  <c:v>0.25380000000000008</c:v>
                </c:pt>
                <c:pt idx="1174">
                  <c:v>1.0997999999999963</c:v>
                </c:pt>
                <c:pt idx="1175">
                  <c:v>0.14100000000000001</c:v>
                </c:pt>
                <c:pt idx="1176">
                  <c:v>0.78960000000000063</c:v>
                </c:pt>
                <c:pt idx="1177">
                  <c:v>0.42300000000000032</c:v>
                </c:pt>
                <c:pt idx="1178">
                  <c:v>0.43992000000000092</c:v>
                </c:pt>
                <c:pt idx="1179">
                  <c:v>0.43992000000000092</c:v>
                </c:pt>
                <c:pt idx="1180">
                  <c:v>0.45120000000000005</c:v>
                </c:pt>
                <c:pt idx="1181">
                  <c:v>0.45120000000000005</c:v>
                </c:pt>
                <c:pt idx="1182">
                  <c:v>0.42300000000000032</c:v>
                </c:pt>
                <c:pt idx="1183">
                  <c:v>0.41172000000000031</c:v>
                </c:pt>
                <c:pt idx="1184">
                  <c:v>0.42300000000000032</c:v>
                </c:pt>
                <c:pt idx="1185">
                  <c:v>0.42300000000000032</c:v>
                </c:pt>
                <c:pt idx="1186">
                  <c:v>0.42582000000000092</c:v>
                </c:pt>
                <c:pt idx="1187">
                  <c:v>1.4663999999999964</c:v>
                </c:pt>
                <c:pt idx="1188">
                  <c:v>0.48222000000000032</c:v>
                </c:pt>
                <c:pt idx="1193">
                  <c:v>0.67680000000000284</c:v>
                </c:pt>
                <c:pt idx="1194">
                  <c:v>0.28200000000000008</c:v>
                </c:pt>
                <c:pt idx="1195">
                  <c:v>0.25380000000000008</c:v>
                </c:pt>
                <c:pt idx="1196">
                  <c:v>0.25380000000000008</c:v>
                </c:pt>
                <c:pt idx="1197">
                  <c:v>0.5921999999999995</c:v>
                </c:pt>
                <c:pt idx="1198">
                  <c:v>0.45120000000000005</c:v>
                </c:pt>
                <c:pt idx="1199">
                  <c:v>0.25380000000000008</c:v>
                </c:pt>
                <c:pt idx="1200">
                  <c:v>0.28200000000000008</c:v>
                </c:pt>
                <c:pt idx="1201">
                  <c:v>0.25380000000000008</c:v>
                </c:pt>
                <c:pt idx="1202">
                  <c:v>0.42300000000000032</c:v>
                </c:pt>
                <c:pt idx="1203">
                  <c:v>0.53580000000000005</c:v>
                </c:pt>
                <c:pt idx="1204">
                  <c:v>0.53580000000000005</c:v>
                </c:pt>
                <c:pt idx="1205">
                  <c:v>0.42300000000000032</c:v>
                </c:pt>
                <c:pt idx="1206">
                  <c:v>0.42300000000000032</c:v>
                </c:pt>
                <c:pt idx="1207">
                  <c:v>0.53580000000000005</c:v>
                </c:pt>
                <c:pt idx="1208">
                  <c:v>0.56400000000000061</c:v>
                </c:pt>
                <c:pt idx="1209">
                  <c:v>0.39480000000000104</c:v>
                </c:pt>
                <c:pt idx="1210">
                  <c:v>0.50760000000000005</c:v>
                </c:pt>
                <c:pt idx="1211">
                  <c:v>0.25380000000000008</c:v>
                </c:pt>
                <c:pt idx="1212">
                  <c:v>0.22559999999999999</c:v>
                </c:pt>
                <c:pt idx="1213">
                  <c:v>0.25380000000000008</c:v>
                </c:pt>
                <c:pt idx="1214">
                  <c:v>0.31020000000000031</c:v>
                </c:pt>
                <c:pt idx="1215">
                  <c:v>0.42300000000000032</c:v>
                </c:pt>
                <c:pt idx="1216">
                  <c:v>0.25380000000000008</c:v>
                </c:pt>
                <c:pt idx="1217">
                  <c:v>0.25380000000000008</c:v>
                </c:pt>
                <c:pt idx="1227">
                  <c:v>2.0867999999999998</c:v>
                </c:pt>
                <c:pt idx="1228">
                  <c:v>2.3687999999999998</c:v>
                </c:pt>
                <c:pt idx="1229">
                  <c:v>2.0585999999999998</c:v>
                </c:pt>
                <c:pt idx="1230">
                  <c:v>6.4860000000000237E-2</c:v>
                </c:pt>
                <c:pt idx="1231">
                  <c:v>6.4860000000000237E-2</c:v>
                </c:pt>
                <c:pt idx="1232">
                  <c:v>7.6140000000000013E-2</c:v>
                </c:pt>
                <c:pt idx="1233">
                  <c:v>2.2842000000000002</c:v>
                </c:pt>
                <c:pt idx="1234">
                  <c:v>4.2300000000000004</c:v>
                </c:pt>
                <c:pt idx="1235">
                  <c:v>4.5119999999999996</c:v>
                </c:pt>
                <c:pt idx="1236">
                  <c:v>3.948</c:v>
                </c:pt>
                <c:pt idx="1237">
                  <c:v>4.7939999999999996</c:v>
                </c:pt>
                <c:pt idx="1238">
                  <c:v>5.3579999999999846</c:v>
                </c:pt>
                <c:pt idx="1239">
                  <c:v>6.2039999999999997</c:v>
                </c:pt>
                <c:pt idx="1240">
                  <c:v>6.2039999999999997</c:v>
                </c:pt>
                <c:pt idx="1241">
                  <c:v>4.5119999999999996</c:v>
                </c:pt>
                <c:pt idx="1242">
                  <c:v>4.2300000000000004</c:v>
                </c:pt>
                <c:pt idx="1243">
                  <c:v>0.15228000000000033</c:v>
                </c:pt>
                <c:pt idx="1244">
                  <c:v>5.3579999999999846</c:v>
                </c:pt>
                <c:pt idx="1245">
                  <c:v>3.948</c:v>
                </c:pt>
                <c:pt idx="1246">
                  <c:v>3.6659999999999999</c:v>
                </c:pt>
                <c:pt idx="1247">
                  <c:v>0.93060000000000065</c:v>
                </c:pt>
                <c:pt idx="1248">
                  <c:v>1.7202</c:v>
                </c:pt>
                <c:pt idx="1249">
                  <c:v>0.93060000000000065</c:v>
                </c:pt>
                <c:pt idx="1250">
                  <c:v>1.3535999999999964</c:v>
                </c:pt>
                <c:pt idx="1251">
                  <c:v>1.0715999999999963</c:v>
                </c:pt>
                <c:pt idx="1252">
                  <c:v>0.36660000000000031</c:v>
                </c:pt>
                <c:pt idx="1253">
                  <c:v>1.6637999999999966</c:v>
                </c:pt>
                <c:pt idx="1254">
                  <c:v>0.81780000000000164</c:v>
                </c:pt>
                <c:pt idx="1284">
                  <c:v>0.33840000000000092</c:v>
                </c:pt>
                <c:pt idx="1285">
                  <c:v>1.4663999999999964</c:v>
                </c:pt>
                <c:pt idx="1286">
                  <c:v>0.18612000000000001</c:v>
                </c:pt>
                <c:pt idx="1287">
                  <c:v>0.15792000000000037</c:v>
                </c:pt>
                <c:pt idx="1289">
                  <c:v>0.28200000000000008</c:v>
                </c:pt>
                <c:pt idx="1290">
                  <c:v>4.0890000000000004</c:v>
                </c:pt>
                <c:pt idx="1291">
                  <c:v>14.0436</c:v>
                </c:pt>
                <c:pt idx="1292">
                  <c:v>2.9891999999999999</c:v>
                </c:pt>
                <c:pt idx="1293">
                  <c:v>4.6811999999999987</c:v>
                </c:pt>
                <c:pt idx="1294">
                  <c:v>4.2582000000000004</c:v>
                </c:pt>
                <c:pt idx="1295">
                  <c:v>4.0043999999999995</c:v>
                </c:pt>
                <c:pt idx="1296">
                  <c:v>4.4838000000000013</c:v>
                </c:pt>
                <c:pt idx="1297">
                  <c:v>4.0043999999999995</c:v>
                </c:pt>
                <c:pt idx="1298">
                  <c:v>4.5119999999999996</c:v>
                </c:pt>
                <c:pt idx="1299">
                  <c:v>4.2582000000000004</c:v>
                </c:pt>
                <c:pt idx="1300">
                  <c:v>4.3710000000000004</c:v>
                </c:pt>
                <c:pt idx="1301">
                  <c:v>4.3992000000000004</c:v>
                </c:pt>
                <c:pt idx="1302">
                  <c:v>4.1453999999999995</c:v>
                </c:pt>
                <c:pt idx="1303">
                  <c:v>4.2582000000000004</c:v>
                </c:pt>
                <c:pt idx="1304">
                  <c:v>4.3145999999999844</c:v>
                </c:pt>
                <c:pt idx="1305">
                  <c:v>4.2300000000000004</c:v>
                </c:pt>
                <c:pt idx="1306">
                  <c:v>0.36660000000000031</c:v>
                </c:pt>
                <c:pt idx="1307">
                  <c:v>1.8894</c:v>
                </c:pt>
                <c:pt idx="1308">
                  <c:v>0.39480000000000104</c:v>
                </c:pt>
                <c:pt idx="1309">
                  <c:v>4.2300000000000004</c:v>
                </c:pt>
                <c:pt idx="1310">
                  <c:v>1.2125999999999963</c:v>
                </c:pt>
                <c:pt idx="1311">
                  <c:v>1.0151999999999957</c:v>
                </c:pt>
                <c:pt idx="1312">
                  <c:v>5.6681999999999855</c:v>
                </c:pt>
                <c:pt idx="1313">
                  <c:v>0.25380000000000008</c:v>
                </c:pt>
                <c:pt idx="1314">
                  <c:v>2.0867999999999998</c:v>
                </c:pt>
                <c:pt idx="1315">
                  <c:v>0.47940000000000038</c:v>
                </c:pt>
                <c:pt idx="1316">
                  <c:v>14.8332</c:v>
                </c:pt>
                <c:pt idx="1317">
                  <c:v>0.87420000000000164</c:v>
                </c:pt>
                <c:pt idx="1318">
                  <c:v>0.39480000000000104</c:v>
                </c:pt>
                <c:pt idx="1319">
                  <c:v>1.4945999999999966</c:v>
                </c:pt>
                <c:pt idx="1320">
                  <c:v>4.6811999999999987</c:v>
                </c:pt>
                <c:pt idx="1321">
                  <c:v>1.5791999999999966</c:v>
                </c:pt>
                <c:pt idx="1322">
                  <c:v>4.4556000000000004</c:v>
                </c:pt>
                <c:pt idx="1323">
                  <c:v>4.3427999999999987</c:v>
                </c:pt>
                <c:pt idx="1324">
                  <c:v>12.464400000000024</c:v>
                </c:pt>
                <c:pt idx="1325">
                  <c:v>0.25380000000000008</c:v>
                </c:pt>
                <c:pt idx="1326">
                  <c:v>1.0151999999999957</c:v>
                </c:pt>
                <c:pt idx="1327">
                  <c:v>6.4014000000000024</c:v>
                </c:pt>
                <c:pt idx="1328">
                  <c:v>4.3145999999999844</c:v>
                </c:pt>
                <c:pt idx="1329">
                  <c:v>1.4663999999999964</c:v>
                </c:pt>
                <c:pt idx="1330">
                  <c:v>0.45120000000000005</c:v>
                </c:pt>
                <c:pt idx="1331">
                  <c:v>1.0997999999999963</c:v>
                </c:pt>
                <c:pt idx="1332">
                  <c:v>0.31020000000000031</c:v>
                </c:pt>
                <c:pt idx="1333">
                  <c:v>1.0151999999999957</c:v>
                </c:pt>
                <c:pt idx="1334">
                  <c:v>0.22559999999999999</c:v>
                </c:pt>
                <c:pt idx="1335">
                  <c:v>4.3992000000000004</c:v>
                </c:pt>
                <c:pt idx="1336">
                  <c:v>4.1171999999999844</c:v>
                </c:pt>
                <c:pt idx="1337">
                  <c:v>0.36660000000000031</c:v>
                </c:pt>
                <c:pt idx="1338">
                  <c:v>2.6789999999999998</c:v>
                </c:pt>
                <c:pt idx="1339">
                  <c:v>4.7376000000000014</c:v>
                </c:pt>
                <c:pt idx="1340">
                  <c:v>9.6726000000000028</c:v>
                </c:pt>
                <c:pt idx="1341">
                  <c:v>0.47940000000000038</c:v>
                </c:pt>
                <c:pt idx="1342">
                  <c:v>0.87420000000000164</c:v>
                </c:pt>
                <c:pt idx="1343">
                  <c:v>0.93060000000000065</c:v>
                </c:pt>
                <c:pt idx="1344">
                  <c:v>2.8481999999999998</c:v>
                </c:pt>
                <c:pt idx="1345">
                  <c:v>4.4273999999999996</c:v>
                </c:pt>
                <c:pt idx="1346">
                  <c:v>0.22559999999999999</c:v>
                </c:pt>
                <c:pt idx="1347">
                  <c:v>4.5966000000000014</c:v>
                </c:pt>
                <c:pt idx="1348">
                  <c:v>3.4967999999999977</c:v>
                </c:pt>
                <c:pt idx="1349">
                  <c:v>0.31020000000000031</c:v>
                </c:pt>
                <c:pt idx="1350">
                  <c:v>1.3817999999999964</c:v>
                </c:pt>
                <c:pt idx="1351">
                  <c:v>2.9327999999999967</c:v>
                </c:pt>
                <c:pt idx="1352">
                  <c:v>2.6225999999999998</c:v>
                </c:pt>
                <c:pt idx="1353">
                  <c:v>3.0455999999999999</c:v>
                </c:pt>
                <c:pt idx="1354">
                  <c:v>0.31020000000000031</c:v>
                </c:pt>
                <c:pt idx="1355">
                  <c:v>2.3969999999999967</c:v>
                </c:pt>
                <c:pt idx="1356">
                  <c:v>2.9327999999999967</c:v>
                </c:pt>
                <c:pt idx="1357">
                  <c:v>1.0151999999999957</c:v>
                </c:pt>
                <c:pt idx="1358">
                  <c:v>2.5097999999999998</c:v>
                </c:pt>
                <c:pt idx="1359">
                  <c:v>2.8481999999999998</c:v>
                </c:pt>
                <c:pt idx="1360">
                  <c:v>3.0737999999999999</c:v>
                </c:pt>
                <c:pt idx="1361">
                  <c:v>0.38352000000000092</c:v>
                </c:pt>
                <c:pt idx="1362">
                  <c:v>2.6507999999999998</c:v>
                </c:pt>
                <c:pt idx="1363">
                  <c:v>0.93060000000000065</c:v>
                </c:pt>
                <c:pt idx="1364">
                  <c:v>4.2018000000000004</c:v>
                </c:pt>
                <c:pt idx="1366">
                  <c:v>3.2147999999999999</c:v>
                </c:pt>
                <c:pt idx="1367">
                  <c:v>3.6659999999999999</c:v>
                </c:pt>
                <c:pt idx="1368">
                  <c:v>2.7636000000000012</c:v>
                </c:pt>
                <c:pt idx="1369">
                  <c:v>3.6941999999999999</c:v>
                </c:pt>
                <c:pt idx="1370">
                  <c:v>0.54990000000000105</c:v>
                </c:pt>
                <c:pt idx="1371">
                  <c:v>1.1844000000000001</c:v>
                </c:pt>
                <c:pt idx="1372">
                  <c:v>1.2689999999999964</c:v>
                </c:pt>
                <c:pt idx="1373">
                  <c:v>1.3253999999999964</c:v>
                </c:pt>
                <c:pt idx="1374">
                  <c:v>0.37788000000000216</c:v>
                </c:pt>
                <c:pt idx="1375">
                  <c:v>0.45120000000000005</c:v>
                </c:pt>
                <c:pt idx="1376">
                  <c:v>1.3817999999999964</c:v>
                </c:pt>
                <c:pt idx="1377">
                  <c:v>0.50760000000000005</c:v>
                </c:pt>
                <c:pt idx="1383">
                  <c:v>0.73320000000000163</c:v>
                </c:pt>
                <c:pt idx="1384">
                  <c:v>1.2125999999999963</c:v>
                </c:pt>
                <c:pt idx="1385">
                  <c:v>1.1279999999999963</c:v>
                </c:pt>
                <c:pt idx="1386">
                  <c:v>1.0151999999999957</c:v>
                </c:pt>
                <c:pt idx="1387">
                  <c:v>1.0997999999999963</c:v>
                </c:pt>
                <c:pt idx="1388">
                  <c:v>0.98699999999999999</c:v>
                </c:pt>
                <c:pt idx="1389">
                  <c:v>0.70500000000000163</c:v>
                </c:pt>
                <c:pt idx="1390">
                  <c:v>1.2125999999999963</c:v>
                </c:pt>
                <c:pt idx="1391">
                  <c:v>0.98699999999999999</c:v>
                </c:pt>
                <c:pt idx="1392">
                  <c:v>1.0715999999999963</c:v>
                </c:pt>
                <c:pt idx="1393">
                  <c:v>1.1279999999999963</c:v>
                </c:pt>
                <c:pt idx="1394">
                  <c:v>0.5921999999999995</c:v>
                </c:pt>
                <c:pt idx="1395">
                  <c:v>0.5921999999999995</c:v>
                </c:pt>
                <c:pt idx="1396">
                  <c:v>0.64860000000000184</c:v>
                </c:pt>
                <c:pt idx="1397">
                  <c:v>0.64860000000000184</c:v>
                </c:pt>
                <c:pt idx="1398">
                  <c:v>0.78960000000000063</c:v>
                </c:pt>
                <c:pt idx="1399">
                  <c:v>0.56400000000000061</c:v>
                </c:pt>
                <c:pt idx="1400">
                  <c:v>0.64860000000000184</c:v>
                </c:pt>
                <c:pt idx="1401">
                  <c:v>0.73320000000000163</c:v>
                </c:pt>
                <c:pt idx="1402">
                  <c:v>0.64860000000000184</c:v>
                </c:pt>
                <c:pt idx="1403">
                  <c:v>0.56400000000000061</c:v>
                </c:pt>
                <c:pt idx="1404">
                  <c:v>0.50760000000000005</c:v>
                </c:pt>
                <c:pt idx="1405">
                  <c:v>0.50760000000000005</c:v>
                </c:pt>
                <c:pt idx="1406">
                  <c:v>0.47940000000000038</c:v>
                </c:pt>
                <c:pt idx="1407">
                  <c:v>0.50760000000000005</c:v>
                </c:pt>
                <c:pt idx="1408">
                  <c:v>0.53580000000000005</c:v>
                </c:pt>
                <c:pt idx="1409">
                  <c:v>0.50760000000000005</c:v>
                </c:pt>
                <c:pt idx="1410">
                  <c:v>0.45120000000000005</c:v>
                </c:pt>
                <c:pt idx="1411">
                  <c:v>0.53580000000000005</c:v>
                </c:pt>
                <c:pt idx="1412">
                  <c:v>0.50760000000000005</c:v>
                </c:pt>
                <c:pt idx="1413">
                  <c:v>0.73320000000000163</c:v>
                </c:pt>
                <c:pt idx="1414">
                  <c:v>0.64860000000000184</c:v>
                </c:pt>
                <c:pt idx="1415">
                  <c:v>0.78960000000000063</c:v>
                </c:pt>
                <c:pt idx="1416">
                  <c:v>0.67680000000000284</c:v>
                </c:pt>
                <c:pt idx="1417">
                  <c:v>0.73320000000000163</c:v>
                </c:pt>
                <c:pt idx="1418">
                  <c:v>0.73320000000000163</c:v>
                </c:pt>
                <c:pt idx="1419">
                  <c:v>0.64860000000000184</c:v>
                </c:pt>
                <c:pt idx="1420">
                  <c:v>0.73320000000000163</c:v>
                </c:pt>
                <c:pt idx="1421">
                  <c:v>1.6637999999999966</c:v>
                </c:pt>
                <c:pt idx="1422">
                  <c:v>1.4945999999999966</c:v>
                </c:pt>
                <c:pt idx="1423">
                  <c:v>0.73320000000000163</c:v>
                </c:pt>
                <c:pt idx="1424">
                  <c:v>1.3817999999999964</c:v>
                </c:pt>
                <c:pt idx="1425">
                  <c:v>1.0997999999999963</c:v>
                </c:pt>
                <c:pt idx="1426">
                  <c:v>2.4533999999999998</c:v>
                </c:pt>
                <c:pt idx="1427">
                  <c:v>3.5813999999999999</c:v>
                </c:pt>
                <c:pt idx="1428">
                  <c:v>1.833</c:v>
                </c:pt>
                <c:pt idx="1429">
                  <c:v>1.9458</c:v>
                </c:pt>
                <c:pt idx="1430">
                  <c:v>4.9914000000000014</c:v>
                </c:pt>
                <c:pt idx="1438">
                  <c:v>1.2125999999999963</c:v>
                </c:pt>
                <c:pt idx="1439">
                  <c:v>1.6073999999999966</c:v>
                </c:pt>
                <c:pt idx="1440">
                  <c:v>6.7962000000000033</c:v>
                </c:pt>
                <c:pt idx="1441">
                  <c:v>1.2125999999999963</c:v>
                </c:pt>
                <c:pt idx="1442">
                  <c:v>1.1562000000000001</c:v>
                </c:pt>
                <c:pt idx="1443">
                  <c:v>2.6225999999999998</c:v>
                </c:pt>
                <c:pt idx="1444">
                  <c:v>0.22559999999999999</c:v>
                </c:pt>
                <c:pt idx="1445">
                  <c:v>1.0997999999999963</c:v>
                </c:pt>
                <c:pt idx="1446">
                  <c:v>1.3535999999999964</c:v>
                </c:pt>
                <c:pt idx="1447">
                  <c:v>3.6941999999999999</c:v>
                </c:pt>
                <c:pt idx="1448">
                  <c:v>1.4663999999999964</c:v>
                </c:pt>
                <c:pt idx="1449">
                  <c:v>1.4945999999999966</c:v>
                </c:pt>
                <c:pt idx="1450">
                  <c:v>1.7484</c:v>
                </c:pt>
                <c:pt idx="1451">
                  <c:v>1.7484</c:v>
                </c:pt>
                <c:pt idx="1452">
                  <c:v>1.4945999999999966</c:v>
                </c:pt>
                <c:pt idx="1453">
                  <c:v>2.1432000000000002</c:v>
                </c:pt>
                <c:pt idx="1454">
                  <c:v>1.5509999999999966</c:v>
                </c:pt>
                <c:pt idx="1455">
                  <c:v>1.41</c:v>
                </c:pt>
                <c:pt idx="1456">
                  <c:v>1.2407999999999964</c:v>
                </c:pt>
                <c:pt idx="1457">
                  <c:v>0.98699999999999999</c:v>
                </c:pt>
                <c:pt idx="1458">
                  <c:v>1.0151999999999957</c:v>
                </c:pt>
                <c:pt idx="1459">
                  <c:v>0.98699999999999999</c:v>
                </c:pt>
                <c:pt idx="1460">
                  <c:v>1.2125999999999963</c:v>
                </c:pt>
                <c:pt idx="1461">
                  <c:v>0.90239999999999998</c:v>
                </c:pt>
                <c:pt idx="1462">
                  <c:v>1.1844000000000001</c:v>
                </c:pt>
                <c:pt idx="1463">
                  <c:v>0.93060000000000065</c:v>
                </c:pt>
                <c:pt idx="1464">
                  <c:v>1.5509999999999966</c:v>
                </c:pt>
                <c:pt idx="1465">
                  <c:v>2.2559999999999998</c:v>
                </c:pt>
                <c:pt idx="1466">
                  <c:v>1.0151999999999957</c:v>
                </c:pt>
                <c:pt idx="1467">
                  <c:v>1.5227999999999966</c:v>
                </c:pt>
                <c:pt idx="1469">
                  <c:v>2.1995999999999998</c:v>
                </c:pt>
                <c:pt idx="1470">
                  <c:v>2.1995999999999998</c:v>
                </c:pt>
                <c:pt idx="1471">
                  <c:v>2.1713999999999998</c:v>
                </c:pt>
                <c:pt idx="1472">
                  <c:v>2.1713999999999998</c:v>
                </c:pt>
                <c:pt idx="1473">
                  <c:v>2.3123999999999967</c:v>
                </c:pt>
                <c:pt idx="1474">
                  <c:v>1.8048</c:v>
                </c:pt>
                <c:pt idx="1475">
                  <c:v>1.8612</c:v>
                </c:pt>
                <c:pt idx="1476">
                  <c:v>1.8894</c:v>
                </c:pt>
                <c:pt idx="1477">
                  <c:v>1.8894</c:v>
                </c:pt>
                <c:pt idx="1478">
                  <c:v>1.6073999999999966</c:v>
                </c:pt>
                <c:pt idx="1479">
                  <c:v>1.833</c:v>
                </c:pt>
                <c:pt idx="1480">
                  <c:v>1.833</c:v>
                </c:pt>
                <c:pt idx="1481">
                  <c:v>1.833</c:v>
                </c:pt>
                <c:pt idx="1482">
                  <c:v>1.7484</c:v>
                </c:pt>
                <c:pt idx="1483">
                  <c:v>1.5227999999999966</c:v>
                </c:pt>
                <c:pt idx="1484">
                  <c:v>1.4945999999999966</c:v>
                </c:pt>
                <c:pt idx="1485">
                  <c:v>0.16920000000000004</c:v>
                </c:pt>
                <c:pt idx="1486">
                  <c:v>0.1128</c:v>
                </c:pt>
                <c:pt idx="1487">
                  <c:v>8.4600000000000244E-2</c:v>
                </c:pt>
                <c:pt idx="1488">
                  <c:v>8.4600000000000244E-2</c:v>
                </c:pt>
                <c:pt idx="1489">
                  <c:v>8.4600000000000244E-2</c:v>
                </c:pt>
                <c:pt idx="1490">
                  <c:v>0.56400000000000061</c:v>
                </c:pt>
                <c:pt idx="1491">
                  <c:v>0.56400000000000061</c:v>
                </c:pt>
                <c:pt idx="1492">
                  <c:v>8.4600000000000244E-2</c:v>
                </c:pt>
                <c:pt idx="1493">
                  <c:v>8.4600000000000244E-2</c:v>
                </c:pt>
                <c:pt idx="1494">
                  <c:v>8.4600000000000244E-2</c:v>
                </c:pt>
                <c:pt idx="1495">
                  <c:v>8.4600000000000244E-2</c:v>
                </c:pt>
                <c:pt idx="1496">
                  <c:v>8.4600000000000244E-2</c:v>
                </c:pt>
                <c:pt idx="1497">
                  <c:v>8.4600000000000244E-2</c:v>
                </c:pt>
                <c:pt idx="1498">
                  <c:v>0.1128</c:v>
                </c:pt>
                <c:pt idx="1499">
                  <c:v>0.1128</c:v>
                </c:pt>
                <c:pt idx="1500">
                  <c:v>8.4600000000000244E-2</c:v>
                </c:pt>
                <c:pt idx="1501">
                  <c:v>5.6400000000000013E-2</c:v>
                </c:pt>
                <c:pt idx="1502">
                  <c:v>5.6400000000000013E-2</c:v>
                </c:pt>
                <c:pt idx="1503">
                  <c:v>5.6400000000000013E-2</c:v>
                </c:pt>
                <c:pt idx="1504">
                  <c:v>5.6400000000000013E-2</c:v>
                </c:pt>
                <c:pt idx="1505">
                  <c:v>5.6400000000000013E-2</c:v>
                </c:pt>
                <c:pt idx="1506">
                  <c:v>5.6400000000000013E-2</c:v>
                </c:pt>
                <c:pt idx="1507">
                  <c:v>5.6400000000000013E-2</c:v>
                </c:pt>
                <c:pt idx="1508">
                  <c:v>8.4600000000000244E-2</c:v>
                </c:pt>
                <c:pt idx="1509">
                  <c:v>5.6400000000000013E-2</c:v>
                </c:pt>
                <c:pt idx="1510">
                  <c:v>2.8200000000000006E-2</c:v>
                </c:pt>
                <c:pt idx="1511">
                  <c:v>5.6400000000000013E-2</c:v>
                </c:pt>
                <c:pt idx="1512">
                  <c:v>5.6400000000000013E-2</c:v>
                </c:pt>
                <c:pt idx="1513">
                  <c:v>5.6400000000000013E-2</c:v>
                </c:pt>
                <c:pt idx="1514">
                  <c:v>5.6400000000000013E-2</c:v>
                </c:pt>
                <c:pt idx="1515">
                  <c:v>5.6400000000000013E-2</c:v>
                </c:pt>
                <c:pt idx="1516">
                  <c:v>5.6400000000000013E-2</c:v>
                </c:pt>
                <c:pt idx="1517">
                  <c:v>2.8200000000000006E-2</c:v>
                </c:pt>
                <c:pt idx="1518">
                  <c:v>2.8200000000000006E-2</c:v>
                </c:pt>
                <c:pt idx="1519">
                  <c:v>5.6400000000000013E-2</c:v>
                </c:pt>
                <c:pt idx="1520">
                  <c:v>5.6400000000000013E-2</c:v>
                </c:pt>
                <c:pt idx="1521">
                  <c:v>2.8200000000000006E-2</c:v>
                </c:pt>
                <c:pt idx="1522">
                  <c:v>5.6400000000000013E-2</c:v>
                </c:pt>
                <c:pt idx="1523">
                  <c:v>2.8200000000000006E-2</c:v>
                </c:pt>
                <c:pt idx="1524">
                  <c:v>2.8200000000000006E-2</c:v>
                </c:pt>
                <c:pt idx="1525">
                  <c:v>5.6400000000000013E-2</c:v>
                </c:pt>
                <c:pt idx="1526">
                  <c:v>5.6400000000000013E-2</c:v>
                </c:pt>
                <c:pt idx="1527">
                  <c:v>8.4600000000000244E-2</c:v>
                </c:pt>
                <c:pt idx="1529">
                  <c:v>7.6140000000000013E-2</c:v>
                </c:pt>
                <c:pt idx="1531">
                  <c:v>5.6400000000000013E-2</c:v>
                </c:pt>
                <c:pt idx="1534">
                  <c:v>1.8048</c:v>
                </c:pt>
                <c:pt idx="1535">
                  <c:v>5.6400000000000013E-2</c:v>
                </c:pt>
                <c:pt idx="1536">
                  <c:v>1.9458</c:v>
                </c:pt>
                <c:pt idx="1538">
                  <c:v>1.6919999999999966</c:v>
                </c:pt>
                <c:pt idx="1539">
                  <c:v>1.7117399999999954</c:v>
                </c:pt>
                <c:pt idx="1540">
                  <c:v>1.833</c:v>
                </c:pt>
                <c:pt idx="1541">
                  <c:v>1.7766</c:v>
                </c:pt>
                <c:pt idx="1543">
                  <c:v>1.8048</c:v>
                </c:pt>
                <c:pt idx="1544">
                  <c:v>5.6400000000000013E-2</c:v>
                </c:pt>
                <c:pt idx="1547">
                  <c:v>8.7420000000000012E-2</c:v>
                </c:pt>
                <c:pt idx="1548">
                  <c:v>1.68354</c:v>
                </c:pt>
                <c:pt idx="1552">
                  <c:v>1.1279999999999963</c:v>
                </c:pt>
                <c:pt idx="1553">
                  <c:v>0.84600000000000164</c:v>
                </c:pt>
                <c:pt idx="1554">
                  <c:v>1.1844000000000001</c:v>
                </c:pt>
                <c:pt idx="1555">
                  <c:v>1.0715999999999963</c:v>
                </c:pt>
                <c:pt idx="1556">
                  <c:v>1.2125999999999963</c:v>
                </c:pt>
                <c:pt idx="1557">
                  <c:v>1.1562000000000001</c:v>
                </c:pt>
                <c:pt idx="1558">
                  <c:v>1.1562000000000001</c:v>
                </c:pt>
                <c:pt idx="1559">
                  <c:v>0.90239999999999998</c:v>
                </c:pt>
                <c:pt idx="1560">
                  <c:v>1.2407999999999964</c:v>
                </c:pt>
                <c:pt idx="1561">
                  <c:v>0.67680000000000284</c:v>
                </c:pt>
                <c:pt idx="1562">
                  <c:v>1.0715999999999963</c:v>
                </c:pt>
                <c:pt idx="1563">
                  <c:v>0.39480000000000104</c:v>
                </c:pt>
                <c:pt idx="1564">
                  <c:v>1.0433999999999963</c:v>
                </c:pt>
                <c:pt idx="1565">
                  <c:v>1.0715999999999963</c:v>
                </c:pt>
                <c:pt idx="1566">
                  <c:v>0.93060000000000065</c:v>
                </c:pt>
                <c:pt idx="1567">
                  <c:v>0.47940000000000038</c:v>
                </c:pt>
                <c:pt idx="1568">
                  <c:v>0.39480000000000104</c:v>
                </c:pt>
                <c:pt idx="1569">
                  <c:v>0.42300000000000032</c:v>
                </c:pt>
                <c:pt idx="1570">
                  <c:v>0.56400000000000061</c:v>
                </c:pt>
                <c:pt idx="1571">
                  <c:v>0.14100000000000001</c:v>
                </c:pt>
                <c:pt idx="1572">
                  <c:v>0.42300000000000032</c:v>
                </c:pt>
                <c:pt idx="1573">
                  <c:v>0.15792000000000037</c:v>
                </c:pt>
                <c:pt idx="1574">
                  <c:v>0.15228000000000033</c:v>
                </c:pt>
                <c:pt idx="1575">
                  <c:v>0.14664000000000021</c:v>
                </c:pt>
                <c:pt idx="1576">
                  <c:v>0.12408000000000002</c:v>
                </c:pt>
                <c:pt idx="1577">
                  <c:v>0.15228000000000033</c:v>
                </c:pt>
                <c:pt idx="1578">
                  <c:v>0.14664000000000021</c:v>
                </c:pt>
                <c:pt idx="1579">
                  <c:v>0.15792000000000037</c:v>
                </c:pt>
                <c:pt idx="1580">
                  <c:v>0.39480000000000104</c:v>
                </c:pt>
                <c:pt idx="1581">
                  <c:v>7.6140000000000013E-2</c:v>
                </c:pt>
                <c:pt idx="1582">
                  <c:v>5.9220000000000002E-2</c:v>
                </c:pt>
                <c:pt idx="1583">
                  <c:v>0.11844</c:v>
                </c:pt>
                <c:pt idx="1584">
                  <c:v>5.9220000000000002E-2</c:v>
                </c:pt>
                <c:pt idx="1592">
                  <c:v>3.3840000000000002E-2</c:v>
                </c:pt>
                <c:pt idx="1593">
                  <c:v>0.25098000000000031</c:v>
                </c:pt>
                <c:pt idx="1594">
                  <c:v>0.14100000000000001</c:v>
                </c:pt>
                <c:pt idx="1595">
                  <c:v>0.45120000000000005</c:v>
                </c:pt>
                <c:pt idx="1596">
                  <c:v>0.67680000000000284</c:v>
                </c:pt>
                <c:pt idx="1597">
                  <c:v>0.76140000000000163</c:v>
                </c:pt>
                <c:pt idx="1598">
                  <c:v>8.4600000000000244E-2</c:v>
                </c:pt>
                <c:pt idx="1599">
                  <c:v>1.1844000000000001</c:v>
                </c:pt>
                <c:pt idx="1600">
                  <c:v>0.33840000000000092</c:v>
                </c:pt>
                <c:pt idx="1601">
                  <c:v>0.50760000000000005</c:v>
                </c:pt>
                <c:pt idx="1602">
                  <c:v>0.73320000000000163</c:v>
                </c:pt>
                <c:pt idx="1603">
                  <c:v>0.70500000000000163</c:v>
                </c:pt>
                <c:pt idx="1604">
                  <c:v>7.896000000000003E-2</c:v>
                </c:pt>
                <c:pt idx="1605">
                  <c:v>0.5921999999999995</c:v>
                </c:pt>
                <c:pt idx="1606">
                  <c:v>1.5791999999999966</c:v>
                </c:pt>
                <c:pt idx="1607">
                  <c:v>0.98699999999999999</c:v>
                </c:pt>
                <c:pt idx="1608">
                  <c:v>0.47940000000000038</c:v>
                </c:pt>
                <c:pt idx="1613">
                  <c:v>2.3123999999999967</c:v>
                </c:pt>
                <c:pt idx="1614">
                  <c:v>2.1149999999999998</c:v>
                </c:pt>
                <c:pt idx="1615">
                  <c:v>2.1713999999999998</c:v>
                </c:pt>
                <c:pt idx="1616">
                  <c:v>2.1995999999999998</c:v>
                </c:pt>
                <c:pt idx="1617">
                  <c:v>2.4815999999999998</c:v>
                </c:pt>
                <c:pt idx="1618">
                  <c:v>1.8048</c:v>
                </c:pt>
                <c:pt idx="1619">
                  <c:v>1.2971999999999964</c:v>
                </c:pt>
                <c:pt idx="1620">
                  <c:v>1.4663999999999964</c:v>
                </c:pt>
                <c:pt idx="1621">
                  <c:v>1.0997999999999963</c:v>
                </c:pt>
                <c:pt idx="1622">
                  <c:v>3.3839999999999999</c:v>
                </c:pt>
                <c:pt idx="1623">
                  <c:v>2.5943999999999998</c:v>
                </c:pt>
                <c:pt idx="1624">
                  <c:v>2.7353999999999998</c:v>
                </c:pt>
                <c:pt idx="1625">
                  <c:v>3.1019999999999999</c:v>
                </c:pt>
                <c:pt idx="1626">
                  <c:v>3.6659999999999999</c:v>
                </c:pt>
                <c:pt idx="1627">
                  <c:v>3.6095999999999999</c:v>
                </c:pt>
                <c:pt idx="1629">
                  <c:v>0.36660000000000031</c:v>
                </c:pt>
                <c:pt idx="1630">
                  <c:v>0.36660000000000031</c:v>
                </c:pt>
                <c:pt idx="1631">
                  <c:v>8.4600000000000244E-2</c:v>
                </c:pt>
                <c:pt idx="1632">
                  <c:v>8.4600000000000244E-2</c:v>
                </c:pt>
                <c:pt idx="1633">
                  <c:v>0.14664000000000021</c:v>
                </c:pt>
                <c:pt idx="1634">
                  <c:v>0.36660000000000031</c:v>
                </c:pt>
                <c:pt idx="1635">
                  <c:v>0.13536000000000001</c:v>
                </c:pt>
                <c:pt idx="1636">
                  <c:v>0.14100000000000001</c:v>
                </c:pt>
                <c:pt idx="1637">
                  <c:v>0.1128</c:v>
                </c:pt>
                <c:pt idx="1638">
                  <c:v>8.4600000000000244E-2</c:v>
                </c:pt>
                <c:pt idx="1639">
                  <c:v>0.1128</c:v>
                </c:pt>
                <c:pt idx="1640">
                  <c:v>8.4600000000000244E-2</c:v>
                </c:pt>
                <c:pt idx="1641">
                  <c:v>8.4600000000000248E-3</c:v>
                </c:pt>
                <c:pt idx="1644">
                  <c:v>1.0997999999999963</c:v>
                </c:pt>
                <c:pt idx="1645">
                  <c:v>2.3969999999999967</c:v>
                </c:pt>
                <c:pt idx="1646">
                  <c:v>2.82</c:v>
                </c:pt>
                <c:pt idx="1647">
                  <c:v>3.1865999999999999</c:v>
                </c:pt>
                <c:pt idx="1648">
                  <c:v>3.2430000000000012</c:v>
                </c:pt>
                <c:pt idx="1649">
                  <c:v>5.1605999999999845</c:v>
                </c:pt>
                <c:pt idx="1650">
                  <c:v>2.0585999999999998</c:v>
                </c:pt>
                <c:pt idx="1651">
                  <c:v>3.4967999999999977</c:v>
                </c:pt>
                <c:pt idx="1652">
                  <c:v>2.2842000000000002</c:v>
                </c:pt>
                <c:pt idx="1653">
                  <c:v>1.2407999999999964</c:v>
                </c:pt>
                <c:pt idx="1654">
                  <c:v>8.4600000000000244E-2</c:v>
                </c:pt>
                <c:pt idx="1655">
                  <c:v>0.39480000000000104</c:v>
                </c:pt>
                <c:pt idx="1656">
                  <c:v>0.19740000000000021</c:v>
                </c:pt>
                <c:pt idx="1657">
                  <c:v>0.11562000000000015</c:v>
                </c:pt>
                <c:pt idx="1658">
                  <c:v>0.10434</c:v>
                </c:pt>
                <c:pt idx="1659">
                  <c:v>0.81780000000000164</c:v>
                </c:pt>
                <c:pt idx="1660">
                  <c:v>0.13254000000000021</c:v>
                </c:pt>
                <c:pt idx="1661">
                  <c:v>3.4403999999999999</c:v>
                </c:pt>
                <c:pt idx="1662">
                  <c:v>0.36660000000000031</c:v>
                </c:pt>
                <c:pt idx="1663">
                  <c:v>0.16920000000000004</c:v>
                </c:pt>
                <c:pt idx="1664">
                  <c:v>0.36660000000000031</c:v>
                </c:pt>
                <c:pt idx="1665">
                  <c:v>0.90239999999999998</c:v>
                </c:pt>
                <c:pt idx="1666">
                  <c:v>5.0477999999999996</c:v>
                </c:pt>
                <c:pt idx="1667">
                  <c:v>5.3016000000000014</c:v>
                </c:pt>
                <c:pt idx="1668">
                  <c:v>5.9784000000000024</c:v>
                </c:pt>
                <c:pt idx="1669">
                  <c:v>4.8221999999999845</c:v>
                </c:pt>
                <c:pt idx="1670">
                  <c:v>5.2734000000000014</c:v>
                </c:pt>
                <c:pt idx="1671">
                  <c:v>2.2278000000000002</c:v>
                </c:pt>
                <c:pt idx="1672">
                  <c:v>0.11562000000000015</c:v>
                </c:pt>
                <c:pt idx="1673">
                  <c:v>5.3579999999999846</c:v>
                </c:pt>
                <c:pt idx="1674">
                  <c:v>2.4533999999999998</c:v>
                </c:pt>
                <c:pt idx="1675">
                  <c:v>3.9197999999999977</c:v>
                </c:pt>
                <c:pt idx="1676">
                  <c:v>6.0066000000000024</c:v>
                </c:pt>
                <c:pt idx="1677">
                  <c:v>1.9458</c:v>
                </c:pt>
                <c:pt idx="1678">
                  <c:v>5.2734000000000014</c:v>
                </c:pt>
                <c:pt idx="1679">
                  <c:v>2.0867999999999998</c:v>
                </c:pt>
                <c:pt idx="1680">
                  <c:v>2.3885399999999999</c:v>
                </c:pt>
                <c:pt idx="1681">
                  <c:v>1.6073999999999966</c:v>
                </c:pt>
                <c:pt idx="1682">
                  <c:v>5.3016000000000014</c:v>
                </c:pt>
                <c:pt idx="1683">
                  <c:v>2.704380000000008</c:v>
                </c:pt>
                <c:pt idx="1684">
                  <c:v>2.3885399999999999</c:v>
                </c:pt>
                <c:pt idx="1685">
                  <c:v>5.3016000000000014</c:v>
                </c:pt>
                <c:pt idx="1686">
                  <c:v>7.896000000000003E-2</c:v>
                </c:pt>
                <c:pt idx="1687">
                  <c:v>2.1149999999999998</c:v>
                </c:pt>
                <c:pt idx="1688">
                  <c:v>4.8221999999999845</c:v>
                </c:pt>
                <c:pt idx="1689">
                  <c:v>2.6225999999999998</c:v>
                </c:pt>
                <c:pt idx="1690">
                  <c:v>2.5097999999999998</c:v>
                </c:pt>
                <c:pt idx="1691">
                  <c:v>2.80308</c:v>
                </c:pt>
                <c:pt idx="1692">
                  <c:v>2.4308399999999977</c:v>
                </c:pt>
                <c:pt idx="1693">
                  <c:v>0.16356000000000001</c:v>
                </c:pt>
                <c:pt idx="1694">
                  <c:v>3.0455999999999999</c:v>
                </c:pt>
                <c:pt idx="1695">
                  <c:v>2.0106599999999917</c:v>
                </c:pt>
                <c:pt idx="1697">
                  <c:v>81.78</c:v>
                </c:pt>
                <c:pt idx="1698">
                  <c:v>87.137999999999991</c:v>
                </c:pt>
                <c:pt idx="1699">
                  <c:v>79.242000000000004</c:v>
                </c:pt>
                <c:pt idx="1700">
                  <c:v>54.426000000000002</c:v>
                </c:pt>
                <c:pt idx="1701">
                  <c:v>54.426000000000002</c:v>
                </c:pt>
                <c:pt idx="1702">
                  <c:v>61.194000000000003</c:v>
                </c:pt>
                <c:pt idx="1703">
                  <c:v>54.426000000000002</c:v>
                </c:pt>
                <c:pt idx="1704">
                  <c:v>84.881999999999991</c:v>
                </c:pt>
                <c:pt idx="1705">
                  <c:v>54.708000000000013</c:v>
                </c:pt>
                <c:pt idx="1706">
                  <c:v>20.191199999999988</c:v>
                </c:pt>
                <c:pt idx="1707">
                  <c:v>21.150000000000031</c:v>
                </c:pt>
                <c:pt idx="1708">
                  <c:v>18.047999999999988</c:v>
                </c:pt>
                <c:pt idx="1709">
                  <c:v>15.933</c:v>
                </c:pt>
                <c:pt idx="1710">
                  <c:v>17.427599999999956</c:v>
                </c:pt>
                <c:pt idx="1711">
                  <c:v>15.5946</c:v>
                </c:pt>
                <c:pt idx="1712">
                  <c:v>18.30180000000006</c:v>
                </c:pt>
                <c:pt idx="1713">
                  <c:v>13.818</c:v>
                </c:pt>
                <c:pt idx="1714">
                  <c:v>3.3840000000000002E-2</c:v>
                </c:pt>
                <c:pt idx="1720">
                  <c:v>1.3253999999999964</c:v>
                </c:pt>
                <c:pt idx="1721">
                  <c:v>1.1279999999999963</c:v>
                </c:pt>
                <c:pt idx="1722">
                  <c:v>1.4663999999999964</c:v>
                </c:pt>
                <c:pt idx="1723">
                  <c:v>4.8786000000000014</c:v>
                </c:pt>
                <c:pt idx="1724">
                  <c:v>1.2971999999999964</c:v>
                </c:pt>
                <c:pt idx="1725">
                  <c:v>1.0997999999999963</c:v>
                </c:pt>
                <c:pt idx="1726">
                  <c:v>1.2407999999999964</c:v>
                </c:pt>
                <c:pt idx="1727">
                  <c:v>1.41</c:v>
                </c:pt>
                <c:pt idx="1728">
                  <c:v>1.7202</c:v>
                </c:pt>
                <c:pt idx="1729">
                  <c:v>5.7245999999999855</c:v>
                </c:pt>
                <c:pt idx="1730">
                  <c:v>6.0912000000000024</c:v>
                </c:pt>
                <c:pt idx="1731">
                  <c:v>6.0629999999999855</c:v>
                </c:pt>
                <c:pt idx="1732">
                  <c:v>2.1995999999999998</c:v>
                </c:pt>
                <c:pt idx="1733">
                  <c:v>2.3123999999999967</c:v>
                </c:pt>
                <c:pt idx="1734">
                  <c:v>2.82</c:v>
                </c:pt>
                <c:pt idx="1735">
                  <c:v>2.3687999999999998</c:v>
                </c:pt>
                <c:pt idx="1738">
                  <c:v>0.14100000000000001</c:v>
                </c:pt>
                <c:pt idx="1739">
                  <c:v>0.14100000000000001</c:v>
                </c:pt>
                <c:pt idx="1740">
                  <c:v>0.42300000000000032</c:v>
                </c:pt>
                <c:pt idx="1741">
                  <c:v>0.36660000000000031</c:v>
                </c:pt>
                <c:pt idx="1742">
                  <c:v>0.1128</c:v>
                </c:pt>
                <c:pt idx="1743">
                  <c:v>0.33840000000000092</c:v>
                </c:pt>
                <c:pt idx="1744">
                  <c:v>0.39480000000000104</c:v>
                </c:pt>
                <c:pt idx="1745">
                  <c:v>0.22559999999999999</c:v>
                </c:pt>
                <c:pt idx="1746">
                  <c:v>0.16920000000000004</c:v>
                </c:pt>
                <c:pt idx="1747">
                  <c:v>0.22559999999999999</c:v>
                </c:pt>
                <c:pt idx="1748">
                  <c:v>0.19740000000000021</c:v>
                </c:pt>
                <c:pt idx="1749">
                  <c:v>0.16920000000000004</c:v>
                </c:pt>
                <c:pt idx="1750">
                  <c:v>5.6400000000000013E-2</c:v>
                </c:pt>
                <c:pt idx="1751">
                  <c:v>0.1128</c:v>
                </c:pt>
                <c:pt idx="1752">
                  <c:v>8.4600000000000244E-2</c:v>
                </c:pt>
                <c:pt idx="1753">
                  <c:v>5.6400000000000013E-2</c:v>
                </c:pt>
                <c:pt idx="1756">
                  <c:v>0.1128</c:v>
                </c:pt>
                <c:pt idx="1757">
                  <c:v>0.16920000000000004</c:v>
                </c:pt>
                <c:pt idx="1758">
                  <c:v>0.19740000000000021</c:v>
                </c:pt>
                <c:pt idx="1759">
                  <c:v>0.19740000000000021</c:v>
                </c:pt>
                <c:pt idx="1760">
                  <c:v>0.19740000000000021</c:v>
                </c:pt>
                <c:pt idx="1761">
                  <c:v>8.4600000000000244E-2</c:v>
                </c:pt>
                <c:pt idx="1762">
                  <c:v>0.1128</c:v>
                </c:pt>
                <c:pt idx="1763">
                  <c:v>8.4600000000000244E-2</c:v>
                </c:pt>
                <c:pt idx="1764">
                  <c:v>0.22559999999999999</c:v>
                </c:pt>
                <c:pt idx="1765">
                  <c:v>0.16920000000000004</c:v>
                </c:pt>
                <c:pt idx="1766">
                  <c:v>0.28200000000000008</c:v>
                </c:pt>
                <c:pt idx="1767">
                  <c:v>0.19740000000000021</c:v>
                </c:pt>
                <c:pt idx="1768">
                  <c:v>0.25380000000000008</c:v>
                </c:pt>
                <c:pt idx="1769">
                  <c:v>0.19740000000000021</c:v>
                </c:pt>
                <c:pt idx="1770">
                  <c:v>0.25380000000000008</c:v>
                </c:pt>
                <c:pt idx="1771">
                  <c:v>0.19740000000000021</c:v>
                </c:pt>
                <c:pt idx="1772">
                  <c:v>0.14100000000000001</c:v>
                </c:pt>
                <c:pt idx="1773">
                  <c:v>0.1128</c:v>
                </c:pt>
                <c:pt idx="1774">
                  <c:v>0.1128</c:v>
                </c:pt>
                <c:pt idx="1775">
                  <c:v>0.1128</c:v>
                </c:pt>
                <c:pt idx="1776">
                  <c:v>1.0433999999999963</c:v>
                </c:pt>
                <c:pt idx="1777">
                  <c:v>1.0715999999999963</c:v>
                </c:pt>
                <c:pt idx="1778">
                  <c:v>1.0715999999999963</c:v>
                </c:pt>
                <c:pt idx="1779">
                  <c:v>0.95880000000000165</c:v>
                </c:pt>
                <c:pt idx="1780">
                  <c:v>0.36660000000000031</c:v>
                </c:pt>
                <c:pt idx="1781">
                  <c:v>0.36660000000000031</c:v>
                </c:pt>
                <c:pt idx="1782">
                  <c:v>0.33840000000000092</c:v>
                </c:pt>
                <c:pt idx="1783">
                  <c:v>0.33840000000000092</c:v>
                </c:pt>
                <c:pt idx="1784">
                  <c:v>40.89</c:v>
                </c:pt>
                <c:pt idx="1785">
                  <c:v>15.312600000000026</c:v>
                </c:pt>
                <c:pt idx="1786">
                  <c:v>6.1475999999999855</c:v>
                </c:pt>
                <c:pt idx="1787">
                  <c:v>13.648799999999998</c:v>
                </c:pt>
                <c:pt idx="1788">
                  <c:v>41.172000000000011</c:v>
                </c:pt>
                <c:pt idx="1789">
                  <c:v>17.5122</c:v>
                </c:pt>
                <c:pt idx="1790">
                  <c:v>9.3624000000000418</c:v>
                </c:pt>
                <c:pt idx="1791">
                  <c:v>9.1650000000000027</c:v>
                </c:pt>
                <c:pt idx="1792">
                  <c:v>8.3190000000000008</c:v>
                </c:pt>
                <c:pt idx="1793">
                  <c:v>61.194000000000003</c:v>
                </c:pt>
                <c:pt idx="1794">
                  <c:v>8.2062000000000008</c:v>
                </c:pt>
                <c:pt idx="1795">
                  <c:v>59.502000000000002</c:v>
                </c:pt>
                <c:pt idx="1796">
                  <c:v>56.118000000000002</c:v>
                </c:pt>
                <c:pt idx="1797">
                  <c:v>34.968000000000011</c:v>
                </c:pt>
                <c:pt idx="1798">
                  <c:v>39.480000000000004</c:v>
                </c:pt>
                <c:pt idx="1799">
                  <c:v>164.68800000000024</c:v>
                </c:pt>
                <c:pt idx="1800">
                  <c:v>171.738</c:v>
                </c:pt>
                <c:pt idx="1801">
                  <c:v>168.91800000000001</c:v>
                </c:pt>
                <c:pt idx="1802">
                  <c:v>167.79</c:v>
                </c:pt>
                <c:pt idx="1803">
                  <c:v>169.2</c:v>
                </c:pt>
                <c:pt idx="1813">
                  <c:v>0.47940000000000038</c:v>
                </c:pt>
                <c:pt idx="1814">
                  <c:v>0.50760000000000005</c:v>
                </c:pt>
                <c:pt idx="1815">
                  <c:v>0.33840000000000092</c:v>
                </c:pt>
                <c:pt idx="1816">
                  <c:v>0.50760000000000005</c:v>
                </c:pt>
                <c:pt idx="1817">
                  <c:v>0.50760000000000005</c:v>
                </c:pt>
                <c:pt idx="1818">
                  <c:v>0.62040000000000062</c:v>
                </c:pt>
                <c:pt idx="1819">
                  <c:v>0.39480000000000104</c:v>
                </c:pt>
                <c:pt idx="1820">
                  <c:v>0.45120000000000005</c:v>
                </c:pt>
                <c:pt idx="1821">
                  <c:v>0.42300000000000032</c:v>
                </c:pt>
                <c:pt idx="1822">
                  <c:v>0.42300000000000032</c:v>
                </c:pt>
                <c:pt idx="1823">
                  <c:v>0.64860000000000184</c:v>
                </c:pt>
                <c:pt idx="1824">
                  <c:v>0.47940000000000038</c:v>
                </c:pt>
                <c:pt idx="1825">
                  <c:v>0.47940000000000038</c:v>
                </c:pt>
                <c:pt idx="1826">
                  <c:v>0.31020000000000031</c:v>
                </c:pt>
                <c:pt idx="1827">
                  <c:v>2.4251999999999998</c:v>
                </c:pt>
                <c:pt idx="1828">
                  <c:v>3.1583999999999999</c:v>
                </c:pt>
                <c:pt idx="1829">
                  <c:v>3.0455999999999999</c:v>
                </c:pt>
                <c:pt idx="1830">
                  <c:v>4.3710000000000004</c:v>
                </c:pt>
                <c:pt idx="1831">
                  <c:v>5.8092000000000024</c:v>
                </c:pt>
                <c:pt idx="1832">
                  <c:v>2.3405999999999998</c:v>
                </c:pt>
                <c:pt idx="1833">
                  <c:v>2.5943999999999998</c:v>
                </c:pt>
                <c:pt idx="1834">
                  <c:v>2.5379999999999998</c:v>
                </c:pt>
                <c:pt idx="1842">
                  <c:v>5.0477999999999996</c:v>
                </c:pt>
                <c:pt idx="1843">
                  <c:v>4.4273999999999996</c:v>
                </c:pt>
                <c:pt idx="1844">
                  <c:v>4.8786000000000014</c:v>
                </c:pt>
                <c:pt idx="1845">
                  <c:v>4.3427999999999987</c:v>
                </c:pt>
                <c:pt idx="1846">
                  <c:v>14.0436</c:v>
                </c:pt>
                <c:pt idx="1847">
                  <c:v>14.240999999999998</c:v>
                </c:pt>
                <c:pt idx="1848">
                  <c:v>13.169400000000024</c:v>
                </c:pt>
                <c:pt idx="1849">
                  <c:v>12.267000000000001</c:v>
                </c:pt>
                <c:pt idx="1850">
                  <c:v>6.1757999999999997</c:v>
                </c:pt>
                <c:pt idx="1851">
                  <c:v>4.3427999999999987</c:v>
                </c:pt>
                <c:pt idx="1852">
                  <c:v>6.9372000000000034</c:v>
                </c:pt>
                <c:pt idx="1853">
                  <c:v>4.7939999999999996</c:v>
                </c:pt>
                <c:pt idx="1856">
                  <c:v>0.33840000000000092</c:v>
                </c:pt>
                <c:pt idx="1857">
                  <c:v>0.22559999999999999</c:v>
                </c:pt>
                <c:pt idx="1858">
                  <c:v>0.76140000000000163</c:v>
                </c:pt>
                <c:pt idx="1859">
                  <c:v>0.45120000000000005</c:v>
                </c:pt>
                <c:pt idx="1860">
                  <c:v>0.42300000000000032</c:v>
                </c:pt>
                <c:pt idx="1861">
                  <c:v>0.45120000000000005</c:v>
                </c:pt>
                <c:pt idx="1862">
                  <c:v>3.1301999999999999</c:v>
                </c:pt>
                <c:pt idx="1863">
                  <c:v>2.4815999999999998</c:v>
                </c:pt>
                <c:pt idx="1865">
                  <c:v>0.16920000000000004</c:v>
                </c:pt>
                <c:pt idx="1866">
                  <c:v>0.19740000000000021</c:v>
                </c:pt>
                <c:pt idx="1867">
                  <c:v>0.16920000000000004</c:v>
                </c:pt>
                <c:pt idx="1868">
                  <c:v>0.19740000000000021</c:v>
                </c:pt>
                <c:pt idx="1869">
                  <c:v>0.19740000000000021</c:v>
                </c:pt>
                <c:pt idx="1870">
                  <c:v>0.19740000000000021</c:v>
                </c:pt>
                <c:pt idx="1871">
                  <c:v>0.31020000000000031</c:v>
                </c:pt>
                <c:pt idx="1872">
                  <c:v>0.31020000000000031</c:v>
                </c:pt>
                <c:pt idx="1873">
                  <c:v>0.28200000000000008</c:v>
                </c:pt>
                <c:pt idx="1874">
                  <c:v>0.28200000000000008</c:v>
                </c:pt>
                <c:pt idx="1875">
                  <c:v>0.28200000000000008</c:v>
                </c:pt>
                <c:pt idx="1876">
                  <c:v>0.28200000000000008</c:v>
                </c:pt>
                <c:pt idx="1882">
                  <c:v>14.946</c:v>
                </c:pt>
                <c:pt idx="1883">
                  <c:v>32.712000000000003</c:v>
                </c:pt>
                <c:pt idx="1884">
                  <c:v>31.584</c:v>
                </c:pt>
                <c:pt idx="1885">
                  <c:v>30.174000000000031</c:v>
                </c:pt>
                <c:pt idx="1886">
                  <c:v>34.968000000000011</c:v>
                </c:pt>
                <c:pt idx="1887">
                  <c:v>32.43</c:v>
                </c:pt>
                <c:pt idx="1888">
                  <c:v>30.174000000000031</c:v>
                </c:pt>
                <c:pt idx="1889">
                  <c:v>34.122000000000121</c:v>
                </c:pt>
                <c:pt idx="1890">
                  <c:v>30.738</c:v>
                </c:pt>
                <c:pt idx="1891">
                  <c:v>33.839999999999996</c:v>
                </c:pt>
                <c:pt idx="1892">
                  <c:v>22.56</c:v>
                </c:pt>
                <c:pt idx="1893">
                  <c:v>14.946</c:v>
                </c:pt>
                <c:pt idx="1894">
                  <c:v>31.02</c:v>
                </c:pt>
                <c:pt idx="1895">
                  <c:v>31.02</c:v>
                </c:pt>
                <c:pt idx="1896">
                  <c:v>14.523</c:v>
                </c:pt>
                <c:pt idx="1897">
                  <c:v>30.174000000000031</c:v>
                </c:pt>
                <c:pt idx="1898">
                  <c:v>14.466600000000026</c:v>
                </c:pt>
                <c:pt idx="1899">
                  <c:v>13.592400000000024</c:v>
                </c:pt>
                <c:pt idx="1900">
                  <c:v>14.4384</c:v>
                </c:pt>
                <c:pt idx="1901">
                  <c:v>16.07400000000003</c:v>
                </c:pt>
                <c:pt idx="1902">
                  <c:v>15.3972</c:v>
                </c:pt>
                <c:pt idx="1903">
                  <c:v>1.5509999999999966</c:v>
                </c:pt>
                <c:pt idx="1904">
                  <c:v>14.382000000000026</c:v>
                </c:pt>
                <c:pt idx="1905">
                  <c:v>15.369000000000026</c:v>
                </c:pt>
                <c:pt idx="1906">
                  <c:v>12.492600000000024</c:v>
                </c:pt>
                <c:pt idx="1907">
                  <c:v>31.302</c:v>
                </c:pt>
                <c:pt idx="1908">
                  <c:v>13.8462</c:v>
                </c:pt>
                <c:pt idx="1909">
                  <c:v>12.69</c:v>
                </c:pt>
                <c:pt idx="1910">
                  <c:v>12.831</c:v>
                </c:pt>
                <c:pt idx="1911">
                  <c:v>12.154200000000001</c:v>
                </c:pt>
                <c:pt idx="1912">
                  <c:v>13.8462</c:v>
                </c:pt>
                <c:pt idx="1913">
                  <c:v>15.3972</c:v>
                </c:pt>
                <c:pt idx="1914">
                  <c:v>12.972000000000024</c:v>
                </c:pt>
                <c:pt idx="1915">
                  <c:v>13.0848</c:v>
                </c:pt>
                <c:pt idx="1916">
                  <c:v>11.364600000000022</c:v>
                </c:pt>
                <c:pt idx="1917">
                  <c:v>9.2213999999999992</c:v>
                </c:pt>
                <c:pt idx="1918">
                  <c:v>19.57079999999992</c:v>
                </c:pt>
                <c:pt idx="1919">
                  <c:v>12.408000000000001</c:v>
                </c:pt>
                <c:pt idx="1920">
                  <c:v>15.0306</c:v>
                </c:pt>
                <c:pt idx="1921">
                  <c:v>13.254</c:v>
                </c:pt>
                <c:pt idx="1922">
                  <c:v>29.327999999999999</c:v>
                </c:pt>
                <c:pt idx="1923">
                  <c:v>18.6402</c:v>
                </c:pt>
                <c:pt idx="1924">
                  <c:v>13.310400000000024</c:v>
                </c:pt>
                <c:pt idx="1925">
                  <c:v>14.7204</c:v>
                </c:pt>
                <c:pt idx="1926">
                  <c:v>19.457999999999988</c:v>
                </c:pt>
                <c:pt idx="1927">
                  <c:v>13.7052</c:v>
                </c:pt>
                <c:pt idx="1928">
                  <c:v>35.813999999999993</c:v>
                </c:pt>
                <c:pt idx="1929">
                  <c:v>17.314800000000098</c:v>
                </c:pt>
                <c:pt idx="1930">
                  <c:v>12.154200000000001</c:v>
                </c:pt>
                <c:pt idx="1931">
                  <c:v>12.210600000000001</c:v>
                </c:pt>
                <c:pt idx="1932">
                  <c:v>16.779</c:v>
                </c:pt>
                <c:pt idx="1933">
                  <c:v>16.75080000000003</c:v>
                </c:pt>
                <c:pt idx="1934">
                  <c:v>17.483999999999956</c:v>
                </c:pt>
                <c:pt idx="1935">
                  <c:v>8.7138000000000009</c:v>
                </c:pt>
                <c:pt idx="1936">
                  <c:v>17.963399999999904</c:v>
                </c:pt>
                <c:pt idx="1937">
                  <c:v>17.2302</c:v>
                </c:pt>
                <c:pt idx="1938">
                  <c:v>17.4558</c:v>
                </c:pt>
                <c:pt idx="1939">
                  <c:v>14.889600000000026</c:v>
                </c:pt>
                <c:pt idx="1940">
                  <c:v>16.468799999999916</c:v>
                </c:pt>
                <c:pt idx="1941">
                  <c:v>17.343</c:v>
                </c:pt>
                <c:pt idx="1942">
                  <c:v>8.8266000000000027</c:v>
                </c:pt>
                <c:pt idx="1943">
                  <c:v>17.483999999999956</c:v>
                </c:pt>
                <c:pt idx="1944">
                  <c:v>29.891999999999999</c:v>
                </c:pt>
                <c:pt idx="1945">
                  <c:v>31.02</c:v>
                </c:pt>
                <c:pt idx="1946">
                  <c:v>2.1713999999999998</c:v>
                </c:pt>
                <c:pt idx="1947">
                  <c:v>1.2407999999999964</c:v>
                </c:pt>
                <c:pt idx="1948">
                  <c:v>0.25380000000000008</c:v>
                </c:pt>
                <c:pt idx="1949">
                  <c:v>0.36660000000000031</c:v>
                </c:pt>
                <c:pt idx="1951">
                  <c:v>1.5650999999999966</c:v>
                </c:pt>
                <c:pt idx="1952">
                  <c:v>1.37616</c:v>
                </c:pt>
                <c:pt idx="1953">
                  <c:v>1.8612</c:v>
                </c:pt>
                <c:pt idx="1954">
                  <c:v>1.3817999999999964</c:v>
                </c:pt>
                <c:pt idx="1955">
                  <c:v>2.3969999999999967</c:v>
                </c:pt>
                <c:pt idx="1956">
                  <c:v>2.7438600000000002</c:v>
                </c:pt>
                <c:pt idx="1957">
                  <c:v>1.5227999999999966</c:v>
                </c:pt>
                <c:pt idx="1958">
                  <c:v>2.6113200000000001</c:v>
                </c:pt>
                <c:pt idx="1959">
                  <c:v>1.3535999999999964</c:v>
                </c:pt>
                <c:pt idx="1960">
                  <c:v>1.1844000000000001</c:v>
                </c:pt>
                <c:pt idx="1961">
                  <c:v>0.73320000000000163</c:v>
                </c:pt>
                <c:pt idx="1962">
                  <c:v>1.3253999999999964</c:v>
                </c:pt>
                <c:pt idx="1963">
                  <c:v>2.3490599999999922</c:v>
                </c:pt>
                <c:pt idx="1964">
                  <c:v>0.17202000000000001</c:v>
                </c:pt>
                <c:pt idx="1965">
                  <c:v>2.1657600000000001</c:v>
                </c:pt>
                <c:pt idx="1966">
                  <c:v>1.3535999999999964</c:v>
                </c:pt>
                <c:pt idx="1967">
                  <c:v>1.2971999999999964</c:v>
                </c:pt>
                <c:pt idx="1968">
                  <c:v>1.4381999999999964</c:v>
                </c:pt>
                <c:pt idx="1969">
                  <c:v>1.6919999999999966</c:v>
                </c:pt>
                <c:pt idx="1970">
                  <c:v>2.0670600000000001</c:v>
                </c:pt>
                <c:pt idx="1971">
                  <c:v>2.1713999999999998</c:v>
                </c:pt>
                <c:pt idx="1972">
                  <c:v>2.7410399999999999</c:v>
                </c:pt>
                <c:pt idx="1973">
                  <c:v>1.0151999999999957</c:v>
                </c:pt>
                <c:pt idx="1974">
                  <c:v>2.9609999999999999</c:v>
                </c:pt>
                <c:pt idx="1975">
                  <c:v>1.3817999999999964</c:v>
                </c:pt>
                <c:pt idx="1976">
                  <c:v>1.3817999999999964</c:v>
                </c:pt>
                <c:pt idx="1977">
                  <c:v>0.73320000000000163</c:v>
                </c:pt>
                <c:pt idx="1978">
                  <c:v>1.2238799999999956</c:v>
                </c:pt>
                <c:pt idx="1979">
                  <c:v>0.39480000000000104</c:v>
                </c:pt>
                <c:pt idx="1980">
                  <c:v>1.8894</c:v>
                </c:pt>
                <c:pt idx="1981">
                  <c:v>1.2407999999999964</c:v>
                </c:pt>
                <c:pt idx="1982">
                  <c:v>1.4381999999999964</c:v>
                </c:pt>
                <c:pt idx="1983">
                  <c:v>1.3535999999999964</c:v>
                </c:pt>
                <c:pt idx="1984">
                  <c:v>1.3535999999999964</c:v>
                </c:pt>
                <c:pt idx="1985">
                  <c:v>0.70500000000000163</c:v>
                </c:pt>
                <c:pt idx="1986">
                  <c:v>0.67680000000000284</c:v>
                </c:pt>
                <c:pt idx="1987">
                  <c:v>2.2278000000000002</c:v>
                </c:pt>
                <c:pt idx="1988">
                  <c:v>0.36660000000000031</c:v>
                </c:pt>
                <c:pt idx="1989">
                  <c:v>0.73320000000000163</c:v>
                </c:pt>
                <c:pt idx="1990">
                  <c:v>0.76140000000000163</c:v>
                </c:pt>
                <c:pt idx="1991">
                  <c:v>0.70500000000000163</c:v>
                </c:pt>
                <c:pt idx="1992">
                  <c:v>0.39480000000000104</c:v>
                </c:pt>
                <c:pt idx="1993">
                  <c:v>0.81780000000000164</c:v>
                </c:pt>
                <c:pt idx="1994">
                  <c:v>0.76140000000000163</c:v>
                </c:pt>
                <c:pt idx="1995">
                  <c:v>0.73320000000000163</c:v>
                </c:pt>
                <c:pt idx="1996">
                  <c:v>0.78960000000000063</c:v>
                </c:pt>
                <c:pt idx="1997">
                  <c:v>0.42300000000000032</c:v>
                </c:pt>
                <c:pt idx="1998">
                  <c:v>0.45120000000000005</c:v>
                </c:pt>
                <c:pt idx="1999">
                  <c:v>0.45120000000000005</c:v>
                </c:pt>
                <c:pt idx="2000">
                  <c:v>0.45120000000000005</c:v>
                </c:pt>
                <c:pt idx="2001">
                  <c:v>1.6919999999999966</c:v>
                </c:pt>
                <c:pt idx="2002">
                  <c:v>1.4663999999999964</c:v>
                </c:pt>
                <c:pt idx="2003">
                  <c:v>2.1713999999999998</c:v>
                </c:pt>
                <c:pt idx="2004">
                  <c:v>1.5227999999999966</c:v>
                </c:pt>
                <c:pt idx="2005">
                  <c:v>0.81780000000000164</c:v>
                </c:pt>
                <c:pt idx="2006">
                  <c:v>0.78395999999999999</c:v>
                </c:pt>
                <c:pt idx="2007">
                  <c:v>1.6919999999999966</c:v>
                </c:pt>
                <c:pt idx="2008">
                  <c:v>1.5538199999999998</c:v>
                </c:pt>
                <c:pt idx="2009">
                  <c:v>0.67680000000000284</c:v>
                </c:pt>
                <c:pt idx="2010">
                  <c:v>0.70500000000000163</c:v>
                </c:pt>
                <c:pt idx="2011">
                  <c:v>1.5509999999999966</c:v>
                </c:pt>
                <c:pt idx="2012">
                  <c:v>1.4663999999999964</c:v>
                </c:pt>
                <c:pt idx="2013">
                  <c:v>0.71345999999999998</c:v>
                </c:pt>
                <c:pt idx="2014">
                  <c:v>0.39480000000000104</c:v>
                </c:pt>
                <c:pt idx="2015">
                  <c:v>0.78960000000000063</c:v>
                </c:pt>
                <c:pt idx="2016">
                  <c:v>1.5509999999999966</c:v>
                </c:pt>
                <c:pt idx="2017">
                  <c:v>0.78960000000000063</c:v>
                </c:pt>
                <c:pt idx="2018">
                  <c:v>1.41</c:v>
                </c:pt>
                <c:pt idx="2019">
                  <c:v>1.5227999999999966</c:v>
                </c:pt>
                <c:pt idx="2020">
                  <c:v>0.87984000000000284</c:v>
                </c:pt>
                <c:pt idx="2021">
                  <c:v>2.3744399999999977</c:v>
                </c:pt>
                <c:pt idx="2022">
                  <c:v>1.6637999999999966</c:v>
                </c:pt>
                <c:pt idx="2023">
                  <c:v>0.90239999999999998</c:v>
                </c:pt>
                <c:pt idx="2024">
                  <c:v>0.84600000000000164</c:v>
                </c:pt>
                <c:pt idx="2025">
                  <c:v>1.3535999999999964</c:v>
                </c:pt>
                <c:pt idx="2027">
                  <c:v>0.97008000000000005</c:v>
                </c:pt>
                <c:pt idx="2028">
                  <c:v>0.19740000000000021</c:v>
                </c:pt>
                <c:pt idx="2029">
                  <c:v>0.25380000000000008</c:v>
                </c:pt>
                <c:pt idx="2030">
                  <c:v>5.9220000000000002E-2</c:v>
                </c:pt>
                <c:pt idx="2031">
                  <c:v>1.5227999999999966</c:v>
                </c:pt>
                <c:pt idx="2032">
                  <c:v>1.5227999999999966</c:v>
                </c:pt>
                <c:pt idx="2033">
                  <c:v>1.4663999999999964</c:v>
                </c:pt>
                <c:pt idx="2034">
                  <c:v>0.53580000000000005</c:v>
                </c:pt>
                <c:pt idx="2035">
                  <c:v>1.4663999999999964</c:v>
                </c:pt>
                <c:pt idx="2036">
                  <c:v>0.15792000000000037</c:v>
                </c:pt>
                <c:pt idx="2037">
                  <c:v>0.11562000000000015</c:v>
                </c:pt>
                <c:pt idx="2038">
                  <c:v>0.67680000000000284</c:v>
                </c:pt>
                <c:pt idx="2039">
                  <c:v>0.19740000000000021</c:v>
                </c:pt>
                <c:pt idx="2040">
                  <c:v>1.5509999999999966</c:v>
                </c:pt>
                <c:pt idx="2041">
                  <c:v>0.22559999999999999</c:v>
                </c:pt>
                <c:pt idx="2042">
                  <c:v>0.19740000000000021</c:v>
                </c:pt>
                <c:pt idx="2043">
                  <c:v>0.78960000000000063</c:v>
                </c:pt>
                <c:pt idx="2044">
                  <c:v>0.22559999999999999</c:v>
                </c:pt>
                <c:pt idx="2045">
                  <c:v>0.73320000000000163</c:v>
                </c:pt>
                <c:pt idx="2046">
                  <c:v>1.17876</c:v>
                </c:pt>
                <c:pt idx="2047">
                  <c:v>0.9841799999999985</c:v>
                </c:pt>
                <c:pt idx="2048">
                  <c:v>1.7202</c:v>
                </c:pt>
                <c:pt idx="2049">
                  <c:v>0.49068000000000067</c:v>
                </c:pt>
                <c:pt idx="2050">
                  <c:v>1.9655400000000001</c:v>
                </c:pt>
                <c:pt idx="2051">
                  <c:v>1.6355999999999966</c:v>
                </c:pt>
                <c:pt idx="2052">
                  <c:v>0.87984000000000284</c:v>
                </c:pt>
                <c:pt idx="2053">
                  <c:v>0.81498000000000004</c:v>
                </c:pt>
                <c:pt idx="2054">
                  <c:v>0.78395999999999999</c:v>
                </c:pt>
                <c:pt idx="2055">
                  <c:v>1.2407999999999964</c:v>
                </c:pt>
                <c:pt idx="2056">
                  <c:v>1.5791999999999966</c:v>
                </c:pt>
                <c:pt idx="2057">
                  <c:v>1.0151999999999957</c:v>
                </c:pt>
                <c:pt idx="2058">
                  <c:v>0.75012000000000234</c:v>
                </c:pt>
                <c:pt idx="2059">
                  <c:v>1.41</c:v>
                </c:pt>
                <c:pt idx="2060">
                  <c:v>0.19740000000000021</c:v>
                </c:pt>
                <c:pt idx="2061">
                  <c:v>0.56400000000000061</c:v>
                </c:pt>
                <c:pt idx="2062">
                  <c:v>0.78960000000000063</c:v>
                </c:pt>
                <c:pt idx="2063">
                  <c:v>0.73320000000000163</c:v>
                </c:pt>
                <c:pt idx="2064">
                  <c:v>0.56400000000000061</c:v>
                </c:pt>
                <c:pt idx="2065">
                  <c:v>0.62040000000000062</c:v>
                </c:pt>
                <c:pt idx="2066">
                  <c:v>2.0585999999999998</c:v>
                </c:pt>
                <c:pt idx="2067">
                  <c:v>0.28200000000000008</c:v>
                </c:pt>
                <c:pt idx="2068">
                  <c:v>0.80370000000000164</c:v>
                </c:pt>
                <c:pt idx="2069">
                  <c:v>0.78960000000000063</c:v>
                </c:pt>
                <c:pt idx="2070">
                  <c:v>0.33840000000000092</c:v>
                </c:pt>
                <c:pt idx="2071">
                  <c:v>1.9599</c:v>
                </c:pt>
                <c:pt idx="2072">
                  <c:v>0.73320000000000163</c:v>
                </c:pt>
                <c:pt idx="2073">
                  <c:v>0.45120000000000005</c:v>
                </c:pt>
                <c:pt idx="2074">
                  <c:v>0.16920000000000004</c:v>
                </c:pt>
                <c:pt idx="2075">
                  <c:v>0.73320000000000163</c:v>
                </c:pt>
                <c:pt idx="2076">
                  <c:v>0.31020000000000031</c:v>
                </c:pt>
                <c:pt idx="2077">
                  <c:v>0.62040000000000062</c:v>
                </c:pt>
                <c:pt idx="2078">
                  <c:v>0.78960000000000063</c:v>
                </c:pt>
                <c:pt idx="2079">
                  <c:v>0.25380000000000008</c:v>
                </c:pt>
                <c:pt idx="2080">
                  <c:v>1.24644</c:v>
                </c:pt>
                <c:pt idx="2081">
                  <c:v>0.5921999999999995</c:v>
                </c:pt>
                <c:pt idx="2082">
                  <c:v>1.58484</c:v>
                </c:pt>
                <c:pt idx="2083">
                  <c:v>0.78960000000000063</c:v>
                </c:pt>
                <c:pt idx="2084">
                  <c:v>0.36660000000000031</c:v>
                </c:pt>
                <c:pt idx="2085">
                  <c:v>0.82343999999999851</c:v>
                </c:pt>
                <c:pt idx="2086">
                  <c:v>1.0715999999999963</c:v>
                </c:pt>
                <c:pt idx="2087">
                  <c:v>0.32712000000000085</c:v>
                </c:pt>
                <c:pt idx="2088">
                  <c:v>0.28200000000000008</c:v>
                </c:pt>
                <c:pt idx="2089">
                  <c:v>0.87984000000000284</c:v>
                </c:pt>
                <c:pt idx="2090">
                  <c:v>0.47940000000000038</c:v>
                </c:pt>
                <c:pt idx="2091">
                  <c:v>0.47940000000000038</c:v>
                </c:pt>
                <c:pt idx="2092">
                  <c:v>0.95598000000000005</c:v>
                </c:pt>
                <c:pt idx="2093">
                  <c:v>1.0715999999999963</c:v>
                </c:pt>
                <c:pt idx="2094">
                  <c:v>0.36660000000000031</c:v>
                </c:pt>
                <c:pt idx="2095">
                  <c:v>0.23688000000000001</c:v>
                </c:pt>
                <c:pt idx="2096">
                  <c:v>0.21714000000000033</c:v>
                </c:pt>
                <c:pt idx="2097">
                  <c:v>0.42300000000000032</c:v>
                </c:pt>
                <c:pt idx="2098">
                  <c:v>1.7230199999999998</c:v>
                </c:pt>
                <c:pt idx="2099">
                  <c:v>0.53580000000000005</c:v>
                </c:pt>
                <c:pt idx="2100">
                  <c:v>0.36660000000000031</c:v>
                </c:pt>
                <c:pt idx="2101">
                  <c:v>0.5921999999999995</c:v>
                </c:pt>
                <c:pt idx="2102">
                  <c:v>0.53580000000000005</c:v>
                </c:pt>
                <c:pt idx="2106">
                  <c:v>0.81780000000000164</c:v>
                </c:pt>
                <c:pt idx="2107">
                  <c:v>1.2125999999999963</c:v>
                </c:pt>
                <c:pt idx="2108">
                  <c:v>0.78960000000000063</c:v>
                </c:pt>
                <c:pt idx="2109">
                  <c:v>0.73320000000000163</c:v>
                </c:pt>
                <c:pt idx="2110">
                  <c:v>0.81780000000000164</c:v>
                </c:pt>
                <c:pt idx="2111">
                  <c:v>0.76140000000000163</c:v>
                </c:pt>
                <c:pt idx="2112">
                  <c:v>0.81780000000000164</c:v>
                </c:pt>
                <c:pt idx="2113">
                  <c:v>0.84600000000000164</c:v>
                </c:pt>
                <c:pt idx="2114">
                  <c:v>0.76140000000000163</c:v>
                </c:pt>
                <c:pt idx="2115">
                  <c:v>0.73320000000000163</c:v>
                </c:pt>
                <c:pt idx="2116">
                  <c:v>0.84600000000000164</c:v>
                </c:pt>
                <c:pt idx="2117">
                  <c:v>0.44273999999999997</c:v>
                </c:pt>
                <c:pt idx="2118">
                  <c:v>0.39480000000000104</c:v>
                </c:pt>
                <c:pt idx="2119">
                  <c:v>0.35814000000000001</c:v>
                </c:pt>
                <c:pt idx="2120">
                  <c:v>0.49914000000000008</c:v>
                </c:pt>
                <c:pt idx="2121">
                  <c:v>0.42018000000000061</c:v>
                </c:pt>
                <c:pt idx="2122">
                  <c:v>0.64860000000000184</c:v>
                </c:pt>
                <c:pt idx="2123">
                  <c:v>0.62040000000000062</c:v>
                </c:pt>
                <c:pt idx="2124">
                  <c:v>0.39480000000000104</c:v>
                </c:pt>
                <c:pt idx="2125">
                  <c:v>0.45120000000000005</c:v>
                </c:pt>
                <c:pt idx="2126">
                  <c:v>0.36660000000000031</c:v>
                </c:pt>
                <c:pt idx="2127">
                  <c:v>0.62040000000000062</c:v>
                </c:pt>
                <c:pt idx="2128">
                  <c:v>0.45966000000000001</c:v>
                </c:pt>
                <c:pt idx="2129">
                  <c:v>0.66552000000000222</c:v>
                </c:pt>
                <c:pt idx="2130">
                  <c:v>0.70218000000000003</c:v>
                </c:pt>
                <c:pt idx="2131">
                  <c:v>0.39480000000000104</c:v>
                </c:pt>
                <c:pt idx="2132">
                  <c:v>0.67680000000000284</c:v>
                </c:pt>
                <c:pt idx="2133">
                  <c:v>0.64860000000000184</c:v>
                </c:pt>
                <c:pt idx="2134">
                  <c:v>0.39198000000000216</c:v>
                </c:pt>
                <c:pt idx="2135">
                  <c:v>0.47940000000000038</c:v>
                </c:pt>
                <c:pt idx="2136">
                  <c:v>0.39480000000000104</c:v>
                </c:pt>
                <c:pt idx="2137">
                  <c:v>0.64578000000000235</c:v>
                </c:pt>
                <c:pt idx="2138">
                  <c:v>0.39480000000000104</c:v>
                </c:pt>
                <c:pt idx="2139">
                  <c:v>0.67680000000000284</c:v>
                </c:pt>
                <c:pt idx="2140">
                  <c:v>0.33840000000000092</c:v>
                </c:pt>
                <c:pt idx="2141">
                  <c:v>0.62040000000000062</c:v>
                </c:pt>
                <c:pt idx="2142">
                  <c:v>0.33840000000000092</c:v>
                </c:pt>
                <c:pt idx="2143">
                  <c:v>0.33840000000000092</c:v>
                </c:pt>
                <c:pt idx="2144">
                  <c:v>0.64296000000000164</c:v>
                </c:pt>
                <c:pt idx="2145">
                  <c:v>0.39480000000000104</c:v>
                </c:pt>
                <c:pt idx="2146">
                  <c:v>0.36660000000000031</c:v>
                </c:pt>
                <c:pt idx="2147">
                  <c:v>0.39480000000000104</c:v>
                </c:pt>
                <c:pt idx="2148">
                  <c:v>0.62040000000000062</c:v>
                </c:pt>
                <c:pt idx="2149">
                  <c:v>0.33840000000000092</c:v>
                </c:pt>
                <c:pt idx="2150">
                  <c:v>0.33840000000000092</c:v>
                </c:pt>
                <c:pt idx="2151">
                  <c:v>0.53580000000000005</c:v>
                </c:pt>
                <c:pt idx="2152">
                  <c:v>0.33840000000000092</c:v>
                </c:pt>
                <c:pt idx="2153">
                  <c:v>0.73320000000000163</c:v>
                </c:pt>
                <c:pt idx="2154">
                  <c:v>0.33840000000000092</c:v>
                </c:pt>
                <c:pt idx="2155">
                  <c:v>0.28200000000000008</c:v>
                </c:pt>
                <c:pt idx="2156">
                  <c:v>0.39480000000000104</c:v>
                </c:pt>
                <c:pt idx="2157">
                  <c:v>0.70500000000000163</c:v>
                </c:pt>
                <c:pt idx="2158">
                  <c:v>0.47940000000000038</c:v>
                </c:pt>
                <c:pt idx="2159">
                  <c:v>0.73320000000000163</c:v>
                </c:pt>
                <c:pt idx="2160">
                  <c:v>0.76140000000000163</c:v>
                </c:pt>
                <c:pt idx="2161">
                  <c:v>0.42300000000000032</c:v>
                </c:pt>
                <c:pt idx="2162">
                  <c:v>0.33840000000000092</c:v>
                </c:pt>
                <c:pt idx="2163">
                  <c:v>0.64860000000000184</c:v>
                </c:pt>
                <c:pt idx="2164">
                  <c:v>0.36660000000000031</c:v>
                </c:pt>
                <c:pt idx="2165">
                  <c:v>0.73320000000000163</c:v>
                </c:pt>
                <c:pt idx="2166">
                  <c:v>0.41172000000000031</c:v>
                </c:pt>
                <c:pt idx="2167">
                  <c:v>0.81780000000000164</c:v>
                </c:pt>
                <c:pt idx="2171">
                  <c:v>0.60066000000000164</c:v>
                </c:pt>
                <c:pt idx="2172">
                  <c:v>0.42300000000000032</c:v>
                </c:pt>
                <c:pt idx="2173">
                  <c:v>0.45120000000000005</c:v>
                </c:pt>
                <c:pt idx="2174">
                  <c:v>0.39480000000000104</c:v>
                </c:pt>
                <c:pt idx="2175">
                  <c:v>0.19740000000000021</c:v>
                </c:pt>
                <c:pt idx="2176">
                  <c:v>0.23321400000000037</c:v>
                </c:pt>
                <c:pt idx="2177">
                  <c:v>0.16920000000000004</c:v>
                </c:pt>
                <c:pt idx="2178">
                  <c:v>0.45120000000000005</c:v>
                </c:pt>
                <c:pt idx="2179">
                  <c:v>0.61758000000000002</c:v>
                </c:pt>
                <c:pt idx="2180">
                  <c:v>0.53580000000000005</c:v>
                </c:pt>
                <c:pt idx="2181">
                  <c:v>0.18724800000000058</c:v>
                </c:pt>
                <c:pt idx="2182">
                  <c:v>8.4600000000000244E-2</c:v>
                </c:pt>
                <c:pt idx="2183">
                  <c:v>0.1128</c:v>
                </c:pt>
                <c:pt idx="2184">
                  <c:v>0.55835999999999997</c:v>
                </c:pt>
                <c:pt idx="2185">
                  <c:v>0.23941800000000049</c:v>
                </c:pt>
                <c:pt idx="2186">
                  <c:v>8.2062000000000024E-2</c:v>
                </c:pt>
                <c:pt idx="2188">
                  <c:v>1.6919999999999966</c:v>
                </c:pt>
                <c:pt idx="2189">
                  <c:v>1.2971999999999964</c:v>
                </c:pt>
                <c:pt idx="2190">
                  <c:v>1.1844000000000001</c:v>
                </c:pt>
                <c:pt idx="2191">
                  <c:v>0.53580000000000005</c:v>
                </c:pt>
                <c:pt idx="2192">
                  <c:v>0.56400000000000061</c:v>
                </c:pt>
                <c:pt idx="2197">
                  <c:v>0.25380000000000008</c:v>
                </c:pt>
                <c:pt idx="2198">
                  <c:v>0.25380000000000008</c:v>
                </c:pt>
                <c:pt idx="2199">
                  <c:v>2.0021999999999998</c:v>
                </c:pt>
                <c:pt idx="2200">
                  <c:v>1.2971999999999964</c:v>
                </c:pt>
                <c:pt idx="2201">
                  <c:v>1.6355999999999966</c:v>
                </c:pt>
                <c:pt idx="2202">
                  <c:v>1.3817999999999964</c:v>
                </c:pt>
                <c:pt idx="2203">
                  <c:v>1.2971999999999964</c:v>
                </c:pt>
                <c:pt idx="2209">
                  <c:v>5.6400000000000013E-2</c:v>
                </c:pt>
                <c:pt idx="2210">
                  <c:v>1.6919999999999966</c:v>
                </c:pt>
                <c:pt idx="2211">
                  <c:v>2.3969999999999967</c:v>
                </c:pt>
                <c:pt idx="2212">
                  <c:v>1.6919999999999966</c:v>
                </c:pt>
                <c:pt idx="2213">
                  <c:v>8.4600000000000244E-2</c:v>
                </c:pt>
                <c:pt idx="2214">
                  <c:v>2.1995999999999998</c:v>
                </c:pt>
                <c:pt idx="2215">
                  <c:v>2.0585999999999998</c:v>
                </c:pt>
                <c:pt idx="2216">
                  <c:v>2.5379999999999998</c:v>
                </c:pt>
                <c:pt idx="2218">
                  <c:v>1.2689999999999964</c:v>
                </c:pt>
                <c:pt idx="2219">
                  <c:v>5.0760000000000014</c:v>
                </c:pt>
                <c:pt idx="2220">
                  <c:v>5.3579999999999846</c:v>
                </c:pt>
                <c:pt idx="2221">
                  <c:v>4.8786000000000014</c:v>
                </c:pt>
                <c:pt idx="2222">
                  <c:v>5.3579999999999846</c:v>
                </c:pt>
                <c:pt idx="2223">
                  <c:v>5.64</c:v>
                </c:pt>
                <c:pt idx="2224">
                  <c:v>4.7939999999999996</c:v>
                </c:pt>
                <c:pt idx="2225">
                  <c:v>4.7094000000000014</c:v>
                </c:pt>
                <c:pt idx="2226">
                  <c:v>5.3579999999999846</c:v>
                </c:pt>
                <c:pt idx="2227">
                  <c:v>5.3579999999999846</c:v>
                </c:pt>
                <c:pt idx="2228">
                  <c:v>4.3992000000000004</c:v>
                </c:pt>
                <c:pt idx="2229">
                  <c:v>0.67680000000000284</c:v>
                </c:pt>
                <c:pt idx="2230">
                  <c:v>1.6637999999999966</c:v>
                </c:pt>
                <c:pt idx="2231">
                  <c:v>4.8503999999999996</c:v>
                </c:pt>
                <c:pt idx="2232">
                  <c:v>4.6247999999999845</c:v>
                </c:pt>
                <c:pt idx="2233">
                  <c:v>4.5966000000000014</c:v>
                </c:pt>
                <c:pt idx="2234">
                  <c:v>4.5119999999999996</c:v>
                </c:pt>
                <c:pt idx="2235">
                  <c:v>1.6073999999999966</c:v>
                </c:pt>
                <c:pt idx="2236">
                  <c:v>1.6355999999999966</c:v>
                </c:pt>
                <c:pt idx="2237">
                  <c:v>0.76140000000000163</c:v>
                </c:pt>
                <c:pt idx="2238">
                  <c:v>1.2125999999999963</c:v>
                </c:pt>
                <c:pt idx="2239">
                  <c:v>0.70500000000000163</c:v>
                </c:pt>
                <c:pt idx="2240">
                  <c:v>1.5509999999999966</c:v>
                </c:pt>
                <c:pt idx="2241">
                  <c:v>1.7484</c:v>
                </c:pt>
                <c:pt idx="2242">
                  <c:v>1.2971999999999964</c:v>
                </c:pt>
                <c:pt idx="2243">
                  <c:v>1.2689999999999964</c:v>
                </c:pt>
                <c:pt idx="2244">
                  <c:v>1.6355999999999966</c:v>
                </c:pt>
                <c:pt idx="2245">
                  <c:v>1.6637999999999966</c:v>
                </c:pt>
                <c:pt idx="2246">
                  <c:v>0.70500000000000163</c:v>
                </c:pt>
                <c:pt idx="2247">
                  <c:v>0.70500000000000163</c:v>
                </c:pt>
                <c:pt idx="2248">
                  <c:v>0.76140000000000163</c:v>
                </c:pt>
                <c:pt idx="2249">
                  <c:v>1.2689999999999964</c:v>
                </c:pt>
                <c:pt idx="2250">
                  <c:v>1.2125999999999963</c:v>
                </c:pt>
                <c:pt idx="2251">
                  <c:v>1.2689999999999964</c:v>
                </c:pt>
                <c:pt idx="2252">
                  <c:v>1.2492599999999998</c:v>
                </c:pt>
                <c:pt idx="2253">
                  <c:v>1.6919999999999966</c:v>
                </c:pt>
                <c:pt idx="2254">
                  <c:v>1.2125999999999963</c:v>
                </c:pt>
                <c:pt idx="2255">
                  <c:v>1.2971999999999964</c:v>
                </c:pt>
                <c:pt idx="2256">
                  <c:v>1.31412</c:v>
                </c:pt>
                <c:pt idx="2257">
                  <c:v>0.70500000000000163</c:v>
                </c:pt>
                <c:pt idx="2258">
                  <c:v>1.3253999999999964</c:v>
                </c:pt>
                <c:pt idx="2259">
                  <c:v>0.64860000000000184</c:v>
                </c:pt>
                <c:pt idx="2260">
                  <c:v>0.67680000000000284</c:v>
                </c:pt>
                <c:pt idx="2261">
                  <c:v>2.6649000000000012</c:v>
                </c:pt>
                <c:pt idx="2262">
                  <c:v>0.70500000000000163</c:v>
                </c:pt>
                <c:pt idx="2263">
                  <c:v>1.6919999999999966</c:v>
                </c:pt>
                <c:pt idx="2264">
                  <c:v>1.0151999999999957</c:v>
                </c:pt>
                <c:pt idx="2265">
                  <c:v>0.73320000000000163</c:v>
                </c:pt>
                <c:pt idx="2266">
                  <c:v>0.74448000000000003</c:v>
                </c:pt>
                <c:pt idx="2267">
                  <c:v>1.41</c:v>
                </c:pt>
                <c:pt idx="2268">
                  <c:v>0.31020000000000031</c:v>
                </c:pt>
                <c:pt idx="2269">
                  <c:v>2.2278000000000002</c:v>
                </c:pt>
                <c:pt idx="2270">
                  <c:v>0.95034000000000063</c:v>
                </c:pt>
                <c:pt idx="2271">
                  <c:v>1.7766</c:v>
                </c:pt>
                <c:pt idx="2272">
                  <c:v>2.2559999999999998</c:v>
                </c:pt>
                <c:pt idx="2273">
                  <c:v>2.5379999999999998</c:v>
                </c:pt>
                <c:pt idx="2274">
                  <c:v>1.833</c:v>
                </c:pt>
                <c:pt idx="2275">
                  <c:v>0.73320000000000163</c:v>
                </c:pt>
                <c:pt idx="2276">
                  <c:v>1.6919999999999966</c:v>
                </c:pt>
                <c:pt idx="2277">
                  <c:v>2.5097999999999998</c:v>
                </c:pt>
                <c:pt idx="2278">
                  <c:v>2.7438600000000002</c:v>
                </c:pt>
                <c:pt idx="2279">
                  <c:v>2.2278000000000002</c:v>
                </c:pt>
                <c:pt idx="2280">
                  <c:v>1.7484</c:v>
                </c:pt>
                <c:pt idx="2281">
                  <c:v>2.1432000000000002</c:v>
                </c:pt>
                <c:pt idx="2282">
                  <c:v>4.4273999999999996</c:v>
                </c:pt>
                <c:pt idx="2283">
                  <c:v>1.7484</c:v>
                </c:pt>
                <c:pt idx="2284">
                  <c:v>2.7353999999999998</c:v>
                </c:pt>
                <c:pt idx="2285">
                  <c:v>2.1713999999999998</c:v>
                </c:pt>
                <c:pt idx="2286">
                  <c:v>2.4251999999999998</c:v>
                </c:pt>
                <c:pt idx="2287">
                  <c:v>2.7072000000000012</c:v>
                </c:pt>
                <c:pt idx="2288">
                  <c:v>2.3687999999999998</c:v>
                </c:pt>
                <c:pt idx="2289">
                  <c:v>2.6507999999999998</c:v>
                </c:pt>
                <c:pt idx="2290">
                  <c:v>2.1432000000000002</c:v>
                </c:pt>
                <c:pt idx="2291">
                  <c:v>2.7353999999999998</c:v>
                </c:pt>
                <c:pt idx="2292">
                  <c:v>5.3016000000000014</c:v>
                </c:pt>
                <c:pt idx="2293">
                  <c:v>1.2125999999999963</c:v>
                </c:pt>
                <c:pt idx="2294">
                  <c:v>4.7939999999999996</c:v>
                </c:pt>
                <c:pt idx="2295">
                  <c:v>1.1844000000000001</c:v>
                </c:pt>
                <c:pt idx="2296">
                  <c:v>1.4381999999999964</c:v>
                </c:pt>
                <c:pt idx="2297">
                  <c:v>2.4533999999999998</c:v>
                </c:pt>
                <c:pt idx="2298">
                  <c:v>0.76140000000000163</c:v>
                </c:pt>
                <c:pt idx="2320">
                  <c:v>1.7484</c:v>
                </c:pt>
                <c:pt idx="2321">
                  <c:v>1.833</c:v>
                </c:pt>
                <c:pt idx="2322">
                  <c:v>1.7202</c:v>
                </c:pt>
                <c:pt idx="2323">
                  <c:v>1.6355999999999966</c:v>
                </c:pt>
                <c:pt idx="2324">
                  <c:v>2.82</c:v>
                </c:pt>
                <c:pt idx="2325">
                  <c:v>3.1019999999999999</c:v>
                </c:pt>
                <c:pt idx="2326">
                  <c:v>1.3535999999999964</c:v>
                </c:pt>
                <c:pt idx="2327">
                  <c:v>1.2407999999999964</c:v>
                </c:pt>
                <c:pt idx="2328">
                  <c:v>1.2407999999999964</c:v>
                </c:pt>
                <c:pt idx="2329">
                  <c:v>1.2407999999999964</c:v>
                </c:pt>
                <c:pt idx="2330">
                  <c:v>1.2971999999999964</c:v>
                </c:pt>
                <c:pt idx="2331">
                  <c:v>1.1844000000000001</c:v>
                </c:pt>
                <c:pt idx="2332">
                  <c:v>1.2407999999999964</c:v>
                </c:pt>
                <c:pt idx="2333">
                  <c:v>1.1279999999999963</c:v>
                </c:pt>
                <c:pt idx="2334">
                  <c:v>1.2971999999999964</c:v>
                </c:pt>
                <c:pt idx="2335">
                  <c:v>1.4381999999999964</c:v>
                </c:pt>
                <c:pt idx="2336">
                  <c:v>1.3253999999999964</c:v>
                </c:pt>
                <c:pt idx="2337">
                  <c:v>1.2407999999999964</c:v>
                </c:pt>
                <c:pt idx="2338">
                  <c:v>1.5227999999999966</c:v>
                </c:pt>
                <c:pt idx="2339">
                  <c:v>1.2971999999999964</c:v>
                </c:pt>
                <c:pt idx="2340">
                  <c:v>1.3535999999999964</c:v>
                </c:pt>
                <c:pt idx="2341">
                  <c:v>1.41</c:v>
                </c:pt>
                <c:pt idx="2347">
                  <c:v>3.7223999999999999</c:v>
                </c:pt>
                <c:pt idx="2348">
                  <c:v>0.78960000000000063</c:v>
                </c:pt>
                <c:pt idx="2349">
                  <c:v>0.84600000000000164</c:v>
                </c:pt>
                <c:pt idx="2350">
                  <c:v>0.78960000000000063</c:v>
                </c:pt>
                <c:pt idx="2351">
                  <c:v>8.2062000000000008</c:v>
                </c:pt>
                <c:pt idx="2352">
                  <c:v>4.0043999999999995</c:v>
                </c:pt>
                <c:pt idx="2353">
                  <c:v>5.4990000000000014</c:v>
                </c:pt>
                <c:pt idx="2354">
                  <c:v>3.8633999999999999</c:v>
                </c:pt>
                <c:pt idx="2355">
                  <c:v>3.6377999999999999</c:v>
                </c:pt>
                <c:pt idx="2356">
                  <c:v>0.81780000000000164</c:v>
                </c:pt>
                <c:pt idx="2357">
                  <c:v>3.5531999999999999</c:v>
                </c:pt>
                <c:pt idx="2358">
                  <c:v>3.5249999999999999</c:v>
                </c:pt>
                <c:pt idx="2359">
                  <c:v>3.4967999999999977</c:v>
                </c:pt>
                <c:pt idx="2360">
                  <c:v>3.3839999999999999</c:v>
                </c:pt>
                <c:pt idx="2361">
                  <c:v>3.3557999999999977</c:v>
                </c:pt>
                <c:pt idx="2362">
                  <c:v>3.3275999999999999</c:v>
                </c:pt>
                <c:pt idx="2363">
                  <c:v>0.95880000000000165</c:v>
                </c:pt>
                <c:pt idx="2364">
                  <c:v>0.90239999999999998</c:v>
                </c:pt>
                <c:pt idx="2365">
                  <c:v>0.87420000000000164</c:v>
                </c:pt>
                <c:pt idx="2366">
                  <c:v>0.95880000000000165</c:v>
                </c:pt>
                <c:pt idx="2367">
                  <c:v>0.93060000000000065</c:v>
                </c:pt>
                <c:pt idx="2368">
                  <c:v>4.2582000000000004</c:v>
                </c:pt>
                <c:pt idx="2369">
                  <c:v>4.0607999999999995</c:v>
                </c:pt>
                <c:pt idx="2374">
                  <c:v>0.47940000000000038</c:v>
                </c:pt>
                <c:pt idx="2375">
                  <c:v>0.62040000000000062</c:v>
                </c:pt>
                <c:pt idx="2376">
                  <c:v>0.95880000000000165</c:v>
                </c:pt>
                <c:pt idx="2377">
                  <c:v>0.67680000000000284</c:v>
                </c:pt>
                <c:pt idx="2378">
                  <c:v>0.50760000000000005</c:v>
                </c:pt>
                <c:pt idx="2379">
                  <c:v>0.73320000000000163</c:v>
                </c:pt>
                <c:pt idx="2380">
                  <c:v>1.0433999999999963</c:v>
                </c:pt>
                <c:pt idx="2381">
                  <c:v>0.73320000000000163</c:v>
                </c:pt>
                <c:pt idx="2382">
                  <c:v>0.98699999999999999</c:v>
                </c:pt>
                <c:pt idx="2383">
                  <c:v>1.6355999999999966</c:v>
                </c:pt>
                <c:pt idx="2384">
                  <c:v>0.53580000000000005</c:v>
                </c:pt>
                <c:pt idx="2385">
                  <c:v>0.62040000000000062</c:v>
                </c:pt>
                <c:pt idx="2386">
                  <c:v>0.67680000000000284</c:v>
                </c:pt>
                <c:pt idx="2387">
                  <c:v>0.70500000000000163</c:v>
                </c:pt>
                <c:pt idx="2388">
                  <c:v>0.64860000000000184</c:v>
                </c:pt>
                <c:pt idx="2389">
                  <c:v>0.93060000000000065</c:v>
                </c:pt>
                <c:pt idx="2390">
                  <c:v>0.95880000000000165</c:v>
                </c:pt>
                <c:pt idx="2391">
                  <c:v>1.3817999999999964</c:v>
                </c:pt>
                <c:pt idx="2392">
                  <c:v>0.56400000000000061</c:v>
                </c:pt>
                <c:pt idx="2393">
                  <c:v>1.0433999999999963</c:v>
                </c:pt>
                <c:pt idx="2394">
                  <c:v>0.5921999999999995</c:v>
                </c:pt>
                <c:pt idx="2395">
                  <c:v>1.0151999999999957</c:v>
                </c:pt>
                <c:pt idx="2396">
                  <c:v>0.64860000000000184</c:v>
                </c:pt>
                <c:pt idx="2397">
                  <c:v>0.93060000000000065</c:v>
                </c:pt>
                <c:pt idx="2398">
                  <c:v>2.2842000000000002</c:v>
                </c:pt>
                <c:pt idx="2399">
                  <c:v>1.2689999999999964</c:v>
                </c:pt>
                <c:pt idx="2400">
                  <c:v>1.0433999999999963</c:v>
                </c:pt>
                <c:pt idx="2401">
                  <c:v>0.78960000000000063</c:v>
                </c:pt>
                <c:pt idx="2402">
                  <c:v>0.87420000000000164</c:v>
                </c:pt>
                <c:pt idx="2403">
                  <c:v>0.87420000000000164</c:v>
                </c:pt>
                <c:pt idx="2404">
                  <c:v>0.93060000000000065</c:v>
                </c:pt>
                <c:pt idx="2405">
                  <c:v>0.95880000000000165</c:v>
                </c:pt>
                <c:pt idx="2406">
                  <c:v>0.93060000000000065</c:v>
                </c:pt>
                <c:pt idx="2407">
                  <c:v>1.1562000000000001</c:v>
                </c:pt>
                <c:pt idx="2408">
                  <c:v>0.90239999999999998</c:v>
                </c:pt>
                <c:pt idx="2409">
                  <c:v>1.1844000000000001</c:v>
                </c:pt>
                <c:pt idx="2411">
                  <c:v>1.833</c:v>
                </c:pt>
                <c:pt idx="2412">
                  <c:v>1.7766</c:v>
                </c:pt>
                <c:pt idx="2413">
                  <c:v>2.9045999999999998</c:v>
                </c:pt>
                <c:pt idx="2414">
                  <c:v>0.16920000000000004</c:v>
                </c:pt>
                <c:pt idx="2415">
                  <c:v>0.33840000000000092</c:v>
                </c:pt>
                <c:pt idx="2416">
                  <c:v>0.76140000000000163</c:v>
                </c:pt>
                <c:pt idx="2417">
                  <c:v>5.6400000000000013E-2</c:v>
                </c:pt>
                <c:pt idx="2418">
                  <c:v>0.5921999999999995</c:v>
                </c:pt>
                <c:pt idx="2419">
                  <c:v>0.53580000000000005</c:v>
                </c:pt>
                <c:pt idx="2420">
                  <c:v>0.62040000000000062</c:v>
                </c:pt>
                <c:pt idx="2421">
                  <c:v>0.62040000000000062</c:v>
                </c:pt>
                <c:pt idx="2422">
                  <c:v>0.5921999999999995</c:v>
                </c:pt>
                <c:pt idx="2423">
                  <c:v>0.56400000000000061</c:v>
                </c:pt>
                <c:pt idx="2424">
                  <c:v>1.833</c:v>
                </c:pt>
                <c:pt idx="2425">
                  <c:v>2.0585999999999998</c:v>
                </c:pt>
                <c:pt idx="2426">
                  <c:v>0.64860000000000184</c:v>
                </c:pt>
                <c:pt idx="2427">
                  <c:v>2.1149999999999998</c:v>
                </c:pt>
                <c:pt idx="2428">
                  <c:v>2.1149999999999998</c:v>
                </c:pt>
                <c:pt idx="2429">
                  <c:v>0.67680000000000284</c:v>
                </c:pt>
                <c:pt idx="2430">
                  <c:v>2.2559999999999998</c:v>
                </c:pt>
                <c:pt idx="2431">
                  <c:v>0.64860000000000184</c:v>
                </c:pt>
                <c:pt idx="2432">
                  <c:v>2.1149999999999998</c:v>
                </c:pt>
                <c:pt idx="2433">
                  <c:v>1.8048</c:v>
                </c:pt>
                <c:pt idx="2434">
                  <c:v>0.78960000000000063</c:v>
                </c:pt>
                <c:pt idx="2435">
                  <c:v>0.62040000000000062</c:v>
                </c:pt>
                <c:pt idx="2436">
                  <c:v>0.78960000000000063</c:v>
                </c:pt>
                <c:pt idx="2437">
                  <c:v>0.70500000000000163</c:v>
                </c:pt>
                <c:pt idx="2438">
                  <c:v>0.67680000000000284</c:v>
                </c:pt>
                <c:pt idx="2439">
                  <c:v>1.7766</c:v>
                </c:pt>
                <c:pt idx="2440">
                  <c:v>0.36660000000000031</c:v>
                </c:pt>
                <c:pt idx="2441">
                  <c:v>0.33840000000000092</c:v>
                </c:pt>
                <c:pt idx="2442">
                  <c:v>0.31020000000000031</c:v>
                </c:pt>
                <c:pt idx="2443">
                  <c:v>0.31020000000000031</c:v>
                </c:pt>
                <c:pt idx="2444">
                  <c:v>0.28200000000000008</c:v>
                </c:pt>
                <c:pt idx="2445">
                  <c:v>0.31020000000000031</c:v>
                </c:pt>
                <c:pt idx="2446">
                  <c:v>0.33840000000000092</c:v>
                </c:pt>
                <c:pt idx="2447">
                  <c:v>8.8266000000000027</c:v>
                </c:pt>
                <c:pt idx="2448">
                  <c:v>9.841800000000001</c:v>
                </c:pt>
                <c:pt idx="2449">
                  <c:v>9.6726000000000028</c:v>
                </c:pt>
                <c:pt idx="2450">
                  <c:v>9.1650000000000027</c:v>
                </c:pt>
                <c:pt idx="2451">
                  <c:v>9.447000000000001</c:v>
                </c:pt>
                <c:pt idx="2452">
                  <c:v>9.1932000000000009</c:v>
                </c:pt>
                <c:pt idx="2453">
                  <c:v>9.5034000000000027</c:v>
                </c:pt>
                <c:pt idx="2454">
                  <c:v>8.9958000000000027</c:v>
                </c:pt>
                <c:pt idx="2455">
                  <c:v>9.1086000000000009</c:v>
                </c:pt>
                <c:pt idx="2456">
                  <c:v>2.5013399999999999</c:v>
                </c:pt>
                <c:pt idx="2458">
                  <c:v>8.7138000000000009</c:v>
                </c:pt>
                <c:pt idx="2459">
                  <c:v>8.8548000000000027</c:v>
                </c:pt>
                <c:pt idx="2460">
                  <c:v>1.9147800000000001</c:v>
                </c:pt>
                <c:pt idx="2461">
                  <c:v>9.0240000000000009</c:v>
                </c:pt>
                <c:pt idx="2462">
                  <c:v>9.0240000000000009</c:v>
                </c:pt>
                <c:pt idx="2463">
                  <c:v>8.9676000000000027</c:v>
                </c:pt>
                <c:pt idx="2464">
                  <c:v>2.5436399999999999</c:v>
                </c:pt>
                <c:pt idx="2465">
                  <c:v>8.4318000000000008</c:v>
                </c:pt>
                <c:pt idx="2466">
                  <c:v>8.9958000000000027</c:v>
                </c:pt>
                <c:pt idx="2467">
                  <c:v>8.8830000000000027</c:v>
                </c:pt>
                <c:pt idx="2468">
                  <c:v>8.7138000000000009</c:v>
                </c:pt>
                <c:pt idx="2469">
                  <c:v>0.62040000000000062</c:v>
                </c:pt>
                <c:pt idx="2470">
                  <c:v>8.8830000000000027</c:v>
                </c:pt>
                <c:pt idx="2471">
                  <c:v>0.64860000000000184</c:v>
                </c:pt>
                <c:pt idx="2472">
                  <c:v>1.8894</c:v>
                </c:pt>
                <c:pt idx="2473">
                  <c:v>1.833</c:v>
                </c:pt>
                <c:pt idx="2475">
                  <c:v>0.62040000000000062</c:v>
                </c:pt>
                <c:pt idx="2476">
                  <c:v>2.0303999999999998</c:v>
                </c:pt>
                <c:pt idx="2477">
                  <c:v>0.60630000000000062</c:v>
                </c:pt>
                <c:pt idx="2478">
                  <c:v>1.9176</c:v>
                </c:pt>
                <c:pt idx="2479">
                  <c:v>2.0303999999999998</c:v>
                </c:pt>
                <c:pt idx="2480">
                  <c:v>1.9035</c:v>
                </c:pt>
                <c:pt idx="2481">
                  <c:v>0.62040000000000062</c:v>
                </c:pt>
                <c:pt idx="2482">
                  <c:v>1.7737799999999964</c:v>
                </c:pt>
                <c:pt idx="2483">
                  <c:v>0.73320000000000163</c:v>
                </c:pt>
                <c:pt idx="2484">
                  <c:v>0.62040000000000062</c:v>
                </c:pt>
                <c:pt idx="2485">
                  <c:v>0.46248000000000061</c:v>
                </c:pt>
                <c:pt idx="2487">
                  <c:v>0.27072000000000002</c:v>
                </c:pt>
                <c:pt idx="2488">
                  <c:v>0.49068000000000067</c:v>
                </c:pt>
                <c:pt idx="2489">
                  <c:v>0.21996000000000049</c:v>
                </c:pt>
                <c:pt idx="2490">
                  <c:v>0.65424000000000271</c:v>
                </c:pt>
                <c:pt idx="2491">
                  <c:v>1.78224</c:v>
                </c:pt>
                <c:pt idx="2492">
                  <c:v>0.5921999999999995</c:v>
                </c:pt>
                <c:pt idx="2493">
                  <c:v>0.65988000000000235</c:v>
                </c:pt>
                <c:pt idx="2494">
                  <c:v>0.70500000000000163</c:v>
                </c:pt>
                <c:pt idx="2495">
                  <c:v>0.5921999999999995</c:v>
                </c:pt>
                <c:pt idx="2496">
                  <c:v>2.3039399999999999</c:v>
                </c:pt>
                <c:pt idx="2497">
                  <c:v>1.8837599999999999</c:v>
                </c:pt>
                <c:pt idx="2498">
                  <c:v>7.6139999999999866</c:v>
                </c:pt>
                <c:pt idx="2500">
                  <c:v>1.8386400000000001</c:v>
                </c:pt>
                <c:pt idx="2501">
                  <c:v>0.60912000000000122</c:v>
                </c:pt>
                <c:pt idx="2502">
                  <c:v>0.71910000000000163</c:v>
                </c:pt>
                <c:pt idx="2503">
                  <c:v>2.01912</c:v>
                </c:pt>
                <c:pt idx="2504">
                  <c:v>2.1770399999999999</c:v>
                </c:pt>
                <c:pt idx="2512">
                  <c:v>1.1279999999999963</c:v>
                </c:pt>
                <c:pt idx="2513">
                  <c:v>1.0715999999999963</c:v>
                </c:pt>
                <c:pt idx="2514">
                  <c:v>1.3535999999999964</c:v>
                </c:pt>
                <c:pt idx="2515">
                  <c:v>0.93060000000000065</c:v>
                </c:pt>
                <c:pt idx="2516">
                  <c:v>40.89</c:v>
                </c:pt>
                <c:pt idx="2517">
                  <c:v>44.556000000000004</c:v>
                </c:pt>
                <c:pt idx="2518">
                  <c:v>47.376000000000005</c:v>
                </c:pt>
                <c:pt idx="2519">
                  <c:v>53.58</c:v>
                </c:pt>
                <c:pt idx="2520">
                  <c:v>49.349999999999994</c:v>
                </c:pt>
                <c:pt idx="2521">
                  <c:v>41.736000000000011</c:v>
                </c:pt>
                <c:pt idx="2522">
                  <c:v>55.836000000000006</c:v>
                </c:pt>
                <c:pt idx="2525">
                  <c:v>4.1171999999999844</c:v>
                </c:pt>
                <c:pt idx="2526">
                  <c:v>5.9502000000000024</c:v>
                </c:pt>
                <c:pt idx="2527">
                  <c:v>5.0760000000000014</c:v>
                </c:pt>
                <c:pt idx="2528">
                  <c:v>4.5119999999999996</c:v>
                </c:pt>
                <c:pt idx="2529">
                  <c:v>4.9068000000000014</c:v>
                </c:pt>
                <c:pt idx="2530">
                  <c:v>7.8396000000000097</c:v>
                </c:pt>
                <c:pt idx="2531">
                  <c:v>8.2626000000000008</c:v>
                </c:pt>
                <c:pt idx="2532">
                  <c:v>4.8786000000000014</c:v>
                </c:pt>
                <c:pt idx="2533">
                  <c:v>5.9219999999999997</c:v>
                </c:pt>
                <c:pt idx="2534">
                  <c:v>7.1345999999999865</c:v>
                </c:pt>
                <c:pt idx="2535">
                  <c:v>7.1627999999999865</c:v>
                </c:pt>
                <c:pt idx="2536">
                  <c:v>4.4273999999999996</c:v>
                </c:pt>
                <c:pt idx="2537">
                  <c:v>4.3992000000000004</c:v>
                </c:pt>
                <c:pt idx="2538">
                  <c:v>4.3710000000000004</c:v>
                </c:pt>
                <c:pt idx="2539">
                  <c:v>7.6985999999999875</c:v>
                </c:pt>
                <c:pt idx="2540">
                  <c:v>4.3992000000000004</c:v>
                </c:pt>
                <c:pt idx="2541">
                  <c:v>7.6421999999999866</c:v>
                </c:pt>
                <c:pt idx="2542">
                  <c:v>7.5293999999999999</c:v>
                </c:pt>
                <c:pt idx="2543">
                  <c:v>4.2018000000000004</c:v>
                </c:pt>
                <c:pt idx="2544">
                  <c:v>5.3862000000000014</c:v>
                </c:pt>
                <c:pt idx="2545">
                  <c:v>6.8525999999999865</c:v>
                </c:pt>
                <c:pt idx="2546">
                  <c:v>7.5575999999999945</c:v>
                </c:pt>
                <c:pt idx="2547">
                  <c:v>4.8786000000000014</c:v>
                </c:pt>
                <c:pt idx="2548">
                  <c:v>5.3297999999999996</c:v>
                </c:pt>
                <c:pt idx="2549">
                  <c:v>6.2322000000000024</c:v>
                </c:pt>
                <c:pt idx="2550">
                  <c:v>4.5683999999999996</c:v>
                </c:pt>
                <c:pt idx="2551">
                  <c:v>4.7376000000000014</c:v>
                </c:pt>
                <c:pt idx="2552">
                  <c:v>4.7094000000000014</c:v>
                </c:pt>
                <c:pt idx="2553">
                  <c:v>6.4860000000000024</c:v>
                </c:pt>
                <c:pt idx="2554">
                  <c:v>4.8503999999999996</c:v>
                </c:pt>
                <c:pt idx="2555">
                  <c:v>4.5402000000000013</c:v>
                </c:pt>
                <c:pt idx="2556">
                  <c:v>4.5683999999999996</c:v>
                </c:pt>
                <c:pt idx="2557">
                  <c:v>6.7116000000000033</c:v>
                </c:pt>
                <c:pt idx="2558">
                  <c:v>4.8503999999999996</c:v>
                </c:pt>
                <c:pt idx="2559">
                  <c:v>4.7939999999999996</c:v>
                </c:pt>
                <c:pt idx="2560">
                  <c:v>4.5966000000000014</c:v>
                </c:pt>
                <c:pt idx="2561">
                  <c:v>7.2473999999999998</c:v>
                </c:pt>
                <c:pt idx="2562">
                  <c:v>4.5966000000000014</c:v>
                </c:pt>
                <c:pt idx="2563">
                  <c:v>4.3992000000000004</c:v>
                </c:pt>
                <c:pt idx="2564">
                  <c:v>4.9914000000000014</c:v>
                </c:pt>
                <c:pt idx="2565">
                  <c:v>0.53580000000000005</c:v>
                </c:pt>
                <c:pt idx="2566">
                  <c:v>4.6529999999999845</c:v>
                </c:pt>
                <c:pt idx="2567">
                  <c:v>0.47940000000000038</c:v>
                </c:pt>
                <c:pt idx="2568">
                  <c:v>0.53580000000000005</c:v>
                </c:pt>
                <c:pt idx="2569">
                  <c:v>0.53580000000000005</c:v>
                </c:pt>
                <c:pt idx="2570">
                  <c:v>0.56400000000000061</c:v>
                </c:pt>
                <c:pt idx="2571">
                  <c:v>0.50760000000000005</c:v>
                </c:pt>
                <c:pt idx="2572">
                  <c:v>0.47940000000000038</c:v>
                </c:pt>
                <c:pt idx="2573">
                  <c:v>4.4838000000000013</c:v>
                </c:pt>
                <c:pt idx="2574">
                  <c:v>0.56400000000000061</c:v>
                </c:pt>
                <c:pt idx="2575">
                  <c:v>0.47940000000000038</c:v>
                </c:pt>
                <c:pt idx="2576">
                  <c:v>0.50760000000000005</c:v>
                </c:pt>
                <c:pt idx="2577">
                  <c:v>0.47940000000000038</c:v>
                </c:pt>
                <c:pt idx="2578">
                  <c:v>0.73320000000000163</c:v>
                </c:pt>
                <c:pt idx="2579">
                  <c:v>0.47940000000000038</c:v>
                </c:pt>
                <c:pt idx="2580">
                  <c:v>0.45120000000000005</c:v>
                </c:pt>
                <c:pt idx="2586">
                  <c:v>0.98699999999999999</c:v>
                </c:pt>
                <c:pt idx="2587">
                  <c:v>1.2407999999999964</c:v>
                </c:pt>
                <c:pt idx="2588">
                  <c:v>1.2407999999999964</c:v>
                </c:pt>
                <c:pt idx="2589">
                  <c:v>3.1865999999999999</c:v>
                </c:pt>
                <c:pt idx="2590">
                  <c:v>3.6659999999999999</c:v>
                </c:pt>
                <c:pt idx="2591">
                  <c:v>5.9784000000000024</c:v>
                </c:pt>
                <c:pt idx="2592">
                  <c:v>3.4685999999999999</c:v>
                </c:pt>
                <c:pt idx="2593">
                  <c:v>6.0629999999999855</c:v>
                </c:pt>
                <c:pt idx="2594">
                  <c:v>3.948</c:v>
                </c:pt>
                <c:pt idx="2595">
                  <c:v>3.3839999999999999</c:v>
                </c:pt>
                <c:pt idx="2596">
                  <c:v>6.2039999999999997</c:v>
                </c:pt>
                <c:pt idx="2597">
                  <c:v>3.6659999999999999</c:v>
                </c:pt>
                <c:pt idx="2598">
                  <c:v>3.948</c:v>
                </c:pt>
                <c:pt idx="2599">
                  <c:v>3.6659999999999999</c:v>
                </c:pt>
                <c:pt idx="2600">
                  <c:v>1.7766</c:v>
                </c:pt>
                <c:pt idx="2601">
                  <c:v>6.4860000000000024</c:v>
                </c:pt>
                <c:pt idx="2602">
                  <c:v>3.6941999999999999</c:v>
                </c:pt>
                <c:pt idx="2603">
                  <c:v>6.2039999999999997</c:v>
                </c:pt>
                <c:pt idx="2604">
                  <c:v>1.2689999999999964</c:v>
                </c:pt>
                <c:pt idx="2605">
                  <c:v>6.2039999999999997</c:v>
                </c:pt>
                <c:pt idx="2606">
                  <c:v>6.0629999999999855</c:v>
                </c:pt>
                <c:pt idx="2607">
                  <c:v>6.7679999999999865</c:v>
                </c:pt>
                <c:pt idx="2608">
                  <c:v>6.7679999999999865</c:v>
                </c:pt>
                <c:pt idx="2609">
                  <c:v>6.2039999999999997</c:v>
                </c:pt>
                <c:pt idx="2610">
                  <c:v>6.3732000000000024</c:v>
                </c:pt>
                <c:pt idx="2611">
                  <c:v>6.7679999999999865</c:v>
                </c:pt>
                <c:pt idx="2612">
                  <c:v>6.6551999999999865</c:v>
                </c:pt>
                <c:pt idx="2613">
                  <c:v>7.05</c:v>
                </c:pt>
                <c:pt idx="2614">
                  <c:v>6.4860000000000024</c:v>
                </c:pt>
                <c:pt idx="2615">
                  <c:v>7.6139999999999866</c:v>
                </c:pt>
                <c:pt idx="2616">
                  <c:v>6.4860000000000024</c:v>
                </c:pt>
                <c:pt idx="2617">
                  <c:v>7.05</c:v>
                </c:pt>
                <c:pt idx="2618">
                  <c:v>7.3319999999999999</c:v>
                </c:pt>
                <c:pt idx="2619">
                  <c:v>3.3839999999999999</c:v>
                </c:pt>
                <c:pt idx="2620">
                  <c:v>9.588000000000001</c:v>
                </c:pt>
                <c:pt idx="2621">
                  <c:v>3.3839999999999999</c:v>
                </c:pt>
                <c:pt idx="2622">
                  <c:v>6.9936000000000034</c:v>
                </c:pt>
                <c:pt idx="2623">
                  <c:v>8.7420000000000009</c:v>
                </c:pt>
                <c:pt idx="2624">
                  <c:v>9.588000000000001</c:v>
                </c:pt>
                <c:pt idx="2625">
                  <c:v>9.5034000000000027</c:v>
                </c:pt>
                <c:pt idx="2626">
                  <c:v>9.588000000000001</c:v>
                </c:pt>
                <c:pt idx="2627">
                  <c:v>9.8700000000000028</c:v>
                </c:pt>
                <c:pt idx="2628">
                  <c:v>6.7679999999999865</c:v>
                </c:pt>
                <c:pt idx="2629">
                  <c:v>6.7679999999999865</c:v>
                </c:pt>
                <c:pt idx="2630">
                  <c:v>6.7679999999999865</c:v>
                </c:pt>
                <c:pt idx="2631">
                  <c:v>1.2689999999999964</c:v>
                </c:pt>
                <c:pt idx="2632">
                  <c:v>6.7679999999999865</c:v>
                </c:pt>
                <c:pt idx="2633">
                  <c:v>3.3839999999999999</c:v>
                </c:pt>
                <c:pt idx="2634">
                  <c:v>9.5034000000000027</c:v>
                </c:pt>
                <c:pt idx="2635">
                  <c:v>6.4860000000000024</c:v>
                </c:pt>
                <c:pt idx="2636">
                  <c:v>6.2039999999999997</c:v>
                </c:pt>
                <c:pt idx="2637">
                  <c:v>1.2689999999999964</c:v>
                </c:pt>
                <c:pt idx="2638">
                  <c:v>3.3839999999999999</c:v>
                </c:pt>
                <c:pt idx="2639">
                  <c:v>2.4815999999999998</c:v>
                </c:pt>
                <c:pt idx="2640">
                  <c:v>9.3060000000000027</c:v>
                </c:pt>
                <c:pt idx="2641">
                  <c:v>3.3839999999999999</c:v>
                </c:pt>
                <c:pt idx="2642">
                  <c:v>3.2430000000000012</c:v>
                </c:pt>
                <c:pt idx="2643">
                  <c:v>2.0021999999999998</c:v>
                </c:pt>
                <c:pt idx="2644">
                  <c:v>1.3535999999999964</c:v>
                </c:pt>
                <c:pt idx="2645">
                  <c:v>7.05</c:v>
                </c:pt>
                <c:pt idx="2646">
                  <c:v>7.8959999999999946</c:v>
                </c:pt>
                <c:pt idx="2647">
                  <c:v>6.7679999999999865</c:v>
                </c:pt>
                <c:pt idx="2648">
                  <c:v>2.6507999999999998</c:v>
                </c:pt>
                <c:pt idx="2649">
                  <c:v>2.5943999999999998</c:v>
                </c:pt>
                <c:pt idx="2650">
                  <c:v>2.6507999999999998</c:v>
                </c:pt>
                <c:pt idx="2651">
                  <c:v>2.6789999999999998</c:v>
                </c:pt>
                <c:pt idx="2652">
                  <c:v>2.4533999999999998</c:v>
                </c:pt>
                <c:pt idx="2653">
                  <c:v>2.7636000000000012</c:v>
                </c:pt>
                <c:pt idx="2667">
                  <c:v>7.6139999999999866</c:v>
                </c:pt>
                <c:pt idx="2668">
                  <c:v>8.4600000000000026</c:v>
                </c:pt>
                <c:pt idx="2669">
                  <c:v>7.3319999999999999</c:v>
                </c:pt>
                <c:pt idx="2670">
                  <c:v>7.6139999999999866</c:v>
                </c:pt>
                <c:pt idx="2671">
                  <c:v>6.7679999999999865</c:v>
                </c:pt>
                <c:pt idx="2672">
                  <c:v>7.6139999999999866</c:v>
                </c:pt>
                <c:pt idx="2673">
                  <c:v>7.05</c:v>
                </c:pt>
                <c:pt idx="2674">
                  <c:v>6.7679999999999865</c:v>
                </c:pt>
                <c:pt idx="2675">
                  <c:v>6.4860000000000024</c:v>
                </c:pt>
                <c:pt idx="2676">
                  <c:v>7.3319999999999999</c:v>
                </c:pt>
                <c:pt idx="2677">
                  <c:v>10.434000000000001</c:v>
                </c:pt>
                <c:pt idx="2678">
                  <c:v>6.7679999999999865</c:v>
                </c:pt>
                <c:pt idx="2679">
                  <c:v>5.6400000000000013E-2</c:v>
                </c:pt>
                <c:pt idx="2684">
                  <c:v>0.39198000000000216</c:v>
                </c:pt>
                <c:pt idx="2685">
                  <c:v>0.39480000000000104</c:v>
                </c:pt>
                <c:pt idx="2686">
                  <c:v>0.42300000000000032</c:v>
                </c:pt>
                <c:pt idx="2687">
                  <c:v>0.42300000000000032</c:v>
                </c:pt>
                <c:pt idx="2688">
                  <c:v>0.45120000000000005</c:v>
                </c:pt>
                <c:pt idx="2689">
                  <c:v>0.45120000000000005</c:v>
                </c:pt>
                <c:pt idx="2690">
                  <c:v>0.44838000000000061</c:v>
                </c:pt>
                <c:pt idx="2691">
                  <c:v>0.45120000000000005</c:v>
                </c:pt>
                <c:pt idx="2692">
                  <c:v>0.48504000000000008</c:v>
                </c:pt>
                <c:pt idx="2693">
                  <c:v>0.43992000000000092</c:v>
                </c:pt>
                <c:pt idx="2694">
                  <c:v>0.51041999999999765</c:v>
                </c:pt>
                <c:pt idx="2695">
                  <c:v>0.42300000000000032</c:v>
                </c:pt>
                <c:pt idx="2696">
                  <c:v>0.53580000000000005</c:v>
                </c:pt>
                <c:pt idx="2697">
                  <c:v>0.53580000000000005</c:v>
                </c:pt>
                <c:pt idx="2698">
                  <c:v>0.57810000000000061</c:v>
                </c:pt>
                <c:pt idx="2699">
                  <c:v>0.50760000000000005</c:v>
                </c:pt>
                <c:pt idx="2700">
                  <c:v>0.56400000000000061</c:v>
                </c:pt>
                <c:pt idx="2701">
                  <c:v>0.53580000000000005</c:v>
                </c:pt>
                <c:pt idx="2702">
                  <c:v>0.53580000000000005</c:v>
                </c:pt>
                <c:pt idx="2703">
                  <c:v>0.5921999999999995</c:v>
                </c:pt>
                <c:pt idx="2704">
                  <c:v>0.64860000000000184</c:v>
                </c:pt>
                <c:pt idx="2705">
                  <c:v>0.67680000000000284</c:v>
                </c:pt>
                <c:pt idx="2706">
                  <c:v>0.70500000000000163</c:v>
                </c:pt>
                <c:pt idx="2707">
                  <c:v>0.73602000000000234</c:v>
                </c:pt>
                <c:pt idx="2708">
                  <c:v>0.90239999999999998</c:v>
                </c:pt>
                <c:pt idx="2709">
                  <c:v>0.5696400000000027</c:v>
                </c:pt>
                <c:pt idx="2710">
                  <c:v>2.8200000000000006E-2</c:v>
                </c:pt>
                <c:pt idx="2711">
                  <c:v>2.8200000000000006E-2</c:v>
                </c:pt>
                <c:pt idx="2712">
                  <c:v>0.45120000000000005</c:v>
                </c:pt>
                <c:pt idx="2713">
                  <c:v>0.62040000000000062</c:v>
                </c:pt>
                <c:pt idx="2714">
                  <c:v>0.62040000000000062</c:v>
                </c:pt>
                <c:pt idx="2717">
                  <c:v>0.47940000000000038</c:v>
                </c:pt>
                <c:pt idx="2718">
                  <c:v>0.39480000000000104</c:v>
                </c:pt>
                <c:pt idx="2719">
                  <c:v>0.73320000000000163</c:v>
                </c:pt>
                <c:pt idx="2720">
                  <c:v>0.73320000000000163</c:v>
                </c:pt>
                <c:pt idx="2721">
                  <c:v>0.73320000000000163</c:v>
                </c:pt>
                <c:pt idx="2722">
                  <c:v>0.5921999999999995</c:v>
                </c:pt>
                <c:pt idx="2723">
                  <c:v>0.73320000000000163</c:v>
                </c:pt>
                <c:pt idx="2724">
                  <c:v>0.67680000000000284</c:v>
                </c:pt>
                <c:pt idx="2725">
                  <c:v>0.70500000000000163</c:v>
                </c:pt>
                <c:pt idx="2726">
                  <c:v>0.73320000000000163</c:v>
                </c:pt>
                <c:pt idx="2727">
                  <c:v>0.62040000000000062</c:v>
                </c:pt>
                <c:pt idx="2728">
                  <c:v>0.70500000000000163</c:v>
                </c:pt>
                <c:pt idx="2729">
                  <c:v>0.73320000000000163</c:v>
                </c:pt>
                <c:pt idx="2730">
                  <c:v>0.90239999999999998</c:v>
                </c:pt>
                <c:pt idx="2731">
                  <c:v>0.56400000000000061</c:v>
                </c:pt>
                <c:pt idx="2732">
                  <c:v>0.70500000000000163</c:v>
                </c:pt>
                <c:pt idx="2733">
                  <c:v>0.95880000000000165</c:v>
                </c:pt>
                <c:pt idx="2734">
                  <c:v>0.98699999999999999</c:v>
                </c:pt>
                <c:pt idx="2735">
                  <c:v>0.62040000000000062</c:v>
                </c:pt>
                <c:pt idx="2736">
                  <c:v>0.70500000000000163</c:v>
                </c:pt>
                <c:pt idx="2737">
                  <c:v>0.47940000000000038</c:v>
                </c:pt>
                <c:pt idx="2738">
                  <c:v>0.98699999999999999</c:v>
                </c:pt>
                <c:pt idx="2739">
                  <c:v>1.0715999999999963</c:v>
                </c:pt>
                <c:pt idx="2740">
                  <c:v>0.73320000000000163</c:v>
                </c:pt>
                <c:pt idx="2741">
                  <c:v>0.98699999999999999</c:v>
                </c:pt>
                <c:pt idx="2742">
                  <c:v>1.0151999999999957</c:v>
                </c:pt>
                <c:pt idx="2743">
                  <c:v>0.5921999999999995</c:v>
                </c:pt>
                <c:pt idx="2744">
                  <c:v>0.5921999999999995</c:v>
                </c:pt>
                <c:pt idx="2745">
                  <c:v>0.45120000000000005</c:v>
                </c:pt>
                <c:pt idx="2746">
                  <c:v>0.73320000000000163</c:v>
                </c:pt>
                <c:pt idx="2747">
                  <c:v>0.5921999999999995</c:v>
                </c:pt>
                <c:pt idx="2748">
                  <c:v>1.0151999999999957</c:v>
                </c:pt>
                <c:pt idx="2749">
                  <c:v>0.5921999999999995</c:v>
                </c:pt>
                <c:pt idx="2750">
                  <c:v>0.56400000000000061</c:v>
                </c:pt>
                <c:pt idx="2751">
                  <c:v>0.42300000000000032</c:v>
                </c:pt>
                <c:pt idx="2752">
                  <c:v>0.73320000000000163</c:v>
                </c:pt>
                <c:pt idx="2753">
                  <c:v>0.56400000000000061</c:v>
                </c:pt>
                <c:pt idx="2754">
                  <c:v>0.56400000000000061</c:v>
                </c:pt>
                <c:pt idx="2755">
                  <c:v>0.98699999999999999</c:v>
                </c:pt>
                <c:pt idx="2756">
                  <c:v>0.45120000000000005</c:v>
                </c:pt>
                <c:pt idx="2757">
                  <c:v>0.45120000000000005</c:v>
                </c:pt>
                <c:pt idx="2758">
                  <c:v>0.45120000000000005</c:v>
                </c:pt>
                <c:pt idx="2759">
                  <c:v>1.0151999999999957</c:v>
                </c:pt>
                <c:pt idx="2760">
                  <c:v>0.5921999999999995</c:v>
                </c:pt>
                <c:pt idx="2761">
                  <c:v>0.42300000000000032</c:v>
                </c:pt>
                <c:pt idx="2762">
                  <c:v>0.45120000000000005</c:v>
                </c:pt>
                <c:pt idx="2763">
                  <c:v>1.0151999999999957</c:v>
                </c:pt>
                <c:pt idx="2764">
                  <c:v>0.64860000000000184</c:v>
                </c:pt>
                <c:pt idx="2765">
                  <c:v>0.50760000000000005</c:v>
                </c:pt>
                <c:pt idx="2799">
                  <c:v>0.56400000000000061</c:v>
                </c:pt>
                <c:pt idx="2800">
                  <c:v>0.47940000000000038</c:v>
                </c:pt>
                <c:pt idx="2801">
                  <c:v>0.47940000000000038</c:v>
                </c:pt>
                <c:pt idx="2802">
                  <c:v>0.53580000000000005</c:v>
                </c:pt>
                <c:pt idx="2803">
                  <c:v>0.50760000000000005</c:v>
                </c:pt>
                <c:pt idx="2804">
                  <c:v>0.53580000000000005</c:v>
                </c:pt>
                <c:pt idx="2805">
                  <c:v>0.62040000000000062</c:v>
                </c:pt>
                <c:pt idx="2806">
                  <c:v>0.45120000000000005</c:v>
                </c:pt>
                <c:pt idx="2807">
                  <c:v>0.25380000000000008</c:v>
                </c:pt>
                <c:pt idx="2808">
                  <c:v>0.31020000000000031</c:v>
                </c:pt>
                <c:pt idx="2809">
                  <c:v>0.39480000000000104</c:v>
                </c:pt>
                <c:pt idx="2810">
                  <c:v>0.45120000000000005</c:v>
                </c:pt>
                <c:pt idx="2811">
                  <c:v>0.36660000000000031</c:v>
                </c:pt>
                <c:pt idx="2812">
                  <c:v>0.47940000000000038</c:v>
                </c:pt>
                <c:pt idx="2813">
                  <c:v>0.31020000000000031</c:v>
                </c:pt>
                <c:pt idx="2814">
                  <c:v>0.42300000000000032</c:v>
                </c:pt>
                <c:pt idx="2834">
                  <c:v>1.0151999999999957</c:v>
                </c:pt>
                <c:pt idx="2835">
                  <c:v>1.0151999999999957</c:v>
                </c:pt>
                <c:pt idx="2836">
                  <c:v>1.0433999999999963</c:v>
                </c:pt>
                <c:pt idx="2837">
                  <c:v>1.0151999999999957</c:v>
                </c:pt>
                <c:pt idx="2838">
                  <c:v>1.1562000000000001</c:v>
                </c:pt>
                <c:pt idx="2839">
                  <c:v>1.2125999999999963</c:v>
                </c:pt>
                <c:pt idx="2840">
                  <c:v>1.1562000000000001</c:v>
                </c:pt>
                <c:pt idx="2841">
                  <c:v>1.1844000000000001</c:v>
                </c:pt>
                <c:pt idx="2842">
                  <c:v>1.9458</c:v>
                </c:pt>
                <c:pt idx="2843">
                  <c:v>1.9176</c:v>
                </c:pt>
                <c:pt idx="2844">
                  <c:v>0.70500000000000163</c:v>
                </c:pt>
                <c:pt idx="2845">
                  <c:v>1.8894</c:v>
                </c:pt>
                <c:pt idx="2846">
                  <c:v>1.9458</c:v>
                </c:pt>
                <c:pt idx="2847">
                  <c:v>0.73320000000000163</c:v>
                </c:pt>
                <c:pt idx="2848">
                  <c:v>0.73320000000000163</c:v>
                </c:pt>
                <c:pt idx="2849">
                  <c:v>1.8048</c:v>
                </c:pt>
                <c:pt idx="2850">
                  <c:v>1.6919999999999966</c:v>
                </c:pt>
                <c:pt idx="2851">
                  <c:v>1.6919999999999966</c:v>
                </c:pt>
                <c:pt idx="2852">
                  <c:v>0.70500000000000163</c:v>
                </c:pt>
                <c:pt idx="2853">
                  <c:v>1.9458</c:v>
                </c:pt>
                <c:pt idx="2854">
                  <c:v>0.78960000000000063</c:v>
                </c:pt>
                <c:pt idx="2855">
                  <c:v>0.78960000000000063</c:v>
                </c:pt>
                <c:pt idx="2856">
                  <c:v>1.833</c:v>
                </c:pt>
                <c:pt idx="2857">
                  <c:v>1.7766</c:v>
                </c:pt>
                <c:pt idx="2858">
                  <c:v>0.81780000000000164</c:v>
                </c:pt>
                <c:pt idx="2859">
                  <c:v>1.7766</c:v>
                </c:pt>
                <c:pt idx="2860">
                  <c:v>1.6637999999999966</c:v>
                </c:pt>
                <c:pt idx="2861">
                  <c:v>0.78960000000000063</c:v>
                </c:pt>
                <c:pt idx="2863">
                  <c:v>2.3405999999999998</c:v>
                </c:pt>
                <c:pt idx="2864">
                  <c:v>1.5509999999999966</c:v>
                </c:pt>
                <c:pt idx="2867">
                  <c:v>0.33840000000000092</c:v>
                </c:pt>
                <c:pt idx="2868">
                  <c:v>0.28200000000000008</c:v>
                </c:pt>
                <c:pt idx="2869">
                  <c:v>0.28200000000000008</c:v>
                </c:pt>
                <c:pt idx="2870">
                  <c:v>0.28200000000000008</c:v>
                </c:pt>
                <c:pt idx="2871">
                  <c:v>0.42300000000000032</c:v>
                </c:pt>
                <c:pt idx="2872">
                  <c:v>0.45120000000000005</c:v>
                </c:pt>
                <c:pt idx="2873">
                  <c:v>0.42300000000000032</c:v>
                </c:pt>
                <c:pt idx="2874">
                  <c:v>0.39480000000000104</c:v>
                </c:pt>
                <c:pt idx="2875">
                  <c:v>1.9176</c:v>
                </c:pt>
                <c:pt idx="2876">
                  <c:v>0.45120000000000005</c:v>
                </c:pt>
                <c:pt idx="2877">
                  <c:v>0.56400000000000061</c:v>
                </c:pt>
                <c:pt idx="2878">
                  <c:v>0.19740000000000021</c:v>
                </c:pt>
                <c:pt idx="2880">
                  <c:v>0.70500000000000163</c:v>
                </c:pt>
                <c:pt idx="2881">
                  <c:v>0.81780000000000164</c:v>
                </c:pt>
                <c:pt idx="2882">
                  <c:v>0.64860000000000184</c:v>
                </c:pt>
                <c:pt idx="2883">
                  <c:v>5.0196000000000014</c:v>
                </c:pt>
                <c:pt idx="2884">
                  <c:v>3.2711999999999999</c:v>
                </c:pt>
                <c:pt idx="2885">
                  <c:v>3.0737999999999999</c:v>
                </c:pt>
                <c:pt idx="2886">
                  <c:v>4.3427999999999987</c:v>
                </c:pt>
                <c:pt idx="2887">
                  <c:v>4.5119999999999996</c:v>
                </c:pt>
                <c:pt idx="2888">
                  <c:v>4.5402000000000013</c:v>
                </c:pt>
                <c:pt idx="2889">
                  <c:v>3.1583999999999999</c:v>
                </c:pt>
                <c:pt idx="2890">
                  <c:v>3.0173999999999999</c:v>
                </c:pt>
                <c:pt idx="2891">
                  <c:v>0.64860000000000184</c:v>
                </c:pt>
                <c:pt idx="2892">
                  <c:v>4.4838000000000013</c:v>
                </c:pt>
                <c:pt idx="2893">
                  <c:v>5.0196000000000014</c:v>
                </c:pt>
                <c:pt idx="2894">
                  <c:v>5.0196000000000014</c:v>
                </c:pt>
                <c:pt idx="2895">
                  <c:v>5.1041999999999845</c:v>
                </c:pt>
                <c:pt idx="2900">
                  <c:v>0.33840000000000092</c:v>
                </c:pt>
                <c:pt idx="2901">
                  <c:v>0.36660000000000031</c:v>
                </c:pt>
                <c:pt idx="2902">
                  <c:v>0.39480000000000104</c:v>
                </c:pt>
                <c:pt idx="2903">
                  <c:v>0.31020000000000031</c:v>
                </c:pt>
                <c:pt idx="2904">
                  <c:v>0.36660000000000031</c:v>
                </c:pt>
                <c:pt idx="2905">
                  <c:v>0.36660000000000031</c:v>
                </c:pt>
                <c:pt idx="2906">
                  <c:v>0.33840000000000092</c:v>
                </c:pt>
                <c:pt idx="2907">
                  <c:v>0.39480000000000104</c:v>
                </c:pt>
                <c:pt idx="2908">
                  <c:v>0.39480000000000104</c:v>
                </c:pt>
                <c:pt idx="2909">
                  <c:v>0.36660000000000031</c:v>
                </c:pt>
                <c:pt idx="2910">
                  <c:v>0.39480000000000104</c:v>
                </c:pt>
                <c:pt idx="2911">
                  <c:v>0.33840000000000092</c:v>
                </c:pt>
                <c:pt idx="2912">
                  <c:v>0.36660000000000031</c:v>
                </c:pt>
                <c:pt idx="2913">
                  <c:v>0.45120000000000005</c:v>
                </c:pt>
                <c:pt idx="2914">
                  <c:v>0.31020000000000031</c:v>
                </c:pt>
                <c:pt idx="2915">
                  <c:v>0.45120000000000005</c:v>
                </c:pt>
                <c:pt idx="2916">
                  <c:v>0.36660000000000031</c:v>
                </c:pt>
                <c:pt idx="2917">
                  <c:v>0.47940000000000038</c:v>
                </c:pt>
                <c:pt idx="2918">
                  <c:v>0.39480000000000104</c:v>
                </c:pt>
                <c:pt idx="2919">
                  <c:v>0.47940000000000038</c:v>
                </c:pt>
                <c:pt idx="2920">
                  <c:v>0.50760000000000005</c:v>
                </c:pt>
                <c:pt idx="2921">
                  <c:v>0.39480000000000104</c:v>
                </c:pt>
              </c:numCache>
            </c:numRef>
          </c:xVal>
          <c:yVal>
            <c:numRef>
              <c:f>'uncontaminated sites'!$DM$2:$DM$2926</c:f>
              <c:numCache>
                <c:formatCode>General</c:formatCode>
                <c:ptCount val="2925"/>
                <c:pt idx="4">
                  <c:v>3.6400000000000218E-4</c:v>
                </c:pt>
                <c:pt idx="5">
                  <c:v>1.4560000000000026E-3</c:v>
                </c:pt>
                <c:pt idx="6">
                  <c:v>4.7320000000000218E-4</c:v>
                </c:pt>
                <c:pt idx="7">
                  <c:v>3.5672000000000221E-4</c:v>
                </c:pt>
                <c:pt idx="9">
                  <c:v>2.1840000000000054E-3</c:v>
                </c:pt>
                <c:pt idx="11">
                  <c:v>5.4600000000000117E-3</c:v>
                </c:pt>
                <c:pt idx="12">
                  <c:v>1.2740000000000003E-2</c:v>
                </c:pt>
                <c:pt idx="13">
                  <c:v>1.2740000000000003E-2</c:v>
                </c:pt>
                <c:pt idx="14">
                  <c:v>1.3468000000000001E-2</c:v>
                </c:pt>
                <c:pt idx="15">
                  <c:v>7.6440000000000024E-3</c:v>
                </c:pt>
                <c:pt idx="16">
                  <c:v>5.4600000000000117E-3</c:v>
                </c:pt>
                <c:pt idx="17">
                  <c:v>1.2740000000000003E-2</c:v>
                </c:pt>
                <c:pt idx="18">
                  <c:v>3.0940000000000052E-3</c:v>
                </c:pt>
                <c:pt idx="19">
                  <c:v>1.2084800000000003E-2</c:v>
                </c:pt>
                <c:pt idx="20">
                  <c:v>1.4560000000000026E-3</c:v>
                </c:pt>
                <c:pt idx="21">
                  <c:v>1.3468000000000001E-2</c:v>
                </c:pt>
                <c:pt idx="22">
                  <c:v>1.1648000000000021E-2</c:v>
                </c:pt>
                <c:pt idx="23">
                  <c:v>4.3680000000000012E-3</c:v>
                </c:pt>
                <c:pt idx="24">
                  <c:v>1.1648000000000021E-2</c:v>
                </c:pt>
                <c:pt idx="25">
                  <c:v>7.2800000000000234E-3</c:v>
                </c:pt>
                <c:pt idx="26">
                  <c:v>0.42588000000000092</c:v>
                </c:pt>
                <c:pt idx="27">
                  <c:v>4.3680000000000022E-5</c:v>
                </c:pt>
                <c:pt idx="28">
                  <c:v>5.4600000000000117E-3</c:v>
                </c:pt>
                <c:pt idx="29">
                  <c:v>2.1840000000000054E-3</c:v>
                </c:pt>
                <c:pt idx="30">
                  <c:v>1.8200000000000046E-3</c:v>
                </c:pt>
                <c:pt idx="31">
                  <c:v>5.7147999999999997E-2</c:v>
                </c:pt>
                <c:pt idx="32">
                  <c:v>1.3468000000000001E-2</c:v>
                </c:pt>
                <c:pt idx="33">
                  <c:v>2.9120000000000005E-3</c:v>
                </c:pt>
                <c:pt idx="34">
                  <c:v>7.6076000000000019E-2</c:v>
                </c:pt>
                <c:pt idx="35">
                  <c:v>2.5480000000000012E-3</c:v>
                </c:pt>
                <c:pt idx="36">
                  <c:v>4.3680000000000012E-3</c:v>
                </c:pt>
                <c:pt idx="37">
                  <c:v>5.8240000000000011E-3</c:v>
                </c:pt>
                <c:pt idx="38">
                  <c:v>2.1840000000000054E-3</c:v>
                </c:pt>
                <c:pt idx="39">
                  <c:v>3.2760000000000011E-3</c:v>
                </c:pt>
                <c:pt idx="40">
                  <c:v>2.0384000000000051E-5</c:v>
                </c:pt>
                <c:pt idx="41">
                  <c:v>3.0212000000000012E-3</c:v>
                </c:pt>
                <c:pt idx="42">
                  <c:v>9.4640000000000227E-3</c:v>
                </c:pt>
                <c:pt idx="43">
                  <c:v>2.8392000000000009E-3</c:v>
                </c:pt>
                <c:pt idx="44">
                  <c:v>3.6400000000000087E-3</c:v>
                </c:pt>
                <c:pt idx="45">
                  <c:v>3.6400000000000087E-3</c:v>
                </c:pt>
                <c:pt idx="46">
                  <c:v>2.0748000000000006E-2</c:v>
                </c:pt>
                <c:pt idx="47">
                  <c:v>6.9160000000000293E-4</c:v>
                </c:pt>
                <c:pt idx="48">
                  <c:v>9.4640000000000227E-3</c:v>
                </c:pt>
                <c:pt idx="49">
                  <c:v>4.3680000000000012E-3</c:v>
                </c:pt>
                <c:pt idx="50">
                  <c:v>1.6016000000000002E-2</c:v>
                </c:pt>
                <c:pt idx="51">
                  <c:v>2.1840000000000012E-2</c:v>
                </c:pt>
                <c:pt idx="52">
                  <c:v>3.0576000000000054E-3</c:v>
                </c:pt>
                <c:pt idx="53">
                  <c:v>1.638000000000004E-2</c:v>
                </c:pt>
                <c:pt idx="54">
                  <c:v>3.0212000000000012E-3</c:v>
                </c:pt>
                <c:pt idx="55">
                  <c:v>4.7320000000000022E-2</c:v>
                </c:pt>
                <c:pt idx="56">
                  <c:v>2.1111999999999999E-2</c:v>
                </c:pt>
                <c:pt idx="57">
                  <c:v>8.3720000000000461E-3</c:v>
                </c:pt>
                <c:pt idx="58">
                  <c:v>0.10556000000000015</c:v>
                </c:pt>
                <c:pt idx="59">
                  <c:v>9.8280000000000207E-3</c:v>
                </c:pt>
                <c:pt idx="60">
                  <c:v>8.3720000000000461E-3</c:v>
                </c:pt>
                <c:pt idx="61">
                  <c:v>3.6400000000000016E-2</c:v>
                </c:pt>
                <c:pt idx="62">
                  <c:v>2.1476000000000012E-2</c:v>
                </c:pt>
                <c:pt idx="63">
                  <c:v>1.0920000000000023E-2</c:v>
                </c:pt>
                <c:pt idx="64">
                  <c:v>6.1880000000000034E-3</c:v>
                </c:pt>
                <c:pt idx="65">
                  <c:v>4.7320000000000252E-5</c:v>
                </c:pt>
                <c:pt idx="66">
                  <c:v>5.0960000000000024E-3</c:v>
                </c:pt>
                <c:pt idx="67">
                  <c:v>9.4640000000000227E-3</c:v>
                </c:pt>
                <c:pt idx="68">
                  <c:v>1.4560000000000003E-2</c:v>
                </c:pt>
                <c:pt idx="69">
                  <c:v>4.6592000000000196E-3</c:v>
                </c:pt>
                <c:pt idx="70">
                  <c:v>4.368000000000001E-2</c:v>
                </c:pt>
                <c:pt idx="71">
                  <c:v>1.8928000000000021E-2</c:v>
                </c:pt>
                <c:pt idx="72">
                  <c:v>7.2072000000000094E-2</c:v>
                </c:pt>
                <c:pt idx="73">
                  <c:v>3.5308000000000006E-2</c:v>
                </c:pt>
                <c:pt idx="74">
                  <c:v>1.0556000000000003E-2</c:v>
                </c:pt>
                <c:pt idx="75">
                  <c:v>6.9160000000000124E-2</c:v>
                </c:pt>
                <c:pt idx="76">
                  <c:v>1.0192E-2</c:v>
                </c:pt>
                <c:pt idx="77">
                  <c:v>4.2952000000000032E-2</c:v>
                </c:pt>
                <c:pt idx="78">
                  <c:v>8.7360000000000042E-3</c:v>
                </c:pt>
                <c:pt idx="79">
                  <c:v>2.8028000000000004E-2</c:v>
                </c:pt>
                <c:pt idx="80">
                  <c:v>1.7836000000000001E-2</c:v>
                </c:pt>
                <c:pt idx="81">
                  <c:v>5.0959999999999998E-2</c:v>
                </c:pt>
                <c:pt idx="82">
                  <c:v>2.3660000000000004E-2</c:v>
                </c:pt>
                <c:pt idx="83">
                  <c:v>0.12703600000000001</c:v>
                </c:pt>
                <c:pt idx="84">
                  <c:v>2.948400000000001E-2</c:v>
                </c:pt>
                <c:pt idx="85">
                  <c:v>4.7320000000000022E-2</c:v>
                </c:pt>
                <c:pt idx="86">
                  <c:v>1.5288000000000003E-2</c:v>
                </c:pt>
                <c:pt idx="87">
                  <c:v>6.9160000000000124E-2</c:v>
                </c:pt>
                <c:pt idx="88">
                  <c:v>0.43680000000000085</c:v>
                </c:pt>
                <c:pt idx="89">
                  <c:v>1.9656000000000044E-3</c:v>
                </c:pt>
                <c:pt idx="90">
                  <c:v>8.4812000000000047E-3</c:v>
                </c:pt>
                <c:pt idx="92">
                  <c:v>4.368000000000001E-2</c:v>
                </c:pt>
                <c:pt idx="94">
                  <c:v>9.2092000000000021E-2</c:v>
                </c:pt>
                <c:pt idx="95">
                  <c:v>3.6400000000000218E-4</c:v>
                </c:pt>
                <c:pt idx="97">
                  <c:v>7.2800000000000295E-4</c:v>
                </c:pt>
                <c:pt idx="98">
                  <c:v>7.5348000000000099E-3</c:v>
                </c:pt>
                <c:pt idx="99">
                  <c:v>6.5520000000000183E-4</c:v>
                </c:pt>
                <c:pt idx="100">
                  <c:v>1.0920000000000031E-3</c:v>
                </c:pt>
                <c:pt idx="102">
                  <c:v>3.6036000000000063E-3</c:v>
                </c:pt>
                <c:pt idx="104">
                  <c:v>1.0920000000000031E-3</c:v>
                </c:pt>
                <c:pt idx="106">
                  <c:v>2.0384000000000005E-3</c:v>
                </c:pt>
                <c:pt idx="108">
                  <c:v>3.6400000000000087E-3</c:v>
                </c:pt>
                <c:pt idx="109">
                  <c:v>7.2800000000000295E-4</c:v>
                </c:pt>
                <c:pt idx="110">
                  <c:v>3.6400000000000218E-4</c:v>
                </c:pt>
                <c:pt idx="111">
                  <c:v>7.2800000000000295E-4</c:v>
                </c:pt>
                <c:pt idx="112">
                  <c:v>4.0040000000000023E-3</c:v>
                </c:pt>
                <c:pt idx="113">
                  <c:v>2.4752000000000008E-3</c:v>
                </c:pt>
                <c:pt idx="114">
                  <c:v>2.1840000000000054E-3</c:v>
                </c:pt>
                <c:pt idx="116">
                  <c:v>6.5520000000000014E-3</c:v>
                </c:pt>
                <c:pt idx="117">
                  <c:v>3.2760000000000011E-3</c:v>
                </c:pt>
                <c:pt idx="118">
                  <c:v>2.1840000000000054E-3</c:v>
                </c:pt>
                <c:pt idx="119">
                  <c:v>5.0960000000000024E-3</c:v>
                </c:pt>
                <c:pt idx="120">
                  <c:v>3.6400000000000087E-3</c:v>
                </c:pt>
                <c:pt idx="121">
                  <c:v>3.1304000000000002E-3</c:v>
                </c:pt>
                <c:pt idx="123">
                  <c:v>4.6956000000000003E-3</c:v>
                </c:pt>
                <c:pt idx="124">
                  <c:v>4.0040000000000023E-3</c:v>
                </c:pt>
                <c:pt idx="125">
                  <c:v>1.0920000000000031E-3</c:v>
                </c:pt>
                <c:pt idx="126">
                  <c:v>7.9716000000000509E-3</c:v>
                </c:pt>
                <c:pt idx="127">
                  <c:v>2.9120000000000005E-3</c:v>
                </c:pt>
                <c:pt idx="128">
                  <c:v>1.3468000000000001E-2</c:v>
                </c:pt>
                <c:pt idx="129">
                  <c:v>8.6996000000000226E-3</c:v>
                </c:pt>
                <c:pt idx="130">
                  <c:v>6.8432000000000241E-3</c:v>
                </c:pt>
                <c:pt idx="131">
                  <c:v>2.8756000000000004E-2</c:v>
                </c:pt>
                <c:pt idx="132">
                  <c:v>2.5844000000000002E-2</c:v>
                </c:pt>
                <c:pt idx="133">
                  <c:v>2.4606400000000004E-2</c:v>
                </c:pt>
                <c:pt idx="134">
                  <c:v>2.9848000000000006E-2</c:v>
                </c:pt>
                <c:pt idx="135">
                  <c:v>1.4560000000000003E-2</c:v>
                </c:pt>
                <c:pt idx="136">
                  <c:v>1.3832000000000007E-2</c:v>
                </c:pt>
                <c:pt idx="137">
                  <c:v>2.4752000000000003E-2</c:v>
                </c:pt>
                <c:pt idx="138">
                  <c:v>1.3977600000000003E-2</c:v>
                </c:pt>
                <c:pt idx="139">
                  <c:v>1.1684400000000032E-2</c:v>
                </c:pt>
                <c:pt idx="140">
                  <c:v>5.4600000000000117E-3</c:v>
                </c:pt>
                <c:pt idx="141">
                  <c:v>1.3832000000000007E-2</c:v>
                </c:pt>
                <c:pt idx="142">
                  <c:v>3.0612400000000001E-2</c:v>
                </c:pt>
                <c:pt idx="143">
                  <c:v>1.1284000000000021E-2</c:v>
                </c:pt>
                <c:pt idx="144">
                  <c:v>8.5540000000000234E-3</c:v>
                </c:pt>
                <c:pt idx="145">
                  <c:v>5.3144000000000004E-3</c:v>
                </c:pt>
                <c:pt idx="146">
                  <c:v>1.04104E-2</c:v>
                </c:pt>
                <c:pt idx="147">
                  <c:v>1.0556000000000003E-2</c:v>
                </c:pt>
                <c:pt idx="148">
                  <c:v>9.1000000000000004E-3</c:v>
                </c:pt>
                <c:pt idx="149">
                  <c:v>9.3912000000000006E-3</c:v>
                </c:pt>
                <c:pt idx="150">
                  <c:v>7.3528000000000013E-3</c:v>
                </c:pt>
                <c:pt idx="151">
                  <c:v>1.81272E-2</c:v>
                </c:pt>
                <c:pt idx="152">
                  <c:v>1.8564000000000021E-2</c:v>
                </c:pt>
                <c:pt idx="153">
                  <c:v>2.2568000000000008E-2</c:v>
                </c:pt>
                <c:pt idx="154">
                  <c:v>3.4943999999999996E-2</c:v>
                </c:pt>
                <c:pt idx="155">
                  <c:v>9.4640000000000227E-3</c:v>
                </c:pt>
                <c:pt idx="156">
                  <c:v>4.1132000000000023E-2</c:v>
                </c:pt>
                <c:pt idx="157">
                  <c:v>1.2012000000000002E-2</c:v>
                </c:pt>
                <c:pt idx="158">
                  <c:v>1.4560000000000003E-2</c:v>
                </c:pt>
                <c:pt idx="159">
                  <c:v>1.0920000000000023E-2</c:v>
                </c:pt>
                <c:pt idx="160">
                  <c:v>2.4752000000000003E-2</c:v>
                </c:pt>
                <c:pt idx="161">
                  <c:v>2.0384000000000003E-2</c:v>
                </c:pt>
                <c:pt idx="162">
                  <c:v>9.8280000000000207E-3</c:v>
                </c:pt>
                <c:pt idx="163">
                  <c:v>5.3872000000000034E-3</c:v>
                </c:pt>
                <c:pt idx="164">
                  <c:v>6.6976000000000023E-3</c:v>
                </c:pt>
                <c:pt idx="165">
                  <c:v>1.1648000000000021E-2</c:v>
                </c:pt>
                <c:pt idx="166">
                  <c:v>1.638000000000004E-2</c:v>
                </c:pt>
                <c:pt idx="167">
                  <c:v>2.2822800000000011E-2</c:v>
                </c:pt>
                <c:pt idx="168">
                  <c:v>1.3832000000000007E-2</c:v>
                </c:pt>
                <c:pt idx="169">
                  <c:v>1.0556000000000003E-2</c:v>
                </c:pt>
                <c:pt idx="170">
                  <c:v>1.1648000000000021E-2</c:v>
                </c:pt>
                <c:pt idx="171">
                  <c:v>1.4560000000000026E-3</c:v>
                </c:pt>
                <c:pt idx="172">
                  <c:v>2.9411200000000012E-2</c:v>
                </c:pt>
                <c:pt idx="173">
                  <c:v>1.0556000000000003E-2</c:v>
                </c:pt>
                <c:pt idx="174">
                  <c:v>1.7836000000000001E-2</c:v>
                </c:pt>
                <c:pt idx="175">
                  <c:v>1.8200000000000036E-2</c:v>
                </c:pt>
                <c:pt idx="176">
                  <c:v>6.1880000000000034E-3</c:v>
                </c:pt>
                <c:pt idx="177">
                  <c:v>1.0119199999999998E-2</c:v>
                </c:pt>
                <c:pt idx="178">
                  <c:v>9.1000000000000004E-3</c:v>
                </c:pt>
                <c:pt idx="179">
                  <c:v>1.82364E-2</c:v>
                </c:pt>
                <c:pt idx="180">
                  <c:v>1.0920000000000023E-2</c:v>
                </c:pt>
                <c:pt idx="181">
                  <c:v>7.6440000000000024E-3</c:v>
                </c:pt>
                <c:pt idx="182">
                  <c:v>5.4964000000000271E-3</c:v>
                </c:pt>
                <c:pt idx="183">
                  <c:v>1.7362800000000025E-2</c:v>
                </c:pt>
                <c:pt idx="184">
                  <c:v>4.3316000000000248E-3</c:v>
                </c:pt>
                <c:pt idx="185">
                  <c:v>3.2760000000000011E-3</c:v>
                </c:pt>
                <c:pt idx="186">
                  <c:v>1.7399200000000004E-2</c:v>
                </c:pt>
                <c:pt idx="187">
                  <c:v>2.2932000000000052E-3</c:v>
                </c:pt>
                <c:pt idx="188">
                  <c:v>6.6612000000000034E-3</c:v>
                </c:pt>
                <c:pt idx="189">
                  <c:v>4.7320000000000096E-3</c:v>
                </c:pt>
                <c:pt idx="190">
                  <c:v>7.4256000000000235E-3</c:v>
                </c:pt>
                <c:pt idx="191">
                  <c:v>8.7360000000000042E-3</c:v>
                </c:pt>
                <c:pt idx="192">
                  <c:v>2.5480000000000012E-3</c:v>
                </c:pt>
                <c:pt idx="193">
                  <c:v>1.0556000000000003E-2</c:v>
                </c:pt>
                <c:pt idx="194">
                  <c:v>2.9120000000000005E-3</c:v>
                </c:pt>
                <c:pt idx="195">
                  <c:v>2.9302000000000005E-2</c:v>
                </c:pt>
                <c:pt idx="196">
                  <c:v>9.1000000000000004E-3</c:v>
                </c:pt>
                <c:pt idx="197">
                  <c:v>2.4060400000000003E-2</c:v>
                </c:pt>
                <c:pt idx="198">
                  <c:v>8.7360000000000042E-3</c:v>
                </c:pt>
                <c:pt idx="199">
                  <c:v>5.8240000000000011E-3</c:v>
                </c:pt>
                <c:pt idx="200">
                  <c:v>1.5397200000000002E-2</c:v>
                </c:pt>
                <c:pt idx="201">
                  <c:v>1.0192E-2</c:v>
                </c:pt>
                <c:pt idx="202">
                  <c:v>1.5652000000000003E-2</c:v>
                </c:pt>
                <c:pt idx="203">
                  <c:v>1.4560000000000026E-3</c:v>
                </c:pt>
                <c:pt idx="204">
                  <c:v>2.9120000000000005E-3</c:v>
                </c:pt>
                <c:pt idx="205">
                  <c:v>2.1840000000000054E-3</c:v>
                </c:pt>
                <c:pt idx="206">
                  <c:v>2.2568000000000006E-3</c:v>
                </c:pt>
                <c:pt idx="207">
                  <c:v>8.6268000000000022E-3</c:v>
                </c:pt>
                <c:pt idx="208">
                  <c:v>9.8280000000000207E-3</c:v>
                </c:pt>
                <c:pt idx="209">
                  <c:v>7.2800000000000234E-3</c:v>
                </c:pt>
                <c:pt idx="210">
                  <c:v>9.8280000000000207E-3</c:v>
                </c:pt>
                <c:pt idx="211">
                  <c:v>9.1000000000000004E-3</c:v>
                </c:pt>
                <c:pt idx="212">
                  <c:v>8.7360000000000042E-3</c:v>
                </c:pt>
                <c:pt idx="213">
                  <c:v>6.9160000000000272E-3</c:v>
                </c:pt>
                <c:pt idx="214">
                  <c:v>5.6420000000000012E-3</c:v>
                </c:pt>
                <c:pt idx="215">
                  <c:v>5.7876000000000134E-3</c:v>
                </c:pt>
                <c:pt idx="216">
                  <c:v>1.4523600000000001E-2</c:v>
                </c:pt>
                <c:pt idx="217">
                  <c:v>8.3720000000000461E-3</c:v>
                </c:pt>
                <c:pt idx="218">
                  <c:v>5.8240000000000011E-3</c:v>
                </c:pt>
                <c:pt idx="219">
                  <c:v>4.3680000000000012E-3</c:v>
                </c:pt>
                <c:pt idx="220">
                  <c:v>8.0080000000000047E-3</c:v>
                </c:pt>
                <c:pt idx="221">
                  <c:v>4.3680000000000012E-3</c:v>
                </c:pt>
                <c:pt idx="222">
                  <c:v>7.2800000000000234E-3</c:v>
                </c:pt>
                <c:pt idx="223">
                  <c:v>5.8240000000000011E-3</c:v>
                </c:pt>
                <c:pt idx="224">
                  <c:v>4.3680000000000012E-3</c:v>
                </c:pt>
                <c:pt idx="225">
                  <c:v>2.0748000000000006E-2</c:v>
                </c:pt>
                <c:pt idx="226">
                  <c:v>1.7108000000000005E-2</c:v>
                </c:pt>
                <c:pt idx="227">
                  <c:v>1.3104000000000024E-2</c:v>
                </c:pt>
                <c:pt idx="228">
                  <c:v>1.3832000000000007E-2</c:v>
                </c:pt>
                <c:pt idx="229">
                  <c:v>1.7108000000000005E-2</c:v>
                </c:pt>
                <c:pt idx="230">
                  <c:v>1.0192E-2</c:v>
                </c:pt>
                <c:pt idx="231">
                  <c:v>3.6400000000000087E-3</c:v>
                </c:pt>
                <c:pt idx="232">
                  <c:v>7.6440000000000024E-3</c:v>
                </c:pt>
                <c:pt idx="233">
                  <c:v>5.6784000000000114E-3</c:v>
                </c:pt>
                <c:pt idx="234">
                  <c:v>7.243600000000025E-2</c:v>
                </c:pt>
                <c:pt idx="235">
                  <c:v>4.0040000000000023E-3</c:v>
                </c:pt>
                <c:pt idx="236">
                  <c:v>8.7724000000000465E-3</c:v>
                </c:pt>
                <c:pt idx="237">
                  <c:v>1.2740000000000003E-2</c:v>
                </c:pt>
                <c:pt idx="238">
                  <c:v>8.3720000000000461E-3</c:v>
                </c:pt>
                <c:pt idx="239">
                  <c:v>2.0748000000000006E-2</c:v>
                </c:pt>
                <c:pt idx="240">
                  <c:v>5.4600000000000117E-3</c:v>
                </c:pt>
                <c:pt idx="241">
                  <c:v>1.3832000000000007E-2</c:v>
                </c:pt>
                <c:pt idx="242">
                  <c:v>2.7664000000000011E-2</c:v>
                </c:pt>
                <c:pt idx="243">
                  <c:v>1.3395199999999999E-2</c:v>
                </c:pt>
                <c:pt idx="244">
                  <c:v>8.4812000000000047E-3</c:v>
                </c:pt>
                <c:pt idx="245">
                  <c:v>1.5033200000000004E-2</c:v>
                </c:pt>
                <c:pt idx="246">
                  <c:v>1.1648000000000021E-2</c:v>
                </c:pt>
                <c:pt idx="247">
                  <c:v>1.8200000000000036E-2</c:v>
                </c:pt>
                <c:pt idx="248">
                  <c:v>6.8068000000000095E-3</c:v>
                </c:pt>
                <c:pt idx="249">
                  <c:v>4.7320000000000096E-3</c:v>
                </c:pt>
                <c:pt idx="250">
                  <c:v>7.2800000000000234E-3</c:v>
                </c:pt>
                <c:pt idx="251">
                  <c:v>2.6208000000000016E-2</c:v>
                </c:pt>
                <c:pt idx="252">
                  <c:v>4.7320000000000096E-3</c:v>
                </c:pt>
                <c:pt idx="253">
                  <c:v>8.6268000000000022E-3</c:v>
                </c:pt>
                <c:pt idx="254">
                  <c:v>4.7320000000000096E-3</c:v>
                </c:pt>
                <c:pt idx="255">
                  <c:v>6.9160000000000272E-3</c:v>
                </c:pt>
                <c:pt idx="256">
                  <c:v>3.6400000000000087E-3</c:v>
                </c:pt>
                <c:pt idx="257">
                  <c:v>2.7664000000000011E-2</c:v>
                </c:pt>
                <c:pt idx="258">
                  <c:v>1.7108000000000005E-2</c:v>
                </c:pt>
                <c:pt idx="259">
                  <c:v>7.4620000000000034E-3</c:v>
                </c:pt>
                <c:pt idx="260">
                  <c:v>4.3680000000000012E-3</c:v>
                </c:pt>
                <c:pt idx="261">
                  <c:v>6.40640000000003E-3</c:v>
                </c:pt>
                <c:pt idx="262">
                  <c:v>7.2800000000000234E-3</c:v>
                </c:pt>
                <c:pt idx="263">
                  <c:v>5.8240000000000011E-3</c:v>
                </c:pt>
                <c:pt idx="264">
                  <c:v>5.0960000000000024E-3</c:v>
                </c:pt>
                <c:pt idx="265">
                  <c:v>1.0920000000000023E-2</c:v>
                </c:pt>
                <c:pt idx="266">
                  <c:v>7.4984000000000231E-3</c:v>
                </c:pt>
                <c:pt idx="267">
                  <c:v>7.1708000000000022E-2</c:v>
                </c:pt>
                <c:pt idx="371">
                  <c:v>1.7472000000000005E-2</c:v>
                </c:pt>
                <c:pt idx="372">
                  <c:v>1.6744000000000037E-2</c:v>
                </c:pt>
                <c:pt idx="373">
                  <c:v>1.7472000000000005E-2</c:v>
                </c:pt>
                <c:pt idx="374">
                  <c:v>1.6744000000000037E-2</c:v>
                </c:pt>
                <c:pt idx="375">
                  <c:v>2.0384000000000003E-2</c:v>
                </c:pt>
                <c:pt idx="376">
                  <c:v>4.9504000000000013E-2</c:v>
                </c:pt>
                <c:pt idx="377">
                  <c:v>4.8412000000000115E-2</c:v>
                </c:pt>
                <c:pt idx="378">
                  <c:v>3.2760000000000011E-3</c:v>
                </c:pt>
                <c:pt idx="379">
                  <c:v>4.7684000000000004E-2</c:v>
                </c:pt>
                <c:pt idx="380">
                  <c:v>4.9504000000000013E-2</c:v>
                </c:pt>
                <c:pt idx="381">
                  <c:v>1.8564000000000021E-2</c:v>
                </c:pt>
                <c:pt idx="382">
                  <c:v>8.0080000000000047E-3</c:v>
                </c:pt>
                <c:pt idx="383">
                  <c:v>1.638000000000004E-2</c:v>
                </c:pt>
                <c:pt idx="384">
                  <c:v>3.6400000000000087E-3</c:v>
                </c:pt>
                <c:pt idx="385">
                  <c:v>1.8200000000000036E-2</c:v>
                </c:pt>
                <c:pt idx="386">
                  <c:v>5.2052000000000133E-2</c:v>
                </c:pt>
                <c:pt idx="387">
                  <c:v>1.7836000000000001E-2</c:v>
                </c:pt>
                <c:pt idx="388">
                  <c:v>1.638000000000004E-2</c:v>
                </c:pt>
                <c:pt idx="389">
                  <c:v>1.2740000000000003E-2</c:v>
                </c:pt>
                <c:pt idx="390">
                  <c:v>1.4196000000000002E-2</c:v>
                </c:pt>
                <c:pt idx="391">
                  <c:v>1.4924000000000003E-2</c:v>
                </c:pt>
                <c:pt idx="392">
                  <c:v>1.4924000000000003E-2</c:v>
                </c:pt>
                <c:pt idx="393">
                  <c:v>1.2376000000000002E-2</c:v>
                </c:pt>
                <c:pt idx="394">
                  <c:v>1.3104000000000024E-2</c:v>
                </c:pt>
                <c:pt idx="397">
                  <c:v>1.5652000000000003E-2</c:v>
                </c:pt>
                <c:pt idx="398">
                  <c:v>9.1000000000000004E-3</c:v>
                </c:pt>
                <c:pt idx="399">
                  <c:v>1.4924000000000003E-2</c:v>
                </c:pt>
                <c:pt idx="400">
                  <c:v>1.4560000000000003E-2</c:v>
                </c:pt>
                <c:pt idx="401">
                  <c:v>1.2376000000000002E-2</c:v>
                </c:pt>
                <c:pt idx="402">
                  <c:v>8.0080000000000047E-3</c:v>
                </c:pt>
                <c:pt idx="403">
                  <c:v>7.6440000000000024E-3</c:v>
                </c:pt>
                <c:pt idx="404">
                  <c:v>1.8200000000000036E-2</c:v>
                </c:pt>
                <c:pt idx="405">
                  <c:v>2.7300000000000012E-2</c:v>
                </c:pt>
                <c:pt idx="406">
                  <c:v>1.0920000000000023E-2</c:v>
                </c:pt>
                <c:pt idx="407">
                  <c:v>1.0920000000000023E-2</c:v>
                </c:pt>
                <c:pt idx="408">
                  <c:v>7.2800000000000234E-3</c:v>
                </c:pt>
                <c:pt idx="409">
                  <c:v>7.2800000000000234E-3</c:v>
                </c:pt>
                <c:pt idx="410">
                  <c:v>2.0384000000000003E-2</c:v>
                </c:pt>
                <c:pt idx="411">
                  <c:v>1.0920000000000023E-2</c:v>
                </c:pt>
                <c:pt idx="412">
                  <c:v>7.2800000000000234E-3</c:v>
                </c:pt>
                <c:pt idx="413">
                  <c:v>4.0768000000000033E-2</c:v>
                </c:pt>
                <c:pt idx="414">
                  <c:v>4.5136000000000023E-2</c:v>
                </c:pt>
                <c:pt idx="415">
                  <c:v>9.718800000000001E-2</c:v>
                </c:pt>
                <c:pt idx="416">
                  <c:v>1.8200000000000036E-2</c:v>
                </c:pt>
                <c:pt idx="417">
                  <c:v>2.9120000000000004E-2</c:v>
                </c:pt>
                <c:pt idx="418">
                  <c:v>0.13286000000000001</c:v>
                </c:pt>
                <c:pt idx="419">
                  <c:v>0.11648</c:v>
                </c:pt>
                <c:pt idx="420">
                  <c:v>0.10556000000000015</c:v>
                </c:pt>
                <c:pt idx="421">
                  <c:v>1.4560000000000003E-2</c:v>
                </c:pt>
                <c:pt idx="422">
                  <c:v>0.12012000000000017</c:v>
                </c:pt>
                <c:pt idx="423">
                  <c:v>9.4640000000000227E-3</c:v>
                </c:pt>
                <c:pt idx="424">
                  <c:v>4.368000000000001E-2</c:v>
                </c:pt>
                <c:pt idx="425">
                  <c:v>4.7320000000000022E-2</c:v>
                </c:pt>
                <c:pt idx="426">
                  <c:v>7.9352000000000297E-2</c:v>
                </c:pt>
                <c:pt idx="427">
                  <c:v>0.20711600000000024</c:v>
                </c:pt>
                <c:pt idx="428">
                  <c:v>3.2760000000000004E-2</c:v>
                </c:pt>
                <c:pt idx="429">
                  <c:v>0.18018000000000001</c:v>
                </c:pt>
                <c:pt idx="430">
                  <c:v>0.12558</c:v>
                </c:pt>
                <c:pt idx="431">
                  <c:v>0.18600400000000034</c:v>
                </c:pt>
                <c:pt idx="432">
                  <c:v>0.18709600000000046</c:v>
                </c:pt>
                <c:pt idx="433">
                  <c:v>4.914000000000001E-2</c:v>
                </c:pt>
                <c:pt idx="434">
                  <c:v>0.27372800000000008</c:v>
                </c:pt>
                <c:pt idx="435">
                  <c:v>0.18491200000000052</c:v>
                </c:pt>
                <c:pt idx="436">
                  <c:v>1.7836000000000001E-2</c:v>
                </c:pt>
                <c:pt idx="437">
                  <c:v>0.40040000000000031</c:v>
                </c:pt>
                <c:pt idx="438">
                  <c:v>0.18454800000000049</c:v>
                </c:pt>
                <c:pt idx="439">
                  <c:v>8.8816000000000048E-2</c:v>
                </c:pt>
                <c:pt idx="440">
                  <c:v>2.1840000000000012E-2</c:v>
                </c:pt>
                <c:pt idx="441">
                  <c:v>0.21148400000000037</c:v>
                </c:pt>
                <c:pt idx="442">
                  <c:v>2.8756000000000004E-2</c:v>
                </c:pt>
                <c:pt idx="443">
                  <c:v>1.9656000000000003E-2</c:v>
                </c:pt>
                <c:pt idx="444">
                  <c:v>2.5480000000000006E-2</c:v>
                </c:pt>
                <c:pt idx="445">
                  <c:v>4.8776000000000014E-2</c:v>
                </c:pt>
                <c:pt idx="446">
                  <c:v>3.7856000000000042E-2</c:v>
                </c:pt>
                <c:pt idx="447">
                  <c:v>3.0940000000000002E-2</c:v>
                </c:pt>
                <c:pt idx="448">
                  <c:v>0.10992800000000012</c:v>
                </c:pt>
                <c:pt idx="449">
                  <c:v>0.15360800000000024</c:v>
                </c:pt>
                <c:pt idx="460">
                  <c:v>7.425600000000003E-2</c:v>
                </c:pt>
                <c:pt idx="461">
                  <c:v>0.14050400000000021</c:v>
                </c:pt>
                <c:pt idx="462">
                  <c:v>0.10992800000000012</c:v>
                </c:pt>
                <c:pt idx="463">
                  <c:v>0.15542800000000045</c:v>
                </c:pt>
                <c:pt idx="464">
                  <c:v>0.20311200000000001</c:v>
                </c:pt>
                <c:pt idx="465">
                  <c:v>1.7472000000000005E-2</c:v>
                </c:pt>
                <c:pt idx="466">
                  <c:v>2.0020000000000003E-2</c:v>
                </c:pt>
                <c:pt idx="467">
                  <c:v>2.1111999999999999E-2</c:v>
                </c:pt>
                <c:pt idx="468">
                  <c:v>1.2012000000000002E-2</c:v>
                </c:pt>
                <c:pt idx="469">
                  <c:v>0.38948000000000216</c:v>
                </c:pt>
                <c:pt idx="470">
                  <c:v>1.6744000000000037E-2</c:v>
                </c:pt>
                <c:pt idx="471">
                  <c:v>2.2568000000000008E-2</c:v>
                </c:pt>
                <c:pt idx="472">
                  <c:v>1.5288000000000003E-2</c:v>
                </c:pt>
                <c:pt idx="473">
                  <c:v>1.8928000000000021E-2</c:v>
                </c:pt>
                <c:pt idx="474">
                  <c:v>0.10337600000000002</c:v>
                </c:pt>
                <c:pt idx="475">
                  <c:v>0.11284</c:v>
                </c:pt>
                <c:pt idx="476">
                  <c:v>5.1688000000000005E-2</c:v>
                </c:pt>
                <c:pt idx="477">
                  <c:v>0.14996800000000049</c:v>
                </c:pt>
                <c:pt idx="478">
                  <c:v>0.10374000000000012</c:v>
                </c:pt>
                <c:pt idx="479">
                  <c:v>7.352800000000001E-2</c:v>
                </c:pt>
                <c:pt idx="480">
                  <c:v>6.2244000000000001E-2</c:v>
                </c:pt>
                <c:pt idx="481">
                  <c:v>8.954400000000047E-2</c:v>
                </c:pt>
                <c:pt idx="482">
                  <c:v>8.5904000000000244E-2</c:v>
                </c:pt>
                <c:pt idx="483">
                  <c:v>5.1688000000000005E-2</c:v>
                </c:pt>
                <c:pt idx="484">
                  <c:v>5.3508000000000007E-2</c:v>
                </c:pt>
                <c:pt idx="485">
                  <c:v>5.4600000000000024E-2</c:v>
                </c:pt>
                <c:pt idx="486">
                  <c:v>7.9716000000000356E-2</c:v>
                </c:pt>
                <c:pt idx="487">
                  <c:v>0.16198000000000001</c:v>
                </c:pt>
                <c:pt idx="488">
                  <c:v>5.8604000000000003E-2</c:v>
                </c:pt>
                <c:pt idx="489">
                  <c:v>0.17071600000000037</c:v>
                </c:pt>
                <c:pt idx="490">
                  <c:v>0.13977600000000001</c:v>
                </c:pt>
                <c:pt idx="491">
                  <c:v>0.220584</c:v>
                </c:pt>
                <c:pt idx="492">
                  <c:v>0.16270800000000021</c:v>
                </c:pt>
                <c:pt idx="493">
                  <c:v>6.0060000000000099E-2</c:v>
                </c:pt>
                <c:pt idx="494">
                  <c:v>6.2244000000000001E-2</c:v>
                </c:pt>
                <c:pt idx="495">
                  <c:v>0.10628800000000002</c:v>
                </c:pt>
                <c:pt idx="496">
                  <c:v>0.12048400000000002</c:v>
                </c:pt>
                <c:pt idx="497">
                  <c:v>0.14851200000000037</c:v>
                </c:pt>
                <c:pt idx="498">
                  <c:v>6.1516000000000098E-2</c:v>
                </c:pt>
                <c:pt idx="499">
                  <c:v>8.4084000000000048E-2</c:v>
                </c:pt>
                <c:pt idx="500">
                  <c:v>6.0424000000000012E-2</c:v>
                </c:pt>
                <c:pt idx="501">
                  <c:v>9.3912000000000023E-2</c:v>
                </c:pt>
                <c:pt idx="502">
                  <c:v>0.2009280000000003</c:v>
                </c:pt>
                <c:pt idx="503">
                  <c:v>1.4560000000000003E-2</c:v>
                </c:pt>
                <c:pt idx="504">
                  <c:v>0.14960400000000001</c:v>
                </c:pt>
                <c:pt idx="505">
                  <c:v>0.11429600000000023</c:v>
                </c:pt>
                <c:pt idx="506">
                  <c:v>5.5692000000000033E-2</c:v>
                </c:pt>
                <c:pt idx="519">
                  <c:v>0.27664</c:v>
                </c:pt>
                <c:pt idx="520">
                  <c:v>0.24642800000000037</c:v>
                </c:pt>
                <c:pt idx="521">
                  <c:v>1.5652000000000003E-2</c:v>
                </c:pt>
                <c:pt idx="522">
                  <c:v>6.5520000000000014E-3</c:v>
                </c:pt>
                <c:pt idx="523">
                  <c:v>2.5480000000000006E-2</c:v>
                </c:pt>
                <c:pt idx="524">
                  <c:v>0.29556800000000061</c:v>
                </c:pt>
                <c:pt idx="525">
                  <c:v>1.1284000000000021E-2</c:v>
                </c:pt>
                <c:pt idx="526">
                  <c:v>9.4640000000000227E-3</c:v>
                </c:pt>
                <c:pt idx="527">
                  <c:v>8.0080000000000047E-3</c:v>
                </c:pt>
                <c:pt idx="528">
                  <c:v>0.27008800000000038</c:v>
                </c:pt>
                <c:pt idx="529">
                  <c:v>0.27809600000000001</c:v>
                </c:pt>
                <c:pt idx="530">
                  <c:v>4.3680000000000012E-3</c:v>
                </c:pt>
                <c:pt idx="531">
                  <c:v>0.29411200000000032</c:v>
                </c:pt>
                <c:pt idx="532">
                  <c:v>0.10810800000000002</c:v>
                </c:pt>
                <c:pt idx="533">
                  <c:v>1.0556000000000003E-2</c:v>
                </c:pt>
                <c:pt idx="534">
                  <c:v>6.5520000000000009E-2</c:v>
                </c:pt>
                <c:pt idx="535">
                  <c:v>6.2244000000000001E-2</c:v>
                </c:pt>
                <c:pt idx="536">
                  <c:v>7.5712000000000293E-2</c:v>
                </c:pt>
                <c:pt idx="537">
                  <c:v>0.11284</c:v>
                </c:pt>
                <c:pt idx="538">
                  <c:v>6.1880000000000004E-2</c:v>
                </c:pt>
                <c:pt idx="539">
                  <c:v>1.8928000000000021E-2</c:v>
                </c:pt>
                <c:pt idx="540">
                  <c:v>2.0020000000000003E-2</c:v>
                </c:pt>
                <c:pt idx="541">
                  <c:v>5.0596000000000106E-2</c:v>
                </c:pt>
                <c:pt idx="542">
                  <c:v>5.4600000000000024E-2</c:v>
                </c:pt>
                <c:pt idx="543">
                  <c:v>3.4216000000000003E-2</c:v>
                </c:pt>
                <c:pt idx="544">
                  <c:v>2.1840000000000012E-2</c:v>
                </c:pt>
                <c:pt idx="545">
                  <c:v>5.4600000000000024E-2</c:v>
                </c:pt>
                <c:pt idx="546">
                  <c:v>1.6744000000000037E-2</c:v>
                </c:pt>
                <c:pt idx="547">
                  <c:v>6.9160000000000124E-2</c:v>
                </c:pt>
                <c:pt idx="548">
                  <c:v>1.8928000000000021E-2</c:v>
                </c:pt>
                <c:pt idx="549">
                  <c:v>4.0040000000000006E-2</c:v>
                </c:pt>
                <c:pt idx="550">
                  <c:v>3.2760000000000004E-2</c:v>
                </c:pt>
                <c:pt idx="551">
                  <c:v>4.2224000000000012E-2</c:v>
                </c:pt>
                <c:pt idx="552">
                  <c:v>0.12740000000000001</c:v>
                </c:pt>
                <c:pt idx="553">
                  <c:v>0.11538799999999978</c:v>
                </c:pt>
                <c:pt idx="554">
                  <c:v>0.10628800000000002</c:v>
                </c:pt>
                <c:pt idx="555">
                  <c:v>4.368000000000001E-2</c:v>
                </c:pt>
                <c:pt idx="556">
                  <c:v>6.1880000000000004E-2</c:v>
                </c:pt>
                <c:pt idx="557">
                  <c:v>4.8048000000000007E-2</c:v>
                </c:pt>
                <c:pt idx="558">
                  <c:v>0.19838</c:v>
                </c:pt>
                <c:pt idx="559">
                  <c:v>5.8604000000000003E-2</c:v>
                </c:pt>
                <c:pt idx="560">
                  <c:v>5.9696000000000221E-2</c:v>
                </c:pt>
                <c:pt idx="561">
                  <c:v>8.6268000000000025E-2</c:v>
                </c:pt>
                <c:pt idx="562">
                  <c:v>6.3336000000000114E-2</c:v>
                </c:pt>
                <c:pt idx="563">
                  <c:v>9.6096000000000167E-2</c:v>
                </c:pt>
                <c:pt idx="564">
                  <c:v>5.6783999999999994E-2</c:v>
                </c:pt>
                <c:pt idx="565">
                  <c:v>7.1708000000000022E-2</c:v>
                </c:pt>
                <c:pt idx="566">
                  <c:v>7.2800000000000234E-3</c:v>
                </c:pt>
                <c:pt idx="567">
                  <c:v>1.0920000000000023E-2</c:v>
                </c:pt>
                <c:pt idx="568">
                  <c:v>6.5520000000000009E-2</c:v>
                </c:pt>
                <c:pt idx="586">
                  <c:v>2.1111999999999999E-2</c:v>
                </c:pt>
                <c:pt idx="587">
                  <c:v>2.1476000000000012E-2</c:v>
                </c:pt>
                <c:pt idx="588">
                  <c:v>1.1648000000000021E-2</c:v>
                </c:pt>
                <c:pt idx="589">
                  <c:v>1.8928000000000021E-2</c:v>
                </c:pt>
                <c:pt idx="590">
                  <c:v>1.8200000000000036E-2</c:v>
                </c:pt>
                <c:pt idx="591">
                  <c:v>1.7472000000000005E-2</c:v>
                </c:pt>
                <c:pt idx="592">
                  <c:v>1.1284000000000021E-2</c:v>
                </c:pt>
                <c:pt idx="593">
                  <c:v>1.9656000000000003E-2</c:v>
                </c:pt>
                <c:pt idx="594">
                  <c:v>9.8280000000000207E-3</c:v>
                </c:pt>
                <c:pt idx="595">
                  <c:v>2.0020000000000003E-2</c:v>
                </c:pt>
                <c:pt idx="596">
                  <c:v>2.9120000000000004E-2</c:v>
                </c:pt>
                <c:pt idx="597">
                  <c:v>7.2800000000000234E-3</c:v>
                </c:pt>
                <c:pt idx="598">
                  <c:v>9.4640000000000227E-3</c:v>
                </c:pt>
                <c:pt idx="599">
                  <c:v>8.3720000000000461E-3</c:v>
                </c:pt>
                <c:pt idx="600">
                  <c:v>1.9292000000000021E-2</c:v>
                </c:pt>
                <c:pt idx="601">
                  <c:v>2.2932000000000011E-2</c:v>
                </c:pt>
                <c:pt idx="602">
                  <c:v>1.6416400000000028E-3</c:v>
                </c:pt>
                <c:pt idx="603">
                  <c:v>1.5834000000000024E-3</c:v>
                </c:pt>
                <c:pt idx="604">
                  <c:v>2.4133200000000053E-3</c:v>
                </c:pt>
                <c:pt idx="605">
                  <c:v>1.2594400000000003E-3</c:v>
                </c:pt>
                <c:pt idx="606">
                  <c:v>2.4570000000000052E-3</c:v>
                </c:pt>
                <c:pt idx="607">
                  <c:v>6.1880000000000127E-4</c:v>
                </c:pt>
                <c:pt idx="608">
                  <c:v>2.9120000000000009E-4</c:v>
                </c:pt>
                <c:pt idx="609">
                  <c:v>8.0080000000000027E-4</c:v>
                </c:pt>
                <c:pt idx="610">
                  <c:v>5.4600000000000124E-4</c:v>
                </c:pt>
                <c:pt idx="611">
                  <c:v>2.402400000000001E-4</c:v>
                </c:pt>
                <c:pt idx="612">
                  <c:v>3.1668000000000012E-4</c:v>
                </c:pt>
                <c:pt idx="613">
                  <c:v>2.1476000000000061E-4</c:v>
                </c:pt>
                <c:pt idx="614">
                  <c:v>3.2396000000000052E-4</c:v>
                </c:pt>
                <c:pt idx="615">
                  <c:v>4.3680000000000021E-4</c:v>
                </c:pt>
                <c:pt idx="616">
                  <c:v>7.3528000000000102E-4</c:v>
                </c:pt>
                <c:pt idx="617">
                  <c:v>2.8574000000000052E-3</c:v>
                </c:pt>
                <c:pt idx="618">
                  <c:v>5.8240000000000017E-4</c:v>
                </c:pt>
                <c:pt idx="619">
                  <c:v>5.314400000000001E-4</c:v>
                </c:pt>
                <c:pt idx="627">
                  <c:v>1.9838000000000001E-2</c:v>
                </c:pt>
                <c:pt idx="629">
                  <c:v>1.4123199999999999E-2</c:v>
                </c:pt>
                <c:pt idx="630">
                  <c:v>1.2303200000000002E-2</c:v>
                </c:pt>
                <c:pt idx="632">
                  <c:v>1.6780400000000046E-2</c:v>
                </c:pt>
                <c:pt idx="633">
                  <c:v>2.3660000000000004E-2</c:v>
                </c:pt>
                <c:pt idx="634">
                  <c:v>2.1985600000000011E-2</c:v>
                </c:pt>
                <c:pt idx="635">
                  <c:v>2.7809600000000063E-2</c:v>
                </c:pt>
                <c:pt idx="636">
                  <c:v>3.6763999999999998E-2</c:v>
                </c:pt>
                <c:pt idx="637">
                  <c:v>3.7856000000000042E-2</c:v>
                </c:pt>
                <c:pt idx="638">
                  <c:v>2.6972400000000011E-2</c:v>
                </c:pt>
                <c:pt idx="639">
                  <c:v>3.8948000000000003E-2</c:v>
                </c:pt>
                <c:pt idx="640">
                  <c:v>3.4907600000000004E-2</c:v>
                </c:pt>
                <c:pt idx="642">
                  <c:v>1.4669200000000002E-2</c:v>
                </c:pt>
                <c:pt idx="643">
                  <c:v>4.2952000000000032E-2</c:v>
                </c:pt>
                <c:pt idx="644">
                  <c:v>5.1324000000000002E-2</c:v>
                </c:pt>
                <c:pt idx="645">
                  <c:v>3.8220000000000004E-2</c:v>
                </c:pt>
                <c:pt idx="646">
                  <c:v>8.6632000000000028E-2</c:v>
                </c:pt>
                <c:pt idx="647">
                  <c:v>5.3872000000000024E-2</c:v>
                </c:pt>
                <c:pt idx="648">
                  <c:v>0.13031200000000001</c:v>
                </c:pt>
                <c:pt idx="649">
                  <c:v>0.42952000000000068</c:v>
                </c:pt>
                <c:pt idx="650">
                  <c:v>0.19656000000000001</c:v>
                </c:pt>
                <c:pt idx="651">
                  <c:v>2.1840000000000012E-2</c:v>
                </c:pt>
                <c:pt idx="652">
                  <c:v>2.5480000000000006E-2</c:v>
                </c:pt>
                <c:pt idx="653">
                  <c:v>2.9120000000000004E-2</c:v>
                </c:pt>
                <c:pt idx="654">
                  <c:v>8.0080000000000012E-2</c:v>
                </c:pt>
                <c:pt idx="655">
                  <c:v>4.0040000000000006E-2</c:v>
                </c:pt>
                <c:pt idx="656">
                  <c:v>5.0959999999999998E-2</c:v>
                </c:pt>
                <c:pt idx="657">
                  <c:v>4.0040000000000006E-2</c:v>
                </c:pt>
                <c:pt idx="658">
                  <c:v>4.368000000000001E-2</c:v>
                </c:pt>
                <c:pt idx="659">
                  <c:v>6.5520000000000009E-2</c:v>
                </c:pt>
                <c:pt idx="660">
                  <c:v>6.5520000000000009E-2</c:v>
                </c:pt>
                <c:pt idx="661">
                  <c:v>5.0959999999999998E-2</c:v>
                </c:pt>
                <c:pt idx="662">
                  <c:v>0.12012000000000017</c:v>
                </c:pt>
                <c:pt idx="663">
                  <c:v>0.21840000000000045</c:v>
                </c:pt>
                <c:pt idx="664">
                  <c:v>8.7360000000000021E-2</c:v>
                </c:pt>
                <c:pt idx="665">
                  <c:v>4.0040000000000006E-2</c:v>
                </c:pt>
                <c:pt idx="666">
                  <c:v>4.0040000000000006E-2</c:v>
                </c:pt>
                <c:pt idx="667">
                  <c:v>0.16016</c:v>
                </c:pt>
                <c:pt idx="668">
                  <c:v>5.8239999999999986E-2</c:v>
                </c:pt>
                <c:pt idx="669">
                  <c:v>0.14560000000000001</c:v>
                </c:pt>
                <c:pt idx="670">
                  <c:v>5.4600000000000024E-2</c:v>
                </c:pt>
                <c:pt idx="671">
                  <c:v>3.6400000000000016E-2</c:v>
                </c:pt>
                <c:pt idx="672">
                  <c:v>5.4600000000000024E-2</c:v>
                </c:pt>
                <c:pt idx="673">
                  <c:v>8.0080000000000012E-2</c:v>
                </c:pt>
                <c:pt idx="674">
                  <c:v>8.3720000000000502E-2</c:v>
                </c:pt>
                <c:pt idx="675">
                  <c:v>0.15288000000000004</c:v>
                </c:pt>
                <c:pt idx="676">
                  <c:v>0.18564000000000033</c:v>
                </c:pt>
                <c:pt idx="677">
                  <c:v>0.13104000000000021</c:v>
                </c:pt>
                <c:pt idx="678">
                  <c:v>0.18928000000000034</c:v>
                </c:pt>
                <c:pt idx="679">
                  <c:v>0.29484000000000032</c:v>
                </c:pt>
                <c:pt idx="680">
                  <c:v>0.50960000000000005</c:v>
                </c:pt>
                <c:pt idx="681">
                  <c:v>0.27300000000000002</c:v>
                </c:pt>
                <c:pt idx="682">
                  <c:v>0.13104000000000021</c:v>
                </c:pt>
                <c:pt idx="683">
                  <c:v>0.11284</c:v>
                </c:pt>
                <c:pt idx="684">
                  <c:v>0.16016</c:v>
                </c:pt>
                <c:pt idx="685">
                  <c:v>0.12376000000000023</c:v>
                </c:pt>
                <c:pt idx="686">
                  <c:v>0.12740000000000001</c:v>
                </c:pt>
                <c:pt idx="687">
                  <c:v>0.18200000000000024</c:v>
                </c:pt>
                <c:pt idx="688">
                  <c:v>0.14924000000000046</c:v>
                </c:pt>
                <c:pt idx="689">
                  <c:v>0.21476000000000037</c:v>
                </c:pt>
                <c:pt idx="702">
                  <c:v>9.9372000000000016E-2</c:v>
                </c:pt>
                <c:pt idx="703">
                  <c:v>9.5004000000000227E-2</c:v>
                </c:pt>
                <c:pt idx="704">
                  <c:v>8.954400000000047E-2</c:v>
                </c:pt>
                <c:pt idx="705">
                  <c:v>6.8796000000000274E-2</c:v>
                </c:pt>
                <c:pt idx="706">
                  <c:v>9.4640000000000044E-2</c:v>
                </c:pt>
                <c:pt idx="707">
                  <c:v>0.12558</c:v>
                </c:pt>
                <c:pt idx="708">
                  <c:v>6.7704000000000014E-2</c:v>
                </c:pt>
                <c:pt idx="709">
                  <c:v>0.10192000000000002</c:v>
                </c:pt>
                <c:pt idx="710">
                  <c:v>0.112112</c:v>
                </c:pt>
                <c:pt idx="711">
                  <c:v>6.5520000000000014E-3</c:v>
                </c:pt>
                <c:pt idx="712">
                  <c:v>1.2376000000000002E-2</c:v>
                </c:pt>
                <c:pt idx="713">
                  <c:v>3.6400000000000016E-2</c:v>
                </c:pt>
                <c:pt idx="714">
                  <c:v>1.6744000000000037E-2</c:v>
                </c:pt>
                <c:pt idx="715">
                  <c:v>1.3832000000000007E-2</c:v>
                </c:pt>
                <c:pt idx="716">
                  <c:v>1.5652000000000003E-2</c:v>
                </c:pt>
                <c:pt idx="717">
                  <c:v>1.1648000000000021E-2</c:v>
                </c:pt>
                <c:pt idx="718">
                  <c:v>3.6400000000000087E-3</c:v>
                </c:pt>
                <c:pt idx="719">
                  <c:v>4.0040000000000023E-3</c:v>
                </c:pt>
                <c:pt idx="720">
                  <c:v>3.3123999999999994E-2</c:v>
                </c:pt>
                <c:pt idx="721">
                  <c:v>9.8280000000000207E-3</c:v>
                </c:pt>
                <c:pt idx="722">
                  <c:v>1.4560000000000003E-2</c:v>
                </c:pt>
                <c:pt idx="723">
                  <c:v>1.2012000000000002E-2</c:v>
                </c:pt>
                <c:pt idx="724">
                  <c:v>1.4924000000000003E-2</c:v>
                </c:pt>
                <c:pt idx="725">
                  <c:v>2.1840000000000012E-2</c:v>
                </c:pt>
                <c:pt idx="726">
                  <c:v>2.8028000000000004E-2</c:v>
                </c:pt>
                <c:pt idx="727">
                  <c:v>1.4560000000000003E-2</c:v>
                </c:pt>
                <c:pt idx="728">
                  <c:v>1.0192E-2</c:v>
                </c:pt>
                <c:pt idx="729">
                  <c:v>1.5652000000000003E-2</c:v>
                </c:pt>
                <c:pt idx="730">
                  <c:v>2.6572000000000012E-2</c:v>
                </c:pt>
                <c:pt idx="731">
                  <c:v>1.0920000000000031E-3</c:v>
                </c:pt>
                <c:pt idx="732">
                  <c:v>4.0040000000000006E-2</c:v>
                </c:pt>
                <c:pt idx="733">
                  <c:v>2.6208000000000016E-2</c:v>
                </c:pt>
                <c:pt idx="734">
                  <c:v>4.9868000000000107E-2</c:v>
                </c:pt>
                <c:pt idx="736">
                  <c:v>8.1536000000000247E-2</c:v>
                </c:pt>
                <c:pt idx="737">
                  <c:v>3.6400000000000087E-3</c:v>
                </c:pt>
                <c:pt idx="738">
                  <c:v>0.11757200000000002</c:v>
                </c:pt>
                <c:pt idx="739">
                  <c:v>2.0748000000000006E-2</c:v>
                </c:pt>
                <c:pt idx="740">
                  <c:v>2.0748000000000006E-2</c:v>
                </c:pt>
                <c:pt idx="741">
                  <c:v>6.8796000000000274E-2</c:v>
                </c:pt>
                <c:pt idx="742">
                  <c:v>8.5540000000000047E-2</c:v>
                </c:pt>
                <c:pt idx="743">
                  <c:v>0.12230400000000002</c:v>
                </c:pt>
                <c:pt idx="744">
                  <c:v>0.12012000000000017</c:v>
                </c:pt>
                <c:pt idx="745">
                  <c:v>2.1476000000000012E-2</c:v>
                </c:pt>
                <c:pt idx="746">
                  <c:v>0.16161600000000001</c:v>
                </c:pt>
                <c:pt idx="747">
                  <c:v>3.6400000000000087E-3</c:v>
                </c:pt>
                <c:pt idx="748">
                  <c:v>2.9120000000000005E-3</c:v>
                </c:pt>
                <c:pt idx="749">
                  <c:v>6.1880000000000034E-3</c:v>
                </c:pt>
                <c:pt idx="750">
                  <c:v>4.0040000000000023E-3</c:v>
                </c:pt>
                <c:pt idx="751">
                  <c:v>3.6400000000000087E-3</c:v>
                </c:pt>
                <c:pt idx="752">
                  <c:v>4.0040000000000023E-3</c:v>
                </c:pt>
                <c:pt idx="753">
                  <c:v>2.5480000000000012E-3</c:v>
                </c:pt>
                <c:pt idx="754">
                  <c:v>6.9160000000000272E-3</c:v>
                </c:pt>
                <c:pt idx="755">
                  <c:v>2.9120000000000005E-3</c:v>
                </c:pt>
                <c:pt idx="756">
                  <c:v>3.2760000000000011E-3</c:v>
                </c:pt>
                <c:pt idx="757">
                  <c:v>3.6400000000000087E-3</c:v>
                </c:pt>
                <c:pt idx="758">
                  <c:v>2.9120000000000005E-3</c:v>
                </c:pt>
                <c:pt idx="759">
                  <c:v>3.2760000000000011E-3</c:v>
                </c:pt>
                <c:pt idx="760">
                  <c:v>1.8200000000000046E-3</c:v>
                </c:pt>
                <c:pt idx="761">
                  <c:v>3.6400000000000087E-3</c:v>
                </c:pt>
                <c:pt idx="762">
                  <c:v>2.5480000000000012E-3</c:v>
                </c:pt>
                <c:pt idx="763">
                  <c:v>2.9120000000000005E-3</c:v>
                </c:pt>
                <c:pt idx="764">
                  <c:v>8.0080000000000047E-3</c:v>
                </c:pt>
                <c:pt idx="766">
                  <c:v>2.1840000000000065E-4</c:v>
                </c:pt>
                <c:pt idx="770">
                  <c:v>7.2800000000000295E-4</c:v>
                </c:pt>
                <c:pt idx="771">
                  <c:v>1.4560000000000026E-3</c:v>
                </c:pt>
                <c:pt idx="772">
                  <c:v>1.8200000000000055E-4</c:v>
                </c:pt>
                <c:pt idx="773">
                  <c:v>8.0080000000000047E-3</c:v>
                </c:pt>
                <c:pt idx="774">
                  <c:v>7.2800000000000295E-4</c:v>
                </c:pt>
                <c:pt idx="775">
                  <c:v>9.2092000000000021E-2</c:v>
                </c:pt>
                <c:pt idx="776">
                  <c:v>9.3912000000000023E-2</c:v>
                </c:pt>
                <c:pt idx="777">
                  <c:v>7.5712000000000293E-2</c:v>
                </c:pt>
                <c:pt idx="778">
                  <c:v>9.7552000000000028E-2</c:v>
                </c:pt>
                <c:pt idx="779">
                  <c:v>8.3720000000000502E-2</c:v>
                </c:pt>
                <c:pt idx="780">
                  <c:v>7.4984000000000023E-2</c:v>
                </c:pt>
                <c:pt idx="781">
                  <c:v>6.1152000000000012E-2</c:v>
                </c:pt>
                <c:pt idx="782">
                  <c:v>8.5904000000000244E-2</c:v>
                </c:pt>
                <c:pt idx="783">
                  <c:v>5.7512000000000243E-2</c:v>
                </c:pt>
                <c:pt idx="784">
                  <c:v>5.7876000000000101E-2</c:v>
                </c:pt>
                <c:pt idx="785">
                  <c:v>9.3548000000000228E-2</c:v>
                </c:pt>
                <c:pt idx="786">
                  <c:v>7.9352000000000297E-2</c:v>
                </c:pt>
                <c:pt idx="787">
                  <c:v>8.8816000000000048E-2</c:v>
                </c:pt>
                <c:pt idx="788">
                  <c:v>8.2992000000000024E-2</c:v>
                </c:pt>
                <c:pt idx="789">
                  <c:v>6.8796000000000274E-2</c:v>
                </c:pt>
                <c:pt idx="790">
                  <c:v>6.5156000000000019E-2</c:v>
                </c:pt>
                <c:pt idx="791">
                  <c:v>4.914000000000001E-2</c:v>
                </c:pt>
                <c:pt idx="792">
                  <c:v>1.7836000000000001E-2</c:v>
                </c:pt>
                <c:pt idx="793">
                  <c:v>6.9160000000000272E-3</c:v>
                </c:pt>
                <c:pt idx="794">
                  <c:v>4.2951999999999999E-3</c:v>
                </c:pt>
                <c:pt idx="795">
                  <c:v>4.7320000000000096E-3</c:v>
                </c:pt>
                <c:pt idx="796">
                  <c:v>8.8452000000000044E-2</c:v>
                </c:pt>
                <c:pt idx="797">
                  <c:v>8.0080000000000047E-3</c:v>
                </c:pt>
                <c:pt idx="798">
                  <c:v>1.1284000000000021E-2</c:v>
                </c:pt>
                <c:pt idx="799">
                  <c:v>3.7492000000000011E-2</c:v>
                </c:pt>
                <c:pt idx="800">
                  <c:v>2.6208000000000016E-2</c:v>
                </c:pt>
                <c:pt idx="801">
                  <c:v>3.2760000000000004E-2</c:v>
                </c:pt>
                <c:pt idx="802">
                  <c:v>2.1476000000000012E-2</c:v>
                </c:pt>
                <c:pt idx="803">
                  <c:v>3.5672000000000016E-2</c:v>
                </c:pt>
                <c:pt idx="804">
                  <c:v>5.5328000000000002E-2</c:v>
                </c:pt>
                <c:pt idx="805">
                  <c:v>2.7336400000000011E-2</c:v>
                </c:pt>
                <c:pt idx="806">
                  <c:v>7.352800000000001E-2</c:v>
                </c:pt>
                <c:pt idx="807">
                  <c:v>2.3114000000000003E-2</c:v>
                </c:pt>
                <c:pt idx="808">
                  <c:v>2.3114000000000003E-2</c:v>
                </c:pt>
                <c:pt idx="809">
                  <c:v>2.8392000000000004E-2</c:v>
                </c:pt>
                <c:pt idx="810">
                  <c:v>0.170352</c:v>
                </c:pt>
                <c:pt idx="811">
                  <c:v>1.1975600000000003E-2</c:v>
                </c:pt>
                <c:pt idx="812">
                  <c:v>2.0020000000000003E-2</c:v>
                </c:pt>
                <c:pt idx="813">
                  <c:v>6.1516000000000098E-2</c:v>
                </c:pt>
                <c:pt idx="814">
                  <c:v>1.7472000000000005E-2</c:v>
                </c:pt>
                <c:pt idx="815">
                  <c:v>2.6098800000000012E-2</c:v>
                </c:pt>
                <c:pt idx="816">
                  <c:v>6.5884000000000012E-2</c:v>
                </c:pt>
                <c:pt idx="817">
                  <c:v>0.10301200000000002</c:v>
                </c:pt>
                <c:pt idx="818">
                  <c:v>1.3832000000000007E-2</c:v>
                </c:pt>
                <c:pt idx="819">
                  <c:v>1.2376000000000002E-2</c:v>
                </c:pt>
                <c:pt idx="820">
                  <c:v>0.13540800000000033</c:v>
                </c:pt>
                <c:pt idx="821">
                  <c:v>3.2396000000000001E-2</c:v>
                </c:pt>
                <c:pt idx="822">
                  <c:v>0.110656</c:v>
                </c:pt>
                <c:pt idx="823">
                  <c:v>1.02284E-2</c:v>
                </c:pt>
                <c:pt idx="824">
                  <c:v>0.11575200000000002</c:v>
                </c:pt>
                <c:pt idx="825">
                  <c:v>0.11648</c:v>
                </c:pt>
                <c:pt idx="826">
                  <c:v>1.3832000000000007E-2</c:v>
                </c:pt>
                <c:pt idx="827">
                  <c:v>5.8240000000000011E-3</c:v>
                </c:pt>
                <c:pt idx="828">
                  <c:v>0.11538799999999978</c:v>
                </c:pt>
                <c:pt idx="829">
                  <c:v>3.458E-2</c:v>
                </c:pt>
                <c:pt idx="830">
                  <c:v>9.718800000000001E-2</c:v>
                </c:pt>
                <c:pt idx="831">
                  <c:v>8.8816000000000346E-3</c:v>
                </c:pt>
                <c:pt idx="832">
                  <c:v>2.8028000000000004E-2</c:v>
                </c:pt>
                <c:pt idx="833">
                  <c:v>9.4640000000000227E-3</c:v>
                </c:pt>
                <c:pt idx="834">
                  <c:v>1.8200000000000036E-2</c:v>
                </c:pt>
                <c:pt idx="835">
                  <c:v>1.7472000000000005E-2</c:v>
                </c:pt>
                <c:pt idx="836">
                  <c:v>8.3720000000000461E-3</c:v>
                </c:pt>
                <c:pt idx="837">
                  <c:v>1.2740000000000003E-2</c:v>
                </c:pt>
                <c:pt idx="838">
                  <c:v>0.11429600000000023</c:v>
                </c:pt>
                <c:pt idx="839">
                  <c:v>2.0384000000000003E-2</c:v>
                </c:pt>
                <c:pt idx="840">
                  <c:v>0.116844</c:v>
                </c:pt>
                <c:pt idx="841">
                  <c:v>4.7320000000000096E-3</c:v>
                </c:pt>
                <c:pt idx="842">
                  <c:v>0.11429600000000023</c:v>
                </c:pt>
                <c:pt idx="843">
                  <c:v>3.6036000000000063E-3</c:v>
                </c:pt>
                <c:pt idx="844">
                  <c:v>4.0040000000000023E-3</c:v>
                </c:pt>
                <c:pt idx="845">
                  <c:v>4.3680000000000012E-3</c:v>
                </c:pt>
                <c:pt idx="846">
                  <c:v>1.7836000000000001E-2</c:v>
                </c:pt>
                <c:pt idx="847">
                  <c:v>0.11902800000000002</c:v>
                </c:pt>
                <c:pt idx="848">
                  <c:v>6.4792000000000356E-3</c:v>
                </c:pt>
                <c:pt idx="849">
                  <c:v>2.7664000000000048E-3</c:v>
                </c:pt>
                <c:pt idx="850">
                  <c:v>3.6400000000000087E-3</c:v>
                </c:pt>
                <c:pt idx="851">
                  <c:v>2.1476000000000012E-2</c:v>
                </c:pt>
                <c:pt idx="852">
                  <c:v>1.8564000000000021E-2</c:v>
                </c:pt>
                <c:pt idx="853">
                  <c:v>5.8240000000000011E-3</c:v>
                </c:pt>
                <c:pt idx="854">
                  <c:v>5.4600000000000117E-3</c:v>
                </c:pt>
                <c:pt idx="855">
                  <c:v>1.0920000000000023E-2</c:v>
                </c:pt>
                <c:pt idx="856">
                  <c:v>6.5520000000000014E-3</c:v>
                </c:pt>
                <c:pt idx="857">
                  <c:v>5.0960000000000024E-3</c:v>
                </c:pt>
                <c:pt idx="858">
                  <c:v>2.5844000000000054E-3</c:v>
                </c:pt>
                <c:pt idx="859">
                  <c:v>6.6612000000000018E-2</c:v>
                </c:pt>
                <c:pt idx="860">
                  <c:v>7.425600000000003E-2</c:v>
                </c:pt>
                <c:pt idx="861">
                  <c:v>3.8948000000000012E-3</c:v>
                </c:pt>
                <c:pt idx="862">
                  <c:v>0.111384</c:v>
                </c:pt>
                <c:pt idx="863">
                  <c:v>2.9848000000000058E-3</c:v>
                </c:pt>
                <c:pt idx="864">
                  <c:v>3.6400000000000087E-3</c:v>
                </c:pt>
                <c:pt idx="865">
                  <c:v>6.2244000000000001E-2</c:v>
                </c:pt>
                <c:pt idx="866">
                  <c:v>0.11102000000000002</c:v>
                </c:pt>
                <c:pt idx="867">
                  <c:v>1.1284000000000021E-2</c:v>
                </c:pt>
                <c:pt idx="868">
                  <c:v>0.10046400000000009</c:v>
                </c:pt>
                <c:pt idx="869">
                  <c:v>9.4640000000000227E-3</c:v>
                </c:pt>
                <c:pt idx="870">
                  <c:v>3.3196800000000005E-2</c:v>
                </c:pt>
                <c:pt idx="871">
                  <c:v>3.6400000000000087E-3</c:v>
                </c:pt>
                <c:pt idx="872">
                  <c:v>3.1668000000000002E-2</c:v>
                </c:pt>
                <c:pt idx="873">
                  <c:v>3.6400000000000087E-3</c:v>
                </c:pt>
                <c:pt idx="874">
                  <c:v>1.3104000000000024E-2</c:v>
                </c:pt>
                <c:pt idx="875">
                  <c:v>1.4560000000000026E-3</c:v>
                </c:pt>
                <c:pt idx="876">
                  <c:v>9.4640000000000227E-3</c:v>
                </c:pt>
                <c:pt idx="877">
                  <c:v>1.4268800000000003E-2</c:v>
                </c:pt>
                <c:pt idx="878">
                  <c:v>1.892800000000005E-3</c:v>
                </c:pt>
                <c:pt idx="904">
                  <c:v>7.2800000000000295E-4</c:v>
                </c:pt>
                <c:pt idx="905">
                  <c:v>4.3680000000000012E-3</c:v>
                </c:pt>
                <c:pt idx="906">
                  <c:v>2.5844000000000054E-3</c:v>
                </c:pt>
                <c:pt idx="907">
                  <c:v>2.6936000000000052E-3</c:v>
                </c:pt>
                <c:pt idx="908">
                  <c:v>1.2376000000000002E-2</c:v>
                </c:pt>
                <c:pt idx="909">
                  <c:v>4.0040000000000023E-3</c:v>
                </c:pt>
                <c:pt idx="910">
                  <c:v>2.1840000000000054E-3</c:v>
                </c:pt>
                <c:pt idx="911">
                  <c:v>2.1840000000000012E-2</c:v>
                </c:pt>
                <c:pt idx="912">
                  <c:v>1.0920000000000031E-3</c:v>
                </c:pt>
                <c:pt idx="913">
                  <c:v>1.8564000000000044E-3</c:v>
                </c:pt>
                <c:pt idx="914">
                  <c:v>6.9160000000000293E-4</c:v>
                </c:pt>
                <c:pt idx="915">
                  <c:v>2.1840000000000054E-3</c:v>
                </c:pt>
                <c:pt idx="916">
                  <c:v>2.3296000000000002E-3</c:v>
                </c:pt>
                <c:pt idx="917">
                  <c:v>3.6763999999999998E-2</c:v>
                </c:pt>
                <c:pt idx="918">
                  <c:v>6.9160000000000124E-2</c:v>
                </c:pt>
                <c:pt idx="919">
                  <c:v>4.6956000000000012E-2</c:v>
                </c:pt>
                <c:pt idx="920">
                  <c:v>8.7360000000000021E-2</c:v>
                </c:pt>
                <c:pt idx="921">
                  <c:v>0.15652000000000021</c:v>
                </c:pt>
                <c:pt idx="922">
                  <c:v>0.20384000000000024</c:v>
                </c:pt>
                <c:pt idx="925">
                  <c:v>0.49868000000000068</c:v>
                </c:pt>
                <c:pt idx="926">
                  <c:v>9.4640000000000227E-3</c:v>
                </c:pt>
                <c:pt idx="927">
                  <c:v>7.2800000000000234E-3</c:v>
                </c:pt>
                <c:pt idx="928">
                  <c:v>7.2800000000000234E-3</c:v>
                </c:pt>
                <c:pt idx="929">
                  <c:v>0.126308</c:v>
                </c:pt>
                <c:pt idx="930">
                  <c:v>3.4943999999999996E-2</c:v>
                </c:pt>
                <c:pt idx="931">
                  <c:v>1.7108000000000005E-2</c:v>
                </c:pt>
                <c:pt idx="932">
                  <c:v>1.2012000000000002E-2</c:v>
                </c:pt>
                <c:pt idx="933">
                  <c:v>1.4560000000000003E-2</c:v>
                </c:pt>
                <c:pt idx="934">
                  <c:v>2.1840000000000054E-3</c:v>
                </c:pt>
                <c:pt idx="935">
                  <c:v>7.2800000000000234E-3</c:v>
                </c:pt>
                <c:pt idx="936">
                  <c:v>3.458E-2</c:v>
                </c:pt>
                <c:pt idx="937">
                  <c:v>5.4964000000000034E-2</c:v>
                </c:pt>
                <c:pt idx="938">
                  <c:v>2.5480000000000006E-2</c:v>
                </c:pt>
                <c:pt idx="939">
                  <c:v>2.5480000000000012E-3</c:v>
                </c:pt>
                <c:pt idx="940">
                  <c:v>1.0920000000000023E-2</c:v>
                </c:pt>
                <c:pt idx="941">
                  <c:v>6.5520000000000014E-3</c:v>
                </c:pt>
                <c:pt idx="942">
                  <c:v>0.18418400000000001</c:v>
                </c:pt>
                <c:pt idx="943">
                  <c:v>3.3123999999999994E-2</c:v>
                </c:pt>
                <c:pt idx="950">
                  <c:v>2.9120000000000004E-2</c:v>
                </c:pt>
                <c:pt idx="951">
                  <c:v>2.9120000000000005E-3</c:v>
                </c:pt>
                <c:pt idx="952">
                  <c:v>1.4560000000000003E-2</c:v>
                </c:pt>
                <c:pt idx="953">
                  <c:v>4.3680000000000012E-3</c:v>
                </c:pt>
                <c:pt idx="954">
                  <c:v>5.7147999999999997E-2</c:v>
                </c:pt>
                <c:pt idx="955">
                  <c:v>6.1880000000000004E-2</c:v>
                </c:pt>
                <c:pt idx="956">
                  <c:v>6.9160000000000124E-2</c:v>
                </c:pt>
                <c:pt idx="957">
                  <c:v>1.2012000000000002E-2</c:v>
                </c:pt>
                <c:pt idx="958">
                  <c:v>3.3488000000000004E-2</c:v>
                </c:pt>
                <c:pt idx="959">
                  <c:v>1.0920000000000031E-3</c:v>
                </c:pt>
                <c:pt idx="960">
                  <c:v>2.1476000000000012E-2</c:v>
                </c:pt>
                <c:pt idx="961">
                  <c:v>4.0768000000000033E-2</c:v>
                </c:pt>
                <c:pt idx="962">
                  <c:v>1.1284000000000021E-2</c:v>
                </c:pt>
                <c:pt idx="963">
                  <c:v>7.2800000000000031E-2</c:v>
                </c:pt>
                <c:pt idx="964">
                  <c:v>1.3104000000000024E-2</c:v>
                </c:pt>
                <c:pt idx="965">
                  <c:v>4.0768000000000033E-2</c:v>
                </c:pt>
                <c:pt idx="966">
                  <c:v>0.110656</c:v>
                </c:pt>
                <c:pt idx="967">
                  <c:v>4.1496000000000033E-2</c:v>
                </c:pt>
                <c:pt idx="968">
                  <c:v>6.5520000000000014E-3</c:v>
                </c:pt>
                <c:pt idx="969">
                  <c:v>5.8240000000000011E-3</c:v>
                </c:pt>
                <c:pt idx="970">
                  <c:v>6.7340000000000011E-2</c:v>
                </c:pt>
                <c:pt idx="976">
                  <c:v>4.7320000000000022E-2</c:v>
                </c:pt>
                <c:pt idx="977">
                  <c:v>7.2800000000000234E-3</c:v>
                </c:pt>
                <c:pt idx="978">
                  <c:v>4.0040000000000006E-2</c:v>
                </c:pt>
                <c:pt idx="979">
                  <c:v>3.2760000000000004E-2</c:v>
                </c:pt>
                <c:pt idx="980">
                  <c:v>0.22531600000000004</c:v>
                </c:pt>
                <c:pt idx="981">
                  <c:v>5.4600000000000024E-2</c:v>
                </c:pt>
                <c:pt idx="982">
                  <c:v>5.2416000000000226E-2</c:v>
                </c:pt>
                <c:pt idx="983">
                  <c:v>2.1840000000000012E-2</c:v>
                </c:pt>
                <c:pt idx="984">
                  <c:v>0.15360800000000024</c:v>
                </c:pt>
                <c:pt idx="985">
                  <c:v>3.5308000000000006E-2</c:v>
                </c:pt>
                <c:pt idx="986">
                  <c:v>2.1840000000000012E-2</c:v>
                </c:pt>
                <c:pt idx="987">
                  <c:v>2.1840000000000012E-2</c:v>
                </c:pt>
                <c:pt idx="988">
                  <c:v>2.1840000000000054E-3</c:v>
                </c:pt>
                <c:pt idx="989">
                  <c:v>3.2760000000000011E-3</c:v>
                </c:pt>
                <c:pt idx="990">
                  <c:v>8.7360000000000042E-3</c:v>
                </c:pt>
                <c:pt idx="1002">
                  <c:v>1.32132E-2</c:v>
                </c:pt>
                <c:pt idx="1003">
                  <c:v>3.858400000000001E-3</c:v>
                </c:pt>
                <c:pt idx="1004">
                  <c:v>2.4206000000000002E-2</c:v>
                </c:pt>
                <c:pt idx="1005">
                  <c:v>1.1393200000000003E-2</c:v>
                </c:pt>
                <c:pt idx="1006">
                  <c:v>2.5662000000000004E-2</c:v>
                </c:pt>
                <c:pt idx="1007">
                  <c:v>3.7856000000000092E-3</c:v>
                </c:pt>
                <c:pt idx="1008">
                  <c:v>1.5724800000000021E-2</c:v>
                </c:pt>
                <c:pt idx="1009">
                  <c:v>1.4669200000000002E-2</c:v>
                </c:pt>
                <c:pt idx="1010">
                  <c:v>6.9888000000000224E-3</c:v>
                </c:pt>
                <c:pt idx="1011">
                  <c:v>5.1324000000000014E-3</c:v>
                </c:pt>
                <c:pt idx="1012">
                  <c:v>3.6763999999999998E-2</c:v>
                </c:pt>
                <c:pt idx="1013">
                  <c:v>2.4096800000000002E-2</c:v>
                </c:pt>
                <c:pt idx="1014">
                  <c:v>9.2456000000000024E-2</c:v>
                </c:pt>
                <c:pt idx="1015">
                  <c:v>0.113568</c:v>
                </c:pt>
                <c:pt idx="1016">
                  <c:v>0.16853200000000004</c:v>
                </c:pt>
                <c:pt idx="1017">
                  <c:v>7.8624000000000027E-2</c:v>
                </c:pt>
                <c:pt idx="1018">
                  <c:v>1.5615600000000002E-2</c:v>
                </c:pt>
                <c:pt idx="1019">
                  <c:v>3.7492000000000011E-2</c:v>
                </c:pt>
                <c:pt idx="1020">
                  <c:v>0.10046400000000009</c:v>
                </c:pt>
                <c:pt idx="1021">
                  <c:v>0.10010000000000002</c:v>
                </c:pt>
                <c:pt idx="1022">
                  <c:v>5.8240000000000011E-3</c:v>
                </c:pt>
                <c:pt idx="1023">
                  <c:v>3.6400000000000218E-4</c:v>
                </c:pt>
                <c:pt idx="1024">
                  <c:v>1.0920000000000031E-3</c:v>
                </c:pt>
                <c:pt idx="1025">
                  <c:v>1.1648000000000021E-2</c:v>
                </c:pt>
                <c:pt idx="1026">
                  <c:v>3.6400000000000218E-4</c:v>
                </c:pt>
                <c:pt idx="1027">
                  <c:v>1.8200000000000046E-3</c:v>
                </c:pt>
                <c:pt idx="1028">
                  <c:v>1.0920000000000031E-3</c:v>
                </c:pt>
                <c:pt idx="1030">
                  <c:v>1.4560000000000026E-3</c:v>
                </c:pt>
                <c:pt idx="1031">
                  <c:v>9.8280000000000207E-3</c:v>
                </c:pt>
                <c:pt idx="1039">
                  <c:v>2.2568000000000008E-2</c:v>
                </c:pt>
                <c:pt idx="1040">
                  <c:v>2.0748000000000006E-2</c:v>
                </c:pt>
                <c:pt idx="1041">
                  <c:v>1.7108000000000005E-2</c:v>
                </c:pt>
                <c:pt idx="1042">
                  <c:v>1.9656000000000003E-2</c:v>
                </c:pt>
                <c:pt idx="1043">
                  <c:v>8.7360000000000042E-3</c:v>
                </c:pt>
                <c:pt idx="1044">
                  <c:v>9.4640000000000227E-3</c:v>
                </c:pt>
                <c:pt idx="1045">
                  <c:v>4.6592000000000022E-2</c:v>
                </c:pt>
                <c:pt idx="1046">
                  <c:v>2.7664000000000011E-2</c:v>
                </c:pt>
                <c:pt idx="1047">
                  <c:v>4.6228000000000005E-2</c:v>
                </c:pt>
                <c:pt idx="1048">
                  <c:v>0.13104000000000021</c:v>
                </c:pt>
                <c:pt idx="1049">
                  <c:v>1.4560000000000003E-2</c:v>
                </c:pt>
                <c:pt idx="1050">
                  <c:v>3.5308000000000006E-2</c:v>
                </c:pt>
                <c:pt idx="1056">
                  <c:v>3.6400000000000218E-4</c:v>
                </c:pt>
                <c:pt idx="1058">
                  <c:v>1.4560000000000039E-4</c:v>
                </c:pt>
                <c:pt idx="1059">
                  <c:v>8.7360000000000042E-3</c:v>
                </c:pt>
                <c:pt idx="1060">
                  <c:v>2.9120000000000009E-4</c:v>
                </c:pt>
                <c:pt idx="1061">
                  <c:v>5.6056000000000022E-2</c:v>
                </c:pt>
                <c:pt idx="1062">
                  <c:v>2.1111999999999999E-2</c:v>
                </c:pt>
                <c:pt idx="1063">
                  <c:v>3.458E-2</c:v>
                </c:pt>
                <c:pt idx="1064">
                  <c:v>4.0768000000000033E-2</c:v>
                </c:pt>
                <c:pt idx="1065">
                  <c:v>3.3852000000000007E-2</c:v>
                </c:pt>
                <c:pt idx="1066">
                  <c:v>1.0920000000000031E-3</c:v>
                </c:pt>
                <c:pt idx="1067">
                  <c:v>1.0192E-2</c:v>
                </c:pt>
                <c:pt idx="1068">
                  <c:v>4.0040000000000023E-3</c:v>
                </c:pt>
                <c:pt idx="1069">
                  <c:v>1.8200000000000046E-3</c:v>
                </c:pt>
                <c:pt idx="1070">
                  <c:v>3.6400000000000087E-3</c:v>
                </c:pt>
                <c:pt idx="1071">
                  <c:v>1.8200000000000046E-3</c:v>
                </c:pt>
                <c:pt idx="1072">
                  <c:v>1.0920000000000031E-3</c:v>
                </c:pt>
                <c:pt idx="1073">
                  <c:v>1.0920000000000031E-3</c:v>
                </c:pt>
                <c:pt idx="1086">
                  <c:v>8.0444000000000036E-3</c:v>
                </c:pt>
                <c:pt idx="1087">
                  <c:v>1.8163600000000041E-3</c:v>
                </c:pt>
                <c:pt idx="1088">
                  <c:v>1.900080000000006E-3</c:v>
                </c:pt>
                <c:pt idx="1090">
                  <c:v>6.9160000000000272E-3</c:v>
                </c:pt>
                <c:pt idx="1091">
                  <c:v>9.6460000000000018E-3</c:v>
                </c:pt>
                <c:pt idx="1093">
                  <c:v>6.1152000000000099E-3</c:v>
                </c:pt>
                <c:pt idx="1094">
                  <c:v>5.6784000000000114E-3</c:v>
                </c:pt>
                <c:pt idx="1096">
                  <c:v>4.5136000000000134E-3</c:v>
                </c:pt>
                <c:pt idx="1097">
                  <c:v>1.0992800000000007E-2</c:v>
                </c:pt>
                <c:pt idx="1098">
                  <c:v>1.9073600000000033E-3</c:v>
                </c:pt>
                <c:pt idx="1099">
                  <c:v>1.1065600000000021E-3</c:v>
                </c:pt>
                <c:pt idx="1100">
                  <c:v>9.7188000000000016E-4</c:v>
                </c:pt>
                <c:pt idx="1101">
                  <c:v>3.7856000000000092E-3</c:v>
                </c:pt>
                <c:pt idx="1102">
                  <c:v>3.0357600000000006E-3</c:v>
                </c:pt>
                <c:pt idx="1103">
                  <c:v>6.2608000000000032E-4</c:v>
                </c:pt>
                <c:pt idx="1104">
                  <c:v>3.1122000000000012E-3</c:v>
                </c:pt>
                <c:pt idx="1105">
                  <c:v>1.2448800000000031E-3</c:v>
                </c:pt>
                <c:pt idx="1106">
                  <c:v>4.6228000000000007E-3</c:v>
                </c:pt>
                <c:pt idx="1108">
                  <c:v>3.6400000000000087E-3</c:v>
                </c:pt>
                <c:pt idx="1110">
                  <c:v>3.1850000000000077E-3</c:v>
                </c:pt>
                <c:pt idx="1111">
                  <c:v>8.1536000000000247E-3</c:v>
                </c:pt>
                <c:pt idx="1112">
                  <c:v>3.9312000000000001E-3</c:v>
                </c:pt>
                <c:pt idx="1113">
                  <c:v>7.3892000000000348E-4</c:v>
                </c:pt>
                <c:pt idx="1114">
                  <c:v>9.2820000000000246E-3</c:v>
                </c:pt>
                <c:pt idx="1115">
                  <c:v>6.8068000000000095E-3</c:v>
                </c:pt>
                <c:pt idx="1116">
                  <c:v>1.0192E-2</c:v>
                </c:pt>
                <c:pt idx="1118">
                  <c:v>1.0847200000000003E-2</c:v>
                </c:pt>
                <c:pt idx="1119">
                  <c:v>2.4388000000000007E-2</c:v>
                </c:pt>
                <c:pt idx="1120">
                  <c:v>1.2448800000000001E-2</c:v>
                </c:pt>
                <c:pt idx="1121">
                  <c:v>1.4414399999999996E-2</c:v>
                </c:pt>
                <c:pt idx="1122">
                  <c:v>1.9437600000000003E-2</c:v>
                </c:pt>
                <c:pt idx="1123">
                  <c:v>2.1002800000000012E-2</c:v>
                </c:pt>
                <c:pt idx="1124">
                  <c:v>1.5178800000000003E-2</c:v>
                </c:pt>
                <c:pt idx="1125">
                  <c:v>5.9696000000000221E-2</c:v>
                </c:pt>
                <c:pt idx="1126">
                  <c:v>0.12157600000000017</c:v>
                </c:pt>
                <c:pt idx="1127">
                  <c:v>6.1516000000000253E-3</c:v>
                </c:pt>
                <c:pt idx="1131">
                  <c:v>5.8240000000000011E-3</c:v>
                </c:pt>
                <c:pt idx="1132">
                  <c:v>5.8240000000000011E-3</c:v>
                </c:pt>
                <c:pt idx="1133">
                  <c:v>1.6016000000000002E-2</c:v>
                </c:pt>
                <c:pt idx="1134">
                  <c:v>1.3104000000000024E-2</c:v>
                </c:pt>
                <c:pt idx="1135">
                  <c:v>1.638000000000004E-2</c:v>
                </c:pt>
                <c:pt idx="1136">
                  <c:v>6.9160000000000272E-3</c:v>
                </c:pt>
                <c:pt idx="1137">
                  <c:v>7.2800000000000295E-4</c:v>
                </c:pt>
                <c:pt idx="1138">
                  <c:v>1.8928000000000021E-2</c:v>
                </c:pt>
                <c:pt idx="1139">
                  <c:v>1.4560000000000026E-3</c:v>
                </c:pt>
                <c:pt idx="1140">
                  <c:v>1.6016000000000002E-2</c:v>
                </c:pt>
                <c:pt idx="1141">
                  <c:v>2.3296000000000001E-2</c:v>
                </c:pt>
                <c:pt idx="1142">
                  <c:v>4.6592000000000022E-2</c:v>
                </c:pt>
                <c:pt idx="1143">
                  <c:v>2.0020000000000003E-2</c:v>
                </c:pt>
                <c:pt idx="1144">
                  <c:v>3.5672000000000016E-2</c:v>
                </c:pt>
                <c:pt idx="1145">
                  <c:v>2.0384000000000003E-2</c:v>
                </c:pt>
                <c:pt idx="1146">
                  <c:v>1.6744000000000037E-2</c:v>
                </c:pt>
                <c:pt idx="1147">
                  <c:v>3.6036000000000012E-2</c:v>
                </c:pt>
                <c:pt idx="1148">
                  <c:v>6.2608000000000011E-2</c:v>
                </c:pt>
                <c:pt idx="1149">
                  <c:v>6.9888000000000033E-2</c:v>
                </c:pt>
                <c:pt idx="1150">
                  <c:v>2.1840000000000012E-2</c:v>
                </c:pt>
                <c:pt idx="1151">
                  <c:v>5.7147999999999997E-2</c:v>
                </c:pt>
                <c:pt idx="1152">
                  <c:v>3.2032000000000012E-2</c:v>
                </c:pt>
                <c:pt idx="1153">
                  <c:v>7.6440000000000008E-2</c:v>
                </c:pt>
                <c:pt idx="1154">
                  <c:v>2.7664000000000011E-2</c:v>
                </c:pt>
                <c:pt idx="1155">
                  <c:v>2.6208000000000016E-2</c:v>
                </c:pt>
                <c:pt idx="1156">
                  <c:v>2.9120000000000004E-2</c:v>
                </c:pt>
                <c:pt idx="1157">
                  <c:v>9.9736000000000366E-2</c:v>
                </c:pt>
                <c:pt idx="1158">
                  <c:v>5.3143999999999997E-2</c:v>
                </c:pt>
                <c:pt idx="1159">
                  <c:v>0.19292000000000001</c:v>
                </c:pt>
                <c:pt idx="1160">
                  <c:v>8.8816000000000048E-2</c:v>
                </c:pt>
                <c:pt idx="1161">
                  <c:v>0.11102000000000002</c:v>
                </c:pt>
                <c:pt idx="1162">
                  <c:v>4.2588000000000022E-2</c:v>
                </c:pt>
                <c:pt idx="1163">
                  <c:v>3.2032000000000012E-2</c:v>
                </c:pt>
                <c:pt idx="1164">
                  <c:v>3.0940000000000002E-2</c:v>
                </c:pt>
                <c:pt idx="1165">
                  <c:v>1.2376000000000002E-2</c:v>
                </c:pt>
                <c:pt idx="1166">
                  <c:v>6.9888000000000033E-2</c:v>
                </c:pt>
                <c:pt idx="1167">
                  <c:v>8.5904000000000244E-2</c:v>
                </c:pt>
                <c:pt idx="1168">
                  <c:v>2.1111999999999999E-2</c:v>
                </c:pt>
                <c:pt idx="1169">
                  <c:v>3.2760000000000004E-2</c:v>
                </c:pt>
                <c:pt idx="1170">
                  <c:v>5.4600000000000024E-2</c:v>
                </c:pt>
                <c:pt idx="1171">
                  <c:v>3.2760000000000004E-2</c:v>
                </c:pt>
                <c:pt idx="1172">
                  <c:v>0.227136</c:v>
                </c:pt>
                <c:pt idx="1173">
                  <c:v>9.6460000000000018E-2</c:v>
                </c:pt>
                <c:pt idx="1174">
                  <c:v>2.1840000000000054E-3</c:v>
                </c:pt>
                <c:pt idx="1175">
                  <c:v>7.7168000000000014E-2</c:v>
                </c:pt>
                <c:pt idx="1176">
                  <c:v>0.17690400000000037</c:v>
                </c:pt>
                <c:pt idx="1177">
                  <c:v>2.0020000000000003E-2</c:v>
                </c:pt>
                <c:pt idx="1178">
                  <c:v>1.6744000000000037E-2</c:v>
                </c:pt>
                <c:pt idx="1179">
                  <c:v>1.638000000000004E-2</c:v>
                </c:pt>
                <c:pt idx="1180">
                  <c:v>1.4924000000000003E-2</c:v>
                </c:pt>
                <c:pt idx="1181">
                  <c:v>1.638000000000004E-2</c:v>
                </c:pt>
                <c:pt idx="1182">
                  <c:v>1.638000000000004E-2</c:v>
                </c:pt>
                <c:pt idx="1183">
                  <c:v>2.0748000000000006E-2</c:v>
                </c:pt>
                <c:pt idx="1184">
                  <c:v>1.5288000000000003E-2</c:v>
                </c:pt>
                <c:pt idx="1185">
                  <c:v>1.6744000000000037E-2</c:v>
                </c:pt>
                <c:pt idx="1186">
                  <c:v>7.0980000000000001E-2</c:v>
                </c:pt>
                <c:pt idx="1187">
                  <c:v>1.638000000000004E-2</c:v>
                </c:pt>
                <c:pt idx="1188">
                  <c:v>1.7836000000000001E-2</c:v>
                </c:pt>
                <c:pt idx="1193">
                  <c:v>3.2760000000000004E-2</c:v>
                </c:pt>
                <c:pt idx="1194">
                  <c:v>0.18818800000000024</c:v>
                </c:pt>
                <c:pt idx="1195">
                  <c:v>2.2204000000000012E-2</c:v>
                </c:pt>
                <c:pt idx="1196">
                  <c:v>1.8200000000000036E-2</c:v>
                </c:pt>
                <c:pt idx="1197">
                  <c:v>0.2042040000000003</c:v>
                </c:pt>
                <c:pt idx="1198">
                  <c:v>6.0424000000000012E-2</c:v>
                </c:pt>
                <c:pt idx="1199">
                  <c:v>1.3104000000000024E-2</c:v>
                </c:pt>
                <c:pt idx="1200">
                  <c:v>1.4196000000000002E-2</c:v>
                </c:pt>
                <c:pt idx="1201">
                  <c:v>2.8028000000000004E-2</c:v>
                </c:pt>
                <c:pt idx="1202">
                  <c:v>1.8200000000000036E-2</c:v>
                </c:pt>
                <c:pt idx="1203">
                  <c:v>2.1840000000000012E-2</c:v>
                </c:pt>
                <c:pt idx="1204">
                  <c:v>1.8200000000000036E-2</c:v>
                </c:pt>
                <c:pt idx="1205">
                  <c:v>3.3123999999999994E-2</c:v>
                </c:pt>
                <c:pt idx="1206">
                  <c:v>4.5136000000000023E-2</c:v>
                </c:pt>
                <c:pt idx="1207">
                  <c:v>2.0748000000000006E-2</c:v>
                </c:pt>
                <c:pt idx="1208">
                  <c:v>1.5288000000000003E-2</c:v>
                </c:pt>
                <c:pt idx="1209">
                  <c:v>2.7300000000000012E-2</c:v>
                </c:pt>
                <c:pt idx="1210">
                  <c:v>4.1496000000000033E-2</c:v>
                </c:pt>
                <c:pt idx="1211">
                  <c:v>3.4216000000000003E-2</c:v>
                </c:pt>
                <c:pt idx="1212">
                  <c:v>2.3296000000000001E-2</c:v>
                </c:pt>
                <c:pt idx="1213">
                  <c:v>7.2800000000000234E-3</c:v>
                </c:pt>
                <c:pt idx="1214">
                  <c:v>8.3720000000000461E-3</c:v>
                </c:pt>
                <c:pt idx="1215">
                  <c:v>4.368000000000001E-2</c:v>
                </c:pt>
                <c:pt idx="1216">
                  <c:v>1.4560000000000003E-2</c:v>
                </c:pt>
                <c:pt idx="1217">
                  <c:v>3.1304000000000005E-2</c:v>
                </c:pt>
                <c:pt idx="1227">
                  <c:v>0.18200000000000024</c:v>
                </c:pt>
                <c:pt idx="1229">
                  <c:v>0.24388000000000001</c:v>
                </c:pt>
                <c:pt idx="1230">
                  <c:v>4.368000000000001E-2</c:v>
                </c:pt>
                <c:pt idx="1231">
                  <c:v>3.5672000000000016E-2</c:v>
                </c:pt>
                <c:pt idx="1232">
                  <c:v>3.6400000000000016E-2</c:v>
                </c:pt>
                <c:pt idx="1233">
                  <c:v>0.29120000000000001</c:v>
                </c:pt>
                <c:pt idx="1234">
                  <c:v>8.7360000000000021E-2</c:v>
                </c:pt>
                <c:pt idx="1235">
                  <c:v>0.14196000000000034</c:v>
                </c:pt>
                <c:pt idx="1236">
                  <c:v>0.30212000000000061</c:v>
                </c:pt>
                <c:pt idx="1237">
                  <c:v>9.828000000000002E-2</c:v>
                </c:pt>
                <c:pt idx="1238">
                  <c:v>0.43680000000000085</c:v>
                </c:pt>
                <c:pt idx="1239">
                  <c:v>0.36400000000000032</c:v>
                </c:pt>
                <c:pt idx="1240">
                  <c:v>0.30576000000000031</c:v>
                </c:pt>
                <c:pt idx="1241">
                  <c:v>0.11648</c:v>
                </c:pt>
                <c:pt idx="1242">
                  <c:v>0.40040000000000031</c:v>
                </c:pt>
                <c:pt idx="1243">
                  <c:v>4.368000000000001E-2</c:v>
                </c:pt>
                <c:pt idx="1244">
                  <c:v>0.28392000000000067</c:v>
                </c:pt>
                <c:pt idx="1245">
                  <c:v>0.25116000000000005</c:v>
                </c:pt>
                <c:pt idx="1247">
                  <c:v>2.6572000000000012E-2</c:v>
                </c:pt>
                <c:pt idx="1248">
                  <c:v>5.4600000000000024E-2</c:v>
                </c:pt>
                <c:pt idx="1249">
                  <c:v>6.5520000000000009E-2</c:v>
                </c:pt>
                <c:pt idx="1250">
                  <c:v>9.828000000000002E-2</c:v>
                </c:pt>
                <c:pt idx="1251">
                  <c:v>9.828000000000002E-2</c:v>
                </c:pt>
                <c:pt idx="1252">
                  <c:v>3.3852000000000007E-2</c:v>
                </c:pt>
                <c:pt idx="1253">
                  <c:v>6.9160000000000124E-2</c:v>
                </c:pt>
                <c:pt idx="1254">
                  <c:v>8.0080000000000012E-2</c:v>
                </c:pt>
                <c:pt idx="1284">
                  <c:v>3.2760000000000004E-2</c:v>
                </c:pt>
                <c:pt idx="1285">
                  <c:v>7.2800000000000234E-3</c:v>
                </c:pt>
                <c:pt idx="1286">
                  <c:v>1.0920000000000023E-2</c:v>
                </c:pt>
                <c:pt idx="1287">
                  <c:v>7.2800000000000234E-3</c:v>
                </c:pt>
                <c:pt idx="1289">
                  <c:v>1.5288000000000003E-2</c:v>
                </c:pt>
                <c:pt idx="1290">
                  <c:v>6.1880000000000004E-2</c:v>
                </c:pt>
                <c:pt idx="1291">
                  <c:v>6.1880000000000004E-2</c:v>
                </c:pt>
                <c:pt idx="1292">
                  <c:v>6.370000000000002E-2</c:v>
                </c:pt>
                <c:pt idx="1293">
                  <c:v>5.8239999999999986E-2</c:v>
                </c:pt>
                <c:pt idx="1294">
                  <c:v>4.0768000000000033E-2</c:v>
                </c:pt>
                <c:pt idx="1295">
                  <c:v>7.0252000000000009E-2</c:v>
                </c:pt>
                <c:pt idx="1296">
                  <c:v>6.1516000000000098E-2</c:v>
                </c:pt>
                <c:pt idx="1297">
                  <c:v>5.9696000000000221E-2</c:v>
                </c:pt>
                <c:pt idx="1298">
                  <c:v>5.5328000000000002E-2</c:v>
                </c:pt>
                <c:pt idx="1299">
                  <c:v>5.0232000000000013E-2</c:v>
                </c:pt>
                <c:pt idx="1300">
                  <c:v>5.5692000000000033E-2</c:v>
                </c:pt>
                <c:pt idx="1301">
                  <c:v>5.2780000000000132E-2</c:v>
                </c:pt>
                <c:pt idx="1302">
                  <c:v>6.1152000000000012E-2</c:v>
                </c:pt>
                <c:pt idx="1303">
                  <c:v>5.2780000000000132E-2</c:v>
                </c:pt>
                <c:pt idx="1304">
                  <c:v>5.7512000000000243E-2</c:v>
                </c:pt>
                <c:pt idx="1305">
                  <c:v>5.7512000000000243E-2</c:v>
                </c:pt>
                <c:pt idx="1306">
                  <c:v>6.2608000000000011E-2</c:v>
                </c:pt>
                <c:pt idx="1307">
                  <c:v>2.9120000000000004E-2</c:v>
                </c:pt>
                <c:pt idx="1308">
                  <c:v>5.9332000000000294E-2</c:v>
                </c:pt>
                <c:pt idx="1309">
                  <c:v>9.7552000000000028E-2</c:v>
                </c:pt>
                <c:pt idx="1310">
                  <c:v>2.948400000000001E-2</c:v>
                </c:pt>
                <c:pt idx="1311">
                  <c:v>2.4388000000000007E-2</c:v>
                </c:pt>
                <c:pt idx="1312">
                  <c:v>0.10046400000000009</c:v>
                </c:pt>
                <c:pt idx="1313">
                  <c:v>4.914000000000001E-2</c:v>
                </c:pt>
                <c:pt idx="1314">
                  <c:v>1.2376000000000002E-2</c:v>
                </c:pt>
                <c:pt idx="1315">
                  <c:v>5.3872000000000024E-2</c:v>
                </c:pt>
                <c:pt idx="1316">
                  <c:v>9.0272000000000033E-2</c:v>
                </c:pt>
                <c:pt idx="1317">
                  <c:v>3.2032000000000012E-2</c:v>
                </c:pt>
                <c:pt idx="1318">
                  <c:v>4.8048000000000007E-2</c:v>
                </c:pt>
                <c:pt idx="1319">
                  <c:v>2.8028000000000004E-2</c:v>
                </c:pt>
                <c:pt idx="1320">
                  <c:v>0.10628800000000002</c:v>
                </c:pt>
                <c:pt idx="1321">
                  <c:v>2.3296000000000001E-2</c:v>
                </c:pt>
                <c:pt idx="1322">
                  <c:v>0.110656</c:v>
                </c:pt>
                <c:pt idx="1323">
                  <c:v>9.4276000000000026E-2</c:v>
                </c:pt>
                <c:pt idx="1324">
                  <c:v>8.5904000000000244E-2</c:v>
                </c:pt>
                <c:pt idx="1325">
                  <c:v>4.2952000000000032E-2</c:v>
                </c:pt>
                <c:pt idx="1326">
                  <c:v>2.5480000000000006E-2</c:v>
                </c:pt>
                <c:pt idx="1327">
                  <c:v>0.12339600000000019</c:v>
                </c:pt>
                <c:pt idx="1328">
                  <c:v>0.1183</c:v>
                </c:pt>
                <c:pt idx="1329">
                  <c:v>2.4388000000000007E-2</c:v>
                </c:pt>
                <c:pt idx="1330">
                  <c:v>4.8412000000000115E-2</c:v>
                </c:pt>
                <c:pt idx="1331">
                  <c:v>2.0384000000000003E-2</c:v>
                </c:pt>
                <c:pt idx="1332">
                  <c:v>8.3720000000000502E-2</c:v>
                </c:pt>
                <c:pt idx="1333">
                  <c:v>4.0404000000000002E-2</c:v>
                </c:pt>
                <c:pt idx="1334">
                  <c:v>2.2568000000000008E-2</c:v>
                </c:pt>
                <c:pt idx="1335">
                  <c:v>8.9908000000000043E-2</c:v>
                </c:pt>
                <c:pt idx="1336">
                  <c:v>0.1077440000000002</c:v>
                </c:pt>
                <c:pt idx="1337">
                  <c:v>5.2416000000000226E-2</c:v>
                </c:pt>
                <c:pt idx="1338">
                  <c:v>9.7916000000000017E-2</c:v>
                </c:pt>
                <c:pt idx="1339">
                  <c:v>8.8816000000000048E-2</c:v>
                </c:pt>
                <c:pt idx="1340">
                  <c:v>8.7724000000000246E-2</c:v>
                </c:pt>
                <c:pt idx="1341">
                  <c:v>2.8756000000000004E-2</c:v>
                </c:pt>
                <c:pt idx="1342">
                  <c:v>3.0576000000000002E-2</c:v>
                </c:pt>
                <c:pt idx="1343">
                  <c:v>4.5500000000000013E-2</c:v>
                </c:pt>
                <c:pt idx="1344">
                  <c:v>7.9716000000000356E-2</c:v>
                </c:pt>
                <c:pt idx="1345">
                  <c:v>9.7916000000000017E-2</c:v>
                </c:pt>
                <c:pt idx="1346">
                  <c:v>2.2568000000000008E-2</c:v>
                </c:pt>
                <c:pt idx="1347">
                  <c:v>0.10155600000000002</c:v>
                </c:pt>
                <c:pt idx="1348">
                  <c:v>7.7532000000000267E-2</c:v>
                </c:pt>
                <c:pt idx="1349">
                  <c:v>2.5844000000000002E-2</c:v>
                </c:pt>
                <c:pt idx="1350">
                  <c:v>2.2932000000000011E-2</c:v>
                </c:pt>
                <c:pt idx="1351">
                  <c:v>8.8452000000000044E-2</c:v>
                </c:pt>
                <c:pt idx="1352">
                  <c:v>9.7552000000000028E-2</c:v>
                </c:pt>
                <c:pt idx="1353">
                  <c:v>9.1728000000000046E-2</c:v>
                </c:pt>
                <c:pt idx="1354">
                  <c:v>2.6572000000000012E-2</c:v>
                </c:pt>
                <c:pt idx="1355">
                  <c:v>9.0272000000000033E-2</c:v>
                </c:pt>
                <c:pt idx="1356">
                  <c:v>8.1900000000000028E-2</c:v>
                </c:pt>
                <c:pt idx="1357">
                  <c:v>3.3488000000000004E-2</c:v>
                </c:pt>
                <c:pt idx="1358">
                  <c:v>9.1364000000000042E-2</c:v>
                </c:pt>
                <c:pt idx="1359">
                  <c:v>8.6268000000000025E-2</c:v>
                </c:pt>
                <c:pt idx="1360">
                  <c:v>8.5904000000000244E-2</c:v>
                </c:pt>
                <c:pt idx="1361">
                  <c:v>9.828000000000002E-2</c:v>
                </c:pt>
                <c:pt idx="1362">
                  <c:v>8.8816000000000048E-2</c:v>
                </c:pt>
                <c:pt idx="1363">
                  <c:v>0.15142400000000034</c:v>
                </c:pt>
                <c:pt idx="1364">
                  <c:v>8.8452000000000044E-2</c:v>
                </c:pt>
                <c:pt idx="1366">
                  <c:v>3.2760000000000011E-3</c:v>
                </c:pt>
                <c:pt idx="1367">
                  <c:v>3.6400000000000087E-3</c:v>
                </c:pt>
                <c:pt idx="1368">
                  <c:v>1.2376000000000002E-2</c:v>
                </c:pt>
                <c:pt idx="1369">
                  <c:v>4.0040000000000023E-3</c:v>
                </c:pt>
                <c:pt idx="1370">
                  <c:v>4.7320000000000096E-3</c:v>
                </c:pt>
                <c:pt idx="1371">
                  <c:v>5.0960000000000024E-3</c:v>
                </c:pt>
                <c:pt idx="1372">
                  <c:v>1.5652000000000003E-2</c:v>
                </c:pt>
                <c:pt idx="1373">
                  <c:v>1.7472000000000005E-2</c:v>
                </c:pt>
                <c:pt idx="1374">
                  <c:v>2.6208000000000016E-2</c:v>
                </c:pt>
                <c:pt idx="1375">
                  <c:v>1.4560000000000003E-2</c:v>
                </c:pt>
                <c:pt idx="1376">
                  <c:v>8.7360000000000021E-2</c:v>
                </c:pt>
                <c:pt idx="1377">
                  <c:v>2.1476000000000012E-2</c:v>
                </c:pt>
                <c:pt idx="1383">
                  <c:v>9.1000000000000025E-2</c:v>
                </c:pt>
                <c:pt idx="1384">
                  <c:v>2.0384000000000003E-2</c:v>
                </c:pt>
                <c:pt idx="1385">
                  <c:v>1.5652000000000003E-2</c:v>
                </c:pt>
                <c:pt idx="1386">
                  <c:v>1.0556000000000003E-2</c:v>
                </c:pt>
                <c:pt idx="1387">
                  <c:v>1.3104000000000024E-2</c:v>
                </c:pt>
                <c:pt idx="1388">
                  <c:v>1.2012000000000002E-2</c:v>
                </c:pt>
                <c:pt idx="1389">
                  <c:v>0.10410400000000015</c:v>
                </c:pt>
                <c:pt idx="1390">
                  <c:v>1.6744000000000037E-2</c:v>
                </c:pt>
                <c:pt idx="1391">
                  <c:v>8.0080000000000047E-3</c:v>
                </c:pt>
                <c:pt idx="1392">
                  <c:v>1.4560000000000003E-2</c:v>
                </c:pt>
                <c:pt idx="1393">
                  <c:v>1.3104000000000024E-2</c:v>
                </c:pt>
                <c:pt idx="1394">
                  <c:v>4.4044000000000014E-2</c:v>
                </c:pt>
                <c:pt idx="1395">
                  <c:v>7.4984000000000023E-2</c:v>
                </c:pt>
                <c:pt idx="1396">
                  <c:v>3.8220000000000004E-2</c:v>
                </c:pt>
                <c:pt idx="1397">
                  <c:v>2.1840000000000012E-2</c:v>
                </c:pt>
                <c:pt idx="1398">
                  <c:v>2.7300000000000012E-2</c:v>
                </c:pt>
                <c:pt idx="1399">
                  <c:v>2.0748000000000006E-2</c:v>
                </c:pt>
                <c:pt idx="1400">
                  <c:v>2.9120000000000004E-2</c:v>
                </c:pt>
                <c:pt idx="1401">
                  <c:v>6.370000000000002E-2</c:v>
                </c:pt>
                <c:pt idx="1402">
                  <c:v>0.20675200000000021</c:v>
                </c:pt>
                <c:pt idx="1403">
                  <c:v>1.5652000000000003E-2</c:v>
                </c:pt>
                <c:pt idx="1404">
                  <c:v>1.4560000000000003E-2</c:v>
                </c:pt>
                <c:pt idx="1405">
                  <c:v>3.1668000000000002E-2</c:v>
                </c:pt>
                <c:pt idx="1406">
                  <c:v>2.8756000000000004E-2</c:v>
                </c:pt>
                <c:pt idx="1407">
                  <c:v>1.8200000000000036E-2</c:v>
                </c:pt>
                <c:pt idx="1408">
                  <c:v>1.7836000000000001E-2</c:v>
                </c:pt>
                <c:pt idx="1409">
                  <c:v>1.6016000000000002E-2</c:v>
                </c:pt>
                <c:pt idx="1410">
                  <c:v>1.3832000000000007E-2</c:v>
                </c:pt>
                <c:pt idx="1411">
                  <c:v>8.6268000000000025E-2</c:v>
                </c:pt>
                <c:pt idx="1412">
                  <c:v>4.5136000000000023E-2</c:v>
                </c:pt>
                <c:pt idx="1413">
                  <c:v>0.10628800000000002</c:v>
                </c:pt>
                <c:pt idx="1414">
                  <c:v>5.9696000000000221E-2</c:v>
                </c:pt>
                <c:pt idx="1415">
                  <c:v>6.1152000000000012E-2</c:v>
                </c:pt>
                <c:pt idx="1416">
                  <c:v>4.6592000000000022E-2</c:v>
                </c:pt>
                <c:pt idx="1417">
                  <c:v>6.5156000000000019E-2</c:v>
                </c:pt>
                <c:pt idx="1418">
                  <c:v>4.1132000000000023E-2</c:v>
                </c:pt>
                <c:pt idx="1419">
                  <c:v>3.7492000000000011E-2</c:v>
                </c:pt>
                <c:pt idx="1420">
                  <c:v>0.20384000000000024</c:v>
                </c:pt>
                <c:pt idx="1421">
                  <c:v>4.0404000000000002E-2</c:v>
                </c:pt>
                <c:pt idx="1422">
                  <c:v>4.368000000000001E-2</c:v>
                </c:pt>
                <c:pt idx="1423">
                  <c:v>8.2992000000000024E-2</c:v>
                </c:pt>
                <c:pt idx="1424">
                  <c:v>8.7360000000000021E-2</c:v>
                </c:pt>
                <c:pt idx="1425">
                  <c:v>1.0920000000000023E-2</c:v>
                </c:pt>
                <c:pt idx="1426">
                  <c:v>8.7724000000000246E-2</c:v>
                </c:pt>
                <c:pt idx="1427">
                  <c:v>5.3872000000000024E-2</c:v>
                </c:pt>
                <c:pt idx="1428">
                  <c:v>6.0788000000000092E-2</c:v>
                </c:pt>
                <c:pt idx="1429">
                  <c:v>6.8432000000000034E-2</c:v>
                </c:pt>
                <c:pt idx="1430">
                  <c:v>8.0808000000000005E-2</c:v>
                </c:pt>
                <c:pt idx="1438">
                  <c:v>6.9160000000000124E-2</c:v>
                </c:pt>
                <c:pt idx="1439">
                  <c:v>5.0596000000000106E-2</c:v>
                </c:pt>
                <c:pt idx="1440">
                  <c:v>0.10628800000000002</c:v>
                </c:pt>
                <c:pt idx="1441">
                  <c:v>7.4984000000000023E-2</c:v>
                </c:pt>
                <c:pt idx="1442">
                  <c:v>9.4640000000000044E-2</c:v>
                </c:pt>
                <c:pt idx="1443">
                  <c:v>0.10519600000000028</c:v>
                </c:pt>
                <c:pt idx="1444">
                  <c:v>2.6208000000000016E-2</c:v>
                </c:pt>
                <c:pt idx="1445">
                  <c:v>6.1880000000000004E-2</c:v>
                </c:pt>
                <c:pt idx="1446">
                  <c:v>8.8816000000000048E-2</c:v>
                </c:pt>
                <c:pt idx="1447">
                  <c:v>5.8240000000000011E-3</c:v>
                </c:pt>
                <c:pt idx="1448">
                  <c:v>5.8240000000000011E-3</c:v>
                </c:pt>
                <c:pt idx="1449">
                  <c:v>5.4600000000000117E-3</c:v>
                </c:pt>
                <c:pt idx="1450">
                  <c:v>7.2800000000000234E-3</c:v>
                </c:pt>
                <c:pt idx="1451">
                  <c:v>6.9160000000000272E-3</c:v>
                </c:pt>
                <c:pt idx="1452">
                  <c:v>5.8240000000000011E-3</c:v>
                </c:pt>
                <c:pt idx="1453">
                  <c:v>6.5520000000000014E-3</c:v>
                </c:pt>
                <c:pt idx="1454">
                  <c:v>5.0960000000000024E-3</c:v>
                </c:pt>
                <c:pt idx="1455">
                  <c:v>1.2740000000000003E-2</c:v>
                </c:pt>
                <c:pt idx="1456">
                  <c:v>0.16744000000000037</c:v>
                </c:pt>
                <c:pt idx="1457">
                  <c:v>0.15142400000000034</c:v>
                </c:pt>
                <c:pt idx="1458">
                  <c:v>0.14560000000000001</c:v>
                </c:pt>
                <c:pt idx="1459">
                  <c:v>0.14705600000000021</c:v>
                </c:pt>
                <c:pt idx="1460">
                  <c:v>0.21803600000000037</c:v>
                </c:pt>
                <c:pt idx="1461">
                  <c:v>0.30940000000000067</c:v>
                </c:pt>
                <c:pt idx="1462">
                  <c:v>0.14086800000000024</c:v>
                </c:pt>
                <c:pt idx="1463">
                  <c:v>0.37492000000000092</c:v>
                </c:pt>
                <c:pt idx="1464">
                  <c:v>4.5500000000000013E-2</c:v>
                </c:pt>
                <c:pt idx="1469">
                  <c:v>7.2800000000000295E-4</c:v>
                </c:pt>
                <c:pt idx="1470">
                  <c:v>7.2800000000000295E-4</c:v>
                </c:pt>
                <c:pt idx="1471">
                  <c:v>6.9160000000000272E-3</c:v>
                </c:pt>
                <c:pt idx="1472">
                  <c:v>4.0040000000000023E-3</c:v>
                </c:pt>
                <c:pt idx="1473">
                  <c:v>3.6400000000000087E-3</c:v>
                </c:pt>
                <c:pt idx="1474">
                  <c:v>3.2760000000000011E-3</c:v>
                </c:pt>
                <c:pt idx="1475">
                  <c:v>1.4560000000000026E-3</c:v>
                </c:pt>
                <c:pt idx="1476">
                  <c:v>1.4560000000000026E-3</c:v>
                </c:pt>
                <c:pt idx="1477">
                  <c:v>1.4560000000000026E-3</c:v>
                </c:pt>
                <c:pt idx="1478">
                  <c:v>1.0192E-2</c:v>
                </c:pt>
                <c:pt idx="1479">
                  <c:v>1.8200000000000046E-3</c:v>
                </c:pt>
                <c:pt idx="1480">
                  <c:v>1.4560000000000026E-3</c:v>
                </c:pt>
                <c:pt idx="1481">
                  <c:v>1.4560000000000026E-3</c:v>
                </c:pt>
                <c:pt idx="1483">
                  <c:v>7.2800000000000234E-3</c:v>
                </c:pt>
                <c:pt idx="1484">
                  <c:v>8.7360000000000042E-3</c:v>
                </c:pt>
                <c:pt idx="1485">
                  <c:v>5.0960000000000024E-3</c:v>
                </c:pt>
                <c:pt idx="1486">
                  <c:v>9.1000000000000004E-3</c:v>
                </c:pt>
                <c:pt idx="1487">
                  <c:v>5.8240000000000011E-3</c:v>
                </c:pt>
                <c:pt idx="1488">
                  <c:v>4.0040000000000023E-3</c:v>
                </c:pt>
                <c:pt idx="1489">
                  <c:v>1.4560000000000026E-3</c:v>
                </c:pt>
                <c:pt idx="1492">
                  <c:v>1.0920000000000031E-3</c:v>
                </c:pt>
                <c:pt idx="1493">
                  <c:v>1.0920000000000031E-3</c:v>
                </c:pt>
                <c:pt idx="1494">
                  <c:v>2.1840000000000065E-4</c:v>
                </c:pt>
                <c:pt idx="1495">
                  <c:v>5.4600000000000117E-3</c:v>
                </c:pt>
                <c:pt idx="1496">
                  <c:v>7.2800000000000295E-4</c:v>
                </c:pt>
                <c:pt idx="1497">
                  <c:v>4.0040000000000023E-3</c:v>
                </c:pt>
                <c:pt idx="1498">
                  <c:v>1.6744000000000037E-2</c:v>
                </c:pt>
                <c:pt idx="1499">
                  <c:v>9.8280000000000207E-3</c:v>
                </c:pt>
                <c:pt idx="1500">
                  <c:v>3.6400000000000087E-3</c:v>
                </c:pt>
                <c:pt idx="1501">
                  <c:v>2.9120000000000005E-3</c:v>
                </c:pt>
                <c:pt idx="1502">
                  <c:v>2.1840000000000054E-3</c:v>
                </c:pt>
                <c:pt idx="1503">
                  <c:v>4.0040000000000006E-2</c:v>
                </c:pt>
                <c:pt idx="1504">
                  <c:v>1.4196000000000002E-2</c:v>
                </c:pt>
                <c:pt idx="1505">
                  <c:v>7.2800000000000234E-3</c:v>
                </c:pt>
                <c:pt idx="1506">
                  <c:v>5.4600000000000117E-3</c:v>
                </c:pt>
                <c:pt idx="1507">
                  <c:v>5.4600000000000117E-3</c:v>
                </c:pt>
                <c:pt idx="1508">
                  <c:v>1.4560000000000026E-3</c:v>
                </c:pt>
                <c:pt idx="1509">
                  <c:v>9.1000000000000004E-3</c:v>
                </c:pt>
                <c:pt idx="1510">
                  <c:v>5.8240000000000011E-3</c:v>
                </c:pt>
                <c:pt idx="1511">
                  <c:v>1.0920000000000031E-3</c:v>
                </c:pt>
                <c:pt idx="1512">
                  <c:v>1.0920000000000031E-3</c:v>
                </c:pt>
                <c:pt idx="1513">
                  <c:v>1.0920000000000031E-3</c:v>
                </c:pt>
                <c:pt idx="1514">
                  <c:v>2.4024000000000004E-2</c:v>
                </c:pt>
                <c:pt idx="1515">
                  <c:v>1.5652000000000003E-2</c:v>
                </c:pt>
                <c:pt idx="1516">
                  <c:v>1.0920000000000031E-3</c:v>
                </c:pt>
                <c:pt idx="1517">
                  <c:v>7.2800000000000374E-5</c:v>
                </c:pt>
                <c:pt idx="1518">
                  <c:v>7.2800000000000374E-5</c:v>
                </c:pt>
                <c:pt idx="1519">
                  <c:v>2.1476000000000012E-2</c:v>
                </c:pt>
                <c:pt idx="1520">
                  <c:v>2.5116000000000003E-2</c:v>
                </c:pt>
                <c:pt idx="1521">
                  <c:v>7.2800000000000374E-5</c:v>
                </c:pt>
                <c:pt idx="1522">
                  <c:v>2.9120000000000005E-3</c:v>
                </c:pt>
                <c:pt idx="1523">
                  <c:v>1.8200000000000046E-3</c:v>
                </c:pt>
                <c:pt idx="1524">
                  <c:v>3.2760000000000011E-3</c:v>
                </c:pt>
                <c:pt idx="1552">
                  <c:v>3.2396000000000048E-3</c:v>
                </c:pt>
                <c:pt idx="1553">
                  <c:v>1.6744000000000037E-2</c:v>
                </c:pt>
                <c:pt idx="1554">
                  <c:v>9.1000000000000065E-4</c:v>
                </c:pt>
                <c:pt idx="1555">
                  <c:v>2.2932000000000011E-2</c:v>
                </c:pt>
                <c:pt idx="1556">
                  <c:v>2.2932000000000052E-3</c:v>
                </c:pt>
                <c:pt idx="1557">
                  <c:v>2.1476000000000012E-3</c:v>
                </c:pt>
                <c:pt idx="1558">
                  <c:v>4.0040000000000023E-3</c:v>
                </c:pt>
                <c:pt idx="1559">
                  <c:v>1.638000000000004E-2</c:v>
                </c:pt>
                <c:pt idx="1560">
                  <c:v>1.4196000000000002E-2</c:v>
                </c:pt>
                <c:pt idx="1561">
                  <c:v>1.8564000000000021E-2</c:v>
                </c:pt>
                <c:pt idx="1562">
                  <c:v>1.0920000000000023E-2</c:v>
                </c:pt>
                <c:pt idx="1563">
                  <c:v>9.1000000000000004E-3</c:v>
                </c:pt>
                <c:pt idx="1564">
                  <c:v>7.2800000000000031E-2</c:v>
                </c:pt>
                <c:pt idx="1565">
                  <c:v>6.1880000000000004E-2</c:v>
                </c:pt>
                <c:pt idx="1566">
                  <c:v>4.0040000000000006E-2</c:v>
                </c:pt>
                <c:pt idx="1567">
                  <c:v>1.1648000000000021E-2</c:v>
                </c:pt>
                <c:pt idx="1568">
                  <c:v>3.6400000000000016E-2</c:v>
                </c:pt>
                <c:pt idx="1569">
                  <c:v>5.0960000000000024E-3</c:v>
                </c:pt>
                <c:pt idx="1570">
                  <c:v>8.7360000000000042E-3</c:v>
                </c:pt>
                <c:pt idx="1571">
                  <c:v>2.8392000000000009E-3</c:v>
                </c:pt>
                <c:pt idx="1572">
                  <c:v>6.9160000000000124E-2</c:v>
                </c:pt>
                <c:pt idx="1573">
                  <c:v>3.6400000000000087E-3</c:v>
                </c:pt>
                <c:pt idx="1574">
                  <c:v>2.3296000000000002E-3</c:v>
                </c:pt>
                <c:pt idx="1575">
                  <c:v>1.3468000000000026E-3</c:v>
                </c:pt>
                <c:pt idx="1576">
                  <c:v>2.4388000000000009E-3</c:v>
                </c:pt>
                <c:pt idx="1577">
                  <c:v>5.0960000000000024E-3</c:v>
                </c:pt>
                <c:pt idx="1578">
                  <c:v>1.2740000000000021E-3</c:v>
                </c:pt>
                <c:pt idx="1579">
                  <c:v>1.5652000000000003E-2</c:v>
                </c:pt>
                <c:pt idx="1580">
                  <c:v>0.13104000000000021</c:v>
                </c:pt>
                <c:pt idx="1581">
                  <c:v>1.8928000000000021E-2</c:v>
                </c:pt>
                <c:pt idx="1582">
                  <c:v>4.3680000000000012E-3</c:v>
                </c:pt>
                <c:pt idx="1583">
                  <c:v>5.0959999999999998E-2</c:v>
                </c:pt>
                <c:pt idx="1584">
                  <c:v>7.6440000000000024E-3</c:v>
                </c:pt>
                <c:pt idx="1592">
                  <c:v>1.6016000000000001E-3</c:v>
                </c:pt>
                <c:pt idx="1593">
                  <c:v>5.8239999999999986E-2</c:v>
                </c:pt>
                <c:pt idx="1594">
                  <c:v>1.7472000000000005E-2</c:v>
                </c:pt>
                <c:pt idx="1595">
                  <c:v>1.8200000000000046E-3</c:v>
                </c:pt>
                <c:pt idx="1596">
                  <c:v>4.7320000000000096E-3</c:v>
                </c:pt>
                <c:pt idx="1597">
                  <c:v>4.7320000000000022E-2</c:v>
                </c:pt>
                <c:pt idx="1598">
                  <c:v>1.3468000000000001E-2</c:v>
                </c:pt>
                <c:pt idx="1599">
                  <c:v>0.10192000000000002</c:v>
                </c:pt>
                <c:pt idx="1600">
                  <c:v>5.1324000000000002E-2</c:v>
                </c:pt>
                <c:pt idx="1601">
                  <c:v>1.6744000000000037E-2</c:v>
                </c:pt>
                <c:pt idx="1602">
                  <c:v>6.9160000000000124E-2</c:v>
                </c:pt>
                <c:pt idx="1603">
                  <c:v>2.9848000000000006E-2</c:v>
                </c:pt>
                <c:pt idx="1604">
                  <c:v>0.47320000000000001</c:v>
                </c:pt>
                <c:pt idx="1605">
                  <c:v>9.3912000000000023E-2</c:v>
                </c:pt>
                <c:pt idx="1606">
                  <c:v>0.12740000000000001</c:v>
                </c:pt>
                <c:pt idx="1607">
                  <c:v>5.0959999999999998E-2</c:v>
                </c:pt>
                <c:pt idx="1608">
                  <c:v>9.4640000000000044E-2</c:v>
                </c:pt>
                <c:pt idx="1613">
                  <c:v>1.1648000000000036E-3</c:v>
                </c:pt>
                <c:pt idx="1614">
                  <c:v>8.0080000000000027E-4</c:v>
                </c:pt>
                <c:pt idx="1615">
                  <c:v>2.4752000000000008E-3</c:v>
                </c:pt>
                <c:pt idx="1616">
                  <c:v>4.0040000000000023E-3</c:v>
                </c:pt>
                <c:pt idx="1617">
                  <c:v>5.0960000000000024E-3</c:v>
                </c:pt>
                <c:pt idx="1618">
                  <c:v>6.9160000000000272E-3</c:v>
                </c:pt>
                <c:pt idx="1619">
                  <c:v>8.0080000000000047E-3</c:v>
                </c:pt>
                <c:pt idx="1620">
                  <c:v>7.2800000000000234E-3</c:v>
                </c:pt>
                <c:pt idx="1621">
                  <c:v>5.8240000000000011E-3</c:v>
                </c:pt>
                <c:pt idx="1622">
                  <c:v>1.6016000000000001E-3</c:v>
                </c:pt>
                <c:pt idx="1623">
                  <c:v>5.8240000000000017E-4</c:v>
                </c:pt>
                <c:pt idx="1624">
                  <c:v>3.2032000000000098E-3</c:v>
                </c:pt>
                <c:pt idx="1625">
                  <c:v>2.2932000000000052E-3</c:v>
                </c:pt>
                <c:pt idx="1626">
                  <c:v>3.0940000000000052E-3</c:v>
                </c:pt>
                <c:pt idx="1627">
                  <c:v>4.0040000000000023E-3</c:v>
                </c:pt>
                <c:pt idx="1629">
                  <c:v>9.4640000000000044E-2</c:v>
                </c:pt>
                <c:pt idx="1630">
                  <c:v>1.4560000000000003E-2</c:v>
                </c:pt>
                <c:pt idx="1631">
                  <c:v>2.1840000000000012E-2</c:v>
                </c:pt>
                <c:pt idx="1632">
                  <c:v>3.2760000000000004E-2</c:v>
                </c:pt>
                <c:pt idx="1633">
                  <c:v>2.1840000000000012E-2</c:v>
                </c:pt>
                <c:pt idx="1634">
                  <c:v>1.4560000000000003E-2</c:v>
                </c:pt>
                <c:pt idx="1635">
                  <c:v>1.4560000000000003E-2</c:v>
                </c:pt>
                <c:pt idx="1636">
                  <c:v>1.8200000000000036E-2</c:v>
                </c:pt>
                <c:pt idx="1637">
                  <c:v>3.6400000000000016E-2</c:v>
                </c:pt>
                <c:pt idx="1638">
                  <c:v>3.6400000000000087E-3</c:v>
                </c:pt>
                <c:pt idx="1639">
                  <c:v>2.1840000000000012E-2</c:v>
                </c:pt>
                <c:pt idx="1640">
                  <c:v>2.5480000000000006E-2</c:v>
                </c:pt>
                <c:pt idx="1641">
                  <c:v>1.4560000000000044E-5</c:v>
                </c:pt>
                <c:pt idx="1642">
                  <c:v>2.5480000000000203E-5</c:v>
                </c:pt>
                <c:pt idx="1644">
                  <c:v>2.9120000000000004E-2</c:v>
                </c:pt>
                <c:pt idx="1645">
                  <c:v>2.1840000000000218E-5</c:v>
                </c:pt>
                <c:pt idx="1646">
                  <c:v>3.6400000000000241E-5</c:v>
                </c:pt>
                <c:pt idx="1647">
                  <c:v>5.8239999999999986E-2</c:v>
                </c:pt>
                <c:pt idx="1648">
                  <c:v>3.6400000000000087E-3</c:v>
                </c:pt>
                <c:pt idx="1649">
                  <c:v>2.1840000000000012E-2</c:v>
                </c:pt>
                <c:pt idx="1650">
                  <c:v>2.1840000000000054E-3</c:v>
                </c:pt>
                <c:pt idx="1651">
                  <c:v>7.2800000000000234E-3</c:v>
                </c:pt>
                <c:pt idx="1652">
                  <c:v>7.2800000000000234E-3</c:v>
                </c:pt>
                <c:pt idx="1653">
                  <c:v>4.0040000000000006E-2</c:v>
                </c:pt>
                <c:pt idx="1697">
                  <c:v>4.7320000000000022E-2</c:v>
                </c:pt>
                <c:pt idx="1698">
                  <c:v>4.8776000000000014E-2</c:v>
                </c:pt>
                <c:pt idx="1699">
                  <c:v>7.352800000000001E-2</c:v>
                </c:pt>
                <c:pt idx="1700">
                  <c:v>2.3660000000000004E-2</c:v>
                </c:pt>
                <c:pt idx="1701">
                  <c:v>2.5989600000000005E-2</c:v>
                </c:pt>
                <c:pt idx="1702">
                  <c:v>2.7300000000000012E-2</c:v>
                </c:pt>
                <c:pt idx="1703">
                  <c:v>2.1330400000000006E-2</c:v>
                </c:pt>
                <c:pt idx="1704">
                  <c:v>3.8948000000000003E-2</c:v>
                </c:pt>
                <c:pt idx="1705">
                  <c:v>2.4460800000000005E-2</c:v>
                </c:pt>
                <c:pt idx="1706">
                  <c:v>4.2588000000000022E-2</c:v>
                </c:pt>
                <c:pt idx="1707">
                  <c:v>5.4964000000000034E-2</c:v>
                </c:pt>
                <c:pt idx="1708">
                  <c:v>4.4044000000000014E-2</c:v>
                </c:pt>
                <c:pt idx="1709">
                  <c:v>3.1049200000000068E-2</c:v>
                </c:pt>
                <c:pt idx="1710">
                  <c:v>2.8464800000000005E-2</c:v>
                </c:pt>
                <c:pt idx="1711">
                  <c:v>4.4044000000000014E-2</c:v>
                </c:pt>
                <c:pt idx="1712">
                  <c:v>6.5884000000000012E-2</c:v>
                </c:pt>
                <c:pt idx="1713">
                  <c:v>2.0347600000000011E-2</c:v>
                </c:pt>
                <c:pt idx="1714">
                  <c:v>2.1112000000000005E-4</c:v>
                </c:pt>
                <c:pt idx="1720">
                  <c:v>0.24133200000000021</c:v>
                </c:pt>
                <c:pt idx="1721">
                  <c:v>7.9716000000000356E-2</c:v>
                </c:pt>
                <c:pt idx="1722">
                  <c:v>0.44044</c:v>
                </c:pt>
                <c:pt idx="1723">
                  <c:v>0.30830800000000091</c:v>
                </c:pt>
                <c:pt idx="1724">
                  <c:v>0.129584</c:v>
                </c:pt>
                <c:pt idx="1725">
                  <c:v>6.3336000000000114E-2</c:v>
                </c:pt>
                <c:pt idx="1726">
                  <c:v>0.48412000000000038</c:v>
                </c:pt>
                <c:pt idx="1727">
                  <c:v>0.14414400000000024</c:v>
                </c:pt>
                <c:pt idx="1728">
                  <c:v>0.21621600000000049</c:v>
                </c:pt>
                <c:pt idx="1729">
                  <c:v>0.10119200000000017</c:v>
                </c:pt>
                <c:pt idx="1730">
                  <c:v>0.22495200000000001</c:v>
                </c:pt>
                <c:pt idx="1731">
                  <c:v>0.17108000000000001</c:v>
                </c:pt>
                <c:pt idx="1732">
                  <c:v>8.0080000000000047E-3</c:v>
                </c:pt>
                <c:pt idx="1733">
                  <c:v>4.6956000000000012E-2</c:v>
                </c:pt>
                <c:pt idx="1734">
                  <c:v>0.14050400000000021</c:v>
                </c:pt>
                <c:pt idx="1735">
                  <c:v>0.10301200000000002</c:v>
                </c:pt>
                <c:pt idx="1738">
                  <c:v>1.0920000000000023E-2</c:v>
                </c:pt>
                <c:pt idx="1739">
                  <c:v>1.2376000000000002E-2</c:v>
                </c:pt>
                <c:pt idx="1740">
                  <c:v>1.9292000000000021E-2</c:v>
                </c:pt>
                <c:pt idx="1741">
                  <c:v>2.2932000000000011E-2</c:v>
                </c:pt>
                <c:pt idx="1742">
                  <c:v>7.6440000000000024E-3</c:v>
                </c:pt>
                <c:pt idx="1743">
                  <c:v>2.6936000000000012E-2</c:v>
                </c:pt>
                <c:pt idx="1744">
                  <c:v>1.1284000000000021E-2</c:v>
                </c:pt>
                <c:pt idx="1745">
                  <c:v>1.1284000000000021E-2</c:v>
                </c:pt>
                <c:pt idx="1746">
                  <c:v>3.7856000000000042E-2</c:v>
                </c:pt>
                <c:pt idx="1747">
                  <c:v>1.1648000000000021E-2</c:v>
                </c:pt>
                <c:pt idx="1748">
                  <c:v>9.4640000000000227E-3</c:v>
                </c:pt>
                <c:pt idx="1749">
                  <c:v>2.2204000000000012E-2</c:v>
                </c:pt>
                <c:pt idx="1750">
                  <c:v>2.5480000000000012E-3</c:v>
                </c:pt>
                <c:pt idx="1751">
                  <c:v>1.6016000000000002E-2</c:v>
                </c:pt>
                <c:pt idx="1752">
                  <c:v>0.12303200000000016</c:v>
                </c:pt>
                <c:pt idx="1753">
                  <c:v>1.6744000000000037E-2</c:v>
                </c:pt>
                <c:pt idx="1756">
                  <c:v>1.1284000000000021E-2</c:v>
                </c:pt>
                <c:pt idx="1757">
                  <c:v>3.8948000000000003E-2</c:v>
                </c:pt>
                <c:pt idx="1758">
                  <c:v>1.8200000000000036E-2</c:v>
                </c:pt>
                <c:pt idx="1759">
                  <c:v>2.2204000000000012E-2</c:v>
                </c:pt>
                <c:pt idx="1760">
                  <c:v>9.1000000000000025E-2</c:v>
                </c:pt>
                <c:pt idx="1761">
                  <c:v>3.1668000000000002E-2</c:v>
                </c:pt>
                <c:pt idx="1762">
                  <c:v>3.1304000000000005E-2</c:v>
                </c:pt>
                <c:pt idx="1763">
                  <c:v>2.5844000000000002E-2</c:v>
                </c:pt>
                <c:pt idx="1764">
                  <c:v>1.0920000000000031E-3</c:v>
                </c:pt>
                <c:pt idx="1765">
                  <c:v>2.9120000000000005E-3</c:v>
                </c:pt>
                <c:pt idx="1766">
                  <c:v>1.0920000000000031E-3</c:v>
                </c:pt>
                <c:pt idx="1767">
                  <c:v>1.0920000000000031E-3</c:v>
                </c:pt>
                <c:pt idx="1768">
                  <c:v>2.6936000000000012E-2</c:v>
                </c:pt>
                <c:pt idx="1769">
                  <c:v>9.3548000000000228E-2</c:v>
                </c:pt>
                <c:pt idx="1770">
                  <c:v>1.6016000000000002E-2</c:v>
                </c:pt>
                <c:pt idx="1771">
                  <c:v>1.3832000000000007E-2</c:v>
                </c:pt>
                <c:pt idx="1772">
                  <c:v>5.0960000000000024E-3</c:v>
                </c:pt>
                <c:pt idx="1773">
                  <c:v>1.0920000000000031E-3</c:v>
                </c:pt>
                <c:pt idx="1774">
                  <c:v>1.8564000000000021E-2</c:v>
                </c:pt>
                <c:pt idx="1775">
                  <c:v>1.4196000000000002E-2</c:v>
                </c:pt>
                <c:pt idx="1776">
                  <c:v>5.4600000000000117E-3</c:v>
                </c:pt>
                <c:pt idx="1777">
                  <c:v>1.2376000000000002E-2</c:v>
                </c:pt>
                <c:pt idx="1778">
                  <c:v>5.4600000000000117E-3</c:v>
                </c:pt>
                <c:pt idx="1779">
                  <c:v>1.2376000000000002E-2</c:v>
                </c:pt>
                <c:pt idx="1780">
                  <c:v>2.4752000000000003E-2</c:v>
                </c:pt>
                <c:pt idx="1781">
                  <c:v>2.9848000000000006E-2</c:v>
                </c:pt>
                <c:pt idx="1782">
                  <c:v>1.5652000000000003E-2</c:v>
                </c:pt>
                <c:pt idx="1783">
                  <c:v>4.8776000000000014E-2</c:v>
                </c:pt>
                <c:pt idx="1784">
                  <c:v>0.10192000000000002</c:v>
                </c:pt>
                <c:pt idx="1785">
                  <c:v>0.11284</c:v>
                </c:pt>
                <c:pt idx="1786">
                  <c:v>3.2032000000000012E-2</c:v>
                </c:pt>
                <c:pt idx="1787">
                  <c:v>8.0080000000000012E-2</c:v>
                </c:pt>
                <c:pt idx="1788">
                  <c:v>8.7360000000000021E-2</c:v>
                </c:pt>
                <c:pt idx="1789">
                  <c:v>7.6440000000000008E-2</c:v>
                </c:pt>
                <c:pt idx="1790">
                  <c:v>2.1840000000000012E-2</c:v>
                </c:pt>
                <c:pt idx="1791">
                  <c:v>2.8392000000000004E-2</c:v>
                </c:pt>
                <c:pt idx="1792">
                  <c:v>1.8200000000000036E-2</c:v>
                </c:pt>
                <c:pt idx="1793">
                  <c:v>1.8564000000000021E-2</c:v>
                </c:pt>
                <c:pt idx="1794">
                  <c:v>4.0040000000000006E-2</c:v>
                </c:pt>
                <c:pt idx="1795">
                  <c:v>2.1476000000000012E-2</c:v>
                </c:pt>
                <c:pt idx="1796">
                  <c:v>4.7320000000000022E-2</c:v>
                </c:pt>
                <c:pt idx="1797">
                  <c:v>2.5116000000000003E-2</c:v>
                </c:pt>
                <c:pt idx="1798">
                  <c:v>1.7472000000000005E-2</c:v>
                </c:pt>
                <c:pt idx="1799">
                  <c:v>5.4600000000000117E-3</c:v>
                </c:pt>
                <c:pt idx="1800">
                  <c:v>1.4924000000000003E-2</c:v>
                </c:pt>
                <c:pt idx="1801">
                  <c:v>7.2800000000000234E-3</c:v>
                </c:pt>
                <c:pt idx="1802">
                  <c:v>7.2800000000000234E-3</c:v>
                </c:pt>
                <c:pt idx="1803">
                  <c:v>1.7836000000000001E-2</c:v>
                </c:pt>
                <c:pt idx="1813">
                  <c:v>2.1840000000000054E-3</c:v>
                </c:pt>
                <c:pt idx="1814">
                  <c:v>1.8200000000000046E-3</c:v>
                </c:pt>
                <c:pt idx="1815">
                  <c:v>3.2032000000000012E-2</c:v>
                </c:pt>
                <c:pt idx="1816">
                  <c:v>9.1000000000000004E-3</c:v>
                </c:pt>
                <c:pt idx="1817">
                  <c:v>7.2800000000000234E-3</c:v>
                </c:pt>
                <c:pt idx="1818">
                  <c:v>4.7320000000000096E-3</c:v>
                </c:pt>
                <c:pt idx="1819">
                  <c:v>2.1840000000000012E-2</c:v>
                </c:pt>
                <c:pt idx="1820">
                  <c:v>3.2760000000000011E-3</c:v>
                </c:pt>
                <c:pt idx="1821">
                  <c:v>8.3720000000000461E-3</c:v>
                </c:pt>
                <c:pt idx="1822">
                  <c:v>2.8392000000000004E-2</c:v>
                </c:pt>
                <c:pt idx="1823">
                  <c:v>1.2740000000000003E-2</c:v>
                </c:pt>
                <c:pt idx="1824">
                  <c:v>1.0920000000000023E-2</c:v>
                </c:pt>
                <c:pt idx="1825">
                  <c:v>1.4924000000000003E-2</c:v>
                </c:pt>
                <c:pt idx="1826">
                  <c:v>2.0748000000000006E-2</c:v>
                </c:pt>
                <c:pt idx="1827">
                  <c:v>2.2204000000000012E-2</c:v>
                </c:pt>
                <c:pt idx="1828">
                  <c:v>9.8280000000000207E-3</c:v>
                </c:pt>
                <c:pt idx="1829">
                  <c:v>1.2740000000000003E-2</c:v>
                </c:pt>
                <c:pt idx="1830">
                  <c:v>2.5480000000000012E-3</c:v>
                </c:pt>
                <c:pt idx="1831">
                  <c:v>2.5116000000000003E-2</c:v>
                </c:pt>
                <c:pt idx="1832">
                  <c:v>8.7360000000000042E-3</c:v>
                </c:pt>
                <c:pt idx="1833">
                  <c:v>1.0192E-2</c:v>
                </c:pt>
                <c:pt idx="1834">
                  <c:v>9.1000000000000004E-3</c:v>
                </c:pt>
                <c:pt idx="1835">
                  <c:v>2.9848000000000006E-2</c:v>
                </c:pt>
                <c:pt idx="1842">
                  <c:v>0.100828</c:v>
                </c:pt>
                <c:pt idx="1843">
                  <c:v>0.10665200000000002</c:v>
                </c:pt>
                <c:pt idx="1844">
                  <c:v>0.112112</c:v>
                </c:pt>
                <c:pt idx="1845">
                  <c:v>7.3892000000000124E-2</c:v>
                </c:pt>
                <c:pt idx="1846">
                  <c:v>0.144872</c:v>
                </c:pt>
                <c:pt idx="1847">
                  <c:v>0.10228400000000012</c:v>
                </c:pt>
                <c:pt idx="1848">
                  <c:v>9.9008000000000207E-2</c:v>
                </c:pt>
                <c:pt idx="1849">
                  <c:v>0.10192000000000002</c:v>
                </c:pt>
                <c:pt idx="1850">
                  <c:v>7.2072000000000094E-2</c:v>
                </c:pt>
                <c:pt idx="1851">
                  <c:v>4.4772000000000228E-2</c:v>
                </c:pt>
                <c:pt idx="1852">
                  <c:v>9.9372000000000016E-2</c:v>
                </c:pt>
                <c:pt idx="1853">
                  <c:v>1.8200000000000036E-2</c:v>
                </c:pt>
                <c:pt idx="1856">
                  <c:v>5.1324000000000002E-2</c:v>
                </c:pt>
                <c:pt idx="1857">
                  <c:v>6.370000000000002E-2</c:v>
                </c:pt>
                <c:pt idx="1858">
                  <c:v>3.8220000000000004E-2</c:v>
                </c:pt>
                <c:pt idx="1859">
                  <c:v>2.3296000000000001E-2</c:v>
                </c:pt>
                <c:pt idx="1860">
                  <c:v>2.5844000000000002E-2</c:v>
                </c:pt>
                <c:pt idx="1861">
                  <c:v>2.2932000000000011E-2</c:v>
                </c:pt>
                <c:pt idx="1862">
                  <c:v>6.4792000000000335E-2</c:v>
                </c:pt>
                <c:pt idx="1863">
                  <c:v>7.2072000000000094E-2</c:v>
                </c:pt>
                <c:pt idx="1865">
                  <c:v>8.0080000000000047E-3</c:v>
                </c:pt>
                <c:pt idx="1866">
                  <c:v>1.8200000000000046E-3</c:v>
                </c:pt>
                <c:pt idx="1869">
                  <c:v>4.7320000000000096E-3</c:v>
                </c:pt>
                <c:pt idx="1870">
                  <c:v>5.8240000000000011E-3</c:v>
                </c:pt>
                <c:pt idx="1871">
                  <c:v>1.0920000000000031E-3</c:v>
                </c:pt>
                <c:pt idx="1872">
                  <c:v>7.2800000000000295E-4</c:v>
                </c:pt>
                <c:pt idx="1883">
                  <c:v>0.12740000000000001</c:v>
                </c:pt>
                <c:pt idx="1884">
                  <c:v>4.5500000000000013E-2</c:v>
                </c:pt>
                <c:pt idx="1885">
                  <c:v>6.7340000000000011E-2</c:v>
                </c:pt>
                <c:pt idx="1886">
                  <c:v>0.14014000000000001</c:v>
                </c:pt>
                <c:pt idx="1887">
                  <c:v>9.5368000000000008E-2</c:v>
                </c:pt>
                <c:pt idx="1888">
                  <c:v>7.0980000000000001E-2</c:v>
                </c:pt>
                <c:pt idx="1889">
                  <c:v>5.8239999999999986E-2</c:v>
                </c:pt>
                <c:pt idx="1890">
                  <c:v>0.44772000000000001</c:v>
                </c:pt>
                <c:pt idx="1891">
                  <c:v>4.5864000000000023E-2</c:v>
                </c:pt>
                <c:pt idx="1892">
                  <c:v>8.9180000000000023E-2</c:v>
                </c:pt>
                <c:pt idx="1893">
                  <c:v>5.2052000000000133E-2</c:v>
                </c:pt>
                <c:pt idx="1894">
                  <c:v>6.1880000000000004E-2</c:v>
                </c:pt>
                <c:pt idx="1895">
                  <c:v>4.368000000000001E-2</c:v>
                </c:pt>
                <c:pt idx="1896">
                  <c:v>4.368000000000001E-2</c:v>
                </c:pt>
                <c:pt idx="1897">
                  <c:v>8.7360000000000021E-2</c:v>
                </c:pt>
                <c:pt idx="1898">
                  <c:v>5.8239999999999986E-2</c:v>
                </c:pt>
                <c:pt idx="1899">
                  <c:v>8.3720000000000461E-3</c:v>
                </c:pt>
                <c:pt idx="1900">
                  <c:v>5.9696000000000221E-2</c:v>
                </c:pt>
                <c:pt idx="1901">
                  <c:v>1.8200000000000036E-2</c:v>
                </c:pt>
                <c:pt idx="1902">
                  <c:v>4.0040000000000023E-3</c:v>
                </c:pt>
                <c:pt idx="1903">
                  <c:v>5.7876000000000134E-3</c:v>
                </c:pt>
                <c:pt idx="1904">
                  <c:v>3.458E-2</c:v>
                </c:pt>
                <c:pt idx="1905">
                  <c:v>4.7684000000000004E-2</c:v>
                </c:pt>
                <c:pt idx="1906">
                  <c:v>1.8200000000000046E-3</c:v>
                </c:pt>
                <c:pt idx="1907">
                  <c:v>0.48412000000000038</c:v>
                </c:pt>
                <c:pt idx="1908">
                  <c:v>6.1880000000000034E-3</c:v>
                </c:pt>
                <c:pt idx="1909">
                  <c:v>1.0192E-2</c:v>
                </c:pt>
                <c:pt idx="1910">
                  <c:v>1.0920000000000031E-3</c:v>
                </c:pt>
                <c:pt idx="1911">
                  <c:v>6.5520000000000014E-3</c:v>
                </c:pt>
                <c:pt idx="1912">
                  <c:v>8.0080000000000047E-3</c:v>
                </c:pt>
                <c:pt idx="1913">
                  <c:v>9.8280000000000207E-3</c:v>
                </c:pt>
                <c:pt idx="1914">
                  <c:v>3.6400000000000241E-5</c:v>
                </c:pt>
                <c:pt idx="1915">
                  <c:v>1.3468000000000001E-2</c:v>
                </c:pt>
                <c:pt idx="1916">
                  <c:v>8.0080000000000047E-3</c:v>
                </c:pt>
                <c:pt idx="1917">
                  <c:v>2.7664000000000011E-2</c:v>
                </c:pt>
                <c:pt idx="1918">
                  <c:v>4.0040000000000006E-2</c:v>
                </c:pt>
                <c:pt idx="1919">
                  <c:v>1.2812800000000003E-2</c:v>
                </c:pt>
                <c:pt idx="1920">
                  <c:v>4.5864000000000023E-2</c:v>
                </c:pt>
                <c:pt idx="1921">
                  <c:v>2.4024000000000003E-3</c:v>
                </c:pt>
                <c:pt idx="1922">
                  <c:v>0.33269600000000032</c:v>
                </c:pt>
                <c:pt idx="1923">
                  <c:v>1.5288000000000003E-2</c:v>
                </c:pt>
                <c:pt idx="1924">
                  <c:v>5.8240000000000011E-3</c:v>
                </c:pt>
                <c:pt idx="1925">
                  <c:v>5.9332000000000294E-2</c:v>
                </c:pt>
                <c:pt idx="1926">
                  <c:v>4.1860000000000014E-3</c:v>
                </c:pt>
                <c:pt idx="1927">
                  <c:v>2.0384000000000003E-2</c:v>
                </c:pt>
                <c:pt idx="1928">
                  <c:v>1.3468000000000001E-2</c:v>
                </c:pt>
                <c:pt idx="1929">
                  <c:v>2.6572000000000012E-2</c:v>
                </c:pt>
                <c:pt idx="1930">
                  <c:v>2.6572000000000012E-2</c:v>
                </c:pt>
                <c:pt idx="1931">
                  <c:v>4.0040000000000023E-3</c:v>
                </c:pt>
                <c:pt idx="1932">
                  <c:v>7.6440000000000024E-3</c:v>
                </c:pt>
                <c:pt idx="1933">
                  <c:v>7.2800000000000234E-3</c:v>
                </c:pt>
                <c:pt idx="1934">
                  <c:v>3.2760000000000011E-3</c:v>
                </c:pt>
                <c:pt idx="1935">
                  <c:v>1.2376000000000002E-2</c:v>
                </c:pt>
                <c:pt idx="1936">
                  <c:v>6.5520000000000014E-3</c:v>
                </c:pt>
                <c:pt idx="1937">
                  <c:v>6.9160000000000272E-3</c:v>
                </c:pt>
                <c:pt idx="1938">
                  <c:v>8.5176000000000043E-2</c:v>
                </c:pt>
                <c:pt idx="1939">
                  <c:v>3.7128000000000008E-2</c:v>
                </c:pt>
                <c:pt idx="1940">
                  <c:v>2.2568000000000008E-2</c:v>
                </c:pt>
                <c:pt idx="1941">
                  <c:v>8.7360000000000042E-3</c:v>
                </c:pt>
                <c:pt idx="1942">
                  <c:v>7.8260000000000024E-2</c:v>
                </c:pt>
                <c:pt idx="1943">
                  <c:v>3.4216000000000012E-3</c:v>
                </c:pt>
                <c:pt idx="1944">
                  <c:v>0.45500000000000002</c:v>
                </c:pt>
                <c:pt idx="1945">
                  <c:v>0.81535999999999997</c:v>
                </c:pt>
                <c:pt idx="1946">
                  <c:v>2.6572000000000012E-2</c:v>
                </c:pt>
                <c:pt idx="1947">
                  <c:v>2.5116000000000003E-2</c:v>
                </c:pt>
                <c:pt idx="1948">
                  <c:v>6.9160000000000272E-3</c:v>
                </c:pt>
                <c:pt idx="1949">
                  <c:v>5.0960000000000024E-3</c:v>
                </c:pt>
                <c:pt idx="1951">
                  <c:v>8.9180000000000006E-3</c:v>
                </c:pt>
                <c:pt idx="1952">
                  <c:v>5.6420000000000012E-3</c:v>
                </c:pt>
                <c:pt idx="1953">
                  <c:v>2.9556800000000005E-2</c:v>
                </c:pt>
                <c:pt idx="1954">
                  <c:v>9.8280000000000207E-3</c:v>
                </c:pt>
                <c:pt idx="1955">
                  <c:v>1.4560000000000003E-2</c:v>
                </c:pt>
                <c:pt idx="1956">
                  <c:v>4.2952000000000032E-2</c:v>
                </c:pt>
                <c:pt idx="1957">
                  <c:v>2.0456800000000011E-2</c:v>
                </c:pt>
                <c:pt idx="1958">
                  <c:v>7.389200000000028E-3</c:v>
                </c:pt>
                <c:pt idx="1959">
                  <c:v>1.0920000000000023E-2</c:v>
                </c:pt>
                <c:pt idx="1960">
                  <c:v>6.5520000000000014E-3</c:v>
                </c:pt>
                <c:pt idx="1961">
                  <c:v>0.10556000000000015</c:v>
                </c:pt>
                <c:pt idx="1962">
                  <c:v>8.7360000000000042E-3</c:v>
                </c:pt>
                <c:pt idx="1963">
                  <c:v>3.7856000000000042E-2</c:v>
                </c:pt>
                <c:pt idx="1964">
                  <c:v>2.9120000000000004E-2</c:v>
                </c:pt>
                <c:pt idx="1965">
                  <c:v>1.2012000000000002E-2</c:v>
                </c:pt>
                <c:pt idx="1966">
                  <c:v>5.0960000000000024E-3</c:v>
                </c:pt>
                <c:pt idx="1967">
                  <c:v>7.2800000000000295E-4</c:v>
                </c:pt>
                <c:pt idx="1968">
                  <c:v>2.1476000000000012E-2</c:v>
                </c:pt>
                <c:pt idx="1969">
                  <c:v>6.1880000000000034E-3</c:v>
                </c:pt>
                <c:pt idx="1970">
                  <c:v>2.5844000000000002E-2</c:v>
                </c:pt>
                <c:pt idx="1971">
                  <c:v>2.6572000000000012E-2</c:v>
                </c:pt>
                <c:pt idx="1972">
                  <c:v>8.5176000000000227E-3</c:v>
                </c:pt>
                <c:pt idx="1973">
                  <c:v>1.3468000000000001E-2</c:v>
                </c:pt>
                <c:pt idx="1974">
                  <c:v>2.8792400000000003E-2</c:v>
                </c:pt>
                <c:pt idx="1975">
                  <c:v>7.2800000000000234E-3</c:v>
                </c:pt>
                <c:pt idx="1976">
                  <c:v>2.1111999999999999E-2</c:v>
                </c:pt>
                <c:pt idx="1977">
                  <c:v>8.0080000000000047E-3</c:v>
                </c:pt>
                <c:pt idx="1978">
                  <c:v>2.8756000000000007E-3</c:v>
                </c:pt>
                <c:pt idx="1979">
                  <c:v>1.8200000000000036E-2</c:v>
                </c:pt>
                <c:pt idx="1980">
                  <c:v>1.6744000000000037E-2</c:v>
                </c:pt>
                <c:pt idx="1981">
                  <c:v>7.2800000000000234E-3</c:v>
                </c:pt>
                <c:pt idx="1982">
                  <c:v>9.4640000000000227E-3</c:v>
                </c:pt>
                <c:pt idx="1983">
                  <c:v>2.1476000000000012E-2</c:v>
                </c:pt>
                <c:pt idx="1984">
                  <c:v>4.8776000000000014E-2</c:v>
                </c:pt>
                <c:pt idx="1985">
                  <c:v>1.1284000000000021E-2</c:v>
                </c:pt>
                <c:pt idx="1986">
                  <c:v>8.6268000000000025E-2</c:v>
                </c:pt>
                <c:pt idx="1987">
                  <c:v>2.8392000000000004E-2</c:v>
                </c:pt>
                <c:pt idx="1988">
                  <c:v>2.1840000000000054E-3</c:v>
                </c:pt>
                <c:pt idx="1989">
                  <c:v>7.2800000000000234E-3</c:v>
                </c:pt>
                <c:pt idx="1990">
                  <c:v>1.8928000000000021E-2</c:v>
                </c:pt>
                <c:pt idx="1991">
                  <c:v>1.2012000000000002E-2</c:v>
                </c:pt>
                <c:pt idx="1992">
                  <c:v>1.2740000000000003E-2</c:v>
                </c:pt>
                <c:pt idx="1993">
                  <c:v>5.4600000000000117E-3</c:v>
                </c:pt>
                <c:pt idx="1994">
                  <c:v>1.2012000000000002E-2</c:v>
                </c:pt>
                <c:pt idx="1995">
                  <c:v>7.6440000000000024E-3</c:v>
                </c:pt>
                <c:pt idx="1996">
                  <c:v>8.3720000000000461E-3</c:v>
                </c:pt>
                <c:pt idx="1997">
                  <c:v>3.8220000000000004E-2</c:v>
                </c:pt>
                <c:pt idx="1998">
                  <c:v>2.1840000000000012E-2</c:v>
                </c:pt>
                <c:pt idx="1999">
                  <c:v>3.7128000000000008E-2</c:v>
                </c:pt>
                <c:pt idx="2000">
                  <c:v>8.7724000000000246E-2</c:v>
                </c:pt>
                <c:pt idx="2001">
                  <c:v>3.6400000000000087E-3</c:v>
                </c:pt>
                <c:pt idx="2002">
                  <c:v>1.4560000000000003E-2</c:v>
                </c:pt>
                <c:pt idx="2003">
                  <c:v>5.7147999999999997E-2</c:v>
                </c:pt>
                <c:pt idx="2004">
                  <c:v>1.4560000000000026E-3</c:v>
                </c:pt>
                <c:pt idx="2005">
                  <c:v>7.2800000000000234E-3</c:v>
                </c:pt>
                <c:pt idx="2006">
                  <c:v>1.5397200000000002E-2</c:v>
                </c:pt>
                <c:pt idx="2007">
                  <c:v>1.1102000000000027E-2</c:v>
                </c:pt>
                <c:pt idx="2008">
                  <c:v>1.3358800000000007E-2</c:v>
                </c:pt>
                <c:pt idx="2009">
                  <c:v>7.2800000000000234E-3</c:v>
                </c:pt>
                <c:pt idx="2010">
                  <c:v>1.2740000000000003E-2</c:v>
                </c:pt>
                <c:pt idx="2011">
                  <c:v>1.3104000000000024E-2</c:v>
                </c:pt>
                <c:pt idx="2012">
                  <c:v>1.8200000000000036E-2</c:v>
                </c:pt>
                <c:pt idx="2013">
                  <c:v>8.1536000000000247E-2</c:v>
                </c:pt>
                <c:pt idx="2014">
                  <c:v>2.948400000000001E-2</c:v>
                </c:pt>
                <c:pt idx="2015">
                  <c:v>1.5288000000000003E-2</c:v>
                </c:pt>
                <c:pt idx="2016">
                  <c:v>4.4044000000000014E-2</c:v>
                </c:pt>
                <c:pt idx="2017">
                  <c:v>2.2204000000000012E-2</c:v>
                </c:pt>
                <c:pt idx="2018">
                  <c:v>2.3296000000000001E-2</c:v>
                </c:pt>
                <c:pt idx="2019">
                  <c:v>1.0556000000000003E-2</c:v>
                </c:pt>
                <c:pt idx="2020">
                  <c:v>3.3670000000000005E-2</c:v>
                </c:pt>
                <c:pt idx="2021">
                  <c:v>5.7512000000000243E-2</c:v>
                </c:pt>
                <c:pt idx="2022">
                  <c:v>5.0959999999999998E-2</c:v>
                </c:pt>
                <c:pt idx="2023">
                  <c:v>3.7492000000000011E-2</c:v>
                </c:pt>
                <c:pt idx="2024">
                  <c:v>1.0920000000000023E-2</c:v>
                </c:pt>
                <c:pt idx="2025">
                  <c:v>4.9868000000000107E-2</c:v>
                </c:pt>
                <c:pt idx="2026">
                  <c:v>1.8564000000000044E-3</c:v>
                </c:pt>
                <c:pt idx="2027">
                  <c:v>1.3904800000000044E-2</c:v>
                </c:pt>
                <c:pt idx="2028">
                  <c:v>3.6400000000000087E-3</c:v>
                </c:pt>
                <c:pt idx="2029">
                  <c:v>8.0080000000000047E-3</c:v>
                </c:pt>
                <c:pt idx="2030">
                  <c:v>4.9140000000000034E-3</c:v>
                </c:pt>
                <c:pt idx="2031">
                  <c:v>1.5288000000000003E-2</c:v>
                </c:pt>
                <c:pt idx="2032">
                  <c:v>5.7147999999999997E-2</c:v>
                </c:pt>
                <c:pt idx="2033">
                  <c:v>1.3832000000000007E-2</c:v>
                </c:pt>
                <c:pt idx="2034">
                  <c:v>2.3660000000000004E-2</c:v>
                </c:pt>
                <c:pt idx="2035">
                  <c:v>3.6763999999999998E-2</c:v>
                </c:pt>
                <c:pt idx="2036">
                  <c:v>1.3468000000000026E-3</c:v>
                </c:pt>
                <c:pt idx="2037">
                  <c:v>3.8948000000000012E-3</c:v>
                </c:pt>
                <c:pt idx="2038">
                  <c:v>1.4924000000000003E-2</c:v>
                </c:pt>
                <c:pt idx="2039">
                  <c:v>6.5520000000000009E-2</c:v>
                </c:pt>
                <c:pt idx="2040">
                  <c:v>3.9312000000000014E-2</c:v>
                </c:pt>
                <c:pt idx="2041">
                  <c:v>0.13540800000000033</c:v>
                </c:pt>
                <c:pt idx="2042">
                  <c:v>1.3468000000000001E-2</c:v>
                </c:pt>
                <c:pt idx="2043">
                  <c:v>2.1476000000000012E-2</c:v>
                </c:pt>
                <c:pt idx="2044">
                  <c:v>1.9656000000000003E-2</c:v>
                </c:pt>
                <c:pt idx="2045">
                  <c:v>1.6744000000000037E-2</c:v>
                </c:pt>
                <c:pt idx="2046">
                  <c:v>3.2032000000000012E-2</c:v>
                </c:pt>
                <c:pt idx="2047">
                  <c:v>3.6400000000000016E-2</c:v>
                </c:pt>
                <c:pt idx="2048">
                  <c:v>2.8392000000000004E-2</c:v>
                </c:pt>
                <c:pt idx="2049">
                  <c:v>3.6400000000000087E-3</c:v>
                </c:pt>
                <c:pt idx="2050">
                  <c:v>6.2972000000000014E-2</c:v>
                </c:pt>
                <c:pt idx="2051">
                  <c:v>9.8280000000000207E-3</c:v>
                </c:pt>
                <c:pt idx="2052">
                  <c:v>5.0959999999999998E-2</c:v>
                </c:pt>
                <c:pt idx="2053">
                  <c:v>1.5542800000000039E-2</c:v>
                </c:pt>
                <c:pt idx="2054">
                  <c:v>2.901080000000001E-2</c:v>
                </c:pt>
                <c:pt idx="2055">
                  <c:v>2.5116000000000003E-2</c:v>
                </c:pt>
                <c:pt idx="2056">
                  <c:v>1.6016000000000002E-2</c:v>
                </c:pt>
                <c:pt idx="2057">
                  <c:v>1.4778400000000002E-2</c:v>
                </c:pt>
                <c:pt idx="2058">
                  <c:v>2.1840000000000012E-2</c:v>
                </c:pt>
                <c:pt idx="2059">
                  <c:v>8.3720000000000461E-3</c:v>
                </c:pt>
                <c:pt idx="2060">
                  <c:v>9.4640000000000227E-3</c:v>
                </c:pt>
                <c:pt idx="2061">
                  <c:v>5.5328000000000002E-2</c:v>
                </c:pt>
                <c:pt idx="2062">
                  <c:v>2.3296000000000001E-2</c:v>
                </c:pt>
                <c:pt idx="2063">
                  <c:v>1.5470000000000003E-2</c:v>
                </c:pt>
                <c:pt idx="2064">
                  <c:v>5.4600000000000024E-2</c:v>
                </c:pt>
                <c:pt idx="2065">
                  <c:v>1.0192E-2</c:v>
                </c:pt>
                <c:pt idx="2066">
                  <c:v>7.243600000000025E-2</c:v>
                </c:pt>
                <c:pt idx="2067">
                  <c:v>0.11247600000000002</c:v>
                </c:pt>
                <c:pt idx="2068">
                  <c:v>1.5106000000000003E-2</c:v>
                </c:pt>
                <c:pt idx="2069">
                  <c:v>2.6572000000000012E-2</c:v>
                </c:pt>
                <c:pt idx="2070">
                  <c:v>1.9656000000000003E-2</c:v>
                </c:pt>
                <c:pt idx="2071">
                  <c:v>6.1152000000000012E-2</c:v>
                </c:pt>
                <c:pt idx="2072">
                  <c:v>2.6572000000000012E-2</c:v>
                </c:pt>
                <c:pt idx="2073">
                  <c:v>4.7320000000000022E-2</c:v>
                </c:pt>
                <c:pt idx="2074">
                  <c:v>2.9120000000000004E-2</c:v>
                </c:pt>
                <c:pt idx="2075">
                  <c:v>1.0920000000000023E-2</c:v>
                </c:pt>
                <c:pt idx="2076">
                  <c:v>4.368000000000001E-2</c:v>
                </c:pt>
                <c:pt idx="2077">
                  <c:v>6.5156000000000019E-2</c:v>
                </c:pt>
                <c:pt idx="2078">
                  <c:v>1.2740000000000003E-2</c:v>
                </c:pt>
                <c:pt idx="2079">
                  <c:v>6.9160000000000272E-3</c:v>
                </c:pt>
                <c:pt idx="2080">
                  <c:v>3.8220000000000004E-2</c:v>
                </c:pt>
                <c:pt idx="2081">
                  <c:v>6.6612000000000018E-2</c:v>
                </c:pt>
                <c:pt idx="2082">
                  <c:v>0.111748</c:v>
                </c:pt>
                <c:pt idx="2083">
                  <c:v>8.8816000000000048E-2</c:v>
                </c:pt>
                <c:pt idx="2084">
                  <c:v>5.0960000000000024E-3</c:v>
                </c:pt>
                <c:pt idx="2085">
                  <c:v>0.10228400000000012</c:v>
                </c:pt>
                <c:pt idx="2086">
                  <c:v>8.2628000000000243E-2</c:v>
                </c:pt>
                <c:pt idx="2087">
                  <c:v>5.4600000000000024E-2</c:v>
                </c:pt>
                <c:pt idx="2088">
                  <c:v>7.243600000000025E-2</c:v>
                </c:pt>
                <c:pt idx="2089">
                  <c:v>9.6096000000000167E-2</c:v>
                </c:pt>
                <c:pt idx="2090">
                  <c:v>9.828000000000002E-2</c:v>
                </c:pt>
                <c:pt idx="2091">
                  <c:v>0.15579200000000046</c:v>
                </c:pt>
                <c:pt idx="2092">
                  <c:v>0.14196000000000034</c:v>
                </c:pt>
                <c:pt idx="2093">
                  <c:v>0.16525600000000001</c:v>
                </c:pt>
                <c:pt idx="2094">
                  <c:v>0.12412400000000028</c:v>
                </c:pt>
                <c:pt idx="2095">
                  <c:v>5.8239999999999986E-2</c:v>
                </c:pt>
                <c:pt idx="2096">
                  <c:v>4.0040000000000006E-2</c:v>
                </c:pt>
                <c:pt idx="2097">
                  <c:v>0.14705600000000021</c:v>
                </c:pt>
                <c:pt idx="2098">
                  <c:v>0.18928000000000034</c:v>
                </c:pt>
                <c:pt idx="2099">
                  <c:v>0.15979600000000058</c:v>
                </c:pt>
                <c:pt idx="2100">
                  <c:v>0.18782400000000021</c:v>
                </c:pt>
                <c:pt idx="2101">
                  <c:v>0.36764000000000002</c:v>
                </c:pt>
                <c:pt idx="2102">
                  <c:v>0.26499200000000001</c:v>
                </c:pt>
                <c:pt idx="2106">
                  <c:v>0.40040000000000031</c:v>
                </c:pt>
                <c:pt idx="2107">
                  <c:v>9.8280000000000207E-3</c:v>
                </c:pt>
                <c:pt idx="2109">
                  <c:v>0.30357600000000068</c:v>
                </c:pt>
                <c:pt idx="2110">
                  <c:v>1.1284000000000021E-2</c:v>
                </c:pt>
                <c:pt idx="2111">
                  <c:v>0.11939200000000012</c:v>
                </c:pt>
                <c:pt idx="2112">
                  <c:v>2.1111999999999999E-2</c:v>
                </c:pt>
                <c:pt idx="2113">
                  <c:v>2.1840000000000012E-2</c:v>
                </c:pt>
                <c:pt idx="2114">
                  <c:v>0.38948000000000216</c:v>
                </c:pt>
                <c:pt idx="2115">
                  <c:v>2.0748000000000006E-2</c:v>
                </c:pt>
                <c:pt idx="2118">
                  <c:v>1.8200000000000036E-2</c:v>
                </c:pt>
                <c:pt idx="2125">
                  <c:v>2.6208000000000052E-3</c:v>
                </c:pt>
                <c:pt idx="2126">
                  <c:v>5.8240000000000011E-3</c:v>
                </c:pt>
                <c:pt idx="2132">
                  <c:v>1.0920000000000039E-4</c:v>
                </c:pt>
                <c:pt idx="2134">
                  <c:v>1.5215200000000002E-2</c:v>
                </c:pt>
                <c:pt idx="2140">
                  <c:v>9.1000000000000004E-3</c:v>
                </c:pt>
                <c:pt idx="2141">
                  <c:v>7.2800000000000295E-4</c:v>
                </c:pt>
                <c:pt idx="2142">
                  <c:v>0.16671200000000033</c:v>
                </c:pt>
                <c:pt idx="2146">
                  <c:v>1.2012000000000002E-2</c:v>
                </c:pt>
                <c:pt idx="2149">
                  <c:v>5.0960000000000024E-3</c:v>
                </c:pt>
                <c:pt idx="2153">
                  <c:v>1.8200000000000046E-3</c:v>
                </c:pt>
                <c:pt idx="2157">
                  <c:v>1.0920000000000031E-3</c:v>
                </c:pt>
                <c:pt idx="2158">
                  <c:v>7.2800000000000234E-3</c:v>
                </c:pt>
                <c:pt idx="2159">
                  <c:v>3.6400000000000087E-3</c:v>
                </c:pt>
                <c:pt idx="2160">
                  <c:v>1.8200000000000046E-3</c:v>
                </c:pt>
                <c:pt idx="2161">
                  <c:v>2.4388000000000007E-2</c:v>
                </c:pt>
                <c:pt idx="2167">
                  <c:v>7.6440000000000024E-3</c:v>
                </c:pt>
                <c:pt idx="2168">
                  <c:v>0.24679200000000046</c:v>
                </c:pt>
                <c:pt idx="2171">
                  <c:v>0.10701600000000012</c:v>
                </c:pt>
                <c:pt idx="2172">
                  <c:v>0.10192000000000002</c:v>
                </c:pt>
                <c:pt idx="2173">
                  <c:v>0.10810800000000002</c:v>
                </c:pt>
                <c:pt idx="2174">
                  <c:v>0.14232400000000001</c:v>
                </c:pt>
                <c:pt idx="2175">
                  <c:v>7.0980000000000001E-2</c:v>
                </c:pt>
                <c:pt idx="2176">
                  <c:v>6.6976000000000008E-2</c:v>
                </c:pt>
                <c:pt idx="2177">
                  <c:v>8.6632000000000028E-2</c:v>
                </c:pt>
                <c:pt idx="2178">
                  <c:v>6.5156000000000019E-2</c:v>
                </c:pt>
                <c:pt idx="2179">
                  <c:v>4.0768000000000033E-2</c:v>
                </c:pt>
                <c:pt idx="2180">
                  <c:v>4.368000000000001E-2</c:v>
                </c:pt>
                <c:pt idx="2181">
                  <c:v>6.5884000000000012E-2</c:v>
                </c:pt>
                <c:pt idx="2182">
                  <c:v>3.0576000000000002E-2</c:v>
                </c:pt>
                <c:pt idx="2183">
                  <c:v>3.7492000000000011E-2</c:v>
                </c:pt>
                <c:pt idx="2184">
                  <c:v>4.0768000000000033E-2</c:v>
                </c:pt>
                <c:pt idx="2185">
                  <c:v>2.6353600000000012E-2</c:v>
                </c:pt>
                <c:pt idx="2186">
                  <c:v>2.6972400000000011E-2</c:v>
                </c:pt>
                <c:pt idx="2188">
                  <c:v>1.7472000000000005E-2</c:v>
                </c:pt>
                <c:pt idx="2189">
                  <c:v>1.3104000000000024E-2</c:v>
                </c:pt>
                <c:pt idx="2190">
                  <c:v>2.0020000000000003E-2</c:v>
                </c:pt>
                <c:pt idx="2191">
                  <c:v>4.7320000000000022E-2</c:v>
                </c:pt>
                <c:pt idx="2192">
                  <c:v>7.7168000000000014E-2</c:v>
                </c:pt>
                <c:pt idx="2197">
                  <c:v>2.9848000000000006E-2</c:v>
                </c:pt>
                <c:pt idx="2198">
                  <c:v>6.2608000000000011E-2</c:v>
                </c:pt>
                <c:pt idx="2199">
                  <c:v>3.8948000000000003E-2</c:v>
                </c:pt>
                <c:pt idx="2200">
                  <c:v>2.1840000000000012E-2</c:v>
                </c:pt>
                <c:pt idx="2201">
                  <c:v>3.6763999999999998E-2</c:v>
                </c:pt>
                <c:pt idx="2202">
                  <c:v>8.3720000000000461E-3</c:v>
                </c:pt>
                <c:pt idx="2203">
                  <c:v>0.42588000000000092</c:v>
                </c:pt>
                <c:pt idx="2209">
                  <c:v>4.7320000000000096E-3</c:v>
                </c:pt>
                <c:pt idx="2210">
                  <c:v>4.3680000000000012E-3</c:v>
                </c:pt>
                <c:pt idx="2211">
                  <c:v>5.8240000000000011E-3</c:v>
                </c:pt>
                <c:pt idx="2212">
                  <c:v>9.4640000000000227E-3</c:v>
                </c:pt>
                <c:pt idx="2213">
                  <c:v>2.8756000000000004E-2</c:v>
                </c:pt>
                <c:pt idx="2214">
                  <c:v>4.5864000000000023E-2</c:v>
                </c:pt>
                <c:pt idx="2215">
                  <c:v>3.9676000000000052E-2</c:v>
                </c:pt>
                <c:pt idx="2216">
                  <c:v>7.6076000000000019E-2</c:v>
                </c:pt>
                <c:pt idx="2219">
                  <c:v>0.18928000000000034</c:v>
                </c:pt>
                <c:pt idx="2220">
                  <c:v>0.18928000000000034</c:v>
                </c:pt>
                <c:pt idx="2222">
                  <c:v>0.17472000000000001</c:v>
                </c:pt>
                <c:pt idx="2223">
                  <c:v>0.18928000000000034</c:v>
                </c:pt>
                <c:pt idx="2224">
                  <c:v>0.18928000000000034</c:v>
                </c:pt>
                <c:pt idx="2226">
                  <c:v>0.18200000000000024</c:v>
                </c:pt>
                <c:pt idx="2227">
                  <c:v>0.18564000000000033</c:v>
                </c:pt>
                <c:pt idx="2229">
                  <c:v>3.5308000000000006E-2</c:v>
                </c:pt>
                <c:pt idx="2230">
                  <c:v>4.368000000000001E-2</c:v>
                </c:pt>
                <c:pt idx="2235">
                  <c:v>4.0040000000000006E-2</c:v>
                </c:pt>
                <c:pt idx="2236">
                  <c:v>8.7360000000000021E-2</c:v>
                </c:pt>
                <c:pt idx="2237">
                  <c:v>3.5308000000000006E-2</c:v>
                </c:pt>
                <c:pt idx="2238">
                  <c:v>4.368000000000001E-2</c:v>
                </c:pt>
                <c:pt idx="2239">
                  <c:v>3.1304000000000005E-2</c:v>
                </c:pt>
                <c:pt idx="2240">
                  <c:v>4.368000000000001E-2</c:v>
                </c:pt>
                <c:pt idx="2241">
                  <c:v>4.7320000000000022E-2</c:v>
                </c:pt>
                <c:pt idx="2242">
                  <c:v>4.368000000000001E-2</c:v>
                </c:pt>
                <c:pt idx="2243">
                  <c:v>4.368000000000001E-2</c:v>
                </c:pt>
                <c:pt idx="2244">
                  <c:v>4.368000000000001E-2</c:v>
                </c:pt>
                <c:pt idx="2245">
                  <c:v>4.368000000000001E-2</c:v>
                </c:pt>
                <c:pt idx="2246">
                  <c:v>3.3488000000000004E-2</c:v>
                </c:pt>
                <c:pt idx="2247">
                  <c:v>3.3852000000000007E-2</c:v>
                </c:pt>
                <c:pt idx="2248">
                  <c:v>3.458E-2</c:v>
                </c:pt>
                <c:pt idx="2249">
                  <c:v>4.368000000000001E-2</c:v>
                </c:pt>
                <c:pt idx="2257">
                  <c:v>3.3852000000000007E-2</c:v>
                </c:pt>
                <c:pt idx="2263">
                  <c:v>9.1000000000000025E-2</c:v>
                </c:pt>
                <c:pt idx="2267">
                  <c:v>0.12012000000000017</c:v>
                </c:pt>
                <c:pt idx="2269">
                  <c:v>2.9120000000000004E-2</c:v>
                </c:pt>
                <c:pt idx="2271">
                  <c:v>8.0080000000000012E-2</c:v>
                </c:pt>
                <c:pt idx="2272">
                  <c:v>2.6208000000000016E-2</c:v>
                </c:pt>
                <c:pt idx="2273">
                  <c:v>2.7664000000000011E-2</c:v>
                </c:pt>
                <c:pt idx="2274">
                  <c:v>9.1000000000000025E-2</c:v>
                </c:pt>
                <c:pt idx="2276">
                  <c:v>9.1000000000000025E-2</c:v>
                </c:pt>
                <c:pt idx="2279">
                  <c:v>2.4752000000000003E-2</c:v>
                </c:pt>
                <c:pt idx="2280">
                  <c:v>9.1000000000000025E-2</c:v>
                </c:pt>
                <c:pt idx="2281">
                  <c:v>2.2568000000000008E-2</c:v>
                </c:pt>
                <c:pt idx="2283">
                  <c:v>9.1000000000000025E-2</c:v>
                </c:pt>
                <c:pt idx="2285">
                  <c:v>2.2204000000000012E-2</c:v>
                </c:pt>
                <c:pt idx="2290">
                  <c:v>2.4388000000000007E-2</c:v>
                </c:pt>
                <c:pt idx="2320">
                  <c:v>4.368000000000001E-2</c:v>
                </c:pt>
                <c:pt idx="2321">
                  <c:v>5.0959999999999998E-2</c:v>
                </c:pt>
                <c:pt idx="2322">
                  <c:v>4.368000000000001E-2</c:v>
                </c:pt>
                <c:pt idx="2323">
                  <c:v>0.20384000000000024</c:v>
                </c:pt>
                <c:pt idx="2324">
                  <c:v>3.4943999999999996E-2</c:v>
                </c:pt>
                <c:pt idx="2325">
                  <c:v>5.8239999999999986E-2</c:v>
                </c:pt>
                <c:pt idx="2326">
                  <c:v>3.458E-2</c:v>
                </c:pt>
                <c:pt idx="2327">
                  <c:v>2.0020000000000003E-2</c:v>
                </c:pt>
                <c:pt idx="2328">
                  <c:v>1.4560000000000003E-2</c:v>
                </c:pt>
                <c:pt idx="2329">
                  <c:v>1.4560000000000003E-2</c:v>
                </c:pt>
                <c:pt idx="2330">
                  <c:v>7.6440000000000008E-2</c:v>
                </c:pt>
                <c:pt idx="2331">
                  <c:v>0.11284</c:v>
                </c:pt>
                <c:pt idx="2332">
                  <c:v>0.10920000000000017</c:v>
                </c:pt>
                <c:pt idx="2333">
                  <c:v>0.12376000000000023</c:v>
                </c:pt>
                <c:pt idx="2347">
                  <c:v>0.28246400000000038</c:v>
                </c:pt>
                <c:pt idx="2348">
                  <c:v>3.3123999999999994E-2</c:v>
                </c:pt>
                <c:pt idx="2349">
                  <c:v>1.8928000000000021E-2</c:v>
                </c:pt>
                <c:pt idx="2350">
                  <c:v>1.3468000000000001E-2</c:v>
                </c:pt>
                <c:pt idx="2351">
                  <c:v>2.2204000000000012E-2</c:v>
                </c:pt>
                <c:pt idx="2352">
                  <c:v>3.0940000000000002E-2</c:v>
                </c:pt>
                <c:pt idx="2353">
                  <c:v>6.370000000000002E-2</c:v>
                </c:pt>
                <c:pt idx="2354">
                  <c:v>5.2052000000000133E-2</c:v>
                </c:pt>
                <c:pt idx="2355">
                  <c:v>4.5864000000000023E-2</c:v>
                </c:pt>
                <c:pt idx="2356">
                  <c:v>2.2204000000000012E-2</c:v>
                </c:pt>
                <c:pt idx="2357">
                  <c:v>8.1171999999999994E-2</c:v>
                </c:pt>
                <c:pt idx="2358">
                  <c:v>2.4024000000000004E-2</c:v>
                </c:pt>
                <c:pt idx="2359">
                  <c:v>5.1688000000000005E-2</c:v>
                </c:pt>
                <c:pt idx="2360">
                  <c:v>1.3104000000000024E-2</c:v>
                </c:pt>
                <c:pt idx="2361">
                  <c:v>3.5672000000000016E-2</c:v>
                </c:pt>
                <c:pt idx="2362">
                  <c:v>1.2012000000000002E-2</c:v>
                </c:pt>
                <c:pt idx="2363">
                  <c:v>1.0556000000000003E-2</c:v>
                </c:pt>
                <c:pt idx="2364">
                  <c:v>3.6400000000000087E-3</c:v>
                </c:pt>
                <c:pt idx="2365">
                  <c:v>1.2376000000000002E-2</c:v>
                </c:pt>
                <c:pt idx="2366">
                  <c:v>4.1132000000000023E-2</c:v>
                </c:pt>
                <c:pt idx="2367">
                  <c:v>3.7128000000000008E-2</c:v>
                </c:pt>
                <c:pt idx="2368">
                  <c:v>5.3143999999999997E-2</c:v>
                </c:pt>
                <c:pt idx="2369">
                  <c:v>5.3872000000000024E-2</c:v>
                </c:pt>
                <c:pt idx="2374">
                  <c:v>0.2198560000000003</c:v>
                </c:pt>
                <c:pt idx="2375">
                  <c:v>0.13067599999999988</c:v>
                </c:pt>
                <c:pt idx="2376">
                  <c:v>6.6612000000000018E-2</c:v>
                </c:pt>
                <c:pt idx="2377">
                  <c:v>0.21439600000000034</c:v>
                </c:pt>
                <c:pt idx="2378">
                  <c:v>0.10119200000000017</c:v>
                </c:pt>
                <c:pt idx="2379">
                  <c:v>6.0788000000000092E-2</c:v>
                </c:pt>
                <c:pt idx="2380">
                  <c:v>2.4752000000000003E-2</c:v>
                </c:pt>
                <c:pt idx="2381">
                  <c:v>6.5156000000000019E-2</c:v>
                </c:pt>
                <c:pt idx="2382">
                  <c:v>1.8928000000000021E-2</c:v>
                </c:pt>
                <c:pt idx="2383">
                  <c:v>0.38220000000000032</c:v>
                </c:pt>
                <c:pt idx="2384">
                  <c:v>0.12121200000000015</c:v>
                </c:pt>
                <c:pt idx="2385">
                  <c:v>0.11538799999999978</c:v>
                </c:pt>
                <c:pt idx="2386">
                  <c:v>0.38584000000000085</c:v>
                </c:pt>
                <c:pt idx="2387">
                  <c:v>8.1900000000000028E-2</c:v>
                </c:pt>
                <c:pt idx="2388">
                  <c:v>6.2972000000000014E-2</c:v>
                </c:pt>
                <c:pt idx="2389">
                  <c:v>6.1152000000000012E-2</c:v>
                </c:pt>
                <c:pt idx="2390">
                  <c:v>6.5520000000000009E-2</c:v>
                </c:pt>
                <c:pt idx="2391">
                  <c:v>7.3164000000000021E-2</c:v>
                </c:pt>
                <c:pt idx="2392">
                  <c:v>0.116844</c:v>
                </c:pt>
                <c:pt idx="2393">
                  <c:v>1.6016000000000002E-2</c:v>
                </c:pt>
                <c:pt idx="2394">
                  <c:v>1.1284000000000021E-2</c:v>
                </c:pt>
                <c:pt idx="2395">
                  <c:v>0.15761200000000034</c:v>
                </c:pt>
                <c:pt idx="2396">
                  <c:v>1.0556000000000003E-2</c:v>
                </c:pt>
                <c:pt idx="2397">
                  <c:v>1.4196000000000002E-2</c:v>
                </c:pt>
                <c:pt idx="2398">
                  <c:v>0.31631600000000204</c:v>
                </c:pt>
                <c:pt idx="2399">
                  <c:v>7.1344000000000005E-2</c:v>
                </c:pt>
                <c:pt idx="2400">
                  <c:v>0.10119200000000017</c:v>
                </c:pt>
                <c:pt idx="2401">
                  <c:v>1.4560000000000003E-2</c:v>
                </c:pt>
                <c:pt idx="2402">
                  <c:v>0.229684</c:v>
                </c:pt>
                <c:pt idx="2403">
                  <c:v>0.58967999999999998</c:v>
                </c:pt>
                <c:pt idx="2404">
                  <c:v>0.13904800000000037</c:v>
                </c:pt>
                <c:pt idx="2405">
                  <c:v>5.6056000000000022E-2</c:v>
                </c:pt>
                <c:pt idx="2406">
                  <c:v>3.8220000000000004E-2</c:v>
                </c:pt>
                <c:pt idx="2407">
                  <c:v>8.1536000000000247E-2</c:v>
                </c:pt>
                <c:pt idx="2408">
                  <c:v>0.15178800000000037</c:v>
                </c:pt>
                <c:pt idx="2409">
                  <c:v>0.14996800000000049</c:v>
                </c:pt>
                <c:pt idx="2411">
                  <c:v>1.0920000000000023E-2</c:v>
                </c:pt>
                <c:pt idx="2412">
                  <c:v>1.0920000000000023E-2</c:v>
                </c:pt>
                <c:pt idx="2413">
                  <c:v>7.2800000000000234E-3</c:v>
                </c:pt>
                <c:pt idx="2414">
                  <c:v>3.6400000000000218E-4</c:v>
                </c:pt>
                <c:pt idx="2415">
                  <c:v>3.2760000000000004E-2</c:v>
                </c:pt>
                <c:pt idx="2416">
                  <c:v>3.2760000000000011E-3</c:v>
                </c:pt>
                <c:pt idx="2417">
                  <c:v>3.6400000000000087E-3</c:v>
                </c:pt>
                <c:pt idx="2418">
                  <c:v>4.0040000000000023E-3</c:v>
                </c:pt>
                <c:pt idx="2419">
                  <c:v>3.6400000000000087E-3</c:v>
                </c:pt>
                <c:pt idx="2420">
                  <c:v>2.1840000000000054E-3</c:v>
                </c:pt>
                <c:pt idx="2421">
                  <c:v>2.5480000000000012E-3</c:v>
                </c:pt>
                <c:pt idx="2422">
                  <c:v>4.0040000000000023E-3</c:v>
                </c:pt>
                <c:pt idx="2423">
                  <c:v>5.0960000000000024E-3</c:v>
                </c:pt>
                <c:pt idx="2424">
                  <c:v>7.2800000000000295E-4</c:v>
                </c:pt>
                <c:pt idx="2425">
                  <c:v>6.7340000000000011E-2</c:v>
                </c:pt>
                <c:pt idx="2426">
                  <c:v>3.6400000000000087E-3</c:v>
                </c:pt>
                <c:pt idx="2427">
                  <c:v>3.2760000000000011E-3</c:v>
                </c:pt>
                <c:pt idx="2428">
                  <c:v>4.5136000000000023E-2</c:v>
                </c:pt>
                <c:pt idx="2429">
                  <c:v>2.5480000000000072E-4</c:v>
                </c:pt>
                <c:pt idx="2430">
                  <c:v>4.2224000000000012E-2</c:v>
                </c:pt>
                <c:pt idx="2431">
                  <c:v>6.1880000000000034E-3</c:v>
                </c:pt>
                <c:pt idx="2432">
                  <c:v>7.2800000000000234E-3</c:v>
                </c:pt>
                <c:pt idx="2433">
                  <c:v>1.4560000000000039E-4</c:v>
                </c:pt>
                <c:pt idx="2434">
                  <c:v>2.9120000000000005E-3</c:v>
                </c:pt>
                <c:pt idx="2435">
                  <c:v>2.1840000000000065E-4</c:v>
                </c:pt>
                <c:pt idx="2436">
                  <c:v>1.4560000000000026E-3</c:v>
                </c:pt>
                <c:pt idx="2437">
                  <c:v>3.2760000000000011E-3</c:v>
                </c:pt>
                <c:pt idx="2438">
                  <c:v>1.3468000000000001E-2</c:v>
                </c:pt>
                <c:pt idx="2439">
                  <c:v>3.6400000000000218E-4</c:v>
                </c:pt>
                <c:pt idx="2440">
                  <c:v>7.2800000000000295E-4</c:v>
                </c:pt>
                <c:pt idx="2441">
                  <c:v>2.9120000000000009E-4</c:v>
                </c:pt>
                <c:pt idx="2442">
                  <c:v>1.8200000000000046E-3</c:v>
                </c:pt>
                <c:pt idx="2443">
                  <c:v>1.8200000000000046E-3</c:v>
                </c:pt>
                <c:pt idx="2444">
                  <c:v>4.3680000000000012E-3</c:v>
                </c:pt>
                <c:pt idx="2445">
                  <c:v>4.0040000000000023E-3</c:v>
                </c:pt>
                <c:pt idx="2446">
                  <c:v>3.6400000000000087E-3</c:v>
                </c:pt>
                <c:pt idx="2447">
                  <c:v>3.6400000000000218E-4</c:v>
                </c:pt>
                <c:pt idx="2448">
                  <c:v>2.9120000000000005E-3</c:v>
                </c:pt>
                <c:pt idx="2449">
                  <c:v>3.6400000000000218E-4</c:v>
                </c:pt>
                <c:pt idx="2450">
                  <c:v>1.0920000000000031E-3</c:v>
                </c:pt>
                <c:pt idx="2452">
                  <c:v>1.0920000000000031E-3</c:v>
                </c:pt>
                <c:pt idx="2453">
                  <c:v>3.6400000000000218E-4</c:v>
                </c:pt>
                <c:pt idx="2499">
                  <c:v>2.1840000000000065E-4</c:v>
                </c:pt>
                <c:pt idx="2512">
                  <c:v>3.3488000000000004E-2</c:v>
                </c:pt>
                <c:pt idx="2513">
                  <c:v>2.0748000000000006E-2</c:v>
                </c:pt>
                <c:pt idx="2514">
                  <c:v>2.1111999999999999E-2</c:v>
                </c:pt>
                <c:pt idx="2515">
                  <c:v>1.638000000000004E-2</c:v>
                </c:pt>
                <c:pt idx="2516">
                  <c:v>1.4560000000000003E-2</c:v>
                </c:pt>
                <c:pt idx="2517">
                  <c:v>2.0020000000000003E-2</c:v>
                </c:pt>
                <c:pt idx="2518">
                  <c:v>0.26717600000000002</c:v>
                </c:pt>
                <c:pt idx="2519">
                  <c:v>7.9716000000000356E-2</c:v>
                </c:pt>
                <c:pt idx="2520">
                  <c:v>1.3468000000000001E-2</c:v>
                </c:pt>
                <c:pt idx="2521">
                  <c:v>2.1840000000000012E-2</c:v>
                </c:pt>
                <c:pt idx="2522">
                  <c:v>1.8200000000000036E-2</c:v>
                </c:pt>
                <c:pt idx="2525">
                  <c:v>3.4943999999999996E-2</c:v>
                </c:pt>
                <c:pt idx="2526">
                  <c:v>7.0616000000000123E-2</c:v>
                </c:pt>
                <c:pt idx="2527">
                  <c:v>2.8028000000000004E-2</c:v>
                </c:pt>
                <c:pt idx="2528">
                  <c:v>4.8412000000000115E-2</c:v>
                </c:pt>
                <c:pt idx="2529">
                  <c:v>2.8028000000000004E-2</c:v>
                </c:pt>
                <c:pt idx="2530">
                  <c:v>7.0252000000000009E-2</c:v>
                </c:pt>
                <c:pt idx="2531">
                  <c:v>0.35490000000000038</c:v>
                </c:pt>
                <c:pt idx="2532">
                  <c:v>4.6956000000000012E-2</c:v>
                </c:pt>
                <c:pt idx="2533">
                  <c:v>4.4044000000000014E-2</c:v>
                </c:pt>
                <c:pt idx="2534">
                  <c:v>9.5368000000000008E-2</c:v>
                </c:pt>
                <c:pt idx="2535">
                  <c:v>8.7724000000000246E-2</c:v>
                </c:pt>
                <c:pt idx="2536">
                  <c:v>5.7147999999999997E-2</c:v>
                </c:pt>
                <c:pt idx="2537">
                  <c:v>4.9868000000000107E-2</c:v>
                </c:pt>
                <c:pt idx="2539">
                  <c:v>0.14560000000000001</c:v>
                </c:pt>
                <c:pt idx="2540">
                  <c:v>0.17180800000000004</c:v>
                </c:pt>
                <c:pt idx="2541">
                  <c:v>7.9352000000000297E-2</c:v>
                </c:pt>
                <c:pt idx="2542">
                  <c:v>5.7147999999999997E-2</c:v>
                </c:pt>
                <c:pt idx="2543">
                  <c:v>5.2416000000000226E-2</c:v>
                </c:pt>
                <c:pt idx="2544">
                  <c:v>2.8756000000000004E-2</c:v>
                </c:pt>
                <c:pt idx="2546">
                  <c:v>0.18163600000000021</c:v>
                </c:pt>
                <c:pt idx="2547">
                  <c:v>4.5500000000000013E-2</c:v>
                </c:pt>
                <c:pt idx="2548">
                  <c:v>4.1132000000000023E-2</c:v>
                </c:pt>
                <c:pt idx="2550">
                  <c:v>5.1324000000000002E-2</c:v>
                </c:pt>
                <c:pt idx="2551">
                  <c:v>4.914000000000001E-2</c:v>
                </c:pt>
                <c:pt idx="2552">
                  <c:v>4.1496000000000033E-2</c:v>
                </c:pt>
                <c:pt idx="2553">
                  <c:v>7.9352000000000297E-2</c:v>
                </c:pt>
                <c:pt idx="2554">
                  <c:v>3.2396000000000001E-2</c:v>
                </c:pt>
                <c:pt idx="2555">
                  <c:v>6.1880000000000004E-2</c:v>
                </c:pt>
                <c:pt idx="2557">
                  <c:v>6.7704000000000014E-2</c:v>
                </c:pt>
                <c:pt idx="2558">
                  <c:v>3.8584E-2</c:v>
                </c:pt>
                <c:pt idx="2559">
                  <c:v>3.5672000000000016E-2</c:v>
                </c:pt>
                <c:pt idx="2561">
                  <c:v>8.954400000000047E-2</c:v>
                </c:pt>
                <c:pt idx="2562">
                  <c:v>4.1132000000000023E-2</c:v>
                </c:pt>
                <c:pt idx="2563">
                  <c:v>0.14814800000000033</c:v>
                </c:pt>
                <c:pt idx="2564">
                  <c:v>4.5136000000000023E-2</c:v>
                </c:pt>
                <c:pt idx="2565">
                  <c:v>7.1344000000000005E-2</c:v>
                </c:pt>
                <c:pt idx="2566">
                  <c:v>4.1860000000000022E-2</c:v>
                </c:pt>
                <c:pt idx="2567">
                  <c:v>5.0959999999999998E-2</c:v>
                </c:pt>
                <c:pt idx="2568">
                  <c:v>8.0808000000000005E-2</c:v>
                </c:pt>
                <c:pt idx="2569">
                  <c:v>4.368000000000001E-2</c:v>
                </c:pt>
                <c:pt idx="2570">
                  <c:v>6.6612000000000018E-2</c:v>
                </c:pt>
                <c:pt idx="2571">
                  <c:v>3.6036000000000012E-2</c:v>
                </c:pt>
                <c:pt idx="2572">
                  <c:v>7.352800000000001E-2</c:v>
                </c:pt>
                <c:pt idx="2574">
                  <c:v>9.1728000000000046E-2</c:v>
                </c:pt>
                <c:pt idx="2575">
                  <c:v>5.0596000000000106E-2</c:v>
                </c:pt>
                <c:pt idx="2576">
                  <c:v>5.1688000000000005E-2</c:v>
                </c:pt>
                <c:pt idx="2577">
                  <c:v>0.10337600000000002</c:v>
                </c:pt>
                <c:pt idx="2578">
                  <c:v>4.6592000000000022E-2</c:v>
                </c:pt>
                <c:pt idx="2586">
                  <c:v>6.1152000000000012E-2</c:v>
                </c:pt>
                <c:pt idx="2587">
                  <c:v>6.5520000000000183E-4</c:v>
                </c:pt>
                <c:pt idx="2588">
                  <c:v>9.8280000000000025E-4</c:v>
                </c:pt>
                <c:pt idx="2589">
                  <c:v>1.0920000000000031E-3</c:v>
                </c:pt>
                <c:pt idx="2590">
                  <c:v>6.5520000000000183E-4</c:v>
                </c:pt>
                <c:pt idx="2591">
                  <c:v>1.8200000000000046E-3</c:v>
                </c:pt>
                <c:pt idx="2592">
                  <c:v>1.0920000000000031E-3</c:v>
                </c:pt>
                <c:pt idx="2593">
                  <c:v>1.8200000000000046E-3</c:v>
                </c:pt>
                <c:pt idx="2594">
                  <c:v>1.3832000000000024E-3</c:v>
                </c:pt>
                <c:pt idx="2595">
                  <c:v>2.6936000000000052E-3</c:v>
                </c:pt>
                <c:pt idx="2596">
                  <c:v>1.7108000000000021E-3</c:v>
                </c:pt>
                <c:pt idx="2597">
                  <c:v>1.0192000000000003E-3</c:v>
                </c:pt>
                <c:pt idx="2598">
                  <c:v>9.1000000000000065E-4</c:v>
                </c:pt>
                <c:pt idx="2599">
                  <c:v>9.8280000000000025E-4</c:v>
                </c:pt>
                <c:pt idx="2600">
                  <c:v>0.12922</c:v>
                </c:pt>
                <c:pt idx="2601">
                  <c:v>1.9292000000000042E-3</c:v>
                </c:pt>
                <c:pt idx="2602">
                  <c:v>1.0920000000000031E-3</c:v>
                </c:pt>
                <c:pt idx="2603">
                  <c:v>2.1840000000000054E-3</c:v>
                </c:pt>
                <c:pt idx="2604">
                  <c:v>2.8392000000000009E-3</c:v>
                </c:pt>
                <c:pt idx="2605">
                  <c:v>1.8200000000000046E-3</c:v>
                </c:pt>
                <c:pt idx="2606">
                  <c:v>6.2608000000000011E-2</c:v>
                </c:pt>
                <c:pt idx="2607">
                  <c:v>2.1476000000000012E-3</c:v>
                </c:pt>
                <c:pt idx="2608">
                  <c:v>3.6400000000000087E-3</c:v>
                </c:pt>
                <c:pt idx="2609">
                  <c:v>4.7320000000000096E-3</c:v>
                </c:pt>
                <c:pt idx="2610">
                  <c:v>2.1840000000000054E-3</c:v>
                </c:pt>
                <c:pt idx="2611">
                  <c:v>2.5480000000000012E-3</c:v>
                </c:pt>
                <c:pt idx="2612">
                  <c:v>2.1840000000000054E-3</c:v>
                </c:pt>
                <c:pt idx="2613">
                  <c:v>2.7300000000000072E-3</c:v>
                </c:pt>
                <c:pt idx="2614">
                  <c:v>2.8756000000000007E-3</c:v>
                </c:pt>
                <c:pt idx="2615">
                  <c:v>2.4388000000000009E-3</c:v>
                </c:pt>
                <c:pt idx="2616">
                  <c:v>2.6208000000000052E-3</c:v>
                </c:pt>
                <c:pt idx="2617">
                  <c:v>3.6400000000000087E-3</c:v>
                </c:pt>
                <c:pt idx="2618">
                  <c:v>3.2396000000000048E-3</c:v>
                </c:pt>
                <c:pt idx="2619">
                  <c:v>8.0080000000000047E-3</c:v>
                </c:pt>
                <c:pt idx="2620">
                  <c:v>2.9484000000000012E-3</c:v>
                </c:pt>
                <c:pt idx="2621">
                  <c:v>1.2740000000000003E-2</c:v>
                </c:pt>
                <c:pt idx="2622">
                  <c:v>2.9120000000000005E-3</c:v>
                </c:pt>
                <c:pt idx="2623">
                  <c:v>1.8200000000000046E-3</c:v>
                </c:pt>
                <c:pt idx="2624">
                  <c:v>2.7300000000000072E-3</c:v>
                </c:pt>
                <c:pt idx="2625">
                  <c:v>8.0080000000000047E-3</c:v>
                </c:pt>
                <c:pt idx="2626">
                  <c:v>1.6744000000000043E-3</c:v>
                </c:pt>
                <c:pt idx="2627">
                  <c:v>3.2032000000000098E-3</c:v>
                </c:pt>
                <c:pt idx="2628">
                  <c:v>9.1000000000000004E-3</c:v>
                </c:pt>
                <c:pt idx="2629">
                  <c:v>1.1284000000000021E-2</c:v>
                </c:pt>
                <c:pt idx="2630">
                  <c:v>7.2800000000000234E-3</c:v>
                </c:pt>
                <c:pt idx="2631">
                  <c:v>8.0080000000000047E-3</c:v>
                </c:pt>
                <c:pt idx="2632">
                  <c:v>6.9160000000000272E-3</c:v>
                </c:pt>
                <c:pt idx="2633">
                  <c:v>1.4560000000000003E-2</c:v>
                </c:pt>
                <c:pt idx="2634">
                  <c:v>2.5480000000000012E-3</c:v>
                </c:pt>
                <c:pt idx="2635">
                  <c:v>9.8280000000000207E-3</c:v>
                </c:pt>
                <c:pt idx="2636">
                  <c:v>8.3720000000000461E-3</c:v>
                </c:pt>
                <c:pt idx="2637">
                  <c:v>9.8280000000000207E-3</c:v>
                </c:pt>
                <c:pt idx="2638">
                  <c:v>1.7472000000000005E-2</c:v>
                </c:pt>
                <c:pt idx="2639">
                  <c:v>4.0040000000000023E-3</c:v>
                </c:pt>
                <c:pt idx="2640">
                  <c:v>1.2376000000000002E-2</c:v>
                </c:pt>
                <c:pt idx="2641">
                  <c:v>2.6572000000000012E-2</c:v>
                </c:pt>
                <c:pt idx="2642">
                  <c:v>0.1350440000000003</c:v>
                </c:pt>
                <c:pt idx="2643">
                  <c:v>1.4196000000000002E-2</c:v>
                </c:pt>
                <c:pt idx="2644">
                  <c:v>1.2012000000000002E-2</c:v>
                </c:pt>
                <c:pt idx="2645">
                  <c:v>1.4560000000000003E-2</c:v>
                </c:pt>
                <c:pt idx="2646">
                  <c:v>1.8200000000000036E-2</c:v>
                </c:pt>
                <c:pt idx="2647">
                  <c:v>1.5288000000000003E-2</c:v>
                </c:pt>
                <c:pt idx="2648">
                  <c:v>5.4600000000000124E-4</c:v>
                </c:pt>
                <c:pt idx="2649">
                  <c:v>6.5520000000000183E-4</c:v>
                </c:pt>
                <c:pt idx="2650">
                  <c:v>4.7320000000000218E-4</c:v>
                </c:pt>
                <c:pt idx="2651">
                  <c:v>3.6400000000000087E-3</c:v>
                </c:pt>
                <c:pt idx="2652">
                  <c:v>1.0192E-2</c:v>
                </c:pt>
                <c:pt idx="2653">
                  <c:v>9.8280000000000207E-3</c:v>
                </c:pt>
                <c:pt idx="2667">
                  <c:v>2.5115999999999987</c:v>
                </c:pt>
                <c:pt idx="2668">
                  <c:v>2.6208</c:v>
                </c:pt>
                <c:pt idx="2669">
                  <c:v>1.8928</c:v>
                </c:pt>
                <c:pt idx="2670">
                  <c:v>2.6208</c:v>
                </c:pt>
                <c:pt idx="2671">
                  <c:v>1.5287999999999966</c:v>
                </c:pt>
                <c:pt idx="2672">
                  <c:v>1.1648000000000001</c:v>
                </c:pt>
                <c:pt idx="2673">
                  <c:v>1.3468</c:v>
                </c:pt>
                <c:pt idx="2674">
                  <c:v>1.2375999999999943</c:v>
                </c:pt>
                <c:pt idx="2675">
                  <c:v>1.3832</c:v>
                </c:pt>
                <c:pt idx="2676">
                  <c:v>1.1648000000000001</c:v>
                </c:pt>
                <c:pt idx="2677">
                  <c:v>2.0019999999999998</c:v>
                </c:pt>
                <c:pt idx="2678">
                  <c:v>1.1284000000000001</c:v>
                </c:pt>
                <c:pt idx="2679">
                  <c:v>4.7320000000000252E-5</c:v>
                </c:pt>
                <c:pt idx="2719">
                  <c:v>2.4752000000000008E-3</c:v>
                </c:pt>
                <c:pt idx="2720">
                  <c:v>3.4216000000000012E-3</c:v>
                </c:pt>
                <c:pt idx="2721">
                  <c:v>8.3720000000000615E-5</c:v>
                </c:pt>
                <c:pt idx="2722">
                  <c:v>2.2204000000000047E-3</c:v>
                </c:pt>
                <c:pt idx="2723">
                  <c:v>9.1000000000000065E-4</c:v>
                </c:pt>
                <c:pt idx="2724">
                  <c:v>5.0960000000000133E-4</c:v>
                </c:pt>
                <c:pt idx="2725">
                  <c:v>3.0940000000000064E-4</c:v>
                </c:pt>
                <c:pt idx="2726">
                  <c:v>4.3680000000000021E-4</c:v>
                </c:pt>
                <c:pt idx="2727">
                  <c:v>8.0080000000000047E-3</c:v>
                </c:pt>
                <c:pt idx="2728">
                  <c:v>1.8564000000000053E-4</c:v>
                </c:pt>
                <c:pt idx="2729">
                  <c:v>5.4600000000000263E-5</c:v>
                </c:pt>
                <c:pt idx="2731">
                  <c:v>3.6400000000000087E-3</c:v>
                </c:pt>
                <c:pt idx="2732">
                  <c:v>1.6016000000000031E-4</c:v>
                </c:pt>
                <c:pt idx="2733">
                  <c:v>2.8028000000000007E-3</c:v>
                </c:pt>
                <c:pt idx="2734">
                  <c:v>6.1880000000000034E-3</c:v>
                </c:pt>
                <c:pt idx="2735">
                  <c:v>8.0080000000000047E-3</c:v>
                </c:pt>
                <c:pt idx="2737">
                  <c:v>2.7300000000000072E-3</c:v>
                </c:pt>
                <c:pt idx="2738">
                  <c:v>6.9160000000000272E-3</c:v>
                </c:pt>
                <c:pt idx="2739">
                  <c:v>1.2740000000000003E-2</c:v>
                </c:pt>
                <c:pt idx="2740">
                  <c:v>1.7108000000000005E-2</c:v>
                </c:pt>
                <c:pt idx="2741">
                  <c:v>3.0940000000000052E-3</c:v>
                </c:pt>
                <c:pt idx="2742">
                  <c:v>3.4216000000000012E-3</c:v>
                </c:pt>
                <c:pt idx="2743">
                  <c:v>1.0192E-2</c:v>
                </c:pt>
                <c:pt idx="2744">
                  <c:v>7.2800000000000234E-3</c:v>
                </c:pt>
                <c:pt idx="2745">
                  <c:v>4.3680000000000021E-4</c:v>
                </c:pt>
                <c:pt idx="2746">
                  <c:v>2.9120000000000004E-2</c:v>
                </c:pt>
                <c:pt idx="2747">
                  <c:v>2.2932000000000011E-2</c:v>
                </c:pt>
                <c:pt idx="2748">
                  <c:v>4.7320000000000096E-3</c:v>
                </c:pt>
                <c:pt idx="2749">
                  <c:v>3.2396000000000048E-3</c:v>
                </c:pt>
                <c:pt idx="2750">
                  <c:v>6.9160000000000272E-3</c:v>
                </c:pt>
                <c:pt idx="2751">
                  <c:v>1.2376000000000004E-3</c:v>
                </c:pt>
                <c:pt idx="2752">
                  <c:v>4.0040000000000006E-2</c:v>
                </c:pt>
                <c:pt idx="2753">
                  <c:v>1.7108000000000005E-2</c:v>
                </c:pt>
                <c:pt idx="2754">
                  <c:v>2.0020000000000003E-2</c:v>
                </c:pt>
                <c:pt idx="2755">
                  <c:v>2.1840000000000054E-3</c:v>
                </c:pt>
                <c:pt idx="2756">
                  <c:v>4.0040000000000023E-3</c:v>
                </c:pt>
                <c:pt idx="2757">
                  <c:v>2.5844000000000054E-3</c:v>
                </c:pt>
                <c:pt idx="2758">
                  <c:v>3.6400000000000087E-3</c:v>
                </c:pt>
                <c:pt idx="2759">
                  <c:v>2.1476000000000012E-3</c:v>
                </c:pt>
                <c:pt idx="2762">
                  <c:v>3.3488000000000056E-4</c:v>
                </c:pt>
                <c:pt idx="2776">
                  <c:v>2.6572000000000087E-5</c:v>
                </c:pt>
                <c:pt idx="2778">
                  <c:v>3.5672000000000244E-5</c:v>
                </c:pt>
                <c:pt idx="2779">
                  <c:v>2.7664000000000083E-5</c:v>
                </c:pt>
                <c:pt idx="2780">
                  <c:v>1.1648000000000047E-5</c:v>
                </c:pt>
                <c:pt idx="2781">
                  <c:v>4.7320000000000252E-5</c:v>
                </c:pt>
                <c:pt idx="2782">
                  <c:v>5.8240000000000012E-5</c:v>
                </c:pt>
                <c:pt idx="2783">
                  <c:v>6.1880000000000133E-5</c:v>
                </c:pt>
                <c:pt idx="2799">
                  <c:v>6.9160000000000272E-3</c:v>
                </c:pt>
                <c:pt idx="2800">
                  <c:v>1.638000000000004E-2</c:v>
                </c:pt>
                <c:pt idx="2801">
                  <c:v>1.9656000000000003E-2</c:v>
                </c:pt>
                <c:pt idx="2802">
                  <c:v>1.2012000000000002E-2</c:v>
                </c:pt>
                <c:pt idx="2803">
                  <c:v>1.7108000000000005E-2</c:v>
                </c:pt>
                <c:pt idx="2804">
                  <c:v>6.1880000000000034E-3</c:v>
                </c:pt>
                <c:pt idx="2805">
                  <c:v>7.6440000000000024E-3</c:v>
                </c:pt>
                <c:pt idx="2806">
                  <c:v>9.1000000000000004E-3</c:v>
                </c:pt>
                <c:pt idx="2807">
                  <c:v>4.3680000000000012E-3</c:v>
                </c:pt>
                <c:pt idx="2808">
                  <c:v>5.8240000000000011E-3</c:v>
                </c:pt>
                <c:pt idx="2809">
                  <c:v>5.8240000000000011E-3</c:v>
                </c:pt>
                <c:pt idx="2810">
                  <c:v>1.2740000000000003E-2</c:v>
                </c:pt>
                <c:pt idx="2811">
                  <c:v>4.3680000000000012E-3</c:v>
                </c:pt>
                <c:pt idx="2812">
                  <c:v>3.0212000000000006E-2</c:v>
                </c:pt>
                <c:pt idx="2813">
                  <c:v>1.4560000000000026E-3</c:v>
                </c:pt>
                <c:pt idx="2814">
                  <c:v>7.2800000000000234E-3</c:v>
                </c:pt>
                <c:pt idx="2818">
                  <c:v>1.5288000000000003E-2</c:v>
                </c:pt>
                <c:pt idx="2819">
                  <c:v>2.8028000000000004E-2</c:v>
                </c:pt>
                <c:pt idx="2820">
                  <c:v>3.7128000000000008E-2</c:v>
                </c:pt>
                <c:pt idx="2821">
                  <c:v>3.7856000000000042E-2</c:v>
                </c:pt>
                <c:pt idx="2822">
                  <c:v>9.1000000000000004E-3</c:v>
                </c:pt>
                <c:pt idx="2823">
                  <c:v>2.948400000000001E-2</c:v>
                </c:pt>
                <c:pt idx="2824">
                  <c:v>2.1111999999999999E-2</c:v>
                </c:pt>
                <c:pt idx="2825">
                  <c:v>4.4044000000000014E-2</c:v>
                </c:pt>
                <c:pt idx="2826">
                  <c:v>3.2032000000000012E-2</c:v>
                </c:pt>
                <c:pt idx="2827">
                  <c:v>3.9676000000000052E-2</c:v>
                </c:pt>
                <c:pt idx="2828">
                  <c:v>4.4408000000000024E-2</c:v>
                </c:pt>
                <c:pt idx="2829">
                  <c:v>8.4084000000000048E-2</c:v>
                </c:pt>
                <c:pt idx="2830">
                  <c:v>3.0212000000000006E-2</c:v>
                </c:pt>
                <c:pt idx="2831">
                  <c:v>3.0212000000000006E-2</c:v>
                </c:pt>
                <c:pt idx="2832">
                  <c:v>2.6936000000000012E-2</c:v>
                </c:pt>
                <c:pt idx="2833">
                  <c:v>5.6783999999999994E-2</c:v>
                </c:pt>
                <c:pt idx="2834">
                  <c:v>1.4560000000000026E-3</c:v>
                </c:pt>
                <c:pt idx="2835">
                  <c:v>4.7320000000000022E-2</c:v>
                </c:pt>
                <c:pt idx="2836">
                  <c:v>7.6440000000000024E-3</c:v>
                </c:pt>
                <c:pt idx="2837">
                  <c:v>3.2760000000000004E-2</c:v>
                </c:pt>
                <c:pt idx="2838">
                  <c:v>1.2376000000000002E-2</c:v>
                </c:pt>
                <c:pt idx="2839">
                  <c:v>7.6440000000000024E-3</c:v>
                </c:pt>
                <c:pt idx="2840">
                  <c:v>1.9656000000000003E-2</c:v>
                </c:pt>
                <c:pt idx="2841">
                  <c:v>3.8220000000000004E-2</c:v>
                </c:pt>
                <c:pt idx="2842">
                  <c:v>8.3720000000000461E-3</c:v>
                </c:pt>
                <c:pt idx="2843">
                  <c:v>1.4196000000000002E-2</c:v>
                </c:pt>
                <c:pt idx="2844">
                  <c:v>1.4560000000000026E-3</c:v>
                </c:pt>
                <c:pt idx="2845">
                  <c:v>7.6440000000000024E-3</c:v>
                </c:pt>
                <c:pt idx="2846">
                  <c:v>1.0556000000000003E-2</c:v>
                </c:pt>
                <c:pt idx="2847">
                  <c:v>3.6400000000000087E-3</c:v>
                </c:pt>
                <c:pt idx="2848">
                  <c:v>7.2800000000000234E-3</c:v>
                </c:pt>
                <c:pt idx="2849">
                  <c:v>5.4600000000000117E-3</c:v>
                </c:pt>
                <c:pt idx="2850">
                  <c:v>8.3720000000000461E-3</c:v>
                </c:pt>
                <c:pt idx="2851">
                  <c:v>5.8240000000000011E-3</c:v>
                </c:pt>
                <c:pt idx="2852">
                  <c:v>4.3680000000000012E-3</c:v>
                </c:pt>
                <c:pt idx="2853">
                  <c:v>8.0080000000000047E-3</c:v>
                </c:pt>
                <c:pt idx="2854">
                  <c:v>3.6400000000000087E-3</c:v>
                </c:pt>
                <c:pt idx="2855">
                  <c:v>2.9120000000000005E-3</c:v>
                </c:pt>
                <c:pt idx="2856">
                  <c:v>4.1860000000000022E-2</c:v>
                </c:pt>
                <c:pt idx="2857">
                  <c:v>5.8240000000000011E-3</c:v>
                </c:pt>
                <c:pt idx="2858">
                  <c:v>8.0080000000000047E-3</c:v>
                </c:pt>
                <c:pt idx="2859">
                  <c:v>1.4924000000000003E-2</c:v>
                </c:pt>
                <c:pt idx="2860">
                  <c:v>2.0020000000000003E-2</c:v>
                </c:pt>
                <c:pt idx="2861">
                  <c:v>5.3143999999999997E-2</c:v>
                </c:pt>
                <c:pt idx="2863">
                  <c:v>9.8280000000000207E-3</c:v>
                </c:pt>
                <c:pt idx="2864">
                  <c:v>1.5288000000000003E-2</c:v>
                </c:pt>
                <c:pt idx="2867">
                  <c:v>0.10155600000000002</c:v>
                </c:pt>
                <c:pt idx="2868">
                  <c:v>6.8796000000000274E-2</c:v>
                </c:pt>
                <c:pt idx="2869">
                  <c:v>6.6247999999999987E-2</c:v>
                </c:pt>
                <c:pt idx="2870">
                  <c:v>2.5116000000000003E-2</c:v>
                </c:pt>
                <c:pt idx="2871">
                  <c:v>5.6419999999999998E-2</c:v>
                </c:pt>
                <c:pt idx="2872">
                  <c:v>4.3316000000000236E-2</c:v>
                </c:pt>
                <c:pt idx="2873">
                  <c:v>6.2244000000000001E-2</c:v>
                </c:pt>
                <c:pt idx="2874">
                  <c:v>3.7492000000000011E-2</c:v>
                </c:pt>
                <c:pt idx="2875">
                  <c:v>0.10519600000000028</c:v>
                </c:pt>
                <c:pt idx="2876">
                  <c:v>6.9160000000000124E-2</c:v>
                </c:pt>
                <c:pt idx="2877">
                  <c:v>0.12339600000000019</c:v>
                </c:pt>
                <c:pt idx="2878">
                  <c:v>0.10738</c:v>
                </c:pt>
                <c:pt idx="2880">
                  <c:v>2.4024000000000004E-2</c:v>
                </c:pt>
                <c:pt idx="2881">
                  <c:v>1.7472000000000005E-2</c:v>
                </c:pt>
                <c:pt idx="2882">
                  <c:v>1.2740000000000003E-2</c:v>
                </c:pt>
                <c:pt idx="2883">
                  <c:v>1.7836000000000001E-2</c:v>
                </c:pt>
                <c:pt idx="2884">
                  <c:v>2.8028000000000004E-2</c:v>
                </c:pt>
                <c:pt idx="2885">
                  <c:v>2.2568000000000008E-2</c:v>
                </c:pt>
                <c:pt idx="2886">
                  <c:v>0.11320400000000012</c:v>
                </c:pt>
                <c:pt idx="2887">
                  <c:v>0.32068400000000086</c:v>
                </c:pt>
                <c:pt idx="2888">
                  <c:v>0.16234400000000004</c:v>
                </c:pt>
                <c:pt idx="2889">
                  <c:v>2.6572000000000012E-2</c:v>
                </c:pt>
                <c:pt idx="2890">
                  <c:v>0.29010800000000031</c:v>
                </c:pt>
                <c:pt idx="2891">
                  <c:v>3.8584E-2</c:v>
                </c:pt>
                <c:pt idx="2892">
                  <c:v>0.10592400000000017</c:v>
                </c:pt>
                <c:pt idx="2893">
                  <c:v>7.6440000000000024E-3</c:v>
                </c:pt>
                <c:pt idx="2894">
                  <c:v>4.3680000000000012E-3</c:v>
                </c:pt>
                <c:pt idx="2895">
                  <c:v>7.2800000000000031E-2</c:v>
                </c:pt>
                <c:pt idx="2903">
                  <c:v>3.0940000000000052E-3</c:v>
                </c:pt>
                <c:pt idx="2904">
                  <c:v>3.6400000000000087E-3</c:v>
                </c:pt>
                <c:pt idx="2905">
                  <c:v>6.1880000000000034E-3</c:v>
                </c:pt>
                <c:pt idx="2906">
                  <c:v>7.6440000000000024E-3</c:v>
                </c:pt>
                <c:pt idx="2907">
                  <c:v>9.8280000000000025E-4</c:v>
                </c:pt>
                <c:pt idx="2908">
                  <c:v>2.2568000000000006E-3</c:v>
                </c:pt>
                <c:pt idx="2909">
                  <c:v>1.0556000000000001E-3</c:v>
                </c:pt>
                <c:pt idx="2910">
                  <c:v>1.0556000000000001E-3</c:v>
                </c:pt>
                <c:pt idx="2911">
                  <c:v>2.5480000000000012E-3</c:v>
                </c:pt>
                <c:pt idx="2912">
                  <c:v>6.1880000000000034E-3</c:v>
                </c:pt>
                <c:pt idx="2913">
                  <c:v>3.5672000000000016E-2</c:v>
                </c:pt>
                <c:pt idx="2914">
                  <c:v>2.8756000000000004E-2</c:v>
                </c:pt>
                <c:pt idx="2915">
                  <c:v>3.5672000000000016E-2</c:v>
                </c:pt>
                <c:pt idx="2916">
                  <c:v>4.0040000000000006E-2</c:v>
                </c:pt>
                <c:pt idx="2917">
                  <c:v>5.0959999999999998E-2</c:v>
                </c:pt>
                <c:pt idx="2918">
                  <c:v>5.8239999999999986E-2</c:v>
                </c:pt>
                <c:pt idx="2919">
                  <c:v>0.10556000000000015</c:v>
                </c:pt>
                <c:pt idx="2920">
                  <c:v>8.3720000000000502E-2</c:v>
                </c:pt>
                <c:pt idx="2921">
                  <c:v>0.13832</c:v>
                </c:pt>
              </c:numCache>
            </c:numRef>
          </c:yVal>
        </c:ser>
        <c:ser>
          <c:idx val="1"/>
          <c:order val="1"/>
          <c:tx>
            <c:v>contaminated</c:v>
          </c:tx>
          <c:spPr>
            <a:ln w="28575">
              <a:noFill/>
            </a:ln>
          </c:spPr>
          <c:marker>
            <c:symbol val="square"/>
            <c:size val="2"/>
          </c:marker>
          <c:xVal>
            <c:numRef>
              <c:f>'contaminated sites'!$AM$2:$AM$3290</c:f>
              <c:numCache>
                <c:formatCode>General</c:formatCode>
                <c:ptCount val="3289"/>
                <c:pt idx="0">
                  <c:v>0.28200000000000008</c:v>
                </c:pt>
                <c:pt idx="1">
                  <c:v>0.31020000000000031</c:v>
                </c:pt>
                <c:pt idx="2">
                  <c:v>0.22559999999999999</c:v>
                </c:pt>
                <c:pt idx="3">
                  <c:v>0.25380000000000008</c:v>
                </c:pt>
                <c:pt idx="4">
                  <c:v>0.25380000000000008</c:v>
                </c:pt>
                <c:pt idx="5">
                  <c:v>0.33840000000000092</c:v>
                </c:pt>
                <c:pt idx="6">
                  <c:v>0.39480000000000104</c:v>
                </c:pt>
                <c:pt idx="7">
                  <c:v>4.1453999999999995</c:v>
                </c:pt>
                <c:pt idx="8">
                  <c:v>8.4600000000000244E-2</c:v>
                </c:pt>
                <c:pt idx="9">
                  <c:v>0.33840000000000092</c:v>
                </c:pt>
                <c:pt idx="10">
                  <c:v>0.33840000000000092</c:v>
                </c:pt>
                <c:pt idx="11">
                  <c:v>0.39480000000000104</c:v>
                </c:pt>
                <c:pt idx="12">
                  <c:v>8.4600000000000244E-2</c:v>
                </c:pt>
                <c:pt idx="13">
                  <c:v>0.33840000000000092</c:v>
                </c:pt>
                <c:pt idx="14">
                  <c:v>0.36660000000000031</c:v>
                </c:pt>
                <c:pt idx="15">
                  <c:v>0.39480000000000104</c:v>
                </c:pt>
                <c:pt idx="16">
                  <c:v>0.33840000000000092</c:v>
                </c:pt>
                <c:pt idx="17">
                  <c:v>0.16920000000000004</c:v>
                </c:pt>
                <c:pt idx="18">
                  <c:v>0.36660000000000031</c:v>
                </c:pt>
                <c:pt idx="19">
                  <c:v>5.6400000000000013E-2</c:v>
                </c:pt>
                <c:pt idx="20">
                  <c:v>5.6400000000000013E-2</c:v>
                </c:pt>
                <c:pt idx="21">
                  <c:v>0.1128</c:v>
                </c:pt>
                <c:pt idx="22">
                  <c:v>8.4600000000000244E-2</c:v>
                </c:pt>
                <c:pt idx="23">
                  <c:v>5.6400000000000013E-2</c:v>
                </c:pt>
                <c:pt idx="24">
                  <c:v>0.45120000000000005</c:v>
                </c:pt>
                <c:pt idx="25">
                  <c:v>0.1128</c:v>
                </c:pt>
                <c:pt idx="26">
                  <c:v>0.1128</c:v>
                </c:pt>
                <c:pt idx="27">
                  <c:v>0.1128</c:v>
                </c:pt>
                <c:pt idx="28">
                  <c:v>8.4600000000000244E-2</c:v>
                </c:pt>
                <c:pt idx="30">
                  <c:v>8.2062000000000008</c:v>
                </c:pt>
                <c:pt idx="31">
                  <c:v>0.33840000000000092</c:v>
                </c:pt>
                <c:pt idx="32">
                  <c:v>0.31020000000000031</c:v>
                </c:pt>
                <c:pt idx="34">
                  <c:v>0.14100000000000001</c:v>
                </c:pt>
                <c:pt idx="36">
                  <c:v>0.1128</c:v>
                </c:pt>
                <c:pt idx="38">
                  <c:v>2.8200000000000006E-2</c:v>
                </c:pt>
                <c:pt idx="39">
                  <c:v>0.19740000000000021</c:v>
                </c:pt>
                <c:pt idx="40">
                  <c:v>5.6400000000000013E-2</c:v>
                </c:pt>
                <c:pt idx="41">
                  <c:v>0.16920000000000004</c:v>
                </c:pt>
                <c:pt idx="42">
                  <c:v>0.62040000000000062</c:v>
                </c:pt>
                <c:pt idx="43">
                  <c:v>0.16920000000000004</c:v>
                </c:pt>
                <c:pt idx="44">
                  <c:v>4.4273999999999996</c:v>
                </c:pt>
                <c:pt idx="45">
                  <c:v>0.1128</c:v>
                </c:pt>
                <c:pt idx="46">
                  <c:v>0.19740000000000021</c:v>
                </c:pt>
                <c:pt idx="47">
                  <c:v>8.0934000000000008</c:v>
                </c:pt>
                <c:pt idx="48">
                  <c:v>0.73320000000000163</c:v>
                </c:pt>
                <c:pt idx="49">
                  <c:v>0.25380000000000008</c:v>
                </c:pt>
                <c:pt idx="50">
                  <c:v>9.447000000000001</c:v>
                </c:pt>
                <c:pt idx="51">
                  <c:v>1.833</c:v>
                </c:pt>
                <c:pt idx="52">
                  <c:v>0.19740000000000021</c:v>
                </c:pt>
                <c:pt idx="53">
                  <c:v>8.4600000000000244E-2</c:v>
                </c:pt>
                <c:pt idx="54">
                  <c:v>0.14100000000000001</c:v>
                </c:pt>
                <c:pt idx="55">
                  <c:v>0.19740000000000021</c:v>
                </c:pt>
                <c:pt idx="57">
                  <c:v>0.14100000000000001</c:v>
                </c:pt>
                <c:pt idx="58">
                  <c:v>0.16920000000000004</c:v>
                </c:pt>
                <c:pt idx="59">
                  <c:v>0.76140000000000163</c:v>
                </c:pt>
                <c:pt idx="60">
                  <c:v>0.16920000000000004</c:v>
                </c:pt>
                <c:pt idx="61">
                  <c:v>0.16920000000000004</c:v>
                </c:pt>
                <c:pt idx="62">
                  <c:v>0.14100000000000001</c:v>
                </c:pt>
                <c:pt idx="63">
                  <c:v>0.84600000000000164</c:v>
                </c:pt>
                <c:pt idx="64">
                  <c:v>0.14100000000000001</c:v>
                </c:pt>
                <c:pt idx="65">
                  <c:v>0.1128</c:v>
                </c:pt>
                <c:pt idx="66">
                  <c:v>0.31020000000000031</c:v>
                </c:pt>
                <c:pt idx="67">
                  <c:v>8.4600000000000244E-2</c:v>
                </c:pt>
                <c:pt idx="68">
                  <c:v>0.16920000000000004</c:v>
                </c:pt>
                <c:pt idx="69">
                  <c:v>0.16920000000000004</c:v>
                </c:pt>
                <c:pt idx="70">
                  <c:v>0.14100000000000001</c:v>
                </c:pt>
                <c:pt idx="71">
                  <c:v>5.6400000000000013E-2</c:v>
                </c:pt>
                <c:pt idx="72">
                  <c:v>7.5012000000000034</c:v>
                </c:pt>
                <c:pt idx="73">
                  <c:v>0.1128</c:v>
                </c:pt>
                <c:pt idx="74">
                  <c:v>0.16920000000000004</c:v>
                </c:pt>
                <c:pt idx="75">
                  <c:v>0.22559999999999999</c:v>
                </c:pt>
                <c:pt idx="76">
                  <c:v>0.1128</c:v>
                </c:pt>
                <c:pt idx="77">
                  <c:v>0.14100000000000001</c:v>
                </c:pt>
                <c:pt idx="78">
                  <c:v>0.25380000000000008</c:v>
                </c:pt>
                <c:pt idx="79">
                  <c:v>0.19740000000000021</c:v>
                </c:pt>
                <c:pt idx="80">
                  <c:v>8.4600000000000244E-2</c:v>
                </c:pt>
                <c:pt idx="81">
                  <c:v>0.19740000000000021</c:v>
                </c:pt>
                <c:pt idx="82">
                  <c:v>0.16920000000000004</c:v>
                </c:pt>
                <c:pt idx="83">
                  <c:v>0.36660000000000031</c:v>
                </c:pt>
                <c:pt idx="84">
                  <c:v>0.45120000000000005</c:v>
                </c:pt>
                <c:pt idx="85">
                  <c:v>0.19740000000000021</c:v>
                </c:pt>
                <c:pt idx="86">
                  <c:v>0.1128</c:v>
                </c:pt>
                <c:pt idx="87">
                  <c:v>0.1128</c:v>
                </c:pt>
                <c:pt idx="88">
                  <c:v>0.14100000000000001</c:v>
                </c:pt>
                <c:pt idx="89">
                  <c:v>0.36660000000000031</c:v>
                </c:pt>
                <c:pt idx="90">
                  <c:v>8.4600000000000244E-2</c:v>
                </c:pt>
                <c:pt idx="91">
                  <c:v>0.19740000000000021</c:v>
                </c:pt>
                <c:pt idx="92">
                  <c:v>0.1128</c:v>
                </c:pt>
                <c:pt idx="93">
                  <c:v>0.14100000000000001</c:v>
                </c:pt>
                <c:pt idx="94">
                  <c:v>0.45120000000000005</c:v>
                </c:pt>
                <c:pt idx="96">
                  <c:v>0.1128</c:v>
                </c:pt>
                <c:pt idx="97">
                  <c:v>0.1128</c:v>
                </c:pt>
                <c:pt idx="98">
                  <c:v>0.19740000000000021</c:v>
                </c:pt>
                <c:pt idx="99">
                  <c:v>0.16920000000000004</c:v>
                </c:pt>
                <c:pt idx="100">
                  <c:v>0.16920000000000004</c:v>
                </c:pt>
                <c:pt idx="101">
                  <c:v>0.14100000000000001</c:v>
                </c:pt>
                <c:pt idx="102">
                  <c:v>0.1128</c:v>
                </c:pt>
                <c:pt idx="104">
                  <c:v>0.16920000000000004</c:v>
                </c:pt>
                <c:pt idx="105">
                  <c:v>0.1128</c:v>
                </c:pt>
                <c:pt idx="106">
                  <c:v>0.14100000000000001</c:v>
                </c:pt>
                <c:pt idx="107">
                  <c:v>0.14100000000000001</c:v>
                </c:pt>
                <c:pt idx="108">
                  <c:v>0.47940000000000038</c:v>
                </c:pt>
                <c:pt idx="109">
                  <c:v>0.1128</c:v>
                </c:pt>
                <c:pt idx="110">
                  <c:v>0.19740000000000021</c:v>
                </c:pt>
                <c:pt idx="111">
                  <c:v>0.1128</c:v>
                </c:pt>
                <c:pt idx="112">
                  <c:v>0.42300000000000032</c:v>
                </c:pt>
                <c:pt idx="113">
                  <c:v>0.14100000000000001</c:v>
                </c:pt>
                <c:pt idx="114">
                  <c:v>0.1128</c:v>
                </c:pt>
                <c:pt idx="115">
                  <c:v>0.16920000000000004</c:v>
                </c:pt>
                <c:pt idx="116">
                  <c:v>0.14100000000000001</c:v>
                </c:pt>
                <c:pt idx="117">
                  <c:v>0.1128</c:v>
                </c:pt>
                <c:pt idx="118">
                  <c:v>8.4600000000000244E-2</c:v>
                </c:pt>
                <c:pt idx="119">
                  <c:v>0.33840000000000092</c:v>
                </c:pt>
                <c:pt idx="122">
                  <c:v>0.14100000000000001</c:v>
                </c:pt>
                <c:pt idx="124">
                  <c:v>0.19740000000000021</c:v>
                </c:pt>
                <c:pt idx="125">
                  <c:v>0.33840000000000092</c:v>
                </c:pt>
                <c:pt idx="126">
                  <c:v>0.39480000000000104</c:v>
                </c:pt>
                <c:pt idx="127">
                  <c:v>0.39480000000000104</c:v>
                </c:pt>
                <c:pt idx="128">
                  <c:v>0.39480000000000104</c:v>
                </c:pt>
                <c:pt idx="129">
                  <c:v>0.16920000000000004</c:v>
                </c:pt>
                <c:pt idx="130">
                  <c:v>8.4600000000000244E-2</c:v>
                </c:pt>
                <c:pt idx="132">
                  <c:v>0.1128</c:v>
                </c:pt>
                <c:pt idx="133">
                  <c:v>0.1128</c:v>
                </c:pt>
                <c:pt idx="134">
                  <c:v>8.4600000000000244E-2</c:v>
                </c:pt>
                <c:pt idx="135">
                  <c:v>0.1128</c:v>
                </c:pt>
                <c:pt idx="137">
                  <c:v>0.16920000000000004</c:v>
                </c:pt>
                <c:pt idx="138">
                  <c:v>0.1128</c:v>
                </c:pt>
                <c:pt idx="139">
                  <c:v>0.28200000000000008</c:v>
                </c:pt>
                <c:pt idx="140">
                  <c:v>0.39480000000000104</c:v>
                </c:pt>
                <c:pt idx="141">
                  <c:v>0.16920000000000004</c:v>
                </c:pt>
                <c:pt idx="142">
                  <c:v>8.4600000000000244E-2</c:v>
                </c:pt>
                <c:pt idx="143">
                  <c:v>2.0303999999999998</c:v>
                </c:pt>
                <c:pt idx="145">
                  <c:v>0.1128</c:v>
                </c:pt>
                <c:pt idx="146">
                  <c:v>0.1128</c:v>
                </c:pt>
                <c:pt idx="147">
                  <c:v>8.4600000000000244E-2</c:v>
                </c:pt>
                <c:pt idx="148">
                  <c:v>0.1128</c:v>
                </c:pt>
                <c:pt idx="149">
                  <c:v>0.1128</c:v>
                </c:pt>
                <c:pt idx="150">
                  <c:v>6.2886000000000024</c:v>
                </c:pt>
                <c:pt idx="151">
                  <c:v>7.0217999999999998</c:v>
                </c:pt>
                <c:pt idx="152">
                  <c:v>6.7962000000000033</c:v>
                </c:pt>
                <c:pt idx="153">
                  <c:v>7.1627999999999865</c:v>
                </c:pt>
                <c:pt idx="154">
                  <c:v>7.1909999999999865</c:v>
                </c:pt>
                <c:pt idx="155">
                  <c:v>6.1475999999999855</c:v>
                </c:pt>
                <c:pt idx="156">
                  <c:v>6.9090000000000034</c:v>
                </c:pt>
                <c:pt idx="157">
                  <c:v>7.05</c:v>
                </c:pt>
                <c:pt idx="158">
                  <c:v>5.5553999999999997</c:v>
                </c:pt>
                <c:pt idx="159">
                  <c:v>5.5271999999999855</c:v>
                </c:pt>
                <c:pt idx="160">
                  <c:v>5.4426000000000014</c:v>
                </c:pt>
                <c:pt idx="161">
                  <c:v>5.6400000000000013E-2</c:v>
                </c:pt>
                <c:pt idx="167">
                  <c:v>2.8200000000000006E-2</c:v>
                </c:pt>
                <c:pt idx="173">
                  <c:v>5.6400000000000013E-2</c:v>
                </c:pt>
                <c:pt idx="427">
                  <c:v>2.8200000000000006E-2</c:v>
                </c:pt>
                <c:pt idx="428">
                  <c:v>2.8200000000000006E-2</c:v>
                </c:pt>
                <c:pt idx="429">
                  <c:v>3.9480000000000001E-2</c:v>
                </c:pt>
                <c:pt idx="430">
                  <c:v>5.6400000000000013E-2</c:v>
                </c:pt>
                <c:pt idx="431">
                  <c:v>8.4600000000000244E-2</c:v>
                </c:pt>
                <c:pt idx="432">
                  <c:v>8.4600000000000244E-2</c:v>
                </c:pt>
                <c:pt idx="433">
                  <c:v>8.4600000000000244E-2</c:v>
                </c:pt>
                <c:pt idx="434">
                  <c:v>0.16920000000000004</c:v>
                </c:pt>
                <c:pt idx="435">
                  <c:v>0.16920000000000004</c:v>
                </c:pt>
                <c:pt idx="436">
                  <c:v>0.16920000000000004</c:v>
                </c:pt>
                <c:pt idx="437">
                  <c:v>0.16920000000000004</c:v>
                </c:pt>
                <c:pt idx="438">
                  <c:v>0.16920000000000004</c:v>
                </c:pt>
                <c:pt idx="439">
                  <c:v>0.76140000000000163</c:v>
                </c:pt>
                <c:pt idx="440">
                  <c:v>0.13056600000000004</c:v>
                </c:pt>
                <c:pt idx="441">
                  <c:v>0.13056600000000004</c:v>
                </c:pt>
                <c:pt idx="442">
                  <c:v>3.1020000000000002E-2</c:v>
                </c:pt>
                <c:pt idx="443">
                  <c:v>3.9480000000000001E-2</c:v>
                </c:pt>
                <c:pt idx="444">
                  <c:v>3.9480000000000001E-2</c:v>
                </c:pt>
                <c:pt idx="445">
                  <c:v>4.2300000000000094E-2</c:v>
                </c:pt>
                <c:pt idx="446">
                  <c:v>4.2300000000000094E-2</c:v>
                </c:pt>
                <c:pt idx="447">
                  <c:v>5.9220000000000002E-2</c:v>
                </c:pt>
                <c:pt idx="448">
                  <c:v>0.22842000000000001</c:v>
                </c:pt>
                <c:pt idx="449">
                  <c:v>9.3060000000000268E-2</c:v>
                </c:pt>
                <c:pt idx="450">
                  <c:v>1.2971999999999964</c:v>
                </c:pt>
                <c:pt idx="451">
                  <c:v>45.120000000000012</c:v>
                </c:pt>
                <c:pt idx="452">
                  <c:v>6.2040000000000012E-2</c:v>
                </c:pt>
                <c:pt idx="453">
                  <c:v>1.5509999999999966</c:v>
                </c:pt>
                <c:pt idx="454">
                  <c:v>1.2125999999999963</c:v>
                </c:pt>
                <c:pt idx="455">
                  <c:v>1.7766</c:v>
                </c:pt>
                <c:pt idx="456">
                  <c:v>1.3535999999999964</c:v>
                </c:pt>
                <c:pt idx="457">
                  <c:v>1.6073999999999966</c:v>
                </c:pt>
                <c:pt idx="458">
                  <c:v>7.332000000000001E-2</c:v>
                </c:pt>
                <c:pt idx="459">
                  <c:v>0.87420000000000164</c:v>
                </c:pt>
                <c:pt idx="460">
                  <c:v>1.9740000000000038</c:v>
                </c:pt>
                <c:pt idx="461">
                  <c:v>1.3253999999999964</c:v>
                </c:pt>
                <c:pt idx="462">
                  <c:v>8.4600000000000244E-2</c:v>
                </c:pt>
                <c:pt idx="463">
                  <c:v>9.3060000000000268E-2</c:v>
                </c:pt>
                <c:pt idx="465">
                  <c:v>1.1844000000000001</c:v>
                </c:pt>
                <c:pt idx="466">
                  <c:v>0.32430000000000092</c:v>
                </c:pt>
                <c:pt idx="467">
                  <c:v>38.634</c:v>
                </c:pt>
                <c:pt idx="468">
                  <c:v>7.0500000000000021E-2</c:v>
                </c:pt>
                <c:pt idx="469">
                  <c:v>6.4860000000000237E-2</c:v>
                </c:pt>
                <c:pt idx="470">
                  <c:v>0.16638</c:v>
                </c:pt>
                <c:pt idx="471">
                  <c:v>0.10152000000000012</c:v>
                </c:pt>
                <c:pt idx="472">
                  <c:v>0.42864000000000002</c:v>
                </c:pt>
                <c:pt idx="473">
                  <c:v>7.0500000000000021E-2</c:v>
                </c:pt>
                <c:pt idx="474">
                  <c:v>0.46530000000000032</c:v>
                </c:pt>
                <c:pt idx="475">
                  <c:v>0.51888000000000001</c:v>
                </c:pt>
                <c:pt idx="476">
                  <c:v>0.45402000000000031</c:v>
                </c:pt>
                <c:pt idx="477">
                  <c:v>49.632000000000012</c:v>
                </c:pt>
                <c:pt idx="478">
                  <c:v>0.19740000000000021</c:v>
                </c:pt>
                <c:pt idx="479">
                  <c:v>0.39762000000000092</c:v>
                </c:pt>
                <c:pt idx="480">
                  <c:v>0.55835999999999997</c:v>
                </c:pt>
                <c:pt idx="481">
                  <c:v>0.41736000000000067</c:v>
                </c:pt>
                <c:pt idx="482">
                  <c:v>0.53580000000000005</c:v>
                </c:pt>
                <c:pt idx="483">
                  <c:v>0.42864000000000002</c:v>
                </c:pt>
                <c:pt idx="484">
                  <c:v>5.6400000000000013E-2</c:v>
                </c:pt>
                <c:pt idx="485">
                  <c:v>0.50760000000000005</c:v>
                </c:pt>
                <c:pt idx="486">
                  <c:v>0.35250000000000031</c:v>
                </c:pt>
                <c:pt idx="487">
                  <c:v>0.39762000000000092</c:v>
                </c:pt>
                <c:pt idx="488">
                  <c:v>0.21996000000000049</c:v>
                </c:pt>
                <c:pt idx="489">
                  <c:v>0.26226000000000005</c:v>
                </c:pt>
                <c:pt idx="490">
                  <c:v>0.84600000000000164</c:v>
                </c:pt>
                <c:pt idx="491">
                  <c:v>0.54708000000000001</c:v>
                </c:pt>
                <c:pt idx="492">
                  <c:v>0.29046000000000038</c:v>
                </c:pt>
                <c:pt idx="493">
                  <c:v>0.45120000000000005</c:v>
                </c:pt>
                <c:pt idx="494">
                  <c:v>8.1780000000000033E-2</c:v>
                </c:pt>
                <c:pt idx="495">
                  <c:v>0.38070000000000032</c:v>
                </c:pt>
                <c:pt idx="496">
                  <c:v>0.43710000000000032</c:v>
                </c:pt>
                <c:pt idx="497">
                  <c:v>0.62040000000000062</c:v>
                </c:pt>
                <c:pt idx="498">
                  <c:v>0.30174000000000001</c:v>
                </c:pt>
                <c:pt idx="499">
                  <c:v>0.64860000000000184</c:v>
                </c:pt>
                <c:pt idx="500">
                  <c:v>7.896000000000003E-2</c:v>
                </c:pt>
                <c:pt idx="502">
                  <c:v>0.37506000000000067</c:v>
                </c:pt>
                <c:pt idx="503">
                  <c:v>0.44556000000000001</c:v>
                </c:pt>
                <c:pt idx="504">
                  <c:v>0.25380000000000008</c:v>
                </c:pt>
                <c:pt idx="505">
                  <c:v>0.53580000000000005</c:v>
                </c:pt>
                <c:pt idx="506">
                  <c:v>0.45120000000000005</c:v>
                </c:pt>
                <c:pt idx="507">
                  <c:v>0.47940000000000038</c:v>
                </c:pt>
                <c:pt idx="508">
                  <c:v>0.57810000000000061</c:v>
                </c:pt>
                <c:pt idx="509">
                  <c:v>0.26226000000000005</c:v>
                </c:pt>
                <c:pt idx="510">
                  <c:v>0.36378000000000038</c:v>
                </c:pt>
                <c:pt idx="511">
                  <c:v>0.46248000000000061</c:v>
                </c:pt>
                <c:pt idx="512">
                  <c:v>0.19740000000000021</c:v>
                </c:pt>
                <c:pt idx="514">
                  <c:v>0.62040000000000062</c:v>
                </c:pt>
                <c:pt idx="515">
                  <c:v>0.14664000000000021</c:v>
                </c:pt>
                <c:pt idx="517">
                  <c:v>9.0240000000000015E-2</c:v>
                </c:pt>
                <c:pt idx="518">
                  <c:v>0.27354000000000001</c:v>
                </c:pt>
                <c:pt idx="519">
                  <c:v>0.48222000000000032</c:v>
                </c:pt>
                <c:pt idx="520">
                  <c:v>0.45966000000000001</c:v>
                </c:pt>
                <c:pt idx="521">
                  <c:v>0.33840000000000092</c:v>
                </c:pt>
                <c:pt idx="522">
                  <c:v>0.14100000000000001</c:v>
                </c:pt>
                <c:pt idx="523">
                  <c:v>0.22842000000000001</c:v>
                </c:pt>
                <c:pt idx="524">
                  <c:v>0.31302000000000085</c:v>
                </c:pt>
                <c:pt idx="525">
                  <c:v>0.40044000000000002</c:v>
                </c:pt>
                <c:pt idx="526">
                  <c:v>0.43992000000000092</c:v>
                </c:pt>
                <c:pt idx="528">
                  <c:v>0.19740000000000021</c:v>
                </c:pt>
                <c:pt idx="530">
                  <c:v>6.7680000000000004E-2</c:v>
                </c:pt>
                <c:pt idx="531">
                  <c:v>0.14946000000000043</c:v>
                </c:pt>
                <c:pt idx="532">
                  <c:v>0.19458</c:v>
                </c:pt>
                <c:pt idx="533">
                  <c:v>0.46530000000000032</c:v>
                </c:pt>
                <c:pt idx="534">
                  <c:v>0.41172000000000031</c:v>
                </c:pt>
                <c:pt idx="535">
                  <c:v>0.22559999999999999</c:v>
                </c:pt>
                <c:pt idx="536">
                  <c:v>8.7420000000000012E-2</c:v>
                </c:pt>
                <c:pt idx="537">
                  <c:v>0.13254000000000021</c:v>
                </c:pt>
                <c:pt idx="538">
                  <c:v>0.19740000000000021</c:v>
                </c:pt>
                <c:pt idx="539">
                  <c:v>0.13536000000000001</c:v>
                </c:pt>
                <c:pt idx="540">
                  <c:v>0.55835999999999997</c:v>
                </c:pt>
                <c:pt idx="541">
                  <c:v>0.16074000000000024</c:v>
                </c:pt>
                <c:pt idx="542">
                  <c:v>0.36660000000000031</c:v>
                </c:pt>
                <c:pt idx="543">
                  <c:v>0.20022000000000001</c:v>
                </c:pt>
                <c:pt idx="544">
                  <c:v>0.23688000000000001</c:v>
                </c:pt>
                <c:pt idx="545">
                  <c:v>0.22559999999999999</c:v>
                </c:pt>
                <c:pt idx="546">
                  <c:v>0.35814000000000001</c:v>
                </c:pt>
                <c:pt idx="547">
                  <c:v>0.14100000000000001</c:v>
                </c:pt>
                <c:pt idx="548">
                  <c:v>0.27495000000000008</c:v>
                </c:pt>
                <c:pt idx="549">
                  <c:v>0.16638</c:v>
                </c:pt>
                <c:pt idx="550">
                  <c:v>0.17202000000000001</c:v>
                </c:pt>
                <c:pt idx="551">
                  <c:v>8.4600000000000244E-2</c:v>
                </c:pt>
                <c:pt idx="552">
                  <c:v>0.22559999999999999</c:v>
                </c:pt>
                <c:pt idx="553">
                  <c:v>0.41736000000000067</c:v>
                </c:pt>
                <c:pt idx="555">
                  <c:v>0.22842000000000001</c:v>
                </c:pt>
                <c:pt idx="556">
                  <c:v>0.22559999999999999</c:v>
                </c:pt>
                <c:pt idx="557">
                  <c:v>0.50760000000000005</c:v>
                </c:pt>
                <c:pt idx="558">
                  <c:v>9.5880000000000007E-2</c:v>
                </c:pt>
                <c:pt idx="559">
                  <c:v>0.37506000000000067</c:v>
                </c:pt>
                <c:pt idx="560">
                  <c:v>0.41172000000000031</c:v>
                </c:pt>
                <c:pt idx="561">
                  <c:v>0.2030400000000003</c:v>
                </c:pt>
                <c:pt idx="562">
                  <c:v>0.2397000000000003</c:v>
                </c:pt>
                <c:pt idx="563">
                  <c:v>0.16638</c:v>
                </c:pt>
                <c:pt idx="564">
                  <c:v>1.5791999999999966</c:v>
                </c:pt>
                <c:pt idx="565">
                  <c:v>8.1780000000000033E-2</c:v>
                </c:pt>
                <c:pt idx="566">
                  <c:v>0.36378000000000038</c:v>
                </c:pt>
                <c:pt idx="567">
                  <c:v>0.1212600000000002</c:v>
                </c:pt>
                <c:pt idx="568">
                  <c:v>0.16920000000000004</c:v>
                </c:pt>
                <c:pt idx="569">
                  <c:v>0.18048000000000033</c:v>
                </c:pt>
                <c:pt idx="570">
                  <c:v>7.0500000000000021E-2</c:v>
                </c:pt>
                <c:pt idx="571">
                  <c:v>6.2040000000000012E-2</c:v>
                </c:pt>
                <c:pt idx="572">
                  <c:v>0.13818</c:v>
                </c:pt>
                <c:pt idx="573">
                  <c:v>0.15228000000000033</c:v>
                </c:pt>
                <c:pt idx="574">
                  <c:v>0.13254000000000021</c:v>
                </c:pt>
                <c:pt idx="575">
                  <c:v>0.42018000000000061</c:v>
                </c:pt>
                <c:pt idx="576">
                  <c:v>0.27636000000000038</c:v>
                </c:pt>
                <c:pt idx="577">
                  <c:v>0.21150000000000024</c:v>
                </c:pt>
                <c:pt idx="578">
                  <c:v>0.71064000000000271</c:v>
                </c:pt>
                <c:pt idx="579">
                  <c:v>0.41172000000000031</c:v>
                </c:pt>
                <c:pt idx="580">
                  <c:v>0.17766000000000001</c:v>
                </c:pt>
                <c:pt idx="581">
                  <c:v>0.17766000000000001</c:v>
                </c:pt>
                <c:pt idx="582">
                  <c:v>8.4600000000000244E-2</c:v>
                </c:pt>
                <c:pt idx="584">
                  <c:v>0.15792000000000037</c:v>
                </c:pt>
                <c:pt idx="585">
                  <c:v>0.14100000000000001</c:v>
                </c:pt>
                <c:pt idx="586">
                  <c:v>0.19740000000000021</c:v>
                </c:pt>
                <c:pt idx="587">
                  <c:v>0.13761600000000004</c:v>
                </c:pt>
                <c:pt idx="589">
                  <c:v>0.15792000000000037</c:v>
                </c:pt>
                <c:pt idx="590">
                  <c:v>0.23124000000000033</c:v>
                </c:pt>
                <c:pt idx="591">
                  <c:v>5.6400000000000013E-2</c:v>
                </c:pt>
                <c:pt idx="592">
                  <c:v>0.16074000000000024</c:v>
                </c:pt>
                <c:pt idx="593">
                  <c:v>0.22559999999999999</c:v>
                </c:pt>
                <c:pt idx="594">
                  <c:v>8.4600000000000244E-2</c:v>
                </c:pt>
                <c:pt idx="595">
                  <c:v>0.21150000000000024</c:v>
                </c:pt>
                <c:pt idx="596">
                  <c:v>0.1748400000000003</c:v>
                </c:pt>
                <c:pt idx="597">
                  <c:v>0.13818</c:v>
                </c:pt>
                <c:pt idx="598">
                  <c:v>8.4600000000000244E-2</c:v>
                </c:pt>
                <c:pt idx="599">
                  <c:v>0.1212600000000002</c:v>
                </c:pt>
                <c:pt idx="600">
                  <c:v>0.18612000000000001</c:v>
                </c:pt>
                <c:pt idx="601">
                  <c:v>0.11844</c:v>
                </c:pt>
                <c:pt idx="602">
                  <c:v>8.4600000000000244E-2</c:v>
                </c:pt>
                <c:pt idx="604">
                  <c:v>0.10434</c:v>
                </c:pt>
                <c:pt idx="605">
                  <c:v>0.16638</c:v>
                </c:pt>
                <c:pt idx="606">
                  <c:v>0.1128</c:v>
                </c:pt>
                <c:pt idx="607">
                  <c:v>0.14664000000000021</c:v>
                </c:pt>
                <c:pt idx="608">
                  <c:v>0.14100000000000001</c:v>
                </c:pt>
                <c:pt idx="609">
                  <c:v>0.45120000000000005</c:v>
                </c:pt>
                <c:pt idx="610">
                  <c:v>8.4600000000000244E-2</c:v>
                </c:pt>
                <c:pt idx="611">
                  <c:v>0.45684000000000002</c:v>
                </c:pt>
                <c:pt idx="612">
                  <c:v>8.4600000000000244E-2</c:v>
                </c:pt>
                <c:pt idx="613">
                  <c:v>0.53580000000000005</c:v>
                </c:pt>
                <c:pt idx="614">
                  <c:v>0.17766000000000001</c:v>
                </c:pt>
                <c:pt idx="615">
                  <c:v>0.11844</c:v>
                </c:pt>
                <c:pt idx="617">
                  <c:v>0.16920000000000004</c:v>
                </c:pt>
                <c:pt idx="618">
                  <c:v>0.10434</c:v>
                </c:pt>
                <c:pt idx="619">
                  <c:v>0.15228000000000033</c:v>
                </c:pt>
                <c:pt idx="620">
                  <c:v>0.13254000000000021</c:v>
                </c:pt>
                <c:pt idx="621">
                  <c:v>8.1780000000000033E-2</c:v>
                </c:pt>
                <c:pt idx="622">
                  <c:v>0.30174000000000001</c:v>
                </c:pt>
                <c:pt idx="624">
                  <c:v>4.7940000000000003E-2</c:v>
                </c:pt>
                <c:pt idx="625">
                  <c:v>0.17766000000000001</c:v>
                </c:pt>
                <c:pt idx="626">
                  <c:v>0.18612000000000001</c:v>
                </c:pt>
                <c:pt idx="629">
                  <c:v>0.12690000000000001</c:v>
                </c:pt>
                <c:pt idx="630">
                  <c:v>2.8763999999999998E-2</c:v>
                </c:pt>
                <c:pt idx="631">
                  <c:v>0.39480000000000104</c:v>
                </c:pt>
                <c:pt idx="632">
                  <c:v>0.16920000000000004</c:v>
                </c:pt>
                <c:pt idx="633">
                  <c:v>0.40890000000000032</c:v>
                </c:pt>
                <c:pt idx="634">
                  <c:v>0.17766000000000001</c:v>
                </c:pt>
                <c:pt idx="636">
                  <c:v>0.21150000000000024</c:v>
                </c:pt>
                <c:pt idx="637">
                  <c:v>0.1128</c:v>
                </c:pt>
                <c:pt idx="639">
                  <c:v>0.10152000000000012</c:v>
                </c:pt>
                <c:pt idx="640">
                  <c:v>0.13818</c:v>
                </c:pt>
                <c:pt idx="641">
                  <c:v>0.16920000000000004</c:v>
                </c:pt>
                <c:pt idx="642">
                  <c:v>0.54708000000000001</c:v>
                </c:pt>
                <c:pt idx="643">
                  <c:v>0.21714000000000033</c:v>
                </c:pt>
                <c:pt idx="644">
                  <c:v>0.21432000000000001</c:v>
                </c:pt>
                <c:pt idx="645">
                  <c:v>5.3580000000000003E-2</c:v>
                </c:pt>
                <c:pt idx="646">
                  <c:v>8.4600000000000244E-2</c:v>
                </c:pt>
                <c:pt idx="647">
                  <c:v>0.16920000000000004</c:v>
                </c:pt>
                <c:pt idx="648">
                  <c:v>0.18330000000000021</c:v>
                </c:pt>
                <c:pt idx="649">
                  <c:v>5.9220000000000002E-2</c:v>
                </c:pt>
                <c:pt idx="650">
                  <c:v>9.8700000000000246E-2</c:v>
                </c:pt>
                <c:pt idx="651">
                  <c:v>7.0500000000000021E-2</c:v>
                </c:pt>
                <c:pt idx="652">
                  <c:v>0.1128</c:v>
                </c:pt>
                <c:pt idx="653">
                  <c:v>0.14100000000000001</c:v>
                </c:pt>
                <c:pt idx="654">
                  <c:v>0.19740000000000021</c:v>
                </c:pt>
                <c:pt idx="657">
                  <c:v>0.14100000000000001</c:v>
                </c:pt>
                <c:pt idx="659">
                  <c:v>9.8700000000000246E-2</c:v>
                </c:pt>
                <c:pt idx="660">
                  <c:v>2.8200000000000006E-2</c:v>
                </c:pt>
                <c:pt idx="662">
                  <c:v>0.22559999999999999</c:v>
                </c:pt>
                <c:pt idx="663">
                  <c:v>0.14100000000000001</c:v>
                </c:pt>
                <c:pt idx="665">
                  <c:v>0.14382</c:v>
                </c:pt>
                <c:pt idx="666">
                  <c:v>0.16356000000000001</c:v>
                </c:pt>
                <c:pt idx="667">
                  <c:v>0.14100000000000001</c:v>
                </c:pt>
                <c:pt idx="668">
                  <c:v>0.21150000000000024</c:v>
                </c:pt>
                <c:pt idx="669">
                  <c:v>0.1128</c:v>
                </c:pt>
                <c:pt idx="671">
                  <c:v>0.18048000000000033</c:v>
                </c:pt>
                <c:pt idx="672">
                  <c:v>0.18048000000000033</c:v>
                </c:pt>
                <c:pt idx="673">
                  <c:v>0.17766000000000001</c:v>
                </c:pt>
                <c:pt idx="674">
                  <c:v>0.14100000000000001</c:v>
                </c:pt>
                <c:pt idx="675">
                  <c:v>0.18612000000000001</c:v>
                </c:pt>
                <c:pt idx="676">
                  <c:v>0.1748400000000003</c:v>
                </c:pt>
                <c:pt idx="677">
                  <c:v>0.16356000000000001</c:v>
                </c:pt>
                <c:pt idx="678">
                  <c:v>0.39480000000000104</c:v>
                </c:pt>
                <c:pt idx="679">
                  <c:v>0.51605999999999996</c:v>
                </c:pt>
                <c:pt idx="681">
                  <c:v>8.4600000000000244E-2</c:v>
                </c:pt>
                <c:pt idx="682">
                  <c:v>0.20868</c:v>
                </c:pt>
                <c:pt idx="683">
                  <c:v>0.10998000000000002</c:v>
                </c:pt>
                <c:pt idx="684">
                  <c:v>0.18330000000000021</c:v>
                </c:pt>
                <c:pt idx="685">
                  <c:v>0.1212600000000002</c:v>
                </c:pt>
                <c:pt idx="686">
                  <c:v>0.1128</c:v>
                </c:pt>
                <c:pt idx="687">
                  <c:v>0.10434</c:v>
                </c:pt>
                <c:pt idx="688">
                  <c:v>0.13536000000000001</c:v>
                </c:pt>
                <c:pt idx="689">
                  <c:v>0.43428000000000061</c:v>
                </c:pt>
                <c:pt idx="690">
                  <c:v>0.24252000000000001</c:v>
                </c:pt>
                <c:pt idx="691">
                  <c:v>0.65988000000000235</c:v>
                </c:pt>
                <c:pt idx="692">
                  <c:v>0.10998000000000002</c:v>
                </c:pt>
                <c:pt idx="693">
                  <c:v>0.1128</c:v>
                </c:pt>
                <c:pt idx="694">
                  <c:v>0.18048000000000033</c:v>
                </c:pt>
                <c:pt idx="695">
                  <c:v>0.1212600000000002</c:v>
                </c:pt>
                <c:pt idx="696">
                  <c:v>0.13254000000000021</c:v>
                </c:pt>
                <c:pt idx="697">
                  <c:v>0.15002400000000021</c:v>
                </c:pt>
                <c:pt idx="698">
                  <c:v>1.0433999999999963</c:v>
                </c:pt>
                <c:pt idx="699">
                  <c:v>0.20022000000000001</c:v>
                </c:pt>
                <c:pt idx="700">
                  <c:v>0.14100000000000001</c:v>
                </c:pt>
                <c:pt idx="701">
                  <c:v>8.4600000000000244E-2</c:v>
                </c:pt>
                <c:pt idx="702">
                  <c:v>0.13818</c:v>
                </c:pt>
                <c:pt idx="703">
                  <c:v>0.16638</c:v>
                </c:pt>
                <c:pt idx="705">
                  <c:v>0.1212600000000002</c:v>
                </c:pt>
                <c:pt idx="706">
                  <c:v>0.12690000000000001</c:v>
                </c:pt>
                <c:pt idx="707">
                  <c:v>0.5921999999999995</c:v>
                </c:pt>
                <c:pt idx="708">
                  <c:v>0.12831000000000001</c:v>
                </c:pt>
                <c:pt idx="709">
                  <c:v>0.19740000000000021</c:v>
                </c:pt>
                <c:pt idx="710">
                  <c:v>0.18330000000000021</c:v>
                </c:pt>
                <c:pt idx="712">
                  <c:v>9.5880000000000007E-2</c:v>
                </c:pt>
                <c:pt idx="713">
                  <c:v>0.10152000000000012</c:v>
                </c:pt>
                <c:pt idx="714">
                  <c:v>0.16356000000000001</c:v>
                </c:pt>
                <c:pt idx="715">
                  <c:v>6.4860000000000237E-2</c:v>
                </c:pt>
                <c:pt idx="716">
                  <c:v>0.18048000000000033</c:v>
                </c:pt>
                <c:pt idx="717">
                  <c:v>0.11562000000000015</c:v>
                </c:pt>
                <c:pt idx="718">
                  <c:v>0.14100000000000001</c:v>
                </c:pt>
                <c:pt idx="719">
                  <c:v>2.0586000000000004E-2</c:v>
                </c:pt>
                <c:pt idx="723">
                  <c:v>3.9480000000000001E-2</c:v>
                </c:pt>
                <c:pt idx="724">
                  <c:v>0.41454000000000002</c:v>
                </c:pt>
                <c:pt idx="725">
                  <c:v>9.8700000000000246E-2</c:v>
                </c:pt>
                <c:pt idx="726">
                  <c:v>0.19458</c:v>
                </c:pt>
                <c:pt idx="727">
                  <c:v>0.10434</c:v>
                </c:pt>
                <c:pt idx="728">
                  <c:v>0.1128</c:v>
                </c:pt>
                <c:pt idx="729">
                  <c:v>0.24816000000000021</c:v>
                </c:pt>
                <c:pt idx="730">
                  <c:v>4.2300000000000094E-2</c:v>
                </c:pt>
                <c:pt idx="731">
                  <c:v>0.15792000000000037</c:v>
                </c:pt>
                <c:pt idx="732">
                  <c:v>0.57528000000000001</c:v>
                </c:pt>
                <c:pt idx="734">
                  <c:v>0.1128</c:v>
                </c:pt>
                <c:pt idx="735">
                  <c:v>8.4600000000000244E-2</c:v>
                </c:pt>
                <c:pt idx="736">
                  <c:v>0.45120000000000005</c:v>
                </c:pt>
                <c:pt idx="737">
                  <c:v>0.14100000000000001</c:v>
                </c:pt>
                <c:pt idx="738">
                  <c:v>7.0500000000000021E-2</c:v>
                </c:pt>
                <c:pt idx="739">
                  <c:v>7.332000000000001E-2</c:v>
                </c:pt>
                <c:pt idx="740">
                  <c:v>8.4600000000000244E-2</c:v>
                </c:pt>
                <c:pt idx="741">
                  <c:v>5.6400000000000013E-2</c:v>
                </c:pt>
                <c:pt idx="742">
                  <c:v>0.49350000000000038</c:v>
                </c:pt>
                <c:pt idx="743">
                  <c:v>3.8352000000000011E-2</c:v>
                </c:pt>
                <c:pt idx="744">
                  <c:v>0.47940000000000038</c:v>
                </c:pt>
                <c:pt idx="745">
                  <c:v>0.14100000000000001</c:v>
                </c:pt>
                <c:pt idx="746">
                  <c:v>0.13254000000000021</c:v>
                </c:pt>
                <c:pt idx="747">
                  <c:v>0.16074000000000024</c:v>
                </c:pt>
                <c:pt idx="748">
                  <c:v>0.13254000000000021</c:v>
                </c:pt>
                <c:pt idx="749">
                  <c:v>0.13254000000000021</c:v>
                </c:pt>
                <c:pt idx="750">
                  <c:v>6.2040000000000012E-2</c:v>
                </c:pt>
                <c:pt idx="752">
                  <c:v>6.2040000000000012E-2</c:v>
                </c:pt>
                <c:pt idx="753">
                  <c:v>0.16074000000000024</c:v>
                </c:pt>
                <c:pt idx="754">
                  <c:v>0.25380000000000008</c:v>
                </c:pt>
                <c:pt idx="755">
                  <c:v>0.49068000000000067</c:v>
                </c:pt>
                <c:pt idx="756">
                  <c:v>5.9220000000000002E-2</c:v>
                </c:pt>
                <c:pt idx="757">
                  <c:v>8.4600000000000244E-2</c:v>
                </c:pt>
                <c:pt idx="758">
                  <c:v>0.12972</c:v>
                </c:pt>
                <c:pt idx="759">
                  <c:v>8.4600000000000244E-2</c:v>
                </c:pt>
                <c:pt idx="760">
                  <c:v>9.1650000000000245E-2</c:v>
                </c:pt>
                <c:pt idx="761">
                  <c:v>2.1432000000000052E-2</c:v>
                </c:pt>
                <c:pt idx="762">
                  <c:v>7.6140000000000013E-2</c:v>
                </c:pt>
                <c:pt idx="763">
                  <c:v>9.0240000000000015E-2</c:v>
                </c:pt>
                <c:pt idx="764">
                  <c:v>0.16638</c:v>
                </c:pt>
                <c:pt idx="765">
                  <c:v>0.14438400000000001</c:v>
                </c:pt>
                <c:pt idx="767">
                  <c:v>0.16638</c:v>
                </c:pt>
                <c:pt idx="768">
                  <c:v>0.58374000000000004</c:v>
                </c:pt>
                <c:pt idx="769">
                  <c:v>8.4600000000000244E-2</c:v>
                </c:pt>
                <c:pt idx="772">
                  <c:v>0.1128</c:v>
                </c:pt>
                <c:pt idx="773">
                  <c:v>0.13761600000000004</c:v>
                </c:pt>
                <c:pt idx="774">
                  <c:v>0.16074000000000024</c:v>
                </c:pt>
                <c:pt idx="775">
                  <c:v>0.14382</c:v>
                </c:pt>
                <c:pt idx="776">
                  <c:v>0.13536000000000001</c:v>
                </c:pt>
                <c:pt idx="777">
                  <c:v>8.1780000000000033E-2</c:v>
                </c:pt>
                <c:pt idx="778">
                  <c:v>9.5880000000000007E-2</c:v>
                </c:pt>
                <c:pt idx="780">
                  <c:v>0.40326000000000001</c:v>
                </c:pt>
                <c:pt idx="781">
                  <c:v>7.332000000000001E-2</c:v>
                </c:pt>
                <c:pt idx="782">
                  <c:v>0.1128</c:v>
                </c:pt>
                <c:pt idx="783">
                  <c:v>5.6400000000000013E-2</c:v>
                </c:pt>
                <c:pt idx="784">
                  <c:v>6.7680000000000004E-2</c:v>
                </c:pt>
                <c:pt idx="785">
                  <c:v>9.8700000000000246E-2</c:v>
                </c:pt>
                <c:pt idx="786">
                  <c:v>7.896000000000003E-2</c:v>
                </c:pt>
                <c:pt idx="787">
                  <c:v>6.4860000000000237E-2</c:v>
                </c:pt>
                <c:pt idx="788">
                  <c:v>0.16920000000000004</c:v>
                </c:pt>
                <c:pt idx="789">
                  <c:v>8.4600000000000244E-2</c:v>
                </c:pt>
                <c:pt idx="790">
                  <c:v>7.0500000000000021E-2</c:v>
                </c:pt>
                <c:pt idx="792">
                  <c:v>0.15510000000000004</c:v>
                </c:pt>
                <c:pt idx="793">
                  <c:v>0.13818</c:v>
                </c:pt>
                <c:pt idx="794">
                  <c:v>0.12690000000000001</c:v>
                </c:pt>
                <c:pt idx="795">
                  <c:v>0.14664000000000021</c:v>
                </c:pt>
                <c:pt idx="796">
                  <c:v>0.18048000000000033</c:v>
                </c:pt>
                <c:pt idx="797">
                  <c:v>1.0574999999999963</c:v>
                </c:pt>
                <c:pt idx="799">
                  <c:v>2.8200000000000006E-2</c:v>
                </c:pt>
                <c:pt idx="800">
                  <c:v>5.6400000000000013E-2</c:v>
                </c:pt>
                <c:pt idx="801">
                  <c:v>0.14100000000000001</c:v>
                </c:pt>
                <c:pt idx="802">
                  <c:v>8.4600000000000244E-2</c:v>
                </c:pt>
                <c:pt idx="803">
                  <c:v>8.4600000000000244E-2</c:v>
                </c:pt>
                <c:pt idx="804">
                  <c:v>6.2040000000000012E-2</c:v>
                </c:pt>
                <c:pt idx="805">
                  <c:v>5.9220000000000002E-2</c:v>
                </c:pt>
                <c:pt idx="806">
                  <c:v>0.18612000000000001</c:v>
                </c:pt>
                <c:pt idx="807">
                  <c:v>0.16638</c:v>
                </c:pt>
                <c:pt idx="808">
                  <c:v>0.1212600000000002</c:v>
                </c:pt>
                <c:pt idx="809">
                  <c:v>0.73320000000000163</c:v>
                </c:pt>
                <c:pt idx="810">
                  <c:v>0.13254000000000021</c:v>
                </c:pt>
                <c:pt idx="811">
                  <c:v>8.4600000000000244E-2</c:v>
                </c:pt>
                <c:pt idx="812">
                  <c:v>0.1748400000000003</c:v>
                </c:pt>
                <c:pt idx="813">
                  <c:v>0.14100000000000001</c:v>
                </c:pt>
                <c:pt idx="814">
                  <c:v>0.14382</c:v>
                </c:pt>
                <c:pt idx="815">
                  <c:v>6.2040000000000012E-2</c:v>
                </c:pt>
                <c:pt idx="816">
                  <c:v>0.16074000000000024</c:v>
                </c:pt>
                <c:pt idx="817">
                  <c:v>0.14664000000000021</c:v>
                </c:pt>
                <c:pt idx="818">
                  <c:v>0.13818</c:v>
                </c:pt>
                <c:pt idx="819">
                  <c:v>5.9220000000000002E-2</c:v>
                </c:pt>
                <c:pt idx="820">
                  <c:v>6.2040000000000012E-2</c:v>
                </c:pt>
                <c:pt idx="821">
                  <c:v>6.4860000000000237E-2</c:v>
                </c:pt>
                <c:pt idx="822">
                  <c:v>0.55835999999999997</c:v>
                </c:pt>
                <c:pt idx="823">
                  <c:v>7.0500000000000021E-2</c:v>
                </c:pt>
                <c:pt idx="824">
                  <c:v>9.5880000000000007E-2</c:v>
                </c:pt>
                <c:pt idx="825">
                  <c:v>0.12690000000000001</c:v>
                </c:pt>
                <c:pt idx="826">
                  <c:v>0.14100000000000001</c:v>
                </c:pt>
                <c:pt idx="827">
                  <c:v>0.15792000000000037</c:v>
                </c:pt>
                <c:pt idx="828">
                  <c:v>5.9220000000000002E-2</c:v>
                </c:pt>
                <c:pt idx="829">
                  <c:v>0.15510000000000004</c:v>
                </c:pt>
                <c:pt idx="830">
                  <c:v>0.13818</c:v>
                </c:pt>
                <c:pt idx="832">
                  <c:v>5.0760000000000034E-2</c:v>
                </c:pt>
                <c:pt idx="833">
                  <c:v>0.42300000000000032</c:v>
                </c:pt>
                <c:pt idx="834">
                  <c:v>8.7420000000000012E-2</c:v>
                </c:pt>
                <c:pt idx="835">
                  <c:v>0.16920000000000004</c:v>
                </c:pt>
                <c:pt idx="836">
                  <c:v>0.16074000000000024</c:v>
                </c:pt>
                <c:pt idx="837">
                  <c:v>0.10434</c:v>
                </c:pt>
                <c:pt idx="838">
                  <c:v>6.4860000000000237E-2</c:v>
                </c:pt>
                <c:pt idx="839">
                  <c:v>6.2040000000000012E-2</c:v>
                </c:pt>
                <c:pt idx="840">
                  <c:v>0.12492600000000023</c:v>
                </c:pt>
                <c:pt idx="841">
                  <c:v>0.1212600000000002</c:v>
                </c:pt>
                <c:pt idx="842">
                  <c:v>0.12408000000000002</c:v>
                </c:pt>
                <c:pt idx="843">
                  <c:v>0.14382</c:v>
                </c:pt>
                <c:pt idx="844">
                  <c:v>0.19458</c:v>
                </c:pt>
                <c:pt idx="845">
                  <c:v>0.28200000000000008</c:v>
                </c:pt>
                <c:pt idx="846">
                  <c:v>7.896000000000003E-2</c:v>
                </c:pt>
                <c:pt idx="847">
                  <c:v>0.19176000000000001</c:v>
                </c:pt>
                <c:pt idx="848">
                  <c:v>0.1212600000000002</c:v>
                </c:pt>
                <c:pt idx="849">
                  <c:v>6.2040000000000012E-2</c:v>
                </c:pt>
                <c:pt idx="850">
                  <c:v>5.6400000000000013E-2</c:v>
                </c:pt>
                <c:pt idx="851">
                  <c:v>0.13818</c:v>
                </c:pt>
                <c:pt idx="852">
                  <c:v>8.4600000000000244E-2</c:v>
                </c:pt>
                <c:pt idx="853">
                  <c:v>0.14100000000000001</c:v>
                </c:pt>
                <c:pt idx="854">
                  <c:v>6.4860000000000237E-2</c:v>
                </c:pt>
                <c:pt idx="855">
                  <c:v>9.0240000000000015E-2</c:v>
                </c:pt>
                <c:pt idx="856">
                  <c:v>6.7680000000000004E-2</c:v>
                </c:pt>
                <c:pt idx="857">
                  <c:v>0.16638</c:v>
                </c:pt>
                <c:pt idx="858">
                  <c:v>5.9220000000000002E-2</c:v>
                </c:pt>
                <c:pt idx="859">
                  <c:v>1.7004599999999999</c:v>
                </c:pt>
                <c:pt idx="860">
                  <c:v>6.7680000000000004E-2</c:v>
                </c:pt>
                <c:pt idx="861">
                  <c:v>6.2040000000000012E-2</c:v>
                </c:pt>
                <c:pt idx="862">
                  <c:v>0.16638</c:v>
                </c:pt>
                <c:pt idx="863">
                  <c:v>0.16356000000000001</c:v>
                </c:pt>
                <c:pt idx="864">
                  <c:v>0.10434</c:v>
                </c:pt>
                <c:pt idx="865">
                  <c:v>6.7398000000000124E-2</c:v>
                </c:pt>
                <c:pt idx="866">
                  <c:v>8.1780000000000033E-2</c:v>
                </c:pt>
                <c:pt idx="867">
                  <c:v>9.0240000000000015E-2</c:v>
                </c:pt>
                <c:pt idx="868">
                  <c:v>6.4860000000000237E-2</c:v>
                </c:pt>
                <c:pt idx="869">
                  <c:v>6.2040000000000012E-2</c:v>
                </c:pt>
                <c:pt idx="870">
                  <c:v>5.3580000000000003E-2</c:v>
                </c:pt>
                <c:pt idx="871">
                  <c:v>0.12972</c:v>
                </c:pt>
                <c:pt idx="872">
                  <c:v>6.2040000000000012E-2</c:v>
                </c:pt>
                <c:pt idx="873">
                  <c:v>6.4860000000000237E-2</c:v>
                </c:pt>
                <c:pt idx="874">
                  <c:v>0.16074000000000024</c:v>
                </c:pt>
                <c:pt idx="875">
                  <c:v>0.16920000000000004</c:v>
                </c:pt>
                <c:pt idx="876">
                  <c:v>5.6400000000000013E-2</c:v>
                </c:pt>
                <c:pt idx="877">
                  <c:v>6.7680000000000004E-2</c:v>
                </c:pt>
                <c:pt idx="879">
                  <c:v>5.0760000000000034E-2</c:v>
                </c:pt>
                <c:pt idx="880">
                  <c:v>5.9220000000000002E-2</c:v>
                </c:pt>
                <c:pt idx="881">
                  <c:v>0.10998000000000002</c:v>
                </c:pt>
                <c:pt idx="882">
                  <c:v>0.15792000000000037</c:v>
                </c:pt>
                <c:pt idx="883">
                  <c:v>9.2778000000000013E-2</c:v>
                </c:pt>
                <c:pt idx="884">
                  <c:v>8.7420000000000012E-2</c:v>
                </c:pt>
                <c:pt idx="885">
                  <c:v>8.7420000000000012E-2</c:v>
                </c:pt>
                <c:pt idx="886">
                  <c:v>7.896000000000003E-2</c:v>
                </c:pt>
                <c:pt idx="888">
                  <c:v>0.13254000000000021</c:v>
                </c:pt>
                <c:pt idx="889">
                  <c:v>0.35250000000000031</c:v>
                </c:pt>
                <c:pt idx="890">
                  <c:v>0.10152000000000012</c:v>
                </c:pt>
                <c:pt idx="891">
                  <c:v>0.16638</c:v>
                </c:pt>
                <c:pt idx="892">
                  <c:v>0.18894000000000058</c:v>
                </c:pt>
                <c:pt idx="893">
                  <c:v>2.8200000000000006E-2</c:v>
                </c:pt>
                <c:pt idx="894">
                  <c:v>5.6400000000000013E-2</c:v>
                </c:pt>
                <c:pt idx="895">
                  <c:v>7.6140000000000013E-2</c:v>
                </c:pt>
                <c:pt idx="897">
                  <c:v>5.9220000000000002E-2</c:v>
                </c:pt>
                <c:pt idx="898">
                  <c:v>0.47376000000000001</c:v>
                </c:pt>
                <c:pt idx="899">
                  <c:v>8.1780000000000033E-2</c:v>
                </c:pt>
                <c:pt idx="900">
                  <c:v>0.16074000000000024</c:v>
                </c:pt>
                <c:pt idx="901">
                  <c:v>0.1128</c:v>
                </c:pt>
                <c:pt idx="902">
                  <c:v>0.18330000000000021</c:v>
                </c:pt>
                <c:pt idx="903">
                  <c:v>0.16920000000000004</c:v>
                </c:pt>
                <c:pt idx="904">
                  <c:v>0.14382</c:v>
                </c:pt>
                <c:pt idx="905">
                  <c:v>5.6400000000000013E-2</c:v>
                </c:pt>
                <c:pt idx="906">
                  <c:v>7.896000000000003E-2</c:v>
                </c:pt>
                <c:pt idx="907">
                  <c:v>8.1780000000000033E-2</c:v>
                </c:pt>
                <c:pt idx="909">
                  <c:v>7.6140000000000013E-2</c:v>
                </c:pt>
                <c:pt idx="910">
                  <c:v>9.5880000000000007E-2</c:v>
                </c:pt>
                <c:pt idx="911">
                  <c:v>8.6010000000000009</c:v>
                </c:pt>
                <c:pt idx="912">
                  <c:v>7.0500000000000021E-2</c:v>
                </c:pt>
                <c:pt idx="913">
                  <c:v>0.27354000000000001</c:v>
                </c:pt>
                <c:pt idx="914">
                  <c:v>5.9220000000000002E-2</c:v>
                </c:pt>
                <c:pt idx="915">
                  <c:v>0.10998000000000002</c:v>
                </c:pt>
                <c:pt idx="916">
                  <c:v>3.9480000000000001E-2</c:v>
                </c:pt>
                <c:pt idx="917">
                  <c:v>5.6400000000000013E-2</c:v>
                </c:pt>
                <c:pt idx="918">
                  <c:v>5.9220000000000002E-2</c:v>
                </c:pt>
                <c:pt idx="919">
                  <c:v>0.16074000000000024</c:v>
                </c:pt>
                <c:pt idx="920">
                  <c:v>6.2040000000000012E-2</c:v>
                </c:pt>
                <c:pt idx="921">
                  <c:v>7.896000000000003E-2</c:v>
                </c:pt>
                <c:pt idx="922">
                  <c:v>0.1748400000000003</c:v>
                </c:pt>
                <c:pt idx="923">
                  <c:v>8.7420000000000012E-2</c:v>
                </c:pt>
                <c:pt idx="925">
                  <c:v>6.7680000000000004E-2</c:v>
                </c:pt>
                <c:pt idx="926">
                  <c:v>6.7680000000000004E-2</c:v>
                </c:pt>
                <c:pt idx="927">
                  <c:v>7.6140000000000013E-2</c:v>
                </c:pt>
                <c:pt idx="928">
                  <c:v>9.5880000000000007E-2</c:v>
                </c:pt>
                <c:pt idx="929">
                  <c:v>0.27354000000000001</c:v>
                </c:pt>
                <c:pt idx="930">
                  <c:v>9.3060000000000268E-2</c:v>
                </c:pt>
                <c:pt idx="931">
                  <c:v>9.0240000000000015E-2</c:v>
                </c:pt>
                <c:pt idx="932">
                  <c:v>8.4600000000000244E-2</c:v>
                </c:pt>
                <c:pt idx="933">
                  <c:v>0.12690000000000001</c:v>
                </c:pt>
                <c:pt idx="934">
                  <c:v>3.6660000000000005E-2</c:v>
                </c:pt>
                <c:pt idx="935">
                  <c:v>7.0500000000000021E-2</c:v>
                </c:pt>
                <c:pt idx="936">
                  <c:v>0.12972</c:v>
                </c:pt>
                <c:pt idx="937">
                  <c:v>6.2040000000000012E-2</c:v>
                </c:pt>
                <c:pt idx="938">
                  <c:v>0.21996000000000049</c:v>
                </c:pt>
                <c:pt idx="939">
                  <c:v>7.6140000000000013E-2</c:v>
                </c:pt>
                <c:pt idx="940">
                  <c:v>0.12690000000000001</c:v>
                </c:pt>
                <c:pt idx="941">
                  <c:v>0.34686000000000061</c:v>
                </c:pt>
                <c:pt idx="942">
                  <c:v>0.16356000000000001</c:v>
                </c:pt>
                <c:pt idx="944">
                  <c:v>2.8200000000000006E-2</c:v>
                </c:pt>
                <c:pt idx="945">
                  <c:v>7.6986000000000013E-2</c:v>
                </c:pt>
                <c:pt idx="946">
                  <c:v>0.13254000000000021</c:v>
                </c:pt>
                <c:pt idx="947">
                  <c:v>9.0240000000000015E-2</c:v>
                </c:pt>
                <c:pt idx="948">
                  <c:v>8.1780000000000033E-2</c:v>
                </c:pt>
                <c:pt idx="949">
                  <c:v>7.896000000000003E-2</c:v>
                </c:pt>
                <c:pt idx="950">
                  <c:v>0.10998000000000002</c:v>
                </c:pt>
                <c:pt idx="951">
                  <c:v>0.16920000000000004</c:v>
                </c:pt>
                <c:pt idx="952">
                  <c:v>0.16356000000000001</c:v>
                </c:pt>
                <c:pt idx="953">
                  <c:v>0.11844</c:v>
                </c:pt>
                <c:pt idx="954">
                  <c:v>9.5880000000000007E-2</c:v>
                </c:pt>
                <c:pt idx="955">
                  <c:v>6.2040000000000012E-2</c:v>
                </c:pt>
                <c:pt idx="956">
                  <c:v>9.0240000000000015E-2</c:v>
                </c:pt>
                <c:pt idx="957">
                  <c:v>9.0240000000000015E-2</c:v>
                </c:pt>
                <c:pt idx="958">
                  <c:v>0.18048000000000033</c:v>
                </c:pt>
                <c:pt idx="959">
                  <c:v>0.35250000000000031</c:v>
                </c:pt>
                <c:pt idx="960">
                  <c:v>0.10152000000000012</c:v>
                </c:pt>
                <c:pt idx="961">
                  <c:v>6.4296000000000034E-2</c:v>
                </c:pt>
                <c:pt idx="962">
                  <c:v>1.0151999999999957</c:v>
                </c:pt>
                <c:pt idx="963">
                  <c:v>0.22559999999999999</c:v>
                </c:pt>
                <c:pt idx="964">
                  <c:v>0.22559999999999999</c:v>
                </c:pt>
                <c:pt idx="965">
                  <c:v>0.15594600000000064</c:v>
                </c:pt>
                <c:pt idx="966">
                  <c:v>0.28200000000000008</c:v>
                </c:pt>
                <c:pt idx="968">
                  <c:v>6.2040000000000012E-2</c:v>
                </c:pt>
                <c:pt idx="969">
                  <c:v>7.896000000000003E-2</c:v>
                </c:pt>
                <c:pt idx="970">
                  <c:v>5.3580000000000003E-2</c:v>
                </c:pt>
                <c:pt idx="971">
                  <c:v>8.1780000000000033E-2</c:v>
                </c:pt>
                <c:pt idx="972">
                  <c:v>0.12972</c:v>
                </c:pt>
                <c:pt idx="973">
                  <c:v>0.12972</c:v>
                </c:pt>
                <c:pt idx="974">
                  <c:v>7.0500000000000021E-2</c:v>
                </c:pt>
                <c:pt idx="975">
                  <c:v>3.8352000000000011E-2</c:v>
                </c:pt>
                <c:pt idx="976">
                  <c:v>0.14100000000000001</c:v>
                </c:pt>
                <c:pt idx="977">
                  <c:v>5.6400000000000013E-2</c:v>
                </c:pt>
                <c:pt idx="978">
                  <c:v>0.32712000000000085</c:v>
                </c:pt>
                <c:pt idx="979">
                  <c:v>0.16920000000000004</c:v>
                </c:pt>
                <c:pt idx="980">
                  <c:v>0.53015999999999996</c:v>
                </c:pt>
                <c:pt idx="981">
                  <c:v>4.5120000000000007E-2</c:v>
                </c:pt>
                <c:pt idx="982">
                  <c:v>0.14946000000000043</c:v>
                </c:pt>
                <c:pt idx="983">
                  <c:v>8.4600000000000244E-2</c:v>
                </c:pt>
                <c:pt idx="985">
                  <c:v>9.8700000000000246E-2</c:v>
                </c:pt>
                <c:pt idx="986">
                  <c:v>0.13536000000000001</c:v>
                </c:pt>
                <c:pt idx="987">
                  <c:v>9.3060000000000268E-2</c:v>
                </c:pt>
                <c:pt idx="988">
                  <c:v>0.11562000000000015</c:v>
                </c:pt>
                <c:pt idx="989">
                  <c:v>0.60912000000000122</c:v>
                </c:pt>
                <c:pt idx="990">
                  <c:v>5.9220000000000002E-2</c:v>
                </c:pt>
                <c:pt idx="991">
                  <c:v>5.3580000000000003E-2</c:v>
                </c:pt>
                <c:pt idx="992">
                  <c:v>9.3060000000000268E-2</c:v>
                </c:pt>
                <c:pt idx="994">
                  <c:v>8.1780000000000033E-2</c:v>
                </c:pt>
                <c:pt idx="995">
                  <c:v>2.8200000000000006E-2</c:v>
                </c:pt>
                <c:pt idx="996">
                  <c:v>6.4296000000000034E-2</c:v>
                </c:pt>
                <c:pt idx="997">
                  <c:v>5.3580000000000003E-2</c:v>
                </c:pt>
                <c:pt idx="999">
                  <c:v>0.18612000000000001</c:v>
                </c:pt>
                <c:pt idx="1001">
                  <c:v>0.1212600000000002</c:v>
                </c:pt>
                <c:pt idx="1003">
                  <c:v>2.8200000000000006E-2</c:v>
                </c:pt>
                <c:pt idx="1004">
                  <c:v>8.4600000000000244E-2</c:v>
                </c:pt>
                <c:pt idx="1006">
                  <c:v>7.0500000000000021E-2</c:v>
                </c:pt>
                <c:pt idx="1007">
                  <c:v>0.21996000000000049</c:v>
                </c:pt>
                <c:pt idx="1008">
                  <c:v>0.21996000000000049</c:v>
                </c:pt>
                <c:pt idx="1009">
                  <c:v>7.6140000000000013E-2</c:v>
                </c:pt>
                <c:pt idx="1010">
                  <c:v>8.7420000000000012E-2</c:v>
                </c:pt>
                <c:pt idx="1011">
                  <c:v>0.13536000000000001</c:v>
                </c:pt>
                <c:pt idx="1012">
                  <c:v>0.10998000000000002</c:v>
                </c:pt>
                <c:pt idx="1013">
                  <c:v>8.7420000000000012E-2</c:v>
                </c:pt>
                <c:pt idx="1014">
                  <c:v>0.13254000000000021</c:v>
                </c:pt>
                <c:pt idx="1015">
                  <c:v>6.7680000000000004E-2</c:v>
                </c:pt>
                <c:pt idx="1016">
                  <c:v>0.17202000000000001</c:v>
                </c:pt>
                <c:pt idx="1017">
                  <c:v>0.22559999999999999</c:v>
                </c:pt>
                <c:pt idx="1018">
                  <c:v>9.0240000000000015E-2</c:v>
                </c:pt>
                <c:pt idx="1019">
                  <c:v>5.6400000000000013E-2</c:v>
                </c:pt>
                <c:pt idx="1020">
                  <c:v>0.12972</c:v>
                </c:pt>
                <c:pt idx="1021">
                  <c:v>0.10434</c:v>
                </c:pt>
                <c:pt idx="1022">
                  <c:v>9.0240000000000015E-2</c:v>
                </c:pt>
                <c:pt idx="1024">
                  <c:v>0.43992000000000092</c:v>
                </c:pt>
                <c:pt idx="1025">
                  <c:v>5.6400000000000013E-2</c:v>
                </c:pt>
                <c:pt idx="1026">
                  <c:v>9.8700000000000246E-2</c:v>
                </c:pt>
                <c:pt idx="1028">
                  <c:v>0.25662000000000001</c:v>
                </c:pt>
                <c:pt idx="1029">
                  <c:v>7.332000000000001E-2</c:v>
                </c:pt>
                <c:pt idx="1030">
                  <c:v>0.23406000000000021</c:v>
                </c:pt>
                <c:pt idx="1031">
                  <c:v>17.2302</c:v>
                </c:pt>
                <c:pt idx="1032">
                  <c:v>7.332000000000001E-2</c:v>
                </c:pt>
                <c:pt idx="1033">
                  <c:v>0.26226000000000005</c:v>
                </c:pt>
                <c:pt idx="1034">
                  <c:v>7.896000000000003E-2</c:v>
                </c:pt>
                <c:pt idx="1035">
                  <c:v>0.21996000000000049</c:v>
                </c:pt>
                <c:pt idx="1036">
                  <c:v>0.2030400000000003</c:v>
                </c:pt>
                <c:pt idx="1037">
                  <c:v>0.115338</c:v>
                </c:pt>
                <c:pt idx="1038">
                  <c:v>8.7420000000000012E-2</c:v>
                </c:pt>
                <c:pt idx="1039">
                  <c:v>0.1212600000000002</c:v>
                </c:pt>
                <c:pt idx="1040">
                  <c:v>0.10434</c:v>
                </c:pt>
                <c:pt idx="1041">
                  <c:v>0.1128</c:v>
                </c:pt>
                <c:pt idx="1042">
                  <c:v>0.1128</c:v>
                </c:pt>
                <c:pt idx="1043">
                  <c:v>0.10152000000000012</c:v>
                </c:pt>
                <c:pt idx="1044">
                  <c:v>0.24816000000000021</c:v>
                </c:pt>
                <c:pt idx="1046">
                  <c:v>7.896000000000003E-2</c:v>
                </c:pt>
                <c:pt idx="1047">
                  <c:v>0.10152000000000012</c:v>
                </c:pt>
                <c:pt idx="1048">
                  <c:v>0.10716000000000017</c:v>
                </c:pt>
                <c:pt idx="1049">
                  <c:v>7.896000000000003E-2</c:v>
                </c:pt>
                <c:pt idx="1050">
                  <c:v>0.42300000000000032</c:v>
                </c:pt>
                <c:pt idx="1051">
                  <c:v>6.4860000000000237E-2</c:v>
                </c:pt>
                <c:pt idx="1052">
                  <c:v>0.10434</c:v>
                </c:pt>
                <c:pt idx="1053">
                  <c:v>0.13536000000000001</c:v>
                </c:pt>
                <c:pt idx="1054">
                  <c:v>7.0500000000000021E-2</c:v>
                </c:pt>
                <c:pt idx="1055">
                  <c:v>5.6400000000000013E-2</c:v>
                </c:pt>
                <c:pt idx="1056">
                  <c:v>7.6140000000000013E-2</c:v>
                </c:pt>
                <c:pt idx="1057">
                  <c:v>5.6400000000000013E-2</c:v>
                </c:pt>
                <c:pt idx="1058">
                  <c:v>0.1128</c:v>
                </c:pt>
                <c:pt idx="1059">
                  <c:v>9.0240000000000015E-2</c:v>
                </c:pt>
                <c:pt idx="1060">
                  <c:v>0.20586000000000004</c:v>
                </c:pt>
                <c:pt idx="1061">
                  <c:v>14.2692</c:v>
                </c:pt>
                <c:pt idx="1062">
                  <c:v>7.896000000000003E-2</c:v>
                </c:pt>
                <c:pt idx="1063">
                  <c:v>7.6140000000000013E-2</c:v>
                </c:pt>
                <c:pt idx="1064">
                  <c:v>4.5966000000000104E-2</c:v>
                </c:pt>
                <c:pt idx="1066">
                  <c:v>9.3060000000000268E-2</c:v>
                </c:pt>
                <c:pt idx="1067">
                  <c:v>0.18048000000000033</c:v>
                </c:pt>
                <c:pt idx="1068">
                  <c:v>7.896000000000003E-2</c:v>
                </c:pt>
                <c:pt idx="1069">
                  <c:v>7.6986000000000013E-2</c:v>
                </c:pt>
                <c:pt idx="1070">
                  <c:v>0.13536000000000001</c:v>
                </c:pt>
                <c:pt idx="1071">
                  <c:v>7.332000000000001E-2</c:v>
                </c:pt>
                <c:pt idx="1072">
                  <c:v>0.16920000000000004</c:v>
                </c:pt>
                <c:pt idx="1073">
                  <c:v>0.18048000000000033</c:v>
                </c:pt>
                <c:pt idx="1074">
                  <c:v>8.4600000000000244E-2</c:v>
                </c:pt>
                <c:pt idx="1075">
                  <c:v>0.10152000000000012</c:v>
                </c:pt>
                <c:pt idx="1077">
                  <c:v>0.11928600000000016</c:v>
                </c:pt>
                <c:pt idx="1078">
                  <c:v>8.4600000000000244E-2</c:v>
                </c:pt>
                <c:pt idx="1079">
                  <c:v>8.4600000000000244E-2</c:v>
                </c:pt>
                <c:pt idx="1080">
                  <c:v>9.0240000000000015E-2</c:v>
                </c:pt>
                <c:pt idx="1081">
                  <c:v>0.17202000000000001</c:v>
                </c:pt>
                <c:pt idx="1082">
                  <c:v>7.8677999999999946</c:v>
                </c:pt>
                <c:pt idx="1083">
                  <c:v>18.66839999999992</c:v>
                </c:pt>
                <c:pt idx="1084">
                  <c:v>10.462200000000022</c:v>
                </c:pt>
                <c:pt idx="1085">
                  <c:v>0.10152000000000012</c:v>
                </c:pt>
                <c:pt idx="1086">
                  <c:v>0.13818</c:v>
                </c:pt>
                <c:pt idx="1087">
                  <c:v>5.9220000000000002E-2</c:v>
                </c:pt>
                <c:pt idx="1088">
                  <c:v>17.37120000000003</c:v>
                </c:pt>
                <c:pt idx="1089">
                  <c:v>0.23406000000000021</c:v>
                </c:pt>
                <c:pt idx="1090">
                  <c:v>7.332000000000001E-2</c:v>
                </c:pt>
                <c:pt idx="1091">
                  <c:v>0.13254000000000021</c:v>
                </c:pt>
                <c:pt idx="1092">
                  <c:v>0.33840000000000092</c:v>
                </c:pt>
                <c:pt idx="1093">
                  <c:v>0.1212600000000002</c:v>
                </c:pt>
                <c:pt idx="1094">
                  <c:v>0.23406000000000021</c:v>
                </c:pt>
                <c:pt idx="1095">
                  <c:v>6.1193999999999997</c:v>
                </c:pt>
                <c:pt idx="1096">
                  <c:v>0.19458</c:v>
                </c:pt>
                <c:pt idx="1097">
                  <c:v>8.1780000000000033E-2</c:v>
                </c:pt>
                <c:pt idx="1098">
                  <c:v>18.047999999999988</c:v>
                </c:pt>
                <c:pt idx="1099">
                  <c:v>47.94</c:v>
                </c:pt>
                <c:pt idx="1100">
                  <c:v>0.12492600000000023</c:v>
                </c:pt>
                <c:pt idx="1101">
                  <c:v>7.6140000000000013E-2</c:v>
                </c:pt>
                <c:pt idx="1102">
                  <c:v>0.19176000000000001</c:v>
                </c:pt>
                <c:pt idx="1103">
                  <c:v>6.4860000000000237E-2</c:v>
                </c:pt>
                <c:pt idx="1104">
                  <c:v>7.6140000000000013E-2</c:v>
                </c:pt>
                <c:pt idx="1105">
                  <c:v>0.10998000000000002</c:v>
                </c:pt>
                <c:pt idx="1106">
                  <c:v>0.18330000000000021</c:v>
                </c:pt>
                <c:pt idx="1107">
                  <c:v>20.021999999999988</c:v>
                </c:pt>
                <c:pt idx="1108">
                  <c:v>16.919999999999987</c:v>
                </c:pt>
                <c:pt idx="1109">
                  <c:v>14.1</c:v>
                </c:pt>
                <c:pt idx="1110">
                  <c:v>6.2039999999999997</c:v>
                </c:pt>
                <c:pt idx="1111">
                  <c:v>33.839999999999996</c:v>
                </c:pt>
                <c:pt idx="1112">
                  <c:v>0.48222000000000032</c:v>
                </c:pt>
                <c:pt idx="1113">
                  <c:v>0.36942000000000091</c:v>
                </c:pt>
                <c:pt idx="1114">
                  <c:v>0.34686000000000061</c:v>
                </c:pt>
                <c:pt idx="1115">
                  <c:v>0.31584000000000068</c:v>
                </c:pt>
                <c:pt idx="1127">
                  <c:v>5.3580000000000003E-2</c:v>
                </c:pt>
                <c:pt idx="1130">
                  <c:v>2.8200000000000006E-2</c:v>
                </c:pt>
                <c:pt idx="1131">
                  <c:v>3.3840000000000002E-2</c:v>
                </c:pt>
                <c:pt idx="1132">
                  <c:v>3.9480000000000001E-2</c:v>
                </c:pt>
                <c:pt idx="1147">
                  <c:v>20.867999999999999</c:v>
                </c:pt>
                <c:pt idx="1148">
                  <c:v>18.047999999999988</c:v>
                </c:pt>
                <c:pt idx="1149">
                  <c:v>19.8246</c:v>
                </c:pt>
                <c:pt idx="1151">
                  <c:v>13.818</c:v>
                </c:pt>
                <c:pt idx="1152">
                  <c:v>4.7939999999999996</c:v>
                </c:pt>
                <c:pt idx="1153">
                  <c:v>16.919999999999987</c:v>
                </c:pt>
                <c:pt idx="1156">
                  <c:v>16.919999999999987</c:v>
                </c:pt>
                <c:pt idx="1159">
                  <c:v>2.3687999999999998</c:v>
                </c:pt>
                <c:pt idx="1161">
                  <c:v>8.4600000000000244E-2</c:v>
                </c:pt>
                <c:pt idx="1163">
                  <c:v>0.22559999999999999</c:v>
                </c:pt>
                <c:pt idx="1164">
                  <c:v>0.22559999999999999</c:v>
                </c:pt>
                <c:pt idx="1167">
                  <c:v>16.919999999999987</c:v>
                </c:pt>
                <c:pt idx="1168">
                  <c:v>20.021999999999988</c:v>
                </c:pt>
                <c:pt idx="1170">
                  <c:v>5.9219999999999997</c:v>
                </c:pt>
                <c:pt idx="1171">
                  <c:v>0.1128</c:v>
                </c:pt>
                <c:pt idx="1172">
                  <c:v>8.4600000000000244E-2</c:v>
                </c:pt>
                <c:pt idx="1174">
                  <c:v>0.39480000000000104</c:v>
                </c:pt>
                <c:pt idx="1177">
                  <c:v>4.7940000000000003E-2</c:v>
                </c:pt>
                <c:pt idx="1178">
                  <c:v>4.7940000000000003E-2</c:v>
                </c:pt>
                <c:pt idx="1421">
                  <c:v>0.5921999999999995</c:v>
                </c:pt>
                <c:pt idx="1422">
                  <c:v>1.2971999999999964</c:v>
                </c:pt>
                <c:pt idx="1423">
                  <c:v>1.3253999999999964</c:v>
                </c:pt>
                <c:pt idx="1424">
                  <c:v>9.447000000000001</c:v>
                </c:pt>
                <c:pt idx="1425">
                  <c:v>4.5683999999999996</c:v>
                </c:pt>
                <c:pt idx="1426">
                  <c:v>25.182599999999901</c:v>
                </c:pt>
                <c:pt idx="1428">
                  <c:v>1.1279999999999963</c:v>
                </c:pt>
                <c:pt idx="1429">
                  <c:v>2.1149999999999998</c:v>
                </c:pt>
                <c:pt idx="1430">
                  <c:v>2.3969999999999967</c:v>
                </c:pt>
                <c:pt idx="1431">
                  <c:v>2.1149999999999998</c:v>
                </c:pt>
                <c:pt idx="1432">
                  <c:v>1.3253999999999964</c:v>
                </c:pt>
                <c:pt idx="1433">
                  <c:v>1.4381999999999964</c:v>
                </c:pt>
                <c:pt idx="1434">
                  <c:v>1.9458</c:v>
                </c:pt>
                <c:pt idx="1435">
                  <c:v>1.6355999999999966</c:v>
                </c:pt>
                <c:pt idx="1436">
                  <c:v>2.1432000000000002</c:v>
                </c:pt>
                <c:pt idx="1437">
                  <c:v>2.0867999999999998</c:v>
                </c:pt>
                <c:pt idx="1438">
                  <c:v>2.8763999999999967</c:v>
                </c:pt>
                <c:pt idx="1439">
                  <c:v>2.0303999999999998</c:v>
                </c:pt>
                <c:pt idx="1440">
                  <c:v>1.8894</c:v>
                </c:pt>
                <c:pt idx="1441">
                  <c:v>5.0760000000000014</c:v>
                </c:pt>
                <c:pt idx="1442">
                  <c:v>2.5379999999999998</c:v>
                </c:pt>
                <c:pt idx="1443">
                  <c:v>2.0867999999999998</c:v>
                </c:pt>
                <c:pt idx="1444">
                  <c:v>1.8048</c:v>
                </c:pt>
                <c:pt idx="1445">
                  <c:v>2.2559999999999998</c:v>
                </c:pt>
                <c:pt idx="1446">
                  <c:v>3.0173999999999999</c:v>
                </c:pt>
                <c:pt idx="1447">
                  <c:v>2.4815999999999998</c:v>
                </c:pt>
                <c:pt idx="1448">
                  <c:v>2.0303999999999998</c:v>
                </c:pt>
                <c:pt idx="1449">
                  <c:v>3.8351999999999977</c:v>
                </c:pt>
                <c:pt idx="1450">
                  <c:v>4.5119999999999996</c:v>
                </c:pt>
                <c:pt idx="1451">
                  <c:v>4.7939999999999996</c:v>
                </c:pt>
                <c:pt idx="1452">
                  <c:v>3.948</c:v>
                </c:pt>
                <c:pt idx="1453">
                  <c:v>4.1453999999999995</c:v>
                </c:pt>
                <c:pt idx="1454">
                  <c:v>3.4967999999999977</c:v>
                </c:pt>
                <c:pt idx="1455">
                  <c:v>4.2864000000000004</c:v>
                </c:pt>
                <c:pt idx="1456">
                  <c:v>3.948</c:v>
                </c:pt>
                <c:pt idx="1457">
                  <c:v>3.7787999999999999</c:v>
                </c:pt>
                <c:pt idx="1458">
                  <c:v>4.1736000000000004</c:v>
                </c:pt>
                <c:pt idx="1459">
                  <c:v>3.3839999999999999</c:v>
                </c:pt>
                <c:pt idx="1460">
                  <c:v>4.4838000000000013</c:v>
                </c:pt>
                <c:pt idx="1461">
                  <c:v>4.2018000000000004</c:v>
                </c:pt>
                <c:pt idx="1462">
                  <c:v>2.8763999999999967</c:v>
                </c:pt>
                <c:pt idx="1463">
                  <c:v>4.2018000000000004</c:v>
                </c:pt>
                <c:pt idx="1464">
                  <c:v>3.5813999999999999</c:v>
                </c:pt>
                <c:pt idx="1465">
                  <c:v>2.9891999999999999</c:v>
                </c:pt>
                <c:pt idx="1466">
                  <c:v>6.4014000000000024</c:v>
                </c:pt>
                <c:pt idx="1467">
                  <c:v>1.9740000000000038</c:v>
                </c:pt>
                <c:pt idx="1468">
                  <c:v>7.8113999999999999</c:v>
                </c:pt>
                <c:pt idx="1469">
                  <c:v>11.110800000000001</c:v>
                </c:pt>
                <c:pt idx="1470">
                  <c:v>1.1562000000000001</c:v>
                </c:pt>
                <c:pt idx="1471">
                  <c:v>1.0997999999999963</c:v>
                </c:pt>
                <c:pt idx="1472">
                  <c:v>0.84600000000000164</c:v>
                </c:pt>
                <c:pt idx="1473">
                  <c:v>11.110800000000001</c:v>
                </c:pt>
                <c:pt idx="1474">
                  <c:v>0.81780000000000164</c:v>
                </c:pt>
                <c:pt idx="1475">
                  <c:v>0.73320000000000163</c:v>
                </c:pt>
                <c:pt idx="1476">
                  <c:v>10.575000000000022</c:v>
                </c:pt>
                <c:pt idx="1477">
                  <c:v>0.47940000000000038</c:v>
                </c:pt>
                <c:pt idx="1478">
                  <c:v>0.5921999999999995</c:v>
                </c:pt>
                <c:pt idx="1479">
                  <c:v>9.531600000000001</c:v>
                </c:pt>
                <c:pt idx="1480">
                  <c:v>10.067400000000022</c:v>
                </c:pt>
                <c:pt idx="1481">
                  <c:v>10.039200000000001</c:v>
                </c:pt>
                <c:pt idx="1482">
                  <c:v>9.757200000000001</c:v>
                </c:pt>
                <c:pt idx="1483">
                  <c:v>11.336400000000022</c:v>
                </c:pt>
                <c:pt idx="1484">
                  <c:v>4.6529999999999845</c:v>
                </c:pt>
                <c:pt idx="1485">
                  <c:v>0.53580000000000005</c:v>
                </c:pt>
                <c:pt idx="1486">
                  <c:v>4.6811999999999987</c:v>
                </c:pt>
                <c:pt idx="1487">
                  <c:v>4.6247999999999845</c:v>
                </c:pt>
                <c:pt idx="1488">
                  <c:v>0.56400000000000061</c:v>
                </c:pt>
                <c:pt idx="1489">
                  <c:v>0.40044000000000002</c:v>
                </c:pt>
                <c:pt idx="1490">
                  <c:v>0.64860000000000184</c:v>
                </c:pt>
                <c:pt idx="1491">
                  <c:v>1.2125999999999963</c:v>
                </c:pt>
                <c:pt idx="1492">
                  <c:v>4.3145999999999844</c:v>
                </c:pt>
                <c:pt idx="1493">
                  <c:v>2.4251999999999998</c:v>
                </c:pt>
                <c:pt idx="1494">
                  <c:v>1.3253999999999964</c:v>
                </c:pt>
                <c:pt idx="1495">
                  <c:v>0.76140000000000163</c:v>
                </c:pt>
                <c:pt idx="1496">
                  <c:v>1.3479599999999998</c:v>
                </c:pt>
                <c:pt idx="1497">
                  <c:v>4.3145999999999844</c:v>
                </c:pt>
                <c:pt idx="1498">
                  <c:v>1.6327800000000001</c:v>
                </c:pt>
                <c:pt idx="1499">
                  <c:v>13.4232</c:v>
                </c:pt>
                <c:pt idx="1500">
                  <c:v>1.38462</c:v>
                </c:pt>
                <c:pt idx="1501">
                  <c:v>0.98699999999999999</c:v>
                </c:pt>
                <c:pt idx="1502">
                  <c:v>5.9502000000000024</c:v>
                </c:pt>
                <c:pt idx="1503">
                  <c:v>15.7638</c:v>
                </c:pt>
                <c:pt idx="1504">
                  <c:v>4.0043999999999995</c:v>
                </c:pt>
                <c:pt idx="1505">
                  <c:v>3.6659999999999999</c:v>
                </c:pt>
                <c:pt idx="1506">
                  <c:v>1.3253999999999964</c:v>
                </c:pt>
                <c:pt idx="1507">
                  <c:v>4.2018000000000004</c:v>
                </c:pt>
                <c:pt idx="1508">
                  <c:v>13.7616</c:v>
                </c:pt>
                <c:pt idx="1509">
                  <c:v>4.4273999999999996</c:v>
                </c:pt>
                <c:pt idx="1510">
                  <c:v>4.5683999999999996</c:v>
                </c:pt>
                <c:pt idx="1511">
                  <c:v>8.4318000000000008</c:v>
                </c:pt>
                <c:pt idx="1512">
                  <c:v>5.2734000000000014</c:v>
                </c:pt>
                <c:pt idx="1513">
                  <c:v>11.082600000000022</c:v>
                </c:pt>
                <c:pt idx="1514">
                  <c:v>10.377600000000022</c:v>
                </c:pt>
                <c:pt idx="1515">
                  <c:v>4.8503999999999996</c:v>
                </c:pt>
                <c:pt idx="1516">
                  <c:v>15.933</c:v>
                </c:pt>
                <c:pt idx="1517">
                  <c:v>16.581599999999955</c:v>
                </c:pt>
                <c:pt idx="1518">
                  <c:v>2.3321399999999977</c:v>
                </c:pt>
                <c:pt idx="1519">
                  <c:v>12.013200000000001</c:v>
                </c:pt>
                <c:pt idx="1520">
                  <c:v>11.928600000000001</c:v>
                </c:pt>
                <c:pt idx="1521">
                  <c:v>4.3145999999999844</c:v>
                </c:pt>
                <c:pt idx="1522">
                  <c:v>1.5481800000000001</c:v>
                </c:pt>
                <c:pt idx="1523">
                  <c:v>4.0607999999999995</c:v>
                </c:pt>
                <c:pt idx="1524">
                  <c:v>1.8612</c:v>
                </c:pt>
                <c:pt idx="1525">
                  <c:v>13.818</c:v>
                </c:pt>
                <c:pt idx="1526">
                  <c:v>15.9612</c:v>
                </c:pt>
                <c:pt idx="1527">
                  <c:v>8.2343999999999991</c:v>
                </c:pt>
                <c:pt idx="1528">
                  <c:v>3.6659999999999999</c:v>
                </c:pt>
                <c:pt idx="1529">
                  <c:v>2.0867999999999998</c:v>
                </c:pt>
                <c:pt idx="1530">
                  <c:v>18.5274</c:v>
                </c:pt>
                <c:pt idx="1531">
                  <c:v>3.2711999999999999</c:v>
                </c:pt>
                <c:pt idx="1532">
                  <c:v>11.167200000000001</c:v>
                </c:pt>
                <c:pt idx="1533">
                  <c:v>14.466600000000026</c:v>
                </c:pt>
                <c:pt idx="1534">
                  <c:v>1.9796400000000001</c:v>
                </c:pt>
                <c:pt idx="1535">
                  <c:v>14.382000000000026</c:v>
                </c:pt>
                <c:pt idx="1536">
                  <c:v>17.2302</c:v>
                </c:pt>
                <c:pt idx="1537">
                  <c:v>13.451400000000024</c:v>
                </c:pt>
                <c:pt idx="1538">
                  <c:v>10.969800000000022</c:v>
                </c:pt>
                <c:pt idx="1539">
                  <c:v>13.5642</c:v>
                </c:pt>
                <c:pt idx="1540">
                  <c:v>3.5249999999999999</c:v>
                </c:pt>
                <c:pt idx="1541">
                  <c:v>5.3579999999999846</c:v>
                </c:pt>
                <c:pt idx="1542">
                  <c:v>3.4685999999999999</c:v>
                </c:pt>
                <c:pt idx="1543">
                  <c:v>2.0021999999999998</c:v>
                </c:pt>
                <c:pt idx="1544">
                  <c:v>3.0737999999999999</c:v>
                </c:pt>
                <c:pt idx="1545">
                  <c:v>1.7766</c:v>
                </c:pt>
                <c:pt idx="1546">
                  <c:v>1.8894</c:v>
                </c:pt>
                <c:pt idx="1547">
                  <c:v>2.0303999999999998</c:v>
                </c:pt>
                <c:pt idx="1548">
                  <c:v>5.0196000000000014</c:v>
                </c:pt>
                <c:pt idx="1549">
                  <c:v>1.68354</c:v>
                </c:pt>
                <c:pt idx="1550">
                  <c:v>3.1301999999999999</c:v>
                </c:pt>
                <c:pt idx="1551">
                  <c:v>3.6659999999999999</c:v>
                </c:pt>
                <c:pt idx="1552">
                  <c:v>1.7258399999999954</c:v>
                </c:pt>
                <c:pt idx="1553">
                  <c:v>4.8503999999999996</c:v>
                </c:pt>
                <c:pt idx="1554">
                  <c:v>2.3405999999999998</c:v>
                </c:pt>
                <c:pt idx="1555">
                  <c:v>5.1041999999999845</c:v>
                </c:pt>
                <c:pt idx="1556">
                  <c:v>1.833</c:v>
                </c:pt>
                <c:pt idx="1557">
                  <c:v>3.2711999999999999</c:v>
                </c:pt>
                <c:pt idx="1558">
                  <c:v>3.1301999999999999</c:v>
                </c:pt>
                <c:pt idx="1559">
                  <c:v>1.5679199999999998</c:v>
                </c:pt>
                <c:pt idx="1560">
                  <c:v>4.7939999999999996</c:v>
                </c:pt>
                <c:pt idx="1561">
                  <c:v>3.3275999999999999</c:v>
                </c:pt>
                <c:pt idx="1562">
                  <c:v>2.5661999999999998</c:v>
                </c:pt>
                <c:pt idx="1563">
                  <c:v>2.5379999999999998</c:v>
                </c:pt>
                <c:pt idx="1564">
                  <c:v>0.56400000000000061</c:v>
                </c:pt>
                <c:pt idx="1565">
                  <c:v>1.6355999999999966</c:v>
                </c:pt>
                <c:pt idx="1566">
                  <c:v>2.0585999999999998</c:v>
                </c:pt>
                <c:pt idx="1567">
                  <c:v>2.5379999999999998</c:v>
                </c:pt>
                <c:pt idx="1568">
                  <c:v>3.1583999999999999</c:v>
                </c:pt>
                <c:pt idx="1569">
                  <c:v>3.8069999999999977</c:v>
                </c:pt>
                <c:pt idx="1570">
                  <c:v>10.744199999999999</c:v>
                </c:pt>
                <c:pt idx="1571">
                  <c:v>11.110800000000001</c:v>
                </c:pt>
                <c:pt idx="1587">
                  <c:v>1.0997999999999963</c:v>
                </c:pt>
                <c:pt idx="1588">
                  <c:v>0.22559999999999999</c:v>
                </c:pt>
                <c:pt idx="1589">
                  <c:v>0.14100000000000001</c:v>
                </c:pt>
                <c:pt idx="1590">
                  <c:v>1.6919999999999966</c:v>
                </c:pt>
                <c:pt idx="1591">
                  <c:v>1.1844000000000001</c:v>
                </c:pt>
                <c:pt idx="1592">
                  <c:v>0.62040000000000062</c:v>
                </c:pt>
                <c:pt idx="1593">
                  <c:v>0.67680000000000284</c:v>
                </c:pt>
                <c:pt idx="1594">
                  <c:v>0.67680000000000284</c:v>
                </c:pt>
                <c:pt idx="1595">
                  <c:v>0.78960000000000063</c:v>
                </c:pt>
                <c:pt idx="1596">
                  <c:v>0.70500000000000163</c:v>
                </c:pt>
                <c:pt idx="1597">
                  <c:v>2.2842000000000002</c:v>
                </c:pt>
                <c:pt idx="1598">
                  <c:v>1.9176</c:v>
                </c:pt>
                <c:pt idx="1599">
                  <c:v>0.50760000000000005</c:v>
                </c:pt>
                <c:pt idx="1600">
                  <c:v>0.50760000000000005</c:v>
                </c:pt>
                <c:pt idx="1601">
                  <c:v>0.45120000000000005</c:v>
                </c:pt>
                <c:pt idx="1602">
                  <c:v>0.93060000000000065</c:v>
                </c:pt>
                <c:pt idx="1603">
                  <c:v>0.42300000000000032</c:v>
                </c:pt>
                <c:pt idx="1604">
                  <c:v>0.25380000000000008</c:v>
                </c:pt>
                <c:pt idx="1605">
                  <c:v>0.1128</c:v>
                </c:pt>
                <c:pt idx="1606">
                  <c:v>0.1128</c:v>
                </c:pt>
                <c:pt idx="1607">
                  <c:v>0.1128</c:v>
                </c:pt>
                <c:pt idx="1608">
                  <c:v>0.1128</c:v>
                </c:pt>
                <c:pt idx="1609">
                  <c:v>1.6637999999999966</c:v>
                </c:pt>
                <c:pt idx="1610">
                  <c:v>0.84600000000000164</c:v>
                </c:pt>
                <c:pt idx="1611">
                  <c:v>0.45120000000000005</c:v>
                </c:pt>
                <c:pt idx="1612">
                  <c:v>0.33840000000000092</c:v>
                </c:pt>
                <c:pt idx="1613">
                  <c:v>1.3817999999999964</c:v>
                </c:pt>
                <c:pt idx="1614">
                  <c:v>0.33840000000000092</c:v>
                </c:pt>
                <c:pt idx="1615">
                  <c:v>0.70500000000000163</c:v>
                </c:pt>
                <c:pt idx="1616">
                  <c:v>0.25380000000000008</c:v>
                </c:pt>
                <c:pt idx="1617">
                  <c:v>0.31020000000000031</c:v>
                </c:pt>
                <c:pt idx="1618">
                  <c:v>0.56400000000000061</c:v>
                </c:pt>
                <c:pt idx="1619">
                  <c:v>0.62040000000000062</c:v>
                </c:pt>
                <c:pt idx="1620">
                  <c:v>0.22559999999999999</c:v>
                </c:pt>
                <c:pt idx="1621">
                  <c:v>0.1128</c:v>
                </c:pt>
                <c:pt idx="1622">
                  <c:v>0.1128</c:v>
                </c:pt>
                <c:pt idx="1623">
                  <c:v>0.1128</c:v>
                </c:pt>
                <c:pt idx="1624">
                  <c:v>1.1562000000000001</c:v>
                </c:pt>
                <c:pt idx="1625">
                  <c:v>0.1128</c:v>
                </c:pt>
                <c:pt idx="1626">
                  <c:v>8.4600000000000244E-2</c:v>
                </c:pt>
                <c:pt idx="1627">
                  <c:v>0.1128</c:v>
                </c:pt>
                <c:pt idx="1628">
                  <c:v>0.1128</c:v>
                </c:pt>
                <c:pt idx="1629">
                  <c:v>0.14100000000000001</c:v>
                </c:pt>
                <c:pt idx="1630">
                  <c:v>0.1128</c:v>
                </c:pt>
                <c:pt idx="1631">
                  <c:v>8.4600000000000244E-2</c:v>
                </c:pt>
                <c:pt idx="1632">
                  <c:v>0.1128</c:v>
                </c:pt>
                <c:pt idx="1633">
                  <c:v>0.1128</c:v>
                </c:pt>
                <c:pt idx="1634">
                  <c:v>0.14100000000000001</c:v>
                </c:pt>
                <c:pt idx="1635">
                  <c:v>0.1128</c:v>
                </c:pt>
                <c:pt idx="1636">
                  <c:v>0.1128</c:v>
                </c:pt>
                <c:pt idx="1637">
                  <c:v>0.19740000000000021</c:v>
                </c:pt>
                <c:pt idx="1638">
                  <c:v>0.14100000000000001</c:v>
                </c:pt>
                <c:pt idx="1639">
                  <c:v>8.4600000000000244E-2</c:v>
                </c:pt>
                <c:pt idx="1640">
                  <c:v>1.9176</c:v>
                </c:pt>
                <c:pt idx="1641">
                  <c:v>1.9458</c:v>
                </c:pt>
                <c:pt idx="1642">
                  <c:v>0.1128</c:v>
                </c:pt>
                <c:pt idx="1643">
                  <c:v>0.1128</c:v>
                </c:pt>
                <c:pt idx="1644">
                  <c:v>0.1128</c:v>
                </c:pt>
                <c:pt idx="1645">
                  <c:v>0.14100000000000001</c:v>
                </c:pt>
                <c:pt idx="1646">
                  <c:v>0.14100000000000001</c:v>
                </c:pt>
                <c:pt idx="1647">
                  <c:v>0.1128</c:v>
                </c:pt>
                <c:pt idx="1648">
                  <c:v>0.1128</c:v>
                </c:pt>
                <c:pt idx="1649">
                  <c:v>2.2559999999999998</c:v>
                </c:pt>
                <c:pt idx="1650">
                  <c:v>1.4663999999999964</c:v>
                </c:pt>
                <c:pt idx="1651">
                  <c:v>1.0997999999999963</c:v>
                </c:pt>
                <c:pt idx="1652">
                  <c:v>1.0715999999999963</c:v>
                </c:pt>
                <c:pt idx="1653">
                  <c:v>0.1128</c:v>
                </c:pt>
                <c:pt idx="1654">
                  <c:v>1.8048</c:v>
                </c:pt>
                <c:pt idx="1655">
                  <c:v>0.14100000000000001</c:v>
                </c:pt>
                <c:pt idx="1656">
                  <c:v>2.5097999999999998</c:v>
                </c:pt>
                <c:pt idx="1657">
                  <c:v>1.1279999999999963</c:v>
                </c:pt>
                <c:pt idx="1658">
                  <c:v>0.1128</c:v>
                </c:pt>
                <c:pt idx="1659">
                  <c:v>1.0715999999999963</c:v>
                </c:pt>
                <c:pt idx="1660">
                  <c:v>0.1128</c:v>
                </c:pt>
                <c:pt idx="1661">
                  <c:v>0.1128</c:v>
                </c:pt>
                <c:pt idx="1662">
                  <c:v>1.0433999999999963</c:v>
                </c:pt>
                <c:pt idx="1663">
                  <c:v>0.14100000000000001</c:v>
                </c:pt>
                <c:pt idx="1664">
                  <c:v>2.1713999999999998</c:v>
                </c:pt>
                <c:pt idx="1665">
                  <c:v>1.1279999999999963</c:v>
                </c:pt>
                <c:pt idx="1666">
                  <c:v>2.2842000000000002</c:v>
                </c:pt>
                <c:pt idx="1667">
                  <c:v>1.0715999999999963</c:v>
                </c:pt>
                <c:pt idx="1668">
                  <c:v>2.0585999999999998</c:v>
                </c:pt>
                <c:pt idx="1669">
                  <c:v>0.31020000000000031</c:v>
                </c:pt>
                <c:pt idx="1670">
                  <c:v>2.0021999999999998</c:v>
                </c:pt>
                <c:pt idx="1671">
                  <c:v>1.6919999999999966</c:v>
                </c:pt>
                <c:pt idx="1672">
                  <c:v>0.1128</c:v>
                </c:pt>
                <c:pt idx="1673">
                  <c:v>1.6355999999999966</c:v>
                </c:pt>
                <c:pt idx="1674">
                  <c:v>0.28200000000000008</c:v>
                </c:pt>
                <c:pt idx="1675">
                  <c:v>1.7202</c:v>
                </c:pt>
                <c:pt idx="1676">
                  <c:v>2.3405999999999998</c:v>
                </c:pt>
                <c:pt idx="1677">
                  <c:v>1.1279999999999963</c:v>
                </c:pt>
                <c:pt idx="1678">
                  <c:v>1.6073999999999966</c:v>
                </c:pt>
                <c:pt idx="1679">
                  <c:v>0.53580000000000005</c:v>
                </c:pt>
                <c:pt idx="1680">
                  <c:v>0.31020000000000031</c:v>
                </c:pt>
                <c:pt idx="1681">
                  <c:v>2.0303999999999998</c:v>
                </c:pt>
                <c:pt idx="1682">
                  <c:v>2.1995999999999998</c:v>
                </c:pt>
                <c:pt idx="1683">
                  <c:v>0.45120000000000005</c:v>
                </c:pt>
                <c:pt idx="1684">
                  <c:v>0.19740000000000021</c:v>
                </c:pt>
                <c:pt idx="1685">
                  <c:v>0.31020000000000031</c:v>
                </c:pt>
                <c:pt idx="1686">
                  <c:v>0.81780000000000164</c:v>
                </c:pt>
                <c:pt idx="1687">
                  <c:v>0.45120000000000005</c:v>
                </c:pt>
                <c:pt idx="1688">
                  <c:v>0.31020000000000031</c:v>
                </c:pt>
                <c:pt idx="1689">
                  <c:v>0.62040000000000062</c:v>
                </c:pt>
                <c:pt idx="1690">
                  <c:v>0.28200000000000008</c:v>
                </c:pt>
                <c:pt idx="1691">
                  <c:v>0.42300000000000032</c:v>
                </c:pt>
                <c:pt idx="1692">
                  <c:v>0.45120000000000005</c:v>
                </c:pt>
                <c:pt idx="1693">
                  <c:v>0.36660000000000031</c:v>
                </c:pt>
                <c:pt idx="1694">
                  <c:v>0.42300000000000032</c:v>
                </c:pt>
                <c:pt idx="1695">
                  <c:v>0.33840000000000092</c:v>
                </c:pt>
                <c:pt idx="1696">
                  <c:v>0.50760000000000005</c:v>
                </c:pt>
                <c:pt idx="1697">
                  <c:v>0.25380000000000008</c:v>
                </c:pt>
                <c:pt idx="1698">
                  <c:v>0.50760000000000005</c:v>
                </c:pt>
                <c:pt idx="1699">
                  <c:v>0.28200000000000008</c:v>
                </c:pt>
                <c:pt idx="1700">
                  <c:v>2.2278000000000002</c:v>
                </c:pt>
                <c:pt idx="1701">
                  <c:v>0.87420000000000164</c:v>
                </c:pt>
                <c:pt idx="1702">
                  <c:v>1.1279999999999963</c:v>
                </c:pt>
                <c:pt idx="1703">
                  <c:v>0.50760000000000005</c:v>
                </c:pt>
                <c:pt idx="1704">
                  <c:v>0.42300000000000032</c:v>
                </c:pt>
                <c:pt idx="1705">
                  <c:v>0.81780000000000164</c:v>
                </c:pt>
                <c:pt idx="1706">
                  <c:v>0.53580000000000005</c:v>
                </c:pt>
                <c:pt idx="1707">
                  <c:v>0.90239999999999998</c:v>
                </c:pt>
                <c:pt idx="1708">
                  <c:v>0.76140000000000163</c:v>
                </c:pt>
                <c:pt idx="1709">
                  <c:v>0.25380000000000008</c:v>
                </c:pt>
                <c:pt idx="1710">
                  <c:v>0.33840000000000092</c:v>
                </c:pt>
                <c:pt idx="1711">
                  <c:v>0.5921999999999995</c:v>
                </c:pt>
                <c:pt idx="1712">
                  <c:v>0.56400000000000061</c:v>
                </c:pt>
                <c:pt idx="1713">
                  <c:v>0.50760000000000005</c:v>
                </c:pt>
                <c:pt idx="1714">
                  <c:v>0.50760000000000005</c:v>
                </c:pt>
                <c:pt idx="1715">
                  <c:v>0.39480000000000104</c:v>
                </c:pt>
                <c:pt idx="1716">
                  <c:v>0.33840000000000092</c:v>
                </c:pt>
                <c:pt idx="1717">
                  <c:v>0.47940000000000038</c:v>
                </c:pt>
                <c:pt idx="1718">
                  <c:v>0.16920000000000004</c:v>
                </c:pt>
                <c:pt idx="1719">
                  <c:v>0.56400000000000061</c:v>
                </c:pt>
                <c:pt idx="1720">
                  <c:v>0.45120000000000005</c:v>
                </c:pt>
                <c:pt idx="1721">
                  <c:v>0.33840000000000092</c:v>
                </c:pt>
                <c:pt idx="1722">
                  <c:v>0.45120000000000005</c:v>
                </c:pt>
                <c:pt idx="1723">
                  <c:v>0.31020000000000031</c:v>
                </c:pt>
                <c:pt idx="1724">
                  <c:v>0.22559999999999999</c:v>
                </c:pt>
                <c:pt idx="1725">
                  <c:v>0.28200000000000008</c:v>
                </c:pt>
                <c:pt idx="1726">
                  <c:v>0.28200000000000008</c:v>
                </c:pt>
                <c:pt idx="1727">
                  <c:v>0.16920000000000004</c:v>
                </c:pt>
                <c:pt idx="1728">
                  <c:v>0.50760000000000005</c:v>
                </c:pt>
                <c:pt idx="1729">
                  <c:v>0.14100000000000001</c:v>
                </c:pt>
                <c:pt idx="1730">
                  <c:v>0.5921999999999995</c:v>
                </c:pt>
                <c:pt idx="1731">
                  <c:v>0.28200000000000008</c:v>
                </c:pt>
                <c:pt idx="1732">
                  <c:v>0.22559999999999999</c:v>
                </c:pt>
                <c:pt idx="1733">
                  <c:v>2.1432000000000002</c:v>
                </c:pt>
                <c:pt idx="1734">
                  <c:v>0.19740000000000021</c:v>
                </c:pt>
                <c:pt idx="1735">
                  <c:v>0.25380000000000008</c:v>
                </c:pt>
                <c:pt idx="1736">
                  <c:v>0.14100000000000001</c:v>
                </c:pt>
                <c:pt idx="1737">
                  <c:v>0.76140000000000163</c:v>
                </c:pt>
                <c:pt idx="1738">
                  <c:v>0.22559999999999999</c:v>
                </c:pt>
                <c:pt idx="1739">
                  <c:v>0.22559999999999999</c:v>
                </c:pt>
                <c:pt idx="1740">
                  <c:v>0.22559999999999999</c:v>
                </c:pt>
                <c:pt idx="1741">
                  <c:v>0.16920000000000004</c:v>
                </c:pt>
                <c:pt idx="1742">
                  <c:v>0.90239999999999998</c:v>
                </c:pt>
                <c:pt idx="1743">
                  <c:v>0.28200000000000008</c:v>
                </c:pt>
                <c:pt idx="1744">
                  <c:v>1.1562000000000001</c:v>
                </c:pt>
                <c:pt idx="1745">
                  <c:v>0.22559999999999999</c:v>
                </c:pt>
                <c:pt idx="1746">
                  <c:v>0.64860000000000184</c:v>
                </c:pt>
                <c:pt idx="1747">
                  <c:v>0.33840000000000092</c:v>
                </c:pt>
                <c:pt idx="1748">
                  <c:v>1.0433999999999963</c:v>
                </c:pt>
                <c:pt idx="1749">
                  <c:v>0.53580000000000005</c:v>
                </c:pt>
                <c:pt idx="1750">
                  <c:v>0.87420000000000164</c:v>
                </c:pt>
                <c:pt idx="1751">
                  <c:v>0.5921999999999995</c:v>
                </c:pt>
                <c:pt idx="1752">
                  <c:v>1.0151999999999957</c:v>
                </c:pt>
                <c:pt idx="1753">
                  <c:v>0.19740000000000021</c:v>
                </c:pt>
                <c:pt idx="1754">
                  <c:v>0.84600000000000164</c:v>
                </c:pt>
                <c:pt idx="1755">
                  <c:v>0.73320000000000163</c:v>
                </c:pt>
                <c:pt idx="1756">
                  <c:v>1.2407999999999964</c:v>
                </c:pt>
                <c:pt idx="1757">
                  <c:v>0.84600000000000164</c:v>
                </c:pt>
                <c:pt idx="1758">
                  <c:v>0.87420000000000164</c:v>
                </c:pt>
                <c:pt idx="1759">
                  <c:v>0.98699999999999999</c:v>
                </c:pt>
                <c:pt idx="1760">
                  <c:v>0.98699999999999999</c:v>
                </c:pt>
                <c:pt idx="1761">
                  <c:v>0.22559999999999999</c:v>
                </c:pt>
                <c:pt idx="1762">
                  <c:v>0.87420000000000164</c:v>
                </c:pt>
                <c:pt idx="1763">
                  <c:v>1.2689999999999964</c:v>
                </c:pt>
                <c:pt idx="1764">
                  <c:v>0.47940000000000038</c:v>
                </c:pt>
                <c:pt idx="1765">
                  <c:v>0.78960000000000063</c:v>
                </c:pt>
                <c:pt idx="1766">
                  <c:v>0.93060000000000065</c:v>
                </c:pt>
                <c:pt idx="1767">
                  <c:v>1.1844000000000001</c:v>
                </c:pt>
                <c:pt idx="1768">
                  <c:v>1.1279999999999963</c:v>
                </c:pt>
                <c:pt idx="1769">
                  <c:v>0.90239999999999998</c:v>
                </c:pt>
                <c:pt idx="1770">
                  <c:v>1.1562000000000001</c:v>
                </c:pt>
                <c:pt idx="1771">
                  <c:v>1.3253999999999964</c:v>
                </c:pt>
                <c:pt idx="1772">
                  <c:v>1.0151999999999957</c:v>
                </c:pt>
                <c:pt idx="1773">
                  <c:v>1.0151999999999957</c:v>
                </c:pt>
                <c:pt idx="1774">
                  <c:v>0.93060000000000065</c:v>
                </c:pt>
                <c:pt idx="1775">
                  <c:v>0.33840000000000092</c:v>
                </c:pt>
                <c:pt idx="1776">
                  <c:v>0.36660000000000031</c:v>
                </c:pt>
                <c:pt idx="1777">
                  <c:v>0.95880000000000165</c:v>
                </c:pt>
                <c:pt idx="1778">
                  <c:v>0.56400000000000061</c:v>
                </c:pt>
                <c:pt idx="1779">
                  <c:v>0.84600000000000164</c:v>
                </c:pt>
                <c:pt idx="1780">
                  <c:v>0.16920000000000004</c:v>
                </c:pt>
                <c:pt idx="1808">
                  <c:v>4.2582000000000004</c:v>
                </c:pt>
                <c:pt idx="1809">
                  <c:v>5.1323999999999996</c:v>
                </c:pt>
                <c:pt idx="1810">
                  <c:v>2.4251999999999998</c:v>
                </c:pt>
                <c:pt idx="1811">
                  <c:v>1.6919999999999966</c:v>
                </c:pt>
                <c:pt idx="1812">
                  <c:v>2.5943999999999998</c:v>
                </c:pt>
                <c:pt idx="1813">
                  <c:v>1.8894</c:v>
                </c:pt>
                <c:pt idx="1814">
                  <c:v>1.6637999999999966</c:v>
                </c:pt>
                <c:pt idx="1815">
                  <c:v>2.7636000000000012</c:v>
                </c:pt>
                <c:pt idx="1816">
                  <c:v>0.22559999999999999</c:v>
                </c:pt>
                <c:pt idx="1817">
                  <c:v>5.6400000000000013E-2</c:v>
                </c:pt>
                <c:pt idx="1818">
                  <c:v>5.6400000000000013E-2</c:v>
                </c:pt>
                <c:pt idx="1819">
                  <c:v>8.4600000000000244E-2</c:v>
                </c:pt>
                <c:pt idx="1825">
                  <c:v>0.73320000000000163</c:v>
                </c:pt>
                <c:pt idx="1826">
                  <c:v>0.36660000000000031</c:v>
                </c:pt>
                <c:pt idx="1827">
                  <c:v>5.4143999999999997</c:v>
                </c:pt>
                <c:pt idx="1828">
                  <c:v>0.45120000000000005</c:v>
                </c:pt>
                <c:pt idx="1829">
                  <c:v>0.33840000000000092</c:v>
                </c:pt>
                <c:pt idx="1830">
                  <c:v>0.25380000000000008</c:v>
                </c:pt>
                <c:pt idx="1831">
                  <c:v>1.8048</c:v>
                </c:pt>
                <c:pt idx="1832">
                  <c:v>2.3969999999999967</c:v>
                </c:pt>
                <c:pt idx="1833">
                  <c:v>0.87420000000000164</c:v>
                </c:pt>
                <c:pt idx="1834">
                  <c:v>1.2971999999999964</c:v>
                </c:pt>
                <c:pt idx="1835">
                  <c:v>0.45120000000000005</c:v>
                </c:pt>
                <c:pt idx="1836">
                  <c:v>0.14100000000000001</c:v>
                </c:pt>
                <c:pt idx="1837">
                  <c:v>1.5791999999999966</c:v>
                </c:pt>
                <c:pt idx="1838">
                  <c:v>0.81215999999999999</c:v>
                </c:pt>
                <c:pt idx="1839">
                  <c:v>8.4600000000000244E-2</c:v>
                </c:pt>
                <c:pt idx="1840">
                  <c:v>1.2125999999999963</c:v>
                </c:pt>
                <c:pt idx="1841">
                  <c:v>1.1562000000000001</c:v>
                </c:pt>
                <c:pt idx="1842">
                  <c:v>2.5379999999999998</c:v>
                </c:pt>
                <c:pt idx="1843">
                  <c:v>1.41</c:v>
                </c:pt>
                <c:pt idx="1844">
                  <c:v>0.73320000000000163</c:v>
                </c:pt>
                <c:pt idx="1845">
                  <c:v>1.1026199999999999</c:v>
                </c:pt>
                <c:pt idx="1846">
                  <c:v>3.5249999999999999</c:v>
                </c:pt>
                <c:pt idx="1847">
                  <c:v>1.8894</c:v>
                </c:pt>
                <c:pt idx="1848">
                  <c:v>0.39480000000000104</c:v>
                </c:pt>
                <c:pt idx="1849">
                  <c:v>5.4990000000000014</c:v>
                </c:pt>
                <c:pt idx="1850">
                  <c:v>0.39480000000000104</c:v>
                </c:pt>
                <c:pt idx="1851">
                  <c:v>0.39480000000000104</c:v>
                </c:pt>
                <c:pt idx="1852">
                  <c:v>2.8200000000000006E-2</c:v>
                </c:pt>
                <c:pt idx="1853">
                  <c:v>0.36660000000000031</c:v>
                </c:pt>
                <c:pt idx="1854">
                  <c:v>0.39480000000000104</c:v>
                </c:pt>
                <c:pt idx="1855">
                  <c:v>0.39480000000000104</c:v>
                </c:pt>
                <c:pt idx="1856">
                  <c:v>0.42300000000000032</c:v>
                </c:pt>
                <c:pt idx="1857">
                  <c:v>0.42300000000000032</c:v>
                </c:pt>
                <c:pt idx="1858">
                  <c:v>0.42300000000000032</c:v>
                </c:pt>
                <c:pt idx="1859">
                  <c:v>2.0021999999999998</c:v>
                </c:pt>
                <c:pt idx="1860">
                  <c:v>0.42300000000000032</c:v>
                </c:pt>
                <c:pt idx="1861">
                  <c:v>0.93060000000000065</c:v>
                </c:pt>
                <c:pt idx="1862">
                  <c:v>1.4381999999999964</c:v>
                </c:pt>
                <c:pt idx="1863">
                  <c:v>1.0151999999999957</c:v>
                </c:pt>
                <c:pt idx="1864">
                  <c:v>1.0433999999999963</c:v>
                </c:pt>
                <c:pt idx="1865">
                  <c:v>1.0151999999999957</c:v>
                </c:pt>
                <c:pt idx="1866">
                  <c:v>0.95880000000000165</c:v>
                </c:pt>
                <c:pt idx="1867">
                  <c:v>0.93060000000000065</c:v>
                </c:pt>
                <c:pt idx="1868">
                  <c:v>1.2689999999999964</c:v>
                </c:pt>
                <c:pt idx="1869">
                  <c:v>0.87420000000000164</c:v>
                </c:pt>
                <c:pt idx="1870">
                  <c:v>1.1562000000000001</c:v>
                </c:pt>
                <c:pt idx="1871">
                  <c:v>0.85446</c:v>
                </c:pt>
                <c:pt idx="1872">
                  <c:v>0.98699999999999999</c:v>
                </c:pt>
                <c:pt idx="1873">
                  <c:v>0.48222000000000032</c:v>
                </c:pt>
                <c:pt idx="1874">
                  <c:v>0.36660000000000031</c:v>
                </c:pt>
                <c:pt idx="1875">
                  <c:v>0.28200000000000008</c:v>
                </c:pt>
                <c:pt idx="1876">
                  <c:v>0.25380000000000008</c:v>
                </c:pt>
                <c:pt idx="1877">
                  <c:v>0.25380000000000008</c:v>
                </c:pt>
                <c:pt idx="1878">
                  <c:v>0.28200000000000008</c:v>
                </c:pt>
                <c:pt idx="1879">
                  <c:v>0.81780000000000164</c:v>
                </c:pt>
                <c:pt idx="1880">
                  <c:v>0.28200000000000008</c:v>
                </c:pt>
                <c:pt idx="1881">
                  <c:v>0.92496</c:v>
                </c:pt>
                <c:pt idx="1882">
                  <c:v>0.32994000000000068</c:v>
                </c:pt>
                <c:pt idx="1883">
                  <c:v>0.84882000000000235</c:v>
                </c:pt>
                <c:pt idx="1884">
                  <c:v>0.28200000000000008</c:v>
                </c:pt>
                <c:pt idx="1885">
                  <c:v>0.39480000000000104</c:v>
                </c:pt>
                <c:pt idx="1886">
                  <c:v>0.39480000000000104</c:v>
                </c:pt>
                <c:pt idx="1887">
                  <c:v>0.22559999999999999</c:v>
                </c:pt>
                <c:pt idx="1888">
                  <c:v>0.28200000000000008</c:v>
                </c:pt>
                <c:pt idx="1889">
                  <c:v>0.28764000000000001</c:v>
                </c:pt>
                <c:pt idx="1890">
                  <c:v>0.25380000000000008</c:v>
                </c:pt>
                <c:pt idx="1891">
                  <c:v>1.0433999999999963</c:v>
                </c:pt>
                <c:pt idx="1892">
                  <c:v>0.31020000000000031</c:v>
                </c:pt>
                <c:pt idx="1893">
                  <c:v>0.34404000000000001</c:v>
                </c:pt>
                <c:pt idx="1894">
                  <c:v>0.28200000000000008</c:v>
                </c:pt>
                <c:pt idx="1895">
                  <c:v>0.42864000000000002</c:v>
                </c:pt>
                <c:pt idx="1896">
                  <c:v>0.42300000000000032</c:v>
                </c:pt>
                <c:pt idx="1897">
                  <c:v>0.36660000000000031</c:v>
                </c:pt>
                <c:pt idx="1898">
                  <c:v>0.43428000000000061</c:v>
                </c:pt>
                <c:pt idx="1899">
                  <c:v>0.45120000000000005</c:v>
                </c:pt>
                <c:pt idx="1900">
                  <c:v>0.37788000000000216</c:v>
                </c:pt>
                <c:pt idx="1901">
                  <c:v>0.31584000000000068</c:v>
                </c:pt>
                <c:pt idx="1902">
                  <c:v>0.33840000000000092</c:v>
                </c:pt>
                <c:pt idx="1903">
                  <c:v>0.22559999999999999</c:v>
                </c:pt>
                <c:pt idx="1904">
                  <c:v>0.45120000000000005</c:v>
                </c:pt>
                <c:pt idx="1905">
                  <c:v>0.14100000000000001</c:v>
                </c:pt>
                <c:pt idx="1906">
                  <c:v>0.1128</c:v>
                </c:pt>
                <c:pt idx="1907">
                  <c:v>0.1128</c:v>
                </c:pt>
                <c:pt idx="1908">
                  <c:v>0.14100000000000001</c:v>
                </c:pt>
                <c:pt idx="1909">
                  <c:v>0.1128</c:v>
                </c:pt>
                <c:pt idx="1910">
                  <c:v>0.1128</c:v>
                </c:pt>
                <c:pt idx="1911">
                  <c:v>0.1128</c:v>
                </c:pt>
                <c:pt idx="1912">
                  <c:v>0.14100000000000001</c:v>
                </c:pt>
                <c:pt idx="1913">
                  <c:v>0.1128</c:v>
                </c:pt>
                <c:pt idx="1914">
                  <c:v>0.1128</c:v>
                </c:pt>
                <c:pt idx="1973">
                  <c:v>2.3123999999999967</c:v>
                </c:pt>
                <c:pt idx="1974">
                  <c:v>2.1713999999999998</c:v>
                </c:pt>
                <c:pt idx="1975">
                  <c:v>2.1995999999999998</c:v>
                </c:pt>
                <c:pt idx="1976">
                  <c:v>1.8048</c:v>
                </c:pt>
                <c:pt idx="1977">
                  <c:v>1.2971999999999964</c:v>
                </c:pt>
                <c:pt idx="1978">
                  <c:v>7.6139999999999866</c:v>
                </c:pt>
                <c:pt idx="1979">
                  <c:v>4.4556000000000004</c:v>
                </c:pt>
                <c:pt idx="1980">
                  <c:v>5.3579999999999846</c:v>
                </c:pt>
                <c:pt idx="1981">
                  <c:v>4.7939999999999996</c:v>
                </c:pt>
                <c:pt idx="1982">
                  <c:v>15.227999999999998</c:v>
                </c:pt>
                <c:pt idx="1983">
                  <c:v>8.1498000000000008</c:v>
                </c:pt>
                <c:pt idx="1984">
                  <c:v>2.7353999999999998</c:v>
                </c:pt>
                <c:pt idx="1985">
                  <c:v>19.457999999999988</c:v>
                </c:pt>
                <c:pt idx="1986">
                  <c:v>24.534000000000031</c:v>
                </c:pt>
                <c:pt idx="1987">
                  <c:v>3.1019999999999999</c:v>
                </c:pt>
                <c:pt idx="1988">
                  <c:v>3.6659999999999999</c:v>
                </c:pt>
                <c:pt idx="1989">
                  <c:v>3.6095999999999999</c:v>
                </c:pt>
                <c:pt idx="1990">
                  <c:v>4.2300000000000004</c:v>
                </c:pt>
                <c:pt idx="1991">
                  <c:v>3.948</c:v>
                </c:pt>
                <c:pt idx="1992">
                  <c:v>2.8200000000000006E-2</c:v>
                </c:pt>
                <c:pt idx="1993">
                  <c:v>0.22559999999999999</c:v>
                </c:pt>
                <c:pt idx="1994">
                  <c:v>0.22559999999999999</c:v>
                </c:pt>
                <c:pt idx="1995">
                  <c:v>0.25380000000000008</c:v>
                </c:pt>
                <c:pt idx="1996">
                  <c:v>0.22559999999999999</c:v>
                </c:pt>
                <c:pt idx="1997">
                  <c:v>0.22559999999999999</c:v>
                </c:pt>
                <c:pt idx="1998">
                  <c:v>0.25380000000000008</c:v>
                </c:pt>
                <c:pt idx="1999">
                  <c:v>5.6400000000000013E-2</c:v>
                </c:pt>
                <c:pt idx="2000">
                  <c:v>4.5120000000000007E-2</c:v>
                </c:pt>
                <c:pt idx="2001">
                  <c:v>2.8200000000000006E-2</c:v>
                </c:pt>
                <c:pt idx="2002">
                  <c:v>5.6400000000000013E-2</c:v>
                </c:pt>
                <c:pt idx="2003">
                  <c:v>8.4600000000000244E-2</c:v>
                </c:pt>
                <c:pt idx="2004">
                  <c:v>2.8200000000000006E-2</c:v>
                </c:pt>
                <c:pt idx="2005">
                  <c:v>6.7680000000000004E-2</c:v>
                </c:pt>
                <c:pt idx="2006">
                  <c:v>8.4600000000000244E-2</c:v>
                </c:pt>
                <c:pt idx="2007">
                  <c:v>3.9480000000000001E-2</c:v>
                </c:pt>
                <c:pt idx="2008">
                  <c:v>7.6140000000000013E-2</c:v>
                </c:pt>
                <c:pt idx="2009">
                  <c:v>0.22559999999999999</c:v>
                </c:pt>
                <c:pt idx="2010">
                  <c:v>0.19740000000000021</c:v>
                </c:pt>
                <c:pt idx="2011">
                  <c:v>0.31020000000000031</c:v>
                </c:pt>
                <c:pt idx="2012">
                  <c:v>0.1128</c:v>
                </c:pt>
                <c:pt idx="2013">
                  <c:v>5.6400000000000013E-2</c:v>
                </c:pt>
                <c:pt idx="2014">
                  <c:v>0.33840000000000092</c:v>
                </c:pt>
                <c:pt idx="2015">
                  <c:v>0.33840000000000092</c:v>
                </c:pt>
                <c:pt idx="2016">
                  <c:v>0.19740000000000021</c:v>
                </c:pt>
                <c:pt idx="2017">
                  <c:v>0.22559999999999999</c:v>
                </c:pt>
                <c:pt idx="2018">
                  <c:v>8.4600000000000244E-2</c:v>
                </c:pt>
                <c:pt idx="2019">
                  <c:v>2.8200000000000006E-2</c:v>
                </c:pt>
                <c:pt idx="2020">
                  <c:v>5.6400000000000013E-2</c:v>
                </c:pt>
                <c:pt idx="2021">
                  <c:v>8.4600000000000244E-2</c:v>
                </c:pt>
                <c:pt idx="2022">
                  <c:v>8.4600000000000244E-2</c:v>
                </c:pt>
                <c:pt idx="2024">
                  <c:v>0.28200000000000008</c:v>
                </c:pt>
                <c:pt idx="2025">
                  <c:v>0.25380000000000008</c:v>
                </c:pt>
                <c:pt idx="2026">
                  <c:v>8.4600000000000244E-2</c:v>
                </c:pt>
                <c:pt idx="2027">
                  <c:v>3.9480000000000001E-2</c:v>
                </c:pt>
                <c:pt idx="2029">
                  <c:v>8.4600000000000244E-2</c:v>
                </c:pt>
                <c:pt idx="2030">
                  <c:v>0.22559999999999999</c:v>
                </c:pt>
                <c:pt idx="2032">
                  <c:v>5.6400000000000013E-2</c:v>
                </c:pt>
                <c:pt idx="2033">
                  <c:v>5.6400000000000013E-2</c:v>
                </c:pt>
                <c:pt idx="2034">
                  <c:v>5.6400000000000013E-2</c:v>
                </c:pt>
                <c:pt idx="2035">
                  <c:v>8.4600000000000244E-2</c:v>
                </c:pt>
                <c:pt idx="2036">
                  <c:v>0.17766000000000001</c:v>
                </c:pt>
                <c:pt idx="2037">
                  <c:v>2.8200000000000006E-2</c:v>
                </c:pt>
                <c:pt idx="2038">
                  <c:v>8.4600000000000244E-2</c:v>
                </c:pt>
                <c:pt idx="2039">
                  <c:v>0.14100000000000001</c:v>
                </c:pt>
                <c:pt idx="2040">
                  <c:v>8.7420000000000012E-2</c:v>
                </c:pt>
                <c:pt idx="2041">
                  <c:v>5.6400000000000013E-2</c:v>
                </c:pt>
                <c:pt idx="2043">
                  <c:v>4.7940000000000003E-2</c:v>
                </c:pt>
                <c:pt idx="2044">
                  <c:v>5.6400000000000013E-2</c:v>
                </c:pt>
                <c:pt idx="2045">
                  <c:v>9.5880000000000007E-2</c:v>
                </c:pt>
                <c:pt idx="2046">
                  <c:v>8.1780000000000033E-2</c:v>
                </c:pt>
                <c:pt idx="2047">
                  <c:v>2.8200000000000006E-2</c:v>
                </c:pt>
                <c:pt idx="2049">
                  <c:v>5.6400000000000013E-2</c:v>
                </c:pt>
                <c:pt idx="2050">
                  <c:v>8.4600000000000244E-2</c:v>
                </c:pt>
                <c:pt idx="2052">
                  <c:v>9.8700000000000246E-2</c:v>
                </c:pt>
                <c:pt idx="2053">
                  <c:v>0.14100000000000001</c:v>
                </c:pt>
                <c:pt idx="2054">
                  <c:v>0.1128</c:v>
                </c:pt>
                <c:pt idx="2055">
                  <c:v>5.6400000000000013E-2</c:v>
                </c:pt>
                <c:pt idx="2058">
                  <c:v>0.11844</c:v>
                </c:pt>
                <c:pt idx="2059">
                  <c:v>0.11844</c:v>
                </c:pt>
                <c:pt idx="2060">
                  <c:v>0.17766000000000001</c:v>
                </c:pt>
                <c:pt idx="2061">
                  <c:v>7.6140000000000013E-2</c:v>
                </c:pt>
                <c:pt idx="2062">
                  <c:v>0.14100000000000001</c:v>
                </c:pt>
                <c:pt idx="2063">
                  <c:v>5.6400000000000013E-2</c:v>
                </c:pt>
                <c:pt idx="2064">
                  <c:v>7.6140000000000013E-2</c:v>
                </c:pt>
                <c:pt idx="2065">
                  <c:v>0.1128</c:v>
                </c:pt>
                <c:pt idx="2066">
                  <c:v>2.8200000000000006E-2</c:v>
                </c:pt>
                <c:pt idx="2067">
                  <c:v>2.8200000000000006E-2</c:v>
                </c:pt>
                <c:pt idx="2068">
                  <c:v>5.6400000000000013E-2</c:v>
                </c:pt>
                <c:pt idx="2069">
                  <c:v>8.4600000000000244E-2</c:v>
                </c:pt>
                <c:pt idx="2070">
                  <c:v>6.7680000000000004E-2</c:v>
                </c:pt>
                <c:pt idx="2071">
                  <c:v>5.6400000000000013E-2</c:v>
                </c:pt>
                <c:pt idx="2072">
                  <c:v>8.4600000000000244E-2</c:v>
                </c:pt>
                <c:pt idx="2073">
                  <c:v>8.4600000000000244E-2</c:v>
                </c:pt>
                <c:pt idx="2075">
                  <c:v>5.6400000000000013E-2</c:v>
                </c:pt>
                <c:pt idx="2076">
                  <c:v>5.6400000000000013E-2</c:v>
                </c:pt>
                <c:pt idx="2077">
                  <c:v>0.19740000000000021</c:v>
                </c:pt>
                <c:pt idx="2078">
                  <c:v>2.8200000000000006E-2</c:v>
                </c:pt>
                <c:pt idx="2079">
                  <c:v>4.5120000000000007E-2</c:v>
                </c:pt>
                <c:pt idx="2080">
                  <c:v>2.8200000000000006E-2</c:v>
                </c:pt>
                <c:pt idx="2081">
                  <c:v>2.8200000000000006E-2</c:v>
                </c:pt>
                <c:pt idx="2082">
                  <c:v>2.8200000000000006E-2</c:v>
                </c:pt>
                <c:pt idx="2085">
                  <c:v>0.16920000000000004</c:v>
                </c:pt>
                <c:pt idx="2086">
                  <c:v>0.16920000000000004</c:v>
                </c:pt>
                <c:pt idx="2088">
                  <c:v>0.19740000000000021</c:v>
                </c:pt>
                <c:pt idx="2089">
                  <c:v>0.14100000000000001</c:v>
                </c:pt>
                <c:pt idx="2090">
                  <c:v>2.8200000000000006E-2</c:v>
                </c:pt>
                <c:pt idx="2091">
                  <c:v>2.8200000000000006E-2</c:v>
                </c:pt>
                <c:pt idx="2092">
                  <c:v>0.14100000000000001</c:v>
                </c:pt>
                <c:pt idx="2094">
                  <c:v>0.22559999999999999</c:v>
                </c:pt>
                <c:pt idx="2100">
                  <c:v>9.0522000000000027</c:v>
                </c:pt>
                <c:pt idx="2101">
                  <c:v>8.4600000000000026</c:v>
                </c:pt>
                <c:pt idx="2103">
                  <c:v>7.5575999999999945</c:v>
                </c:pt>
                <c:pt idx="2104">
                  <c:v>2.7072000000000012</c:v>
                </c:pt>
                <c:pt idx="2105">
                  <c:v>4.8221999999999845</c:v>
                </c:pt>
                <c:pt idx="2106">
                  <c:v>37.224000000000011</c:v>
                </c:pt>
                <c:pt idx="2107">
                  <c:v>7.2756000000000034</c:v>
                </c:pt>
                <c:pt idx="2108">
                  <c:v>3.2993999999999999</c:v>
                </c:pt>
                <c:pt idx="2109">
                  <c:v>12.295200000000001</c:v>
                </c:pt>
                <c:pt idx="2110">
                  <c:v>3.1865999999999999</c:v>
                </c:pt>
                <c:pt idx="2111">
                  <c:v>3.8915999999999977</c:v>
                </c:pt>
                <c:pt idx="2112">
                  <c:v>2.82</c:v>
                </c:pt>
                <c:pt idx="2113">
                  <c:v>9.1086000000000009</c:v>
                </c:pt>
                <c:pt idx="2114">
                  <c:v>4.1453999999999995</c:v>
                </c:pt>
                <c:pt idx="2115">
                  <c:v>10.631399999999999</c:v>
                </c:pt>
                <c:pt idx="2116">
                  <c:v>9.757200000000001</c:v>
                </c:pt>
                <c:pt idx="2117">
                  <c:v>3.8069999999999977</c:v>
                </c:pt>
                <c:pt idx="2118">
                  <c:v>10.687800000000001</c:v>
                </c:pt>
                <c:pt idx="2119">
                  <c:v>19.40159999999992</c:v>
                </c:pt>
                <c:pt idx="2120">
                  <c:v>41.172000000000011</c:v>
                </c:pt>
                <c:pt idx="2121">
                  <c:v>4.7939999999999996</c:v>
                </c:pt>
                <c:pt idx="2122">
                  <c:v>11.251800000000001</c:v>
                </c:pt>
                <c:pt idx="2123">
                  <c:v>15.2844</c:v>
                </c:pt>
                <c:pt idx="2124">
                  <c:v>2.3405999999999998</c:v>
                </c:pt>
                <c:pt idx="2125">
                  <c:v>5.9784000000000024</c:v>
                </c:pt>
                <c:pt idx="2126">
                  <c:v>2.2278000000000002</c:v>
                </c:pt>
                <c:pt idx="2127">
                  <c:v>2.3969999999999967</c:v>
                </c:pt>
                <c:pt idx="2128">
                  <c:v>41.172000000000011</c:v>
                </c:pt>
                <c:pt idx="2129">
                  <c:v>6.0347999999999997</c:v>
                </c:pt>
                <c:pt idx="2130">
                  <c:v>4.9914000000000014</c:v>
                </c:pt>
                <c:pt idx="2131">
                  <c:v>15.3972</c:v>
                </c:pt>
                <c:pt idx="2132">
                  <c:v>2.5661999999999998</c:v>
                </c:pt>
                <c:pt idx="2133">
                  <c:v>34.403999999999996</c:v>
                </c:pt>
                <c:pt idx="2134">
                  <c:v>4.0326000000000004</c:v>
                </c:pt>
                <c:pt idx="2135">
                  <c:v>12.859200000000024</c:v>
                </c:pt>
                <c:pt idx="2136">
                  <c:v>12.323400000000024</c:v>
                </c:pt>
                <c:pt idx="2137">
                  <c:v>12.7464</c:v>
                </c:pt>
                <c:pt idx="2138">
                  <c:v>41.172000000000011</c:v>
                </c:pt>
                <c:pt idx="2139">
                  <c:v>11.900400000000024</c:v>
                </c:pt>
                <c:pt idx="2140">
                  <c:v>11.731199999999999</c:v>
                </c:pt>
                <c:pt idx="2141">
                  <c:v>13.7616</c:v>
                </c:pt>
                <c:pt idx="2142">
                  <c:v>4.5119999999999996</c:v>
                </c:pt>
                <c:pt idx="2143">
                  <c:v>12.831</c:v>
                </c:pt>
                <c:pt idx="2144">
                  <c:v>11.505600000000022</c:v>
                </c:pt>
                <c:pt idx="2145">
                  <c:v>22.926599999999908</c:v>
                </c:pt>
                <c:pt idx="2146">
                  <c:v>8.3754000000000453</c:v>
                </c:pt>
                <c:pt idx="2147">
                  <c:v>5.2169999999999996</c:v>
                </c:pt>
                <c:pt idx="2148">
                  <c:v>4.0890000000000004</c:v>
                </c:pt>
                <c:pt idx="2149">
                  <c:v>3.5249999999999999</c:v>
                </c:pt>
                <c:pt idx="2150">
                  <c:v>3.1019999999999999</c:v>
                </c:pt>
                <c:pt idx="2151">
                  <c:v>3.7505999999999999</c:v>
                </c:pt>
                <c:pt idx="2152">
                  <c:v>2.2559999999999998</c:v>
                </c:pt>
                <c:pt idx="2153">
                  <c:v>1.6919999999999966</c:v>
                </c:pt>
                <c:pt idx="2154">
                  <c:v>0.26790000000000008</c:v>
                </c:pt>
                <c:pt idx="2155">
                  <c:v>0.23124000000000033</c:v>
                </c:pt>
                <c:pt idx="2156">
                  <c:v>0.24252000000000001</c:v>
                </c:pt>
                <c:pt idx="2157">
                  <c:v>0.22559999999999999</c:v>
                </c:pt>
                <c:pt idx="2158">
                  <c:v>1.9740000000000049E-2</c:v>
                </c:pt>
                <c:pt idx="2171">
                  <c:v>0.22559999999999999</c:v>
                </c:pt>
                <c:pt idx="2172">
                  <c:v>0.39480000000000104</c:v>
                </c:pt>
                <c:pt idx="2173">
                  <c:v>0.33840000000000092</c:v>
                </c:pt>
                <c:pt idx="2174">
                  <c:v>0.95880000000000165</c:v>
                </c:pt>
                <c:pt idx="2175">
                  <c:v>0.95880000000000165</c:v>
                </c:pt>
                <c:pt idx="2177">
                  <c:v>2.2842000000000002</c:v>
                </c:pt>
                <c:pt idx="2178">
                  <c:v>0.64860000000000184</c:v>
                </c:pt>
                <c:pt idx="2179">
                  <c:v>1.1844000000000001</c:v>
                </c:pt>
                <c:pt idx="2180">
                  <c:v>1.5227999999999966</c:v>
                </c:pt>
                <c:pt idx="2181">
                  <c:v>2.0867999999999998</c:v>
                </c:pt>
                <c:pt idx="2182">
                  <c:v>1.1279999999999963</c:v>
                </c:pt>
                <c:pt idx="2183">
                  <c:v>0.76140000000000163</c:v>
                </c:pt>
                <c:pt idx="2184">
                  <c:v>0.39480000000000104</c:v>
                </c:pt>
                <c:pt idx="2185">
                  <c:v>0.70500000000000163</c:v>
                </c:pt>
                <c:pt idx="2186">
                  <c:v>1.1279999999999963</c:v>
                </c:pt>
                <c:pt idx="2187">
                  <c:v>2.5379999999999998</c:v>
                </c:pt>
                <c:pt idx="2188">
                  <c:v>2.8481999999999998</c:v>
                </c:pt>
                <c:pt idx="2189">
                  <c:v>29.610000000000031</c:v>
                </c:pt>
                <c:pt idx="2207">
                  <c:v>0.70500000000000163</c:v>
                </c:pt>
                <c:pt idx="2208">
                  <c:v>0.70500000000000163</c:v>
                </c:pt>
                <c:pt idx="2209">
                  <c:v>0.84600000000000164</c:v>
                </c:pt>
                <c:pt idx="2210">
                  <c:v>0.87420000000000164</c:v>
                </c:pt>
                <c:pt idx="2211">
                  <c:v>2.1995999999999998</c:v>
                </c:pt>
                <c:pt idx="2212">
                  <c:v>1.9176</c:v>
                </c:pt>
                <c:pt idx="2213">
                  <c:v>1.9458</c:v>
                </c:pt>
                <c:pt idx="2214">
                  <c:v>0.36660000000000031</c:v>
                </c:pt>
                <c:pt idx="2215">
                  <c:v>0.33840000000000092</c:v>
                </c:pt>
                <c:pt idx="2216">
                  <c:v>0.45120000000000005</c:v>
                </c:pt>
                <c:pt idx="2217">
                  <c:v>0.45120000000000005</c:v>
                </c:pt>
                <c:pt idx="2218">
                  <c:v>2.3123999999999967</c:v>
                </c:pt>
                <c:pt idx="2219">
                  <c:v>47.94</c:v>
                </c:pt>
                <c:pt idx="2220">
                  <c:v>49.349999999999994</c:v>
                </c:pt>
                <c:pt idx="2221">
                  <c:v>37.224000000000011</c:v>
                </c:pt>
                <c:pt idx="2222">
                  <c:v>36.942</c:v>
                </c:pt>
                <c:pt idx="2223">
                  <c:v>40.326000000000001</c:v>
                </c:pt>
                <c:pt idx="2224">
                  <c:v>59.220000000000013</c:v>
                </c:pt>
                <c:pt idx="2225">
                  <c:v>47.376000000000005</c:v>
                </c:pt>
                <c:pt idx="2226">
                  <c:v>41.736000000000011</c:v>
                </c:pt>
                <c:pt idx="2227">
                  <c:v>47.376000000000005</c:v>
                </c:pt>
                <c:pt idx="2228">
                  <c:v>37.788000000000011</c:v>
                </c:pt>
                <c:pt idx="2238">
                  <c:v>10.772400000000022</c:v>
                </c:pt>
                <c:pt idx="2239">
                  <c:v>9.7289999999999992</c:v>
                </c:pt>
                <c:pt idx="2240">
                  <c:v>13.7616</c:v>
                </c:pt>
                <c:pt idx="2241">
                  <c:v>15.1716</c:v>
                </c:pt>
                <c:pt idx="2242">
                  <c:v>10.913400000000022</c:v>
                </c:pt>
                <c:pt idx="2243">
                  <c:v>10.095600000000022</c:v>
                </c:pt>
                <c:pt idx="2244">
                  <c:v>13.0002</c:v>
                </c:pt>
                <c:pt idx="2245">
                  <c:v>12.972000000000024</c:v>
                </c:pt>
                <c:pt idx="2246">
                  <c:v>12.548999999999999</c:v>
                </c:pt>
                <c:pt idx="2247">
                  <c:v>11.703000000000001</c:v>
                </c:pt>
                <c:pt idx="2248">
                  <c:v>13.479600000000024</c:v>
                </c:pt>
                <c:pt idx="2249">
                  <c:v>6.9936000000000034</c:v>
                </c:pt>
                <c:pt idx="2250">
                  <c:v>7.4166000000000034</c:v>
                </c:pt>
                <c:pt idx="2251">
                  <c:v>7.1909999999999865</c:v>
                </c:pt>
                <c:pt idx="2252">
                  <c:v>7.5293999999999999</c:v>
                </c:pt>
                <c:pt idx="2253">
                  <c:v>7.9241999999999946</c:v>
                </c:pt>
                <c:pt idx="2254">
                  <c:v>7.1063999999999998</c:v>
                </c:pt>
                <c:pt idx="2255">
                  <c:v>9.5598000000000027</c:v>
                </c:pt>
                <c:pt idx="2256">
                  <c:v>8.0370000000000008</c:v>
                </c:pt>
                <c:pt idx="2257">
                  <c:v>6.0347999999999997</c:v>
                </c:pt>
                <c:pt idx="2258">
                  <c:v>6.5423999999999998</c:v>
                </c:pt>
                <c:pt idx="2259">
                  <c:v>7.3883999999999999</c:v>
                </c:pt>
                <c:pt idx="2260">
                  <c:v>11.392800000000022</c:v>
                </c:pt>
                <c:pt idx="2261">
                  <c:v>6.8807999999999998</c:v>
                </c:pt>
                <c:pt idx="2262">
                  <c:v>6.3449999999999855</c:v>
                </c:pt>
                <c:pt idx="2263">
                  <c:v>8.0088000000000008</c:v>
                </c:pt>
                <c:pt idx="2264">
                  <c:v>7.0782000000000034</c:v>
                </c:pt>
                <c:pt idx="2265">
                  <c:v>9.0522000000000027</c:v>
                </c:pt>
                <c:pt idx="2266">
                  <c:v>11.985000000000024</c:v>
                </c:pt>
                <c:pt idx="2267">
                  <c:v>2.8481999999999998</c:v>
                </c:pt>
                <c:pt idx="2268">
                  <c:v>12.013200000000001</c:v>
                </c:pt>
                <c:pt idx="2269">
                  <c:v>3.2993999999999999</c:v>
                </c:pt>
                <c:pt idx="2270">
                  <c:v>3.0455999999999999</c:v>
                </c:pt>
                <c:pt idx="2271">
                  <c:v>2.82</c:v>
                </c:pt>
                <c:pt idx="2272">
                  <c:v>3.2430000000000012</c:v>
                </c:pt>
                <c:pt idx="2273">
                  <c:v>2.6789999999999998</c:v>
                </c:pt>
                <c:pt idx="2274">
                  <c:v>2.6225999999999998</c:v>
                </c:pt>
                <c:pt idx="2275">
                  <c:v>2.4815999999999998</c:v>
                </c:pt>
                <c:pt idx="2276">
                  <c:v>2.5379999999999998</c:v>
                </c:pt>
                <c:pt idx="2277">
                  <c:v>2.4533999999999998</c:v>
                </c:pt>
                <c:pt idx="2278">
                  <c:v>3.2147999999999999</c:v>
                </c:pt>
                <c:pt idx="2279">
                  <c:v>21.20639999999992</c:v>
                </c:pt>
                <c:pt idx="2280">
                  <c:v>1.3817999999999964</c:v>
                </c:pt>
                <c:pt idx="2281">
                  <c:v>20.614200000000064</c:v>
                </c:pt>
                <c:pt idx="2282">
                  <c:v>21.009</c:v>
                </c:pt>
                <c:pt idx="2283">
                  <c:v>0.78960000000000063</c:v>
                </c:pt>
                <c:pt idx="2284">
                  <c:v>20.64239999999992</c:v>
                </c:pt>
                <c:pt idx="2285">
                  <c:v>16.440599999999897</c:v>
                </c:pt>
                <c:pt idx="2286">
                  <c:v>20.303999999999988</c:v>
                </c:pt>
                <c:pt idx="2287">
                  <c:v>26.451599999999942</c:v>
                </c:pt>
                <c:pt idx="2288">
                  <c:v>0.87420000000000164</c:v>
                </c:pt>
                <c:pt idx="2289">
                  <c:v>0.78960000000000063</c:v>
                </c:pt>
                <c:pt idx="2290">
                  <c:v>19.68359999999992</c:v>
                </c:pt>
                <c:pt idx="2291">
                  <c:v>0.90239999999999998</c:v>
                </c:pt>
                <c:pt idx="2292">
                  <c:v>22.052399999999921</c:v>
                </c:pt>
                <c:pt idx="2293">
                  <c:v>20.021999999999988</c:v>
                </c:pt>
                <c:pt idx="2294">
                  <c:v>1.0433999999999963</c:v>
                </c:pt>
                <c:pt idx="2295">
                  <c:v>0.81780000000000164</c:v>
                </c:pt>
                <c:pt idx="2296">
                  <c:v>0.78960000000000063</c:v>
                </c:pt>
                <c:pt idx="2297">
                  <c:v>0.81780000000000164</c:v>
                </c:pt>
                <c:pt idx="2298">
                  <c:v>0.84600000000000164</c:v>
                </c:pt>
                <c:pt idx="2299">
                  <c:v>0.78960000000000063</c:v>
                </c:pt>
                <c:pt idx="2300">
                  <c:v>7.5293999999999999</c:v>
                </c:pt>
                <c:pt idx="2301">
                  <c:v>1.0433999999999963</c:v>
                </c:pt>
                <c:pt idx="2435">
                  <c:v>0.73320000000000163</c:v>
                </c:pt>
                <c:pt idx="2436">
                  <c:v>0.95880000000000165</c:v>
                </c:pt>
                <c:pt idx="2437">
                  <c:v>0.90239999999999998</c:v>
                </c:pt>
                <c:pt idx="2438">
                  <c:v>0.98699999999999999</c:v>
                </c:pt>
                <c:pt idx="2439">
                  <c:v>1.0151999999999957</c:v>
                </c:pt>
                <c:pt idx="2440">
                  <c:v>0.90239999999999998</c:v>
                </c:pt>
                <c:pt idx="2441">
                  <c:v>0.93060000000000065</c:v>
                </c:pt>
                <c:pt idx="2442">
                  <c:v>0.62040000000000062</c:v>
                </c:pt>
                <c:pt idx="2443">
                  <c:v>0.93060000000000065</c:v>
                </c:pt>
                <c:pt idx="2444">
                  <c:v>0.76140000000000163</c:v>
                </c:pt>
                <c:pt idx="2445">
                  <c:v>1.1279999999999963</c:v>
                </c:pt>
                <c:pt idx="2446">
                  <c:v>0.95880000000000165</c:v>
                </c:pt>
                <c:pt idx="2447">
                  <c:v>0.95880000000000165</c:v>
                </c:pt>
                <c:pt idx="2448">
                  <c:v>5.1323999999999996</c:v>
                </c:pt>
                <c:pt idx="2449">
                  <c:v>0.78960000000000063</c:v>
                </c:pt>
                <c:pt idx="2450">
                  <c:v>5.3579999999999846</c:v>
                </c:pt>
                <c:pt idx="2451">
                  <c:v>5.3862000000000014</c:v>
                </c:pt>
                <c:pt idx="2452">
                  <c:v>5.1323999999999996</c:v>
                </c:pt>
                <c:pt idx="2453">
                  <c:v>0.76140000000000163</c:v>
                </c:pt>
                <c:pt idx="2454">
                  <c:v>4.7657999999999996</c:v>
                </c:pt>
                <c:pt idx="2455">
                  <c:v>0.93060000000000065</c:v>
                </c:pt>
                <c:pt idx="2456">
                  <c:v>5.3862000000000014</c:v>
                </c:pt>
                <c:pt idx="2457">
                  <c:v>7.5857999999999999</c:v>
                </c:pt>
                <c:pt idx="2458">
                  <c:v>7.2192000000000034</c:v>
                </c:pt>
                <c:pt idx="2459">
                  <c:v>6.3732000000000024</c:v>
                </c:pt>
                <c:pt idx="2460">
                  <c:v>7.1627999999999865</c:v>
                </c:pt>
                <c:pt idx="2461">
                  <c:v>5.6117999999999997</c:v>
                </c:pt>
                <c:pt idx="2462">
                  <c:v>7.2473999999999998</c:v>
                </c:pt>
                <c:pt idx="2463">
                  <c:v>7.8113999999999999</c:v>
                </c:pt>
                <c:pt idx="2464">
                  <c:v>1.1279999999999963</c:v>
                </c:pt>
                <c:pt idx="2465">
                  <c:v>0.95880000000000165</c:v>
                </c:pt>
                <c:pt idx="2466">
                  <c:v>16.440599999999897</c:v>
                </c:pt>
                <c:pt idx="2467">
                  <c:v>1.4381999999999964</c:v>
                </c:pt>
                <c:pt idx="2468">
                  <c:v>0.93060000000000065</c:v>
                </c:pt>
                <c:pt idx="2469">
                  <c:v>0.70500000000000163</c:v>
                </c:pt>
                <c:pt idx="2470">
                  <c:v>0.98699999999999999</c:v>
                </c:pt>
                <c:pt idx="2471">
                  <c:v>0.98699999999999999</c:v>
                </c:pt>
                <c:pt idx="2472">
                  <c:v>0.87420000000000164</c:v>
                </c:pt>
                <c:pt idx="2473">
                  <c:v>0.28200000000000008</c:v>
                </c:pt>
                <c:pt idx="2474">
                  <c:v>1.1562000000000001</c:v>
                </c:pt>
                <c:pt idx="2475">
                  <c:v>0.22559999999999999</c:v>
                </c:pt>
                <c:pt idx="2476">
                  <c:v>1.41</c:v>
                </c:pt>
                <c:pt idx="2477">
                  <c:v>0.19740000000000021</c:v>
                </c:pt>
                <c:pt idx="2478">
                  <c:v>0.39480000000000104</c:v>
                </c:pt>
                <c:pt idx="2479">
                  <c:v>1.1562000000000001</c:v>
                </c:pt>
                <c:pt idx="2480">
                  <c:v>0.84600000000000164</c:v>
                </c:pt>
                <c:pt idx="2481">
                  <c:v>1.1279999999999963</c:v>
                </c:pt>
                <c:pt idx="2482">
                  <c:v>0.93060000000000065</c:v>
                </c:pt>
                <c:pt idx="2483">
                  <c:v>1.0997999999999963</c:v>
                </c:pt>
                <c:pt idx="2484">
                  <c:v>1.1562000000000001</c:v>
                </c:pt>
                <c:pt idx="2485">
                  <c:v>0.19740000000000021</c:v>
                </c:pt>
                <c:pt idx="2486">
                  <c:v>1.1844000000000001</c:v>
                </c:pt>
                <c:pt idx="2487">
                  <c:v>0.22559999999999999</c:v>
                </c:pt>
                <c:pt idx="2488">
                  <c:v>0.25380000000000008</c:v>
                </c:pt>
                <c:pt idx="2489">
                  <c:v>0.33840000000000092</c:v>
                </c:pt>
                <c:pt idx="2490">
                  <c:v>0.33840000000000092</c:v>
                </c:pt>
                <c:pt idx="2491">
                  <c:v>0.16920000000000004</c:v>
                </c:pt>
                <c:pt idx="2492">
                  <c:v>0.33840000000000092</c:v>
                </c:pt>
                <c:pt idx="2493">
                  <c:v>1.1562000000000001</c:v>
                </c:pt>
                <c:pt idx="2494">
                  <c:v>0.22559999999999999</c:v>
                </c:pt>
                <c:pt idx="2495">
                  <c:v>1.8612</c:v>
                </c:pt>
                <c:pt idx="2496">
                  <c:v>0.28200000000000008</c:v>
                </c:pt>
                <c:pt idx="2497">
                  <c:v>0.16920000000000004</c:v>
                </c:pt>
                <c:pt idx="2498">
                  <c:v>0.31020000000000031</c:v>
                </c:pt>
                <c:pt idx="2499">
                  <c:v>0.36660000000000031</c:v>
                </c:pt>
                <c:pt idx="2500">
                  <c:v>0.39480000000000104</c:v>
                </c:pt>
                <c:pt idx="2501">
                  <c:v>0.33840000000000092</c:v>
                </c:pt>
                <c:pt idx="2502">
                  <c:v>0.31020000000000031</c:v>
                </c:pt>
                <c:pt idx="2503">
                  <c:v>0.36660000000000031</c:v>
                </c:pt>
                <c:pt idx="2504">
                  <c:v>0.19740000000000021</c:v>
                </c:pt>
                <c:pt idx="2505">
                  <c:v>0.16920000000000004</c:v>
                </c:pt>
                <c:pt idx="2506">
                  <c:v>0.14100000000000001</c:v>
                </c:pt>
                <c:pt idx="2507">
                  <c:v>0.42300000000000032</c:v>
                </c:pt>
                <c:pt idx="2508">
                  <c:v>1.1844000000000001</c:v>
                </c:pt>
                <c:pt idx="2509">
                  <c:v>0.31020000000000031</c:v>
                </c:pt>
                <c:pt idx="2510">
                  <c:v>1.0715999999999963</c:v>
                </c:pt>
                <c:pt idx="2511">
                  <c:v>0.42300000000000032</c:v>
                </c:pt>
                <c:pt idx="2512">
                  <c:v>0.31020000000000031</c:v>
                </c:pt>
                <c:pt idx="2513">
                  <c:v>0.25380000000000008</c:v>
                </c:pt>
                <c:pt idx="2514">
                  <c:v>0.16920000000000004</c:v>
                </c:pt>
                <c:pt idx="2515">
                  <c:v>0.16920000000000004</c:v>
                </c:pt>
                <c:pt idx="2516">
                  <c:v>1.1844000000000001</c:v>
                </c:pt>
                <c:pt idx="2517">
                  <c:v>0.25380000000000008</c:v>
                </c:pt>
                <c:pt idx="2518">
                  <c:v>0.33840000000000092</c:v>
                </c:pt>
                <c:pt idx="2519">
                  <c:v>0.16920000000000004</c:v>
                </c:pt>
                <c:pt idx="2520">
                  <c:v>0.87420000000000164</c:v>
                </c:pt>
                <c:pt idx="2521">
                  <c:v>0.81780000000000164</c:v>
                </c:pt>
                <c:pt idx="2522">
                  <c:v>0.5921999999999995</c:v>
                </c:pt>
                <c:pt idx="2523">
                  <c:v>0.45120000000000005</c:v>
                </c:pt>
                <c:pt idx="2524">
                  <c:v>0.22559999999999999</c:v>
                </c:pt>
                <c:pt idx="2525">
                  <c:v>0.25380000000000008</c:v>
                </c:pt>
                <c:pt idx="2526">
                  <c:v>0.16920000000000004</c:v>
                </c:pt>
                <c:pt idx="2527">
                  <c:v>1.4663999999999964</c:v>
                </c:pt>
                <c:pt idx="2528">
                  <c:v>0.47940000000000038</c:v>
                </c:pt>
                <c:pt idx="2529">
                  <c:v>1.5509999999999966</c:v>
                </c:pt>
                <c:pt idx="2530">
                  <c:v>1.3535999999999964</c:v>
                </c:pt>
                <c:pt idx="2531">
                  <c:v>5.2169999999999996</c:v>
                </c:pt>
                <c:pt idx="2532">
                  <c:v>0.56400000000000061</c:v>
                </c:pt>
                <c:pt idx="2533">
                  <c:v>0.67680000000000284</c:v>
                </c:pt>
                <c:pt idx="2534">
                  <c:v>0.31020000000000031</c:v>
                </c:pt>
                <c:pt idx="2535">
                  <c:v>1.2125999999999963</c:v>
                </c:pt>
                <c:pt idx="2536">
                  <c:v>3.4967999999999977</c:v>
                </c:pt>
                <c:pt idx="2537">
                  <c:v>0.42300000000000032</c:v>
                </c:pt>
                <c:pt idx="2538">
                  <c:v>0.16920000000000004</c:v>
                </c:pt>
                <c:pt idx="2539">
                  <c:v>7.3601999999999865</c:v>
                </c:pt>
                <c:pt idx="2540">
                  <c:v>0.39480000000000104</c:v>
                </c:pt>
                <c:pt idx="2541">
                  <c:v>5.9219999999999997</c:v>
                </c:pt>
                <c:pt idx="2542">
                  <c:v>8.5446000000000009</c:v>
                </c:pt>
                <c:pt idx="2543">
                  <c:v>0.42300000000000032</c:v>
                </c:pt>
                <c:pt idx="2544">
                  <c:v>0.14100000000000001</c:v>
                </c:pt>
                <c:pt idx="2545">
                  <c:v>0.22559999999999999</c:v>
                </c:pt>
                <c:pt idx="2546">
                  <c:v>0.5921999999999995</c:v>
                </c:pt>
                <c:pt idx="2547">
                  <c:v>1.1279999999999963</c:v>
                </c:pt>
                <c:pt idx="2548">
                  <c:v>0.14100000000000001</c:v>
                </c:pt>
                <c:pt idx="2549">
                  <c:v>2.8763999999999967</c:v>
                </c:pt>
                <c:pt idx="2550">
                  <c:v>5.1605999999999845</c:v>
                </c:pt>
                <c:pt idx="2551">
                  <c:v>9.2213999999999992</c:v>
                </c:pt>
                <c:pt idx="2552">
                  <c:v>5.8655999999999855</c:v>
                </c:pt>
                <c:pt idx="2553">
                  <c:v>5.2734000000000014</c:v>
                </c:pt>
                <c:pt idx="2554">
                  <c:v>0.22559999999999999</c:v>
                </c:pt>
                <c:pt idx="2555">
                  <c:v>6.4577999999999998</c:v>
                </c:pt>
                <c:pt idx="2556">
                  <c:v>0.42300000000000032</c:v>
                </c:pt>
                <c:pt idx="2557">
                  <c:v>3.9761999999999977</c:v>
                </c:pt>
                <c:pt idx="2558">
                  <c:v>2.5943999999999998</c:v>
                </c:pt>
                <c:pt idx="2559">
                  <c:v>2.4815999999999998</c:v>
                </c:pt>
                <c:pt idx="2560">
                  <c:v>0.19740000000000021</c:v>
                </c:pt>
                <c:pt idx="2561">
                  <c:v>4.0607999999999995</c:v>
                </c:pt>
                <c:pt idx="2562">
                  <c:v>0.22559999999999999</c:v>
                </c:pt>
                <c:pt idx="2563">
                  <c:v>2.3687999999999998</c:v>
                </c:pt>
                <c:pt idx="2564">
                  <c:v>0.19740000000000021</c:v>
                </c:pt>
                <c:pt idx="2565">
                  <c:v>0.19740000000000021</c:v>
                </c:pt>
                <c:pt idx="2566">
                  <c:v>0.14100000000000001</c:v>
                </c:pt>
                <c:pt idx="2567">
                  <c:v>0.14100000000000001</c:v>
                </c:pt>
                <c:pt idx="2568">
                  <c:v>0.14100000000000001</c:v>
                </c:pt>
                <c:pt idx="2569">
                  <c:v>0.14100000000000001</c:v>
                </c:pt>
                <c:pt idx="2570">
                  <c:v>0.19740000000000021</c:v>
                </c:pt>
                <c:pt idx="2571">
                  <c:v>0.19740000000000021</c:v>
                </c:pt>
                <c:pt idx="2572">
                  <c:v>0.19740000000000021</c:v>
                </c:pt>
                <c:pt idx="2573">
                  <c:v>0.22559999999999999</c:v>
                </c:pt>
                <c:pt idx="2574">
                  <c:v>0.19740000000000021</c:v>
                </c:pt>
                <c:pt idx="2575">
                  <c:v>0.14100000000000001</c:v>
                </c:pt>
                <c:pt idx="2576">
                  <c:v>0.16920000000000004</c:v>
                </c:pt>
                <c:pt idx="2577">
                  <c:v>0.22559999999999999</c:v>
                </c:pt>
                <c:pt idx="2578">
                  <c:v>0.25380000000000008</c:v>
                </c:pt>
                <c:pt idx="2579">
                  <c:v>0.19740000000000021</c:v>
                </c:pt>
                <c:pt idx="2580">
                  <c:v>0.22559999999999999</c:v>
                </c:pt>
                <c:pt idx="2581">
                  <c:v>0.22559999999999999</c:v>
                </c:pt>
                <c:pt idx="2582">
                  <c:v>0.25380000000000008</c:v>
                </c:pt>
                <c:pt idx="2583">
                  <c:v>0.19740000000000021</c:v>
                </c:pt>
                <c:pt idx="2584">
                  <c:v>0.28200000000000008</c:v>
                </c:pt>
                <c:pt idx="2585">
                  <c:v>0.14100000000000001</c:v>
                </c:pt>
                <c:pt idx="2586">
                  <c:v>0.22559999999999999</c:v>
                </c:pt>
                <c:pt idx="2587">
                  <c:v>0.16920000000000004</c:v>
                </c:pt>
                <c:pt idx="2588">
                  <c:v>0.1128</c:v>
                </c:pt>
                <c:pt idx="2589">
                  <c:v>0.14100000000000001</c:v>
                </c:pt>
                <c:pt idx="2590">
                  <c:v>0.1128</c:v>
                </c:pt>
                <c:pt idx="2591">
                  <c:v>0.1128</c:v>
                </c:pt>
                <c:pt idx="2592">
                  <c:v>0.1128</c:v>
                </c:pt>
                <c:pt idx="2593">
                  <c:v>0.14100000000000001</c:v>
                </c:pt>
                <c:pt idx="2594">
                  <c:v>0.14100000000000001</c:v>
                </c:pt>
                <c:pt idx="2595">
                  <c:v>0.14100000000000001</c:v>
                </c:pt>
                <c:pt idx="2596">
                  <c:v>0.1128</c:v>
                </c:pt>
                <c:pt idx="2597">
                  <c:v>0.14100000000000001</c:v>
                </c:pt>
                <c:pt idx="2598">
                  <c:v>0.1128</c:v>
                </c:pt>
                <c:pt idx="2599">
                  <c:v>0.19740000000000021</c:v>
                </c:pt>
                <c:pt idx="2600">
                  <c:v>0.16920000000000004</c:v>
                </c:pt>
                <c:pt idx="2601">
                  <c:v>8.4600000000000244E-2</c:v>
                </c:pt>
                <c:pt idx="2602">
                  <c:v>0.14100000000000001</c:v>
                </c:pt>
                <c:pt idx="2603">
                  <c:v>0.22559999999999999</c:v>
                </c:pt>
                <c:pt idx="2604">
                  <c:v>5.6400000000000013E-2</c:v>
                </c:pt>
                <c:pt idx="2605">
                  <c:v>0.14100000000000001</c:v>
                </c:pt>
                <c:pt idx="2606">
                  <c:v>5.6400000000000013E-2</c:v>
                </c:pt>
                <c:pt idx="2607">
                  <c:v>5.6400000000000013E-2</c:v>
                </c:pt>
                <c:pt idx="2608">
                  <c:v>0.16920000000000004</c:v>
                </c:pt>
                <c:pt idx="2609">
                  <c:v>5.6400000000000013E-2</c:v>
                </c:pt>
                <c:pt idx="2610">
                  <c:v>5.6400000000000013E-2</c:v>
                </c:pt>
                <c:pt idx="2611">
                  <c:v>0.14100000000000001</c:v>
                </c:pt>
                <c:pt idx="2612">
                  <c:v>5.6400000000000013E-2</c:v>
                </c:pt>
                <c:pt idx="2613">
                  <c:v>5.6400000000000013E-2</c:v>
                </c:pt>
                <c:pt idx="2614">
                  <c:v>5.6400000000000013E-2</c:v>
                </c:pt>
                <c:pt idx="2615">
                  <c:v>5.6400000000000013E-2</c:v>
                </c:pt>
                <c:pt idx="2616">
                  <c:v>0.16920000000000004</c:v>
                </c:pt>
                <c:pt idx="2617">
                  <c:v>3.1583999999999999</c:v>
                </c:pt>
                <c:pt idx="2618">
                  <c:v>0.1128</c:v>
                </c:pt>
                <c:pt idx="2619">
                  <c:v>5.6400000000000013E-2</c:v>
                </c:pt>
                <c:pt idx="2620">
                  <c:v>8.4600000000000244E-2</c:v>
                </c:pt>
                <c:pt idx="2621">
                  <c:v>0.1128</c:v>
                </c:pt>
                <c:pt idx="2622">
                  <c:v>0.1128</c:v>
                </c:pt>
                <c:pt idx="2623">
                  <c:v>0.14100000000000001</c:v>
                </c:pt>
                <c:pt idx="2624">
                  <c:v>2.7917999999999998</c:v>
                </c:pt>
                <c:pt idx="2625">
                  <c:v>0.16920000000000004</c:v>
                </c:pt>
                <c:pt idx="2626">
                  <c:v>0.14100000000000001</c:v>
                </c:pt>
                <c:pt idx="2627">
                  <c:v>8.4600000000000244E-2</c:v>
                </c:pt>
                <c:pt idx="2628">
                  <c:v>5.6400000000000013E-2</c:v>
                </c:pt>
                <c:pt idx="2629">
                  <c:v>8.4600000000000244E-2</c:v>
                </c:pt>
                <c:pt idx="2630">
                  <c:v>8.4600000000000244E-2</c:v>
                </c:pt>
                <c:pt idx="2631">
                  <c:v>8.4600000000000244E-2</c:v>
                </c:pt>
                <c:pt idx="2632">
                  <c:v>0.14100000000000001</c:v>
                </c:pt>
                <c:pt idx="2633">
                  <c:v>0.14100000000000001</c:v>
                </c:pt>
                <c:pt idx="2634">
                  <c:v>5.6400000000000013E-2</c:v>
                </c:pt>
                <c:pt idx="2635">
                  <c:v>0.1128</c:v>
                </c:pt>
                <c:pt idx="2636">
                  <c:v>0.1128</c:v>
                </c:pt>
                <c:pt idx="2637">
                  <c:v>0.14100000000000001</c:v>
                </c:pt>
                <c:pt idx="2638">
                  <c:v>5.6400000000000013E-2</c:v>
                </c:pt>
                <c:pt idx="2639">
                  <c:v>0.14100000000000001</c:v>
                </c:pt>
                <c:pt idx="2640">
                  <c:v>8.4600000000000244E-2</c:v>
                </c:pt>
                <c:pt idx="2641">
                  <c:v>0.19740000000000021</c:v>
                </c:pt>
                <c:pt idx="2692">
                  <c:v>2.2278000000000002</c:v>
                </c:pt>
                <c:pt idx="2693">
                  <c:v>3.4121999999999977</c:v>
                </c:pt>
                <c:pt idx="2694">
                  <c:v>4.0890000000000004</c:v>
                </c:pt>
                <c:pt idx="2695">
                  <c:v>3.6377999999999999</c:v>
                </c:pt>
                <c:pt idx="2696">
                  <c:v>3.7787999999999999</c:v>
                </c:pt>
                <c:pt idx="2697">
                  <c:v>4.0607999999999995</c:v>
                </c:pt>
                <c:pt idx="2698">
                  <c:v>3.4121999999999977</c:v>
                </c:pt>
                <c:pt idx="2699">
                  <c:v>4.3145999999999844</c:v>
                </c:pt>
                <c:pt idx="2700">
                  <c:v>5.7245999999999855</c:v>
                </c:pt>
                <c:pt idx="2701">
                  <c:v>5.2734000000000014</c:v>
                </c:pt>
                <c:pt idx="2702">
                  <c:v>4.1736000000000004</c:v>
                </c:pt>
                <c:pt idx="2703">
                  <c:v>3.4403999999999999</c:v>
                </c:pt>
                <c:pt idx="2704">
                  <c:v>4.2300000000000004</c:v>
                </c:pt>
                <c:pt idx="2705">
                  <c:v>3.1019999999999999</c:v>
                </c:pt>
                <c:pt idx="2706">
                  <c:v>1.1279999999999963</c:v>
                </c:pt>
                <c:pt idx="2707">
                  <c:v>1.6919999999999966</c:v>
                </c:pt>
                <c:pt idx="2708">
                  <c:v>1.6919999999999966</c:v>
                </c:pt>
                <c:pt idx="2709">
                  <c:v>1.7484</c:v>
                </c:pt>
                <c:pt idx="2710">
                  <c:v>1.6637999999999966</c:v>
                </c:pt>
                <c:pt idx="2711">
                  <c:v>1.6637999999999966</c:v>
                </c:pt>
                <c:pt idx="2712">
                  <c:v>1.833</c:v>
                </c:pt>
                <c:pt idx="2713">
                  <c:v>1.7766</c:v>
                </c:pt>
                <c:pt idx="2714">
                  <c:v>1.8894</c:v>
                </c:pt>
                <c:pt idx="2715">
                  <c:v>1.7484</c:v>
                </c:pt>
                <c:pt idx="2716">
                  <c:v>1.833</c:v>
                </c:pt>
                <c:pt idx="2717">
                  <c:v>1.7484</c:v>
                </c:pt>
                <c:pt idx="2718">
                  <c:v>1.7484</c:v>
                </c:pt>
                <c:pt idx="2719">
                  <c:v>1.4945999999999966</c:v>
                </c:pt>
                <c:pt idx="2720">
                  <c:v>1.9740000000000038</c:v>
                </c:pt>
                <c:pt idx="2721">
                  <c:v>2.1149999999999998</c:v>
                </c:pt>
                <c:pt idx="2722">
                  <c:v>2.2278000000000002</c:v>
                </c:pt>
                <c:pt idx="2723">
                  <c:v>2.5943999999999998</c:v>
                </c:pt>
                <c:pt idx="2724">
                  <c:v>17.70959999999992</c:v>
                </c:pt>
                <c:pt idx="2725">
                  <c:v>17.99159999999992</c:v>
                </c:pt>
                <c:pt idx="2726">
                  <c:v>18.4146</c:v>
                </c:pt>
                <c:pt idx="2727">
                  <c:v>18.471</c:v>
                </c:pt>
                <c:pt idx="2728">
                  <c:v>17.907</c:v>
                </c:pt>
                <c:pt idx="2729">
                  <c:v>18.245399999999904</c:v>
                </c:pt>
                <c:pt idx="2730">
                  <c:v>18.978599999999911</c:v>
                </c:pt>
                <c:pt idx="2788">
                  <c:v>0.67680000000000284</c:v>
                </c:pt>
                <c:pt idx="2789">
                  <c:v>0.67680000000000284</c:v>
                </c:pt>
                <c:pt idx="2790">
                  <c:v>0.5921999999999995</c:v>
                </c:pt>
                <c:pt idx="2791">
                  <c:v>0.64860000000000184</c:v>
                </c:pt>
                <c:pt idx="2792">
                  <c:v>1.2689999999999964</c:v>
                </c:pt>
                <c:pt idx="2793">
                  <c:v>1.2971999999999964</c:v>
                </c:pt>
                <c:pt idx="2794">
                  <c:v>1.2407999999999964</c:v>
                </c:pt>
                <c:pt idx="2795">
                  <c:v>1.7766</c:v>
                </c:pt>
                <c:pt idx="2796">
                  <c:v>1.0433999999999963</c:v>
                </c:pt>
                <c:pt idx="2797">
                  <c:v>1.833</c:v>
                </c:pt>
                <c:pt idx="2798">
                  <c:v>1.0997999999999963</c:v>
                </c:pt>
                <c:pt idx="2799">
                  <c:v>0.98699999999999999</c:v>
                </c:pt>
                <c:pt idx="2800">
                  <c:v>1.0715999999999963</c:v>
                </c:pt>
                <c:pt idx="2801">
                  <c:v>2.0867999999999998</c:v>
                </c:pt>
                <c:pt idx="2802">
                  <c:v>1.833</c:v>
                </c:pt>
                <c:pt idx="2803">
                  <c:v>1.4945999999999966</c:v>
                </c:pt>
                <c:pt idx="2804">
                  <c:v>2.0867999999999998</c:v>
                </c:pt>
                <c:pt idx="2805">
                  <c:v>0.95880000000000165</c:v>
                </c:pt>
                <c:pt idx="2806">
                  <c:v>2.2559999999999998</c:v>
                </c:pt>
                <c:pt idx="2807">
                  <c:v>2.1995999999999998</c:v>
                </c:pt>
                <c:pt idx="2812">
                  <c:v>0.5921999999999995</c:v>
                </c:pt>
                <c:pt idx="2813">
                  <c:v>0.90239999999999998</c:v>
                </c:pt>
                <c:pt idx="2814">
                  <c:v>11.872200000000024</c:v>
                </c:pt>
                <c:pt idx="2815">
                  <c:v>7.0217999999999998</c:v>
                </c:pt>
                <c:pt idx="2816">
                  <c:v>0.47940000000000038</c:v>
                </c:pt>
                <c:pt idx="2817">
                  <c:v>2.7353999999999998</c:v>
                </c:pt>
                <c:pt idx="2818">
                  <c:v>0.45120000000000005</c:v>
                </c:pt>
                <c:pt idx="2819">
                  <c:v>0.28200000000000008</c:v>
                </c:pt>
                <c:pt idx="2820">
                  <c:v>0.31020000000000031</c:v>
                </c:pt>
                <c:pt idx="2821">
                  <c:v>0.47940000000000038</c:v>
                </c:pt>
                <c:pt idx="2822">
                  <c:v>0.70500000000000163</c:v>
                </c:pt>
                <c:pt idx="2823">
                  <c:v>1.2407999999999964</c:v>
                </c:pt>
                <c:pt idx="2824">
                  <c:v>0.42300000000000032</c:v>
                </c:pt>
                <c:pt idx="2825">
                  <c:v>0.28200000000000008</c:v>
                </c:pt>
                <c:pt idx="2826">
                  <c:v>1.9176</c:v>
                </c:pt>
                <c:pt idx="2827">
                  <c:v>0.36660000000000031</c:v>
                </c:pt>
                <c:pt idx="2828">
                  <c:v>0.36660000000000031</c:v>
                </c:pt>
                <c:pt idx="2829">
                  <c:v>0.73320000000000163</c:v>
                </c:pt>
                <c:pt idx="2830">
                  <c:v>0.50760000000000005</c:v>
                </c:pt>
                <c:pt idx="2831">
                  <c:v>0.53580000000000005</c:v>
                </c:pt>
                <c:pt idx="2832">
                  <c:v>0.36660000000000031</c:v>
                </c:pt>
                <c:pt idx="2833">
                  <c:v>0.53580000000000005</c:v>
                </c:pt>
                <c:pt idx="2834">
                  <c:v>0.5921999999999995</c:v>
                </c:pt>
                <c:pt idx="2835">
                  <c:v>0.78960000000000063</c:v>
                </c:pt>
                <c:pt idx="2836">
                  <c:v>0.87420000000000164</c:v>
                </c:pt>
                <c:pt idx="2837">
                  <c:v>0.16920000000000004</c:v>
                </c:pt>
                <c:pt idx="2838">
                  <c:v>0.14100000000000001</c:v>
                </c:pt>
                <c:pt idx="2839">
                  <c:v>0.1128</c:v>
                </c:pt>
                <c:pt idx="2840">
                  <c:v>8.4600000000000244E-2</c:v>
                </c:pt>
                <c:pt idx="2841">
                  <c:v>0.81780000000000164</c:v>
                </c:pt>
                <c:pt idx="2842">
                  <c:v>0.45120000000000005</c:v>
                </c:pt>
                <c:pt idx="2843">
                  <c:v>0.73320000000000163</c:v>
                </c:pt>
                <c:pt idx="2844">
                  <c:v>0.62040000000000062</c:v>
                </c:pt>
                <c:pt idx="2845">
                  <c:v>0.53580000000000005</c:v>
                </c:pt>
                <c:pt idx="2846">
                  <c:v>0.1128</c:v>
                </c:pt>
                <c:pt idx="2847">
                  <c:v>0.45120000000000005</c:v>
                </c:pt>
                <c:pt idx="2848">
                  <c:v>0.42300000000000032</c:v>
                </c:pt>
                <c:pt idx="2849">
                  <c:v>0.47940000000000038</c:v>
                </c:pt>
                <c:pt idx="2850">
                  <c:v>0.50760000000000005</c:v>
                </c:pt>
                <c:pt idx="2851">
                  <c:v>0.64860000000000184</c:v>
                </c:pt>
                <c:pt idx="2852">
                  <c:v>0.70500000000000163</c:v>
                </c:pt>
                <c:pt idx="2853">
                  <c:v>0.56400000000000061</c:v>
                </c:pt>
                <c:pt idx="2854">
                  <c:v>0.62040000000000062</c:v>
                </c:pt>
                <c:pt idx="2855">
                  <c:v>0.45120000000000005</c:v>
                </c:pt>
                <c:pt idx="2856">
                  <c:v>1.4381999999999964</c:v>
                </c:pt>
                <c:pt idx="2857">
                  <c:v>0.50760000000000005</c:v>
                </c:pt>
                <c:pt idx="2858">
                  <c:v>0.42300000000000032</c:v>
                </c:pt>
                <c:pt idx="2859">
                  <c:v>1.2689999999999964</c:v>
                </c:pt>
                <c:pt idx="2860">
                  <c:v>0.39480000000000104</c:v>
                </c:pt>
                <c:pt idx="2861">
                  <c:v>0.42300000000000032</c:v>
                </c:pt>
                <c:pt idx="2862">
                  <c:v>1.2971999999999964</c:v>
                </c:pt>
                <c:pt idx="2863">
                  <c:v>0.42300000000000032</c:v>
                </c:pt>
                <c:pt idx="2864">
                  <c:v>0.39480000000000104</c:v>
                </c:pt>
                <c:pt idx="2865">
                  <c:v>0.42300000000000032</c:v>
                </c:pt>
                <c:pt idx="2866">
                  <c:v>1.41</c:v>
                </c:pt>
                <c:pt idx="2867">
                  <c:v>0.45120000000000005</c:v>
                </c:pt>
                <c:pt idx="2868">
                  <c:v>0.33840000000000092</c:v>
                </c:pt>
                <c:pt idx="2869">
                  <c:v>0.39480000000000104</c:v>
                </c:pt>
                <c:pt idx="2870">
                  <c:v>0.42300000000000032</c:v>
                </c:pt>
                <c:pt idx="2871">
                  <c:v>0.33840000000000092</c:v>
                </c:pt>
                <c:pt idx="2872">
                  <c:v>0.39480000000000104</c:v>
                </c:pt>
                <c:pt idx="2873">
                  <c:v>0.67680000000000284</c:v>
                </c:pt>
                <c:pt idx="2874">
                  <c:v>1.3817999999999964</c:v>
                </c:pt>
                <c:pt idx="2875">
                  <c:v>0.98699999999999999</c:v>
                </c:pt>
                <c:pt idx="2876">
                  <c:v>0.64860000000000184</c:v>
                </c:pt>
                <c:pt idx="2877">
                  <c:v>0.33840000000000092</c:v>
                </c:pt>
                <c:pt idx="2878">
                  <c:v>1.5509999999999966</c:v>
                </c:pt>
                <c:pt idx="2879">
                  <c:v>0.47940000000000038</c:v>
                </c:pt>
                <c:pt idx="2880">
                  <c:v>1.4945999999999966</c:v>
                </c:pt>
                <c:pt idx="2881">
                  <c:v>2.0867999999999998</c:v>
                </c:pt>
                <c:pt idx="2882">
                  <c:v>0.76140000000000163</c:v>
                </c:pt>
                <c:pt idx="2883">
                  <c:v>1.9740000000000038</c:v>
                </c:pt>
                <c:pt idx="2884">
                  <c:v>0.45120000000000005</c:v>
                </c:pt>
                <c:pt idx="2885">
                  <c:v>0.62040000000000062</c:v>
                </c:pt>
                <c:pt idx="2886">
                  <c:v>1.4381999999999964</c:v>
                </c:pt>
                <c:pt idx="2887">
                  <c:v>1.9458</c:v>
                </c:pt>
                <c:pt idx="2888">
                  <c:v>1.833</c:v>
                </c:pt>
                <c:pt idx="2889">
                  <c:v>2.0303999999999998</c:v>
                </c:pt>
                <c:pt idx="2890">
                  <c:v>1.3817999999999964</c:v>
                </c:pt>
                <c:pt idx="2891">
                  <c:v>0.53580000000000005</c:v>
                </c:pt>
                <c:pt idx="2892">
                  <c:v>1.1844000000000001</c:v>
                </c:pt>
                <c:pt idx="2893">
                  <c:v>1.3253999999999964</c:v>
                </c:pt>
                <c:pt idx="2894">
                  <c:v>1.4381999999999964</c:v>
                </c:pt>
                <c:pt idx="2895">
                  <c:v>1.3535999999999964</c:v>
                </c:pt>
                <c:pt idx="2896">
                  <c:v>1.1562000000000001</c:v>
                </c:pt>
                <c:pt idx="2897">
                  <c:v>0.73320000000000163</c:v>
                </c:pt>
                <c:pt idx="2898">
                  <c:v>1.5509999999999966</c:v>
                </c:pt>
                <c:pt idx="2899">
                  <c:v>1.8612</c:v>
                </c:pt>
                <c:pt idx="2912">
                  <c:v>9.0240000000000009</c:v>
                </c:pt>
                <c:pt idx="2913">
                  <c:v>8.7420000000000009</c:v>
                </c:pt>
                <c:pt idx="2914">
                  <c:v>8.1780000000000008</c:v>
                </c:pt>
                <c:pt idx="2915">
                  <c:v>0.33840000000000092</c:v>
                </c:pt>
                <c:pt idx="2916">
                  <c:v>7.05</c:v>
                </c:pt>
                <c:pt idx="2917">
                  <c:v>9.8136000000000028</c:v>
                </c:pt>
                <c:pt idx="2918">
                  <c:v>6.2039999999999997</c:v>
                </c:pt>
                <c:pt idx="2919">
                  <c:v>6.4860000000000024</c:v>
                </c:pt>
                <c:pt idx="2920">
                  <c:v>7.3319999999999999</c:v>
                </c:pt>
                <c:pt idx="2921">
                  <c:v>8.0370000000000008</c:v>
                </c:pt>
                <c:pt idx="2922">
                  <c:v>0.45966000000000001</c:v>
                </c:pt>
                <c:pt idx="2923">
                  <c:v>9.700800000000001</c:v>
                </c:pt>
                <c:pt idx="2924">
                  <c:v>2.1432000000000002</c:v>
                </c:pt>
                <c:pt idx="2925">
                  <c:v>8.8266000000000027</c:v>
                </c:pt>
                <c:pt idx="2926">
                  <c:v>7.7549999999999946</c:v>
                </c:pt>
                <c:pt idx="2927">
                  <c:v>7.05</c:v>
                </c:pt>
                <c:pt idx="2928">
                  <c:v>8.9112000000000009</c:v>
                </c:pt>
                <c:pt idx="2929">
                  <c:v>2.5943999999999998</c:v>
                </c:pt>
                <c:pt idx="2930">
                  <c:v>1.2971999999999964</c:v>
                </c:pt>
                <c:pt idx="2931">
                  <c:v>8.7420000000000009</c:v>
                </c:pt>
                <c:pt idx="2932">
                  <c:v>8.1780000000000008</c:v>
                </c:pt>
                <c:pt idx="2933">
                  <c:v>7.8959999999999946</c:v>
                </c:pt>
                <c:pt idx="2934">
                  <c:v>1.4663999999999964</c:v>
                </c:pt>
                <c:pt idx="2935">
                  <c:v>1.7766</c:v>
                </c:pt>
                <c:pt idx="2936">
                  <c:v>7.3319999999999999</c:v>
                </c:pt>
                <c:pt idx="2937">
                  <c:v>7.8959999999999946</c:v>
                </c:pt>
                <c:pt idx="2938">
                  <c:v>7.8959999999999946</c:v>
                </c:pt>
                <c:pt idx="2939">
                  <c:v>1.6637999999999966</c:v>
                </c:pt>
                <c:pt idx="2940">
                  <c:v>7.3319999999999999</c:v>
                </c:pt>
                <c:pt idx="2941">
                  <c:v>1.1844000000000001</c:v>
                </c:pt>
                <c:pt idx="2942">
                  <c:v>0.50760000000000005</c:v>
                </c:pt>
                <c:pt idx="2943">
                  <c:v>1.1279999999999963</c:v>
                </c:pt>
                <c:pt idx="2944">
                  <c:v>1.1279999999999963</c:v>
                </c:pt>
                <c:pt idx="2945">
                  <c:v>1.1844000000000001</c:v>
                </c:pt>
                <c:pt idx="2946">
                  <c:v>3.1019999999999999</c:v>
                </c:pt>
                <c:pt idx="2947">
                  <c:v>2.01912</c:v>
                </c:pt>
                <c:pt idx="2948">
                  <c:v>0.64860000000000184</c:v>
                </c:pt>
                <c:pt idx="2949">
                  <c:v>0.64578000000000235</c:v>
                </c:pt>
                <c:pt idx="2950">
                  <c:v>2.3405999999999998</c:v>
                </c:pt>
                <c:pt idx="2951">
                  <c:v>0.70500000000000163</c:v>
                </c:pt>
                <c:pt idx="2952">
                  <c:v>0.56400000000000061</c:v>
                </c:pt>
                <c:pt idx="2953">
                  <c:v>2.1432000000000002</c:v>
                </c:pt>
                <c:pt idx="2954">
                  <c:v>0.67680000000000284</c:v>
                </c:pt>
                <c:pt idx="2955">
                  <c:v>0.70500000000000163</c:v>
                </c:pt>
                <c:pt idx="2956">
                  <c:v>0.33840000000000092</c:v>
                </c:pt>
                <c:pt idx="2957">
                  <c:v>0.50760000000000005</c:v>
                </c:pt>
                <c:pt idx="2958">
                  <c:v>0.47940000000000038</c:v>
                </c:pt>
                <c:pt idx="2959">
                  <c:v>2.4251999999999998</c:v>
                </c:pt>
                <c:pt idx="2960">
                  <c:v>0.36660000000000031</c:v>
                </c:pt>
                <c:pt idx="2961">
                  <c:v>0.39480000000000104</c:v>
                </c:pt>
                <c:pt idx="2962">
                  <c:v>6.1193999999999997</c:v>
                </c:pt>
                <c:pt idx="2963">
                  <c:v>2.3123999999999967</c:v>
                </c:pt>
                <c:pt idx="2964">
                  <c:v>2.5943999999999998</c:v>
                </c:pt>
                <c:pt idx="2965">
                  <c:v>0.81780000000000164</c:v>
                </c:pt>
                <c:pt idx="2966">
                  <c:v>2.82</c:v>
                </c:pt>
                <c:pt idx="2967">
                  <c:v>0.64860000000000184</c:v>
                </c:pt>
                <c:pt idx="2968">
                  <c:v>0.33840000000000092</c:v>
                </c:pt>
                <c:pt idx="2969">
                  <c:v>0.39480000000000104</c:v>
                </c:pt>
                <c:pt idx="2970">
                  <c:v>0.28200000000000008</c:v>
                </c:pt>
                <c:pt idx="2971">
                  <c:v>0.73320000000000163</c:v>
                </c:pt>
                <c:pt idx="2972">
                  <c:v>0.47940000000000038</c:v>
                </c:pt>
                <c:pt idx="2973">
                  <c:v>0.31020000000000031</c:v>
                </c:pt>
                <c:pt idx="2974">
                  <c:v>0.26508000000000032</c:v>
                </c:pt>
                <c:pt idx="2975">
                  <c:v>0.31020000000000031</c:v>
                </c:pt>
                <c:pt idx="2976">
                  <c:v>0.39480000000000104</c:v>
                </c:pt>
                <c:pt idx="2977">
                  <c:v>11.759400000000024</c:v>
                </c:pt>
                <c:pt idx="2978">
                  <c:v>0.50760000000000005</c:v>
                </c:pt>
                <c:pt idx="2979">
                  <c:v>0.42300000000000032</c:v>
                </c:pt>
                <c:pt idx="2980">
                  <c:v>0.39480000000000104</c:v>
                </c:pt>
                <c:pt idx="2981">
                  <c:v>0.39480000000000104</c:v>
                </c:pt>
                <c:pt idx="2982">
                  <c:v>0.39480000000000104</c:v>
                </c:pt>
                <c:pt idx="2983">
                  <c:v>0.39480000000000104</c:v>
                </c:pt>
                <c:pt idx="2984">
                  <c:v>0.39480000000000104</c:v>
                </c:pt>
                <c:pt idx="2985">
                  <c:v>0.36660000000000031</c:v>
                </c:pt>
                <c:pt idx="2986">
                  <c:v>0.39480000000000104</c:v>
                </c:pt>
                <c:pt idx="2987">
                  <c:v>0.90239999999999998</c:v>
                </c:pt>
                <c:pt idx="2988">
                  <c:v>0.10998000000000002</c:v>
                </c:pt>
                <c:pt idx="2989">
                  <c:v>0.13254000000000021</c:v>
                </c:pt>
                <c:pt idx="2990">
                  <c:v>0.10998000000000002</c:v>
                </c:pt>
                <c:pt idx="2991">
                  <c:v>0.10434</c:v>
                </c:pt>
                <c:pt idx="2992">
                  <c:v>0.10998000000000002</c:v>
                </c:pt>
                <c:pt idx="2993">
                  <c:v>0.10716000000000017</c:v>
                </c:pt>
                <c:pt idx="2994">
                  <c:v>0.10998000000000002</c:v>
                </c:pt>
                <c:pt idx="2995">
                  <c:v>0.10998000000000002</c:v>
                </c:pt>
                <c:pt idx="2996">
                  <c:v>0.10434</c:v>
                </c:pt>
                <c:pt idx="2997">
                  <c:v>0.10434</c:v>
                </c:pt>
                <c:pt idx="2998">
                  <c:v>0.1128</c:v>
                </c:pt>
                <c:pt idx="2999">
                  <c:v>0.10716000000000017</c:v>
                </c:pt>
                <c:pt idx="3000">
                  <c:v>0.10434</c:v>
                </c:pt>
                <c:pt idx="3001">
                  <c:v>0.10716000000000017</c:v>
                </c:pt>
                <c:pt idx="3002">
                  <c:v>0.10434</c:v>
                </c:pt>
                <c:pt idx="3003">
                  <c:v>0.10998000000000002</c:v>
                </c:pt>
                <c:pt idx="3017">
                  <c:v>0.28200000000000008</c:v>
                </c:pt>
                <c:pt idx="3018">
                  <c:v>0.33840000000000092</c:v>
                </c:pt>
                <c:pt idx="3019">
                  <c:v>0.45120000000000005</c:v>
                </c:pt>
                <c:pt idx="3020">
                  <c:v>0.36660000000000031</c:v>
                </c:pt>
                <c:pt idx="3021">
                  <c:v>0.31020000000000031</c:v>
                </c:pt>
                <c:pt idx="3022">
                  <c:v>0.47940000000000038</c:v>
                </c:pt>
                <c:pt idx="3023">
                  <c:v>0.36660000000000031</c:v>
                </c:pt>
                <c:pt idx="3024">
                  <c:v>0.36660000000000031</c:v>
                </c:pt>
                <c:pt idx="3025">
                  <c:v>0.36660000000000031</c:v>
                </c:pt>
                <c:pt idx="3026">
                  <c:v>0.50760000000000005</c:v>
                </c:pt>
                <c:pt idx="3027">
                  <c:v>0.47940000000000038</c:v>
                </c:pt>
                <c:pt idx="3028">
                  <c:v>0.50760000000000005</c:v>
                </c:pt>
                <c:pt idx="3029">
                  <c:v>0.28200000000000008</c:v>
                </c:pt>
                <c:pt idx="3030">
                  <c:v>0.33840000000000092</c:v>
                </c:pt>
                <c:pt idx="3031">
                  <c:v>0.33840000000000092</c:v>
                </c:pt>
                <c:pt idx="3032">
                  <c:v>0.36660000000000031</c:v>
                </c:pt>
                <c:pt idx="3033">
                  <c:v>0.62040000000000062</c:v>
                </c:pt>
                <c:pt idx="3034">
                  <c:v>0.56400000000000061</c:v>
                </c:pt>
                <c:pt idx="3035">
                  <c:v>0.36660000000000031</c:v>
                </c:pt>
                <c:pt idx="3036">
                  <c:v>0.39480000000000104</c:v>
                </c:pt>
                <c:pt idx="3037">
                  <c:v>0.42300000000000032</c:v>
                </c:pt>
                <c:pt idx="3038">
                  <c:v>0.50760000000000005</c:v>
                </c:pt>
                <c:pt idx="3039">
                  <c:v>0.50760000000000005</c:v>
                </c:pt>
                <c:pt idx="3040">
                  <c:v>0.56400000000000061</c:v>
                </c:pt>
                <c:pt idx="3041">
                  <c:v>0.56400000000000061</c:v>
                </c:pt>
                <c:pt idx="3042">
                  <c:v>2.7353999999999998</c:v>
                </c:pt>
                <c:pt idx="3043">
                  <c:v>0.42300000000000032</c:v>
                </c:pt>
                <c:pt idx="3044">
                  <c:v>0.33840000000000092</c:v>
                </c:pt>
                <c:pt idx="3045">
                  <c:v>0.36660000000000031</c:v>
                </c:pt>
                <c:pt idx="3046">
                  <c:v>3.1019999999999999</c:v>
                </c:pt>
                <c:pt idx="3047">
                  <c:v>2.7636000000000012</c:v>
                </c:pt>
                <c:pt idx="3048">
                  <c:v>0.47940000000000038</c:v>
                </c:pt>
                <c:pt idx="3049">
                  <c:v>2.4815999999999998</c:v>
                </c:pt>
                <c:pt idx="3050">
                  <c:v>2.7917999999999998</c:v>
                </c:pt>
                <c:pt idx="3051">
                  <c:v>0.36660000000000031</c:v>
                </c:pt>
                <c:pt idx="3052">
                  <c:v>2.7353999999999998</c:v>
                </c:pt>
                <c:pt idx="3053">
                  <c:v>2.7917999999999998</c:v>
                </c:pt>
                <c:pt idx="3054">
                  <c:v>2.6225999999999998</c:v>
                </c:pt>
                <c:pt idx="3055">
                  <c:v>3.1019999999999999</c:v>
                </c:pt>
                <c:pt idx="3056">
                  <c:v>0.42300000000000032</c:v>
                </c:pt>
                <c:pt idx="3057">
                  <c:v>2.6789999999999998</c:v>
                </c:pt>
                <c:pt idx="3058">
                  <c:v>2.1432000000000002</c:v>
                </c:pt>
                <c:pt idx="3059">
                  <c:v>0.39480000000000104</c:v>
                </c:pt>
                <c:pt idx="3060">
                  <c:v>2.5943999999999998</c:v>
                </c:pt>
                <c:pt idx="3061">
                  <c:v>0.87420000000000164</c:v>
                </c:pt>
                <c:pt idx="3062">
                  <c:v>0.78960000000000063</c:v>
                </c:pt>
                <c:pt idx="3063">
                  <c:v>0.39480000000000104</c:v>
                </c:pt>
                <c:pt idx="3064">
                  <c:v>0.33840000000000092</c:v>
                </c:pt>
                <c:pt idx="3065">
                  <c:v>0.76140000000000163</c:v>
                </c:pt>
                <c:pt idx="3066">
                  <c:v>0.84600000000000164</c:v>
                </c:pt>
                <c:pt idx="3067">
                  <c:v>0.76140000000000163</c:v>
                </c:pt>
                <c:pt idx="3068">
                  <c:v>0.78960000000000063</c:v>
                </c:pt>
                <c:pt idx="3069">
                  <c:v>0.33840000000000092</c:v>
                </c:pt>
                <c:pt idx="3070">
                  <c:v>0.36660000000000031</c:v>
                </c:pt>
                <c:pt idx="3071">
                  <c:v>0.39480000000000104</c:v>
                </c:pt>
                <c:pt idx="3072">
                  <c:v>0.33840000000000092</c:v>
                </c:pt>
                <c:pt idx="3073">
                  <c:v>0.33840000000000092</c:v>
                </c:pt>
                <c:pt idx="3074">
                  <c:v>2.5379999999999998</c:v>
                </c:pt>
                <c:pt idx="3075">
                  <c:v>0.81780000000000164</c:v>
                </c:pt>
                <c:pt idx="3076">
                  <c:v>0.33840000000000092</c:v>
                </c:pt>
                <c:pt idx="3077">
                  <c:v>0.33840000000000092</c:v>
                </c:pt>
                <c:pt idx="3078">
                  <c:v>0.33840000000000092</c:v>
                </c:pt>
                <c:pt idx="3079">
                  <c:v>0.36660000000000031</c:v>
                </c:pt>
                <c:pt idx="3080">
                  <c:v>5.0760000000000014</c:v>
                </c:pt>
                <c:pt idx="3081">
                  <c:v>1.1279999999999963</c:v>
                </c:pt>
                <c:pt idx="3082">
                  <c:v>0.39480000000000104</c:v>
                </c:pt>
                <c:pt idx="3083">
                  <c:v>0.36660000000000031</c:v>
                </c:pt>
                <c:pt idx="3084">
                  <c:v>1.2407999999999964</c:v>
                </c:pt>
                <c:pt idx="3085">
                  <c:v>0.93060000000000065</c:v>
                </c:pt>
                <c:pt idx="3086">
                  <c:v>2.2559999999999998</c:v>
                </c:pt>
                <c:pt idx="3087">
                  <c:v>1.1279999999999963</c:v>
                </c:pt>
                <c:pt idx="3088">
                  <c:v>0.39480000000000104</c:v>
                </c:pt>
                <c:pt idx="3089">
                  <c:v>0.33840000000000092</c:v>
                </c:pt>
                <c:pt idx="3090">
                  <c:v>5.3579999999999846</c:v>
                </c:pt>
                <c:pt idx="3091">
                  <c:v>0.76140000000000163</c:v>
                </c:pt>
                <c:pt idx="3092">
                  <c:v>0.33840000000000092</c:v>
                </c:pt>
                <c:pt idx="3093">
                  <c:v>0.62040000000000062</c:v>
                </c:pt>
                <c:pt idx="3094">
                  <c:v>1.0997999999999963</c:v>
                </c:pt>
                <c:pt idx="3095">
                  <c:v>1.0997999999999963</c:v>
                </c:pt>
                <c:pt idx="3096">
                  <c:v>0.39480000000000104</c:v>
                </c:pt>
                <c:pt idx="3097">
                  <c:v>0.36660000000000031</c:v>
                </c:pt>
                <c:pt idx="3098">
                  <c:v>9.0240000000000009</c:v>
                </c:pt>
                <c:pt idx="3099">
                  <c:v>8.4600000000000026</c:v>
                </c:pt>
                <c:pt idx="3100">
                  <c:v>7.9523999999999999</c:v>
                </c:pt>
                <c:pt idx="3101">
                  <c:v>0.87420000000000164</c:v>
                </c:pt>
                <c:pt idx="3102">
                  <c:v>0.39480000000000104</c:v>
                </c:pt>
                <c:pt idx="3103">
                  <c:v>2.3969999999999967</c:v>
                </c:pt>
                <c:pt idx="3104">
                  <c:v>10.434000000000001</c:v>
                </c:pt>
                <c:pt idx="3105">
                  <c:v>1.0151999999999957</c:v>
                </c:pt>
                <c:pt idx="3106">
                  <c:v>9.588000000000001</c:v>
                </c:pt>
                <c:pt idx="3107">
                  <c:v>0.28200000000000008</c:v>
                </c:pt>
                <c:pt idx="3108">
                  <c:v>0.36660000000000031</c:v>
                </c:pt>
                <c:pt idx="3109">
                  <c:v>9.588000000000001</c:v>
                </c:pt>
                <c:pt idx="3110">
                  <c:v>2.538000000000001E-2</c:v>
                </c:pt>
                <c:pt idx="3111">
                  <c:v>0.39480000000000104</c:v>
                </c:pt>
                <c:pt idx="3112">
                  <c:v>9.1086000000000009</c:v>
                </c:pt>
                <c:pt idx="3113">
                  <c:v>9.8700000000000028</c:v>
                </c:pt>
                <c:pt idx="3114">
                  <c:v>10.716000000000001</c:v>
                </c:pt>
                <c:pt idx="3115">
                  <c:v>2.5943999999999998</c:v>
                </c:pt>
                <c:pt idx="3116">
                  <c:v>9.5598000000000027</c:v>
                </c:pt>
                <c:pt idx="3117">
                  <c:v>11.759400000000024</c:v>
                </c:pt>
                <c:pt idx="3118">
                  <c:v>0.87420000000000164</c:v>
                </c:pt>
                <c:pt idx="3119">
                  <c:v>8.7420000000000009</c:v>
                </c:pt>
                <c:pt idx="3120">
                  <c:v>8.5164000000000026</c:v>
                </c:pt>
                <c:pt idx="3121">
                  <c:v>11.533800000000001</c:v>
                </c:pt>
                <c:pt idx="3122">
                  <c:v>0.5921999999999995</c:v>
                </c:pt>
                <c:pt idx="3123">
                  <c:v>0.93060000000000065</c:v>
                </c:pt>
                <c:pt idx="3124">
                  <c:v>0.90239999999999998</c:v>
                </c:pt>
                <c:pt idx="3125">
                  <c:v>0.90239999999999998</c:v>
                </c:pt>
                <c:pt idx="3126">
                  <c:v>0.98699999999999999</c:v>
                </c:pt>
                <c:pt idx="3127">
                  <c:v>0.45120000000000005</c:v>
                </c:pt>
                <c:pt idx="3128">
                  <c:v>1.1562000000000001</c:v>
                </c:pt>
                <c:pt idx="3163">
                  <c:v>0.19740000000000021</c:v>
                </c:pt>
                <c:pt idx="3164">
                  <c:v>0.22559999999999999</c:v>
                </c:pt>
                <c:pt idx="3165">
                  <c:v>0.19740000000000021</c:v>
                </c:pt>
                <c:pt idx="3166">
                  <c:v>0.16920000000000004</c:v>
                </c:pt>
                <c:pt idx="3167">
                  <c:v>0.19740000000000021</c:v>
                </c:pt>
                <c:pt idx="3168">
                  <c:v>0.16920000000000004</c:v>
                </c:pt>
                <c:pt idx="3169">
                  <c:v>0.14100000000000001</c:v>
                </c:pt>
                <c:pt idx="3170">
                  <c:v>0.19740000000000021</c:v>
                </c:pt>
                <c:pt idx="3171">
                  <c:v>0.19740000000000021</c:v>
                </c:pt>
                <c:pt idx="3172">
                  <c:v>0.16920000000000004</c:v>
                </c:pt>
                <c:pt idx="3173">
                  <c:v>0.14100000000000001</c:v>
                </c:pt>
                <c:pt idx="3174">
                  <c:v>0.22559999999999999</c:v>
                </c:pt>
                <c:pt idx="3175">
                  <c:v>0.16920000000000004</c:v>
                </c:pt>
                <c:pt idx="3176">
                  <c:v>0.14100000000000001</c:v>
                </c:pt>
                <c:pt idx="3177">
                  <c:v>0.22559999999999999</c:v>
                </c:pt>
                <c:pt idx="3178">
                  <c:v>0.16920000000000004</c:v>
                </c:pt>
                <c:pt idx="3179">
                  <c:v>0.16920000000000004</c:v>
                </c:pt>
                <c:pt idx="3180">
                  <c:v>0.19740000000000021</c:v>
                </c:pt>
                <c:pt idx="3181">
                  <c:v>0.16920000000000004</c:v>
                </c:pt>
                <c:pt idx="3182">
                  <c:v>0.19740000000000021</c:v>
                </c:pt>
                <c:pt idx="3191">
                  <c:v>6.8807999999999998</c:v>
                </c:pt>
                <c:pt idx="3192">
                  <c:v>3.3557999999999977</c:v>
                </c:pt>
                <c:pt idx="3193">
                  <c:v>7.3883999999999999</c:v>
                </c:pt>
                <c:pt idx="3194">
                  <c:v>8.1780000000000008</c:v>
                </c:pt>
                <c:pt idx="3195">
                  <c:v>6.6551999999999865</c:v>
                </c:pt>
                <c:pt idx="3196">
                  <c:v>17.201999999999988</c:v>
                </c:pt>
                <c:pt idx="3197">
                  <c:v>2.9327999999999967</c:v>
                </c:pt>
                <c:pt idx="3198">
                  <c:v>3.948</c:v>
                </c:pt>
                <c:pt idx="3199">
                  <c:v>3.4685999999999999</c:v>
                </c:pt>
                <c:pt idx="3200">
                  <c:v>36.660000000000011</c:v>
                </c:pt>
                <c:pt idx="3201">
                  <c:v>3.2993999999999999</c:v>
                </c:pt>
                <c:pt idx="3202">
                  <c:v>3.6659999999999999</c:v>
                </c:pt>
                <c:pt idx="3203">
                  <c:v>5.3579999999999846</c:v>
                </c:pt>
                <c:pt idx="3204">
                  <c:v>8.1780000000000008</c:v>
                </c:pt>
                <c:pt idx="3205">
                  <c:v>3.3557999999999977</c:v>
                </c:pt>
                <c:pt idx="3206">
                  <c:v>20.303999999999988</c:v>
                </c:pt>
                <c:pt idx="3207">
                  <c:v>0.62040000000000062</c:v>
                </c:pt>
                <c:pt idx="3208">
                  <c:v>1.0433999999999963</c:v>
                </c:pt>
                <c:pt idx="3209">
                  <c:v>0.73320000000000163</c:v>
                </c:pt>
                <c:pt idx="3210">
                  <c:v>2.82</c:v>
                </c:pt>
                <c:pt idx="3211">
                  <c:v>0.93060000000000065</c:v>
                </c:pt>
                <c:pt idx="3212">
                  <c:v>0.70500000000000163</c:v>
                </c:pt>
                <c:pt idx="3213">
                  <c:v>0.67680000000000284</c:v>
                </c:pt>
                <c:pt idx="3214">
                  <c:v>0.78960000000000063</c:v>
                </c:pt>
                <c:pt idx="3224">
                  <c:v>47.376000000000005</c:v>
                </c:pt>
                <c:pt idx="3225">
                  <c:v>46.53</c:v>
                </c:pt>
                <c:pt idx="3226">
                  <c:v>12.520800000000001</c:v>
                </c:pt>
                <c:pt idx="3227">
                  <c:v>12.154200000000001</c:v>
                </c:pt>
                <c:pt idx="3228">
                  <c:v>46.811999999999998</c:v>
                </c:pt>
                <c:pt idx="3229">
                  <c:v>11.815800000000024</c:v>
                </c:pt>
                <c:pt idx="3230">
                  <c:v>12.210600000000001</c:v>
                </c:pt>
                <c:pt idx="3231">
                  <c:v>46.53</c:v>
                </c:pt>
                <c:pt idx="3232">
                  <c:v>11.618399999999999</c:v>
                </c:pt>
                <c:pt idx="3233">
                  <c:v>46.248000000000012</c:v>
                </c:pt>
                <c:pt idx="3234">
                  <c:v>11.646600000000001</c:v>
                </c:pt>
                <c:pt idx="3235">
                  <c:v>45.684000000000005</c:v>
                </c:pt>
                <c:pt idx="3236">
                  <c:v>47.376000000000005</c:v>
                </c:pt>
                <c:pt idx="3237">
                  <c:v>45.684000000000005</c:v>
                </c:pt>
                <c:pt idx="3246">
                  <c:v>0.25380000000000008</c:v>
                </c:pt>
                <c:pt idx="3247">
                  <c:v>0.36660000000000031</c:v>
                </c:pt>
                <c:pt idx="3248">
                  <c:v>1.4945999999999966</c:v>
                </c:pt>
                <c:pt idx="3249">
                  <c:v>9.1368000000000009</c:v>
                </c:pt>
                <c:pt idx="3250">
                  <c:v>9.531600000000001</c:v>
                </c:pt>
                <c:pt idx="3251">
                  <c:v>0.16920000000000004</c:v>
                </c:pt>
                <c:pt idx="3252">
                  <c:v>1.0433999999999963</c:v>
                </c:pt>
                <c:pt idx="3253">
                  <c:v>0.16920000000000004</c:v>
                </c:pt>
                <c:pt idx="3254">
                  <c:v>6.6833999999999998</c:v>
                </c:pt>
                <c:pt idx="3255">
                  <c:v>6.3167999999999997</c:v>
                </c:pt>
                <c:pt idx="3256">
                  <c:v>7.7549999999999946</c:v>
                </c:pt>
                <c:pt idx="3257">
                  <c:v>6.0912000000000024</c:v>
                </c:pt>
                <c:pt idx="3258">
                  <c:v>5.7527999999999997</c:v>
                </c:pt>
                <c:pt idx="3259">
                  <c:v>7.5012000000000034</c:v>
                </c:pt>
                <c:pt idx="3260">
                  <c:v>5.3297999999999996</c:v>
                </c:pt>
                <c:pt idx="3261">
                  <c:v>8.0370000000000008</c:v>
                </c:pt>
                <c:pt idx="3262">
                  <c:v>6.0066000000000024</c:v>
                </c:pt>
                <c:pt idx="3263">
                  <c:v>6.4296000000000024</c:v>
                </c:pt>
                <c:pt idx="3264">
                  <c:v>3.2711999999999999</c:v>
                </c:pt>
                <c:pt idx="3265">
                  <c:v>3.5813999999999999</c:v>
                </c:pt>
                <c:pt idx="3266">
                  <c:v>0.31020000000000031</c:v>
                </c:pt>
                <c:pt idx="3267">
                  <c:v>0.33840000000000092</c:v>
                </c:pt>
                <c:pt idx="3268">
                  <c:v>0.95880000000000165</c:v>
                </c:pt>
                <c:pt idx="3269">
                  <c:v>0.84600000000000164</c:v>
                </c:pt>
                <c:pt idx="3271">
                  <c:v>1.8048</c:v>
                </c:pt>
                <c:pt idx="3272">
                  <c:v>1.6073999999999966</c:v>
                </c:pt>
                <c:pt idx="3273">
                  <c:v>1.8612</c:v>
                </c:pt>
                <c:pt idx="3274">
                  <c:v>1.7766</c:v>
                </c:pt>
                <c:pt idx="3275">
                  <c:v>2.8481999999999998</c:v>
                </c:pt>
                <c:pt idx="3276">
                  <c:v>3.0455999999999999</c:v>
                </c:pt>
                <c:pt idx="3277">
                  <c:v>3.1301999999999999</c:v>
                </c:pt>
                <c:pt idx="3278">
                  <c:v>13.2258</c:v>
                </c:pt>
                <c:pt idx="3279">
                  <c:v>3.0173999999999999</c:v>
                </c:pt>
                <c:pt idx="3280">
                  <c:v>17.4558</c:v>
                </c:pt>
                <c:pt idx="3281">
                  <c:v>15.1152</c:v>
                </c:pt>
                <c:pt idx="3282">
                  <c:v>12.69</c:v>
                </c:pt>
              </c:numCache>
            </c:numRef>
          </c:xVal>
          <c:yVal>
            <c:numRef>
              <c:f>'contaminated sites'!$DM$2:$DM$3290</c:f>
              <c:numCache>
                <c:formatCode>General</c:formatCode>
                <c:ptCount val="3289"/>
                <c:pt idx="0">
                  <c:v>8.7360000000000042E-3</c:v>
                </c:pt>
                <c:pt idx="1">
                  <c:v>9.8280000000000207E-3</c:v>
                </c:pt>
                <c:pt idx="2">
                  <c:v>6.5520000000000014E-3</c:v>
                </c:pt>
                <c:pt idx="3">
                  <c:v>5.4600000000000117E-3</c:v>
                </c:pt>
                <c:pt idx="4">
                  <c:v>6.1880000000000034E-3</c:v>
                </c:pt>
                <c:pt idx="5">
                  <c:v>9.4640000000000227E-3</c:v>
                </c:pt>
                <c:pt idx="6">
                  <c:v>1.1648000000000021E-2</c:v>
                </c:pt>
                <c:pt idx="7">
                  <c:v>1.2121199999999999</c:v>
                </c:pt>
                <c:pt idx="8">
                  <c:v>8.0080000000000047E-3</c:v>
                </c:pt>
                <c:pt idx="9">
                  <c:v>0.135772</c:v>
                </c:pt>
                <c:pt idx="10">
                  <c:v>9.8280000000000207E-3</c:v>
                </c:pt>
                <c:pt idx="11">
                  <c:v>1.2376000000000002E-2</c:v>
                </c:pt>
                <c:pt idx="12">
                  <c:v>2.5480000000000012E-3</c:v>
                </c:pt>
                <c:pt idx="13">
                  <c:v>1.2012000000000002E-2</c:v>
                </c:pt>
                <c:pt idx="14">
                  <c:v>1.2740000000000003E-2</c:v>
                </c:pt>
                <c:pt idx="15">
                  <c:v>0.11320400000000012</c:v>
                </c:pt>
                <c:pt idx="16">
                  <c:v>0.50231999999999777</c:v>
                </c:pt>
                <c:pt idx="17">
                  <c:v>3.2760000000000004E-2</c:v>
                </c:pt>
                <c:pt idx="18">
                  <c:v>1.2740000000000003E-2</c:v>
                </c:pt>
                <c:pt idx="19">
                  <c:v>2.1840000000000012E-2</c:v>
                </c:pt>
                <c:pt idx="20">
                  <c:v>5.0960000000000024E-3</c:v>
                </c:pt>
                <c:pt idx="21">
                  <c:v>4.7320000000000096E-3</c:v>
                </c:pt>
                <c:pt idx="22">
                  <c:v>1.7836000000000001E-2</c:v>
                </c:pt>
                <c:pt idx="24">
                  <c:v>7.243600000000025E-2</c:v>
                </c:pt>
                <c:pt idx="25">
                  <c:v>5.8240000000000011E-3</c:v>
                </c:pt>
                <c:pt idx="26">
                  <c:v>9.3184000000000045E-2</c:v>
                </c:pt>
                <c:pt idx="27">
                  <c:v>4.0040000000000023E-3</c:v>
                </c:pt>
                <c:pt idx="28">
                  <c:v>1.2740000000000003E-2</c:v>
                </c:pt>
                <c:pt idx="29">
                  <c:v>9.1000000000000004E-3</c:v>
                </c:pt>
                <c:pt idx="30">
                  <c:v>1.5397199999999998</c:v>
                </c:pt>
                <c:pt idx="31">
                  <c:v>9.8280000000000207E-3</c:v>
                </c:pt>
                <c:pt idx="32">
                  <c:v>105.196</c:v>
                </c:pt>
                <c:pt idx="34">
                  <c:v>7.6076000000000019E-2</c:v>
                </c:pt>
                <c:pt idx="35">
                  <c:v>3.9676000000000052E-2</c:v>
                </c:pt>
                <c:pt idx="36">
                  <c:v>1.5288000000000003E-2</c:v>
                </c:pt>
                <c:pt idx="37">
                  <c:v>6.9160000000000272E-3</c:v>
                </c:pt>
                <c:pt idx="38">
                  <c:v>1.3104000000000024E-2</c:v>
                </c:pt>
                <c:pt idx="39">
                  <c:v>3.458E-2</c:v>
                </c:pt>
                <c:pt idx="41">
                  <c:v>3.6036000000000012E-2</c:v>
                </c:pt>
                <c:pt idx="42">
                  <c:v>3.0940000000000002E-2</c:v>
                </c:pt>
                <c:pt idx="43">
                  <c:v>2.2204000000000012E-2</c:v>
                </c:pt>
                <c:pt idx="44">
                  <c:v>1.26308</c:v>
                </c:pt>
                <c:pt idx="45">
                  <c:v>1.0920000000000031E-3</c:v>
                </c:pt>
                <c:pt idx="46">
                  <c:v>0.12121200000000015</c:v>
                </c:pt>
                <c:pt idx="47">
                  <c:v>1.4851199999999998</c:v>
                </c:pt>
                <c:pt idx="48">
                  <c:v>2.3296000000000001E-2</c:v>
                </c:pt>
                <c:pt idx="49">
                  <c:v>4.2224000000000012E-2</c:v>
                </c:pt>
                <c:pt idx="50">
                  <c:v>1.5797599999999998</c:v>
                </c:pt>
                <c:pt idx="51">
                  <c:v>2.6936000000000012E-2</c:v>
                </c:pt>
                <c:pt idx="52">
                  <c:v>2.8756000000000004E-2</c:v>
                </c:pt>
                <c:pt idx="53">
                  <c:v>8.5540000000000047E-2</c:v>
                </c:pt>
                <c:pt idx="54">
                  <c:v>9.6460000000000018E-2</c:v>
                </c:pt>
                <c:pt idx="55">
                  <c:v>4.2952000000000032E-2</c:v>
                </c:pt>
                <c:pt idx="56">
                  <c:v>8.7360000000000021E-2</c:v>
                </c:pt>
                <c:pt idx="57">
                  <c:v>92.092000000000013</c:v>
                </c:pt>
                <c:pt idx="58">
                  <c:v>0.11975600000000015</c:v>
                </c:pt>
                <c:pt idx="59">
                  <c:v>2.7664000000000011E-2</c:v>
                </c:pt>
                <c:pt idx="60">
                  <c:v>2.9120000000000004E-2</c:v>
                </c:pt>
                <c:pt idx="61">
                  <c:v>2.6936000000000012E-2</c:v>
                </c:pt>
                <c:pt idx="62">
                  <c:v>3.3852000000000007E-2</c:v>
                </c:pt>
                <c:pt idx="63">
                  <c:v>3.0212000000000006E-2</c:v>
                </c:pt>
                <c:pt idx="64">
                  <c:v>0.11538799999999978</c:v>
                </c:pt>
                <c:pt idx="65">
                  <c:v>2.4024000000000004E-2</c:v>
                </c:pt>
                <c:pt idx="66">
                  <c:v>256.98399999999856</c:v>
                </c:pt>
                <c:pt idx="67">
                  <c:v>5.9696000000000221E-2</c:v>
                </c:pt>
                <c:pt idx="68">
                  <c:v>3.4216000000000003E-2</c:v>
                </c:pt>
                <c:pt idx="69">
                  <c:v>3.458E-2</c:v>
                </c:pt>
                <c:pt idx="70">
                  <c:v>2.3660000000000004E-2</c:v>
                </c:pt>
                <c:pt idx="71">
                  <c:v>1.4560000000000026E-3</c:v>
                </c:pt>
                <c:pt idx="72">
                  <c:v>1.4596399999999945</c:v>
                </c:pt>
                <c:pt idx="73">
                  <c:v>9.3184000000000045E-2</c:v>
                </c:pt>
                <c:pt idx="74">
                  <c:v>1.0192E-2</c:v>
                </c:pt>
                <c:pt idx="75">
                  <c:v>1.2376000000000002E-2</c:v>
                </c:pt>
                <c:pt idx="76">
                  <c:v>3.7856000000000042E-2</c:v>
                </c:pt>
                <c:pt idx="77">
                  <c:v>2.5844000000000002E-2</c:v>
                </c:pt>
                <c:pt idx="78">
                  <c:v>2.9848000000000006E-2</c:v>
                </c:pt>
                <c:pt idx="79">
                  <c:v>3.458E-2</c:v>
                </c:pt>
                <c:pt idx="80">
                  <c:v>0.10810800000000002</c:v>
                </c:pt>
                <c:pt idx="81">
                  <c:v>2.5116000000000003E-2</c:v>
                </c:pt>
                <c:pt idx="82">
                  <c:v>7.6440000000000024E-3</c:v>
                </c:pt>
                <c:pt idx="83">
                  <c:v>1.5288000000000003E-2</c:v>
                </c:pt>
                <c:pt idx="84">
                  <c:v>8.4084000000000048E-2</c:v>
                </c:pt>
                <c:pt idx="85">
                  <c:v>1.5652000000000003E-2</c:v>
                </c:pt>
                <c:pt idx="86">
                  <c:v>1.6744000000000037E-2</c:v>
                </c:pt>
                <c:pt idx="87">
                  <c:v>2.1111999999999999E-2</c:v>
                </c:pt>
                <c:pt idx="88">
                  <c:v>5.9332000000000294E-2</c:v>
                </c:pt>
                <c:pt idx="89">
                  <c:v>2.3660000000000004E-2</c:v>
                </c:pt>
                <c:pt idx="90">
                  <c:v>8.7724000000000246E-2</c:v>
                </c:pt>
                <c:pt idx="91">
                  <c:v>4.4044000000000014E-2</c:v>
                </c:pt>
                <c:pt idx="92">
                  <c:v>4.8776000000000014E-2</c:v>
                </c:pt>
                <c:pt idx="93">
                  <c:v>5.2052000000000133E-2</c:v>
                </c:pt>
                <c:pt idx="94">
                  <c:v>5.7876000000000101E-2</c:v>
                </c:pt>
                <c:pt idx="95">
                  <c:v>6.9888000000000033E-2</c:v>
                </c:pt>
                <c:pt idx="96">
                  <c:v>5.9696000000000221E-2</c:v>
                </c:pt>
                <c:pt idx="97">
                  <c:v>2.3296000000000001E-2</c:v>
                </c:pt>
                <c:pt idx="98">
                  <c:v>1.6016000000000002E-2</c:v>
                </c:pt>
                <c:pt idx="99">
                  <c:v>0.32468800000000092</c:v>
                </c:pt>
                <c:pt idx="100">
                  <c:v>1.0192E-2</c:v>
                </c:pt>
                <c:pt idx="101">
                  <c:v>8.7360000000000042E-3</c:v>
                </c:pt>
                <c:pt idx="102">
                  <c:v>0.14232400000000001</c:v>
                </c:pt>
                <c:pt idx="103">
                  <c:v>9.8280000000000207E-3</c:v>
                </c:pt>
                <c:pt idx="104">
                  <c:v>1.2012000000000002E-2</c:v>
                </c:pt>
                <c:pt idx="105">
                  <c:v>1.2012000000000002E-2</c:v>
                </c:pt>
                <c:pt idx="106">
                  <c:v>0.1474200000000003</c:v>
                </c:pt>
                <c:pt idx="107">
                  <c:v>2.3296000000000001E-2</c:v>
                </c:pt>
                <c:pt idx="108">
                  <c:v>0.15106000000000033</c:v>
                </c:pt>
                <c:pt idx="109">
                  <c:v>0.58967999999999998</c:v>
                </c:pt>
                <c:pt idx="110">
                  <c:v>1.0556000000000003E-2</c:v>
                </c:pt>
                <c:pt idx="111">
                  <c:v>2.9848000000000006E-2</c:v>
                </c:pt>
                <c:pt idx="112">
                  <c:v>4.2588000000000022E-2</c:v>
                </c:pt>
                <c:pt idx="113">
                  <c:v>1.5652000000000003E-2</c:v>
                </c:pt>
                <c:pt idx="114">
                  <c:v>6.9160000000000272E-3</c:v>
                </c:pt>
                <c:pt idx="115">
                  <c:v>1.6744000000000037E-2</c:v>
                </c:pt>
                <c:pt idx="116">
                  <c:v>0.34143200000000001</c:v>
                </c:pt>
                <c:pt idx="117">
                  <c:v>2.1476000000000012E-2</c:v>
                </c:pt>
                <c:pt idx="118">
                  <c:v>7.3164000000000021E-2</c:v>
                </c:pt>
                <c:pt idx="119">
                  <c:v>2.9120000000000005E-3</c:v>
                </c:pt>
                <c:pt idx="120">
                  <c:v>2.5116000000000003E-2</c:v>
                </c:pt>
                <c:pt idx="121">
                  <c:v>4.7320000000000022E-2</c:v>
                </c:pt>
                <c:pt idx="122">
                  <c:v>1.4705599999999999</c:v>
                </c:pt>
                <c:pt idx="123">
                  <c:v>1.7472000000000005E-2</c:v>
                </c:pt>
                <c:pt idx="124">
                  <c:v>1.4560000000000003E-2</c:v>
                </c:pt>
                <c:pt idx="125">
                  <c:v>8.0808000000000005E-2</c:v>
                </c:pt>
                <c:pt idx="126">
                  <c:v>3.4216000000000003E-2</c:v>
                </c:pt>
                <c:pt idx="127">
                  <c:v>9.3548000000000228E-2</c:v>
                </c:pt>
                <c:pt idx="128">
                  <c:v>1.8200000000000046E-3</c:v>
                </c:pt>
                <c:pt idx="129">
                  <c:v>0.53508</c:v>
                </c:pt>
                <c:pt idx="130">
                  <c:v>7.3892000000000124E-2</c:v>
                </c:pt>
                <c:pt idx="131">
                  <c:v>0.12703600000000001</c:v>
                </c:pt>
                <c:pt idx="132">
                  <c:v>2.948400000000001E-2</c:v>
                </c:pt>
                <c:pt idx="133">
                  <c:v>2.1840000000000012E-2</c:v>
                </c:pt>
                <c:pt idx="134">
                  <c:v>7.6440000000000008E-2</c:v>
                </c:pt>
                <c:pt idx="135">
                  <c:v>1.9656000000000003E-2</c:v>
                </c:pt>
                <c:pt idx="136">
                  <c:v>0.23041200000000037</c:v>
                </c:pt>
                <c:pt idx="137">
                  <c:v>6.9160000000000272E-3</c:v>
                </c:pt>
                <c:pt idx="138">
                  <c:v>7.9352000000000297E-2</c:v>
                </c:pt>
                <c:pt idx="139">
                  <c:v>0.26790400000000031</c:v>
                </c:pt>
                <c:pt idx="140">
                  <c:v>5.0959999999999998E-2</c:v>
                </c:pt>
                <c:pt idx="141">
                  <c:v>1.5652000000000003E-2</c:v>
                </c:pt>
                <c:pt idx="142">
                  <c:v>5.5692000000000033E-2</c:v>
                </c:pt>
                <c:pt idx="143">
                  <c:v>3.0940000000000002E-2</c:v>
                </c:pt>
                <c:pt idx="144">
                  <c:v>7.9352000000000297E-2</c:v>
                </c:pt>
                <c:pt idx="145">
                  <c:v>2.9120000000000004E-2</c:v>
                </c:pt>
                <c:pt idx="146">
                  <c:v>1.7472000000000005E-2</c:v>
                </c:pt>
                <c:pt idx="147">
                  <c:v>8.9180000000000023E-2</c:v>
                </c:pt>
                <c:pt idx="148">
                  <c:v>2.9120000000000004E-2</c:v>
                </c:pt>
                <c:pt idx="149">
                  <c:v>9.8280000000000207E-3</c:v>
                </c:pt>
                <c:pt idx="150">
                  <c:v>0.10010000000000002</c:v>
                </c:pt>
                <c:pt idx="151">
                  <c:v>0.19292000000000001</c:v>
                </c:pt>
                <c:pt idx="152">
                  <c:v>6.4428000000000013E-2</c:v>
                </c:pt>
                <c:pt idx="153">
                  <c:v>0.20020000000000004</c:v>
                </c:pt>
                <c:pt idx="154">
                  <c:v>0.19401200000000021</c:v>
                </c:pt>
                <c:pt idx="155">
                  <c:v>0.18163600000000021</c:v>
                </c:pt>
                <c:pt idx="156">
                  <c:v>0.19765199999999997</c:v>
                </c:pt>
                <c:pt idx="157">
                  <c:v>0.120848</c:v>
                </c:pt>
                <c:pt idx="158">
                  <c:v>0.19292000000000001</c:v>
                </c:pt>
                <c:pt idx="159">
                  <c:v>1761.76</c:v>
                </c:pt>
                <c:pt idx="160">
                  <c:v>0.21439600000000034</c:v>
                </c:pt>
                <c:pt idx="161">
                  <c:v>5.6783999999999994E-2</c:v>
                </c:pt>
                <c:pt idx="164">
                  <c:v>1.4924000000000003E-2</c:v>
                </c:pt>
                <c:pt idx="166">
                  <c:v>6.5520000000000014E-3</c:v>
                </c:pt>
                <c:pt idx="167">
                  <c:v>1.4924000000000003E-2</c:v>
                </c:pt>
                <c:pt idx="168">
                  <c:v>6.1880000000000034E-3</c:v>
                </c:pt>
                <c:pt idx="169">
                  <c:v>1.4560000000000003E-2</c:v>
                </c:pt>
                <c:pt idx="170">
                  <c:v>4.1496000000000033E-2</c:v>
                </c:pt>
                <c:pt idx="173">
                  <c:v>4.9868000000000107E-2</c:v>
                </c:pt>
                <c:pt idx="174">
                  <c:v>1.6744000000000037E-2</c:v>
                </c:pt>
                <c:pt idx="199">
                  <c:v>1.8200000000000046E-3</c:v>
                </c:pt>
                <c:pt idx="200">
                  <c:v>6.9160000000000272E-3</c:v>
                </c:pt>
                <c:pt idx="201">
                  <c:v>8.0080000000000047E-3</c:v>
                </c:pt>
                <c:pt idx="202">
                  <c:v>8.7360000000000042E-3</c:v>
                </c:pt>
                <c:pt idx="203">
                  <c:v>1.2740000000000003E-2</c:v>
                </c:pt>
                <c:pt idx="204">
                  <c:v>2.1840000000000012E-2</c:v>
                </c:pt>
                <c:pt idx="205">
                  <c:v>2.9848000000000006E-2</c:v>
                </c:pt>
                <c:pt idx="206">
                  <c:v>3.0212000000000006E-2</c:v>
                </c:pt>
                <c:pt idx="207">
                  <c:v>3.0940000000000002E-2</c:v>
                </c:pt>
                <c:pt idx="208">
                  <c:v>3.1304000000000005E-2</c:v>
                </c:pt>
                <c:pt idx="209">
                  <c:v>3.2396000000000001E-2</c:v>
                </c:pt>
                <c:pt idx="210">
                  <c:v>3.3852000000000007E-2</c:v>
                </c:pt>
                <c:pt idx="211">
                  <c:v>3.5672000000000016E-2</c:v>
                </c:pt>
                <c:pt idx="212">
                  <c:v>3.7856000000000042E-2</c:v>
                </c:pt>
                <c:pt idx="213">
                  <c:v>3.8220000000000004E-2</c:v>
                </c:pt>
                <c:pt idx="214">
                  <c:v>3.8948000000000003E-2</c:v>
                </c:pt>
                <c:pt idx="215">
                  <c:v>4.0404000000000002E-2</c:v>
                </c:pt>
                <c:pt idx="216">
                  <c:v>4.1496000000000033E-2</c:v>
                </c:pt>
                <c:pt idx="217">
                  <c:v>4.1860000000000022E-2</c:v>
                </c:pt>
                <c:pt idx="218">
                  <c:v>4.2224000000000012E-2</c:v>
                </c:pt>
                <c:pt idx="219">
                  <c:v>4.2224000000000012E-2</c:v>
                </c:pt>
                <c:pt idx="220">
                  <c:v>4.4408000000000024E-2</c:v>
                </c:pt>
                <c:pt idx="221">
                  <c:v>4.4408000000000024E-2</c:v>
                </c:pt>
                <c:pt idx="222">
                  <c:v>4.6592000000000022E-2</c:v>
                </c:pt>
                <c:pt idx="223">
                  <c:v>4.6956000000000012E-2</c:v>
                </c:pt>
                <c:pt idx="224">
                  <c:v>4.7684000000000004E-2</c:v>
                </c:pt>
                <c:pt idx="225">
                  <c:v>4.8776000000000014E-2</c:v>
                </c:pt>
                <c:pt idx="226">
                  <c:v>4.914000000000001E-2</c:v>
                </c:pt>
                <c:pt idx="227">
                  <c:v>4.9504000000000013E-2</c:v>
                </c:pt>
                <c:pt idx="228">
                  <c:v>5.0596000000000106E-2</c:v>
                </c:pt>
                <c:pt idx="229">
                  <c:v>5.0596000000000106E-2</c:v>
                </c:pt>
                <c:pt idx="230">
                  <c:v>5.1324000000000002E-2</c:v>
                </c:pt>
                <c:pt idx="231">
                  <c:v>5.2052000000000133E-2</c:v>
                </c:pt>
                <c:pt idx="232">
                  <c:v>5.3872000000000024E-2</c:v>
                </c:pt>
                <c:pt idx="233">
                  <c:v>7.6440000000000008E-2</c:v>
                </c:pt>
                <c:pt idx="234">
                  <c:v>8.8452000000000044E-2</c:v>
                </c:pt>
                <c:pt idx="235">
                  <c:v>0.11648</c:v>
                </c:pt>
                <c:pt idx="236">
                  <c:v>0.29192800000000085</c:v>
                </c:pt>
                <c:pt idx="237">
                  <c:v>0.63336000000000003</c:v>
                </c:pt>
                <c:pt idx="238">
                  <c:v>0.67704000000000308</c:v>
                </c:pt>
                <c:pt idx="239">
                  <c:v>0.76076000000000221</c:v>
                </c:pt>
                <c:pt idx="240">
                  <c:v>0.77168000000000259</c:v>
                </c:pt>
                <c:pt idx="241">
                  <c:v>0.77168000000000259</c:v>
                </c:pt>
                <c:pt idx="242">
                  <c:v>0.80080000000000162</c:v>
                </c:pt>
                <c:pt idx="243">
                  <c:v>0.8226400000000027</c:v>
                </c:pt>
                <c:pt idx="244">
                  <c:v>0.82992000000000121</c:v>
                </c:pt>
                <c:pt idx="245">
                  <c:v>0.83720000000000105</c:v>
                </c:pt>
                <c:pt idx="246">
                  <c:v>0.85540000000000005</c:v>
                </c:pt>
                <c:pt idx="247">
                  <c:v>0.86632000000000065</c:v>
                </c:pt>
                <c:pt idx="248">
                  <c:v>0.87724000000000235</c:v>
                </c:pt>
                <c:pt idx="249">
                  <c:v>0.88088</c:v>
                </c:pt>
                <c:pt idx="250">
                  <c:v>0.9063599999999985</c:v>
                </c:pt>
                <c:pt idx="251">
                  <c:v>0.9063599999999985</c:v>
                </c:pt>
                <c:pt idx="252">
                  <c:v>1.0446800000000001</c:v>
                </c:pt>
                <c:pt idx="253">
                  <c:v>1.61616</c:v>
                </c:pt>
                <c:pt idx="254">
                  <c:v>2.00928</c:v>
                </c:pt>
                <c:pt idx="256">
                  <c:v>4.0040000000000006E-2</c:v>
                </c:pt>
                <c:pt idx="257">
                  <c:v>5.0232000000000013E-2</c:v>
                </c:pt>
                <c:pt idx="258">
                  <c:v>5.1324000000000002E-2</c:v>
                </c:pt>
                <c:pt idx="259">
                  <c:v>5.2780000000000132E-2</c:v>
                </c:pt>
                <c:pt idx="260">
                  <c:v>5.4236000000000034E-2</c:v>
                </c:pt>
                <c:pt idx="261">
                  <c:v>5.4964000000000034E-2</c:v>
                </c:pt>
                <c:pt idx="262">
                  <c:v>5.5328000000000002E-2</c:v>
                </c:pt>
                <c:pt idx="263">
                  <c:v>5.7147999999999997E-2</c:v>
                </c:pt>
                <c:pt idx="264">
                  <c:v>5.7876000000000101E-2</c:v>
                </c:pt>
                <c:pt idx="265">
                  <c:v>5.8604000000000003E-2</c:v>
                </c:pt>
                <c:pt idx="266">
                  <c:v>5.9332000000000294E-2</c:v>
                </c:pt>
                <c:pt idx="267">
                  <c:v>6.1516000000000098E-2</c:v>
                </c:pt>
                <c:pt idx="268">
                  <c:v>6.5884000000000012E-2</c:v>
                </c:pt>
                <c:pt idx="269">
                  <c:v>7.462000000000002E-2</c:v>
                </c:pt>
                <c:pt idx="270">
                  <c:v>7.6076000000000019E-2</c:v>
                </c:pt>
                <c:pt idx="271">
                  <c:v>7.6804000000000011E-2</c:v>
                </c:pt>
                <c:pt idx="272">
                  <c:v>0.12376000000000023</c:v>
                </c:pt>
                <c:pt idx="273">
                  <c:v>0.12521600000000024</c:v>
                </c:pt>
                <c:pt idx="274">
                  <c:v>0.132132</c:v>
                </c:pt>
                <c:pt idx="275">
                  <c:v>0.22567999999999988</c:v>
                </c:pt>
                <c:pt idx="276">
                  <c:v>0.23368800000000001</c:v>
                </c:pt>
                <c:pt idx="277">
                  <c:v>0.25079599999999996</c:v>
                </c:pt>
                <c:pt idx="278">
                  <c:v>0.25188800000000061</c:v>
                </c:pt>
                <c:pt idx="279">
                  <c:v>0.25916800000000001</c:v>
                </c:pt>
                <c:pt idx="280">
                  <c:v>0.27846000000000032</c:v>
                </c:pt>
                <c:pt idx="281">
                  <c:v>0.28501200000000032</c:v>
                </c:pt>
                <c:pt idx="282">
                  <c:v>0.30648800000000104</c:v>
                </c:pt>
                <c:pt idx="283">
                  <c:v>0.33415200000000067</c:v>
                </c:pt>
                <c:pt idx="284">
                  <c:v>0.34689200000000031</c:v>
                </c:pt>
                <c:pt idx="285">
                  <c:v>0.36181600000000091</c:v>
                </c:pt>
                <c:pt idx="286">
                  <c:v>0.38948000000000216</c:v>
                </c:pt>
                <c:pt idx="287">
                  <c:v>0.40040000000000031</c:v>
                </c:pt>
                <c:pt idx="288">
                  <c:v>0.43316000000000032</c:v>
                </c:pt>
                <c:pt idx="289">
                  <c:v>0.44408000000000031</c:v>
                </c:pt>
                <c:pt idx="290">
                  <c:v>0.44772000000000001</c:v>
                </c:pt>
                <c:pt idx="291">
                  <c:v>0.47320000000000001</c:v>
                </c:pt>
                <c:pt idx="292">
                  <c:v>0.52415999999999996</c:v>
                </c:pt>
                <c:pt idx="293">
                  <c:v>0.53508</c:v>
                </c:pt>
                <c:pt idx="294">
                  <c:v>0.56784000000000234</c:v>
                </c:pt>
                <c:pt idx="295">
                  <c:v>0.56784000000000234</c:v>
                </c:pt>
                <c:pt idx="296">
                  <c:v>0.57876000000000005</c:v>
                </c:pt>
                <c:pt idx="297">
                  <c:v>0.58239999999999958</c:v>
                </c:pt>
                <c:pt idx="298">
                  <c:v>0.60060000000000247</c:v>
                </c:pt>
                <c:pt idx="299">
                  <c:v>0.61880000000000235</c:v>
                </c:pt>
                <c:pt idx="300">
                  <c:v>0.65156000000000003</c:v>
                </c:pt>
                <c:pt idx="301">
                  <c:v>0.66976000000000235</c:v>
                </c:pt>
                <c:pt idx="302">
                  <c:v>0.67704000000000308</c:v>
                </c:pt>
                <c:pt idx="303">
                  <c:v>0.69524000000000064</c:v>
                </c:pt>
                <c:pt idx="304">
                  <c:v>0.69888000000000061</c:v>
                </c:pt>
                <c:pt idx="305">
                  <c:v>0.69888000000000061</c:v>
                </c:pt>
                <c:pt idx="306">
                  <c:v>0.70980000000000165</c:v>
                </c:pt>
                <c:pt idx="307">
                  <c:v>0.76076000000000221</c:v>
                </c:pt>
                <c:pt idx="308">
                  <c:v>0.77168000000000259</c:v>
                </c:pt>
                <c:pt idx="309">
                  <c:v>0.77168000000000259</c:v>
                </c:pt>
                <c:pt idx="310">
                  <c:v>0.80080000000000162</c:v>
                </c:pt>
                <c:pt idx="311">
                  <c:v>0.8226400000000027</c:v>
                </c:pt>
                <c:pt idx="312">
                  <c:v>2.2313200000000002</c:v>
                </c:pt>
                <c:pt idx="313">
                  <c:v>2.3041200000000002</c:v>
                </c:pt>
                <c:pt idx="314">
                  <c:v>2.3550799999999916</c:v>
                </c:pt>
                <c:pt idx="315">
                  <c:v>2.3587199999999977</c:v>
                </c:pt>
                <c:pt idx="316">
                  <c:v>2.3914799999999916</c:v>
                </c:pt>
                <c:pt idx="317">
                  <c:v>2.50068</c:v>
                </c:pt>
                <c:pt idx="318">
                  <c:v>2.53708</c:v>
                </c:pt>
                <c:pt idx="319">
                  <c:v>2.5516399999999977</c:v>
                </c:pt>
                <c:pt idx="320">
                  <c:v>2.5698399999999997</c:v>
                </c:pt>
                <c:pt idx="321">
                  <c:v>2.6025999999999998</c:v>
                </c:pt>
                <c:pt idx="322">
                  <c:v>2.6608399999999999</c:v>
                </c:pt>
                <c:pt idx="323">
                  <c:v>2.68268</c:v>
                </c:pt>
                <c:pt idx="324">
                  <c:v>2.8064399999999967</c:v>
                </c:pt>
                <c:pt idx="325">
                  <c:v>3.1340399999999997</c:v>
                </c:pt>
                <c:pt idx="327">
                  <c:v>3.6400000000000218E-4</c:v>
                </c:pt>
                <c:pt idx="328">
                  <c:v>3.6400000000000218E-4</c:v>
                </c:pt>
                <c:pt idx="329">
                  <c:v>3.6400000000000218E-4</c:v>
                </c:pt>
                <c:pt idx="330">
                  <c:v>1.0920000000000031E-3</c:v>
                </c:pt>
                <c:pt idx="331">
                  <c:v>1.0920000000000031E-3</c:v>
                </c:pt>
                <c:pt idx="332">
                  <c:v>1.0920000000000031E-3</c:v>
                </c:pt>
                <c:pt idx="333">
                  <c:v>1.8200000000000046E-3</c:v>
                </c:pt>
                <c:pt idx="334">
                  <c:v>1.8200000000000046E-3</c:v>
                </c:pt>
                <c:pt idx="335">
                  <c:v>2.1840000000000054E-3</c:v>
                </c:pt>
                <c:pt idx="336">
                  <c:v>2.1840000000000054E-3</c:v>
                </c:pt>
                <c:pt idx="337">
                  <c:v>2.1840000000000054E-3</c:v>
                </c:pt>
                <c:pt idx="338">
                  <c:v>2.1840000000000054E-3</c:v>
                </c:pt>
                <c:pt idx="339">
                  <c:v>2.1840000000000054E-3</c:v>
                </c:pt>
                <c:pt idx="340">
                  <c:v>2.5480000000000012E-3</c:v>
                </c:pt>
                <c:pt idx="341">
                  <c:v>2.5480000000000012E-3</c:v>
                </c:pt>
                <c:pt idx="342">
                  <c:v>2.9120000000000005E-3</c:v>
                </c:pt>
                <c:pt idx="343">
                  <c:v>2.9120000000000005E-3</c:v>
                </c:pt>
                <c:pt idx="344">
                  <c:v>2.9120000000000005E-3</c:v>
                </c:pt>
                <c:pt idx="345">
                  <c:v>3.2760000000000011E-3</c:v>
                </c:pt>
                <c:pt idx="346">
                  <c:v>3.6400000000000087E-3</c:v>
                </c:pt>
                <c:pt idx="347">
                  <c:v>4.0040000000000023E-3</c:v>
                </c:pt>
                <c:pt idx="348">
                  <c:v>4.3680000000000012E-3</c:v>
                </c:pt>
                <c:pt idx="349">
                  <c:v>4.7320000000000096E-3</c:v>
                </c:pt>
                <c:pt idx="350">
                  <c:v>4.7320000000000096E-3</c:v>
                </c:pt>
                <c:pt idx="351">
                  <c:v>5.0960000000000024E-3</c:v>
                </c:pt>
                <c:pt idx="352">
                  <c:v>5.0960000000000024E-3</c:v>
                </c:pt>
                <c:pt idx="353">
                  <c:v>5.0960000000000024E-3</c:v>
                </c:pt>
                <c:pt idx="354">
                  <c:v>5.0960000000000024E-3</c:v>
                </c:pt>
                <c:pt idx="355">
                  <c:v>5.0960000000000024E-3</c:v>
                </c:pt>
                <c:pt idx="356">
                  <c:v>5.4600000000000117E-3</c:v>
                </c:pt>
                <c:pt idx="357">
                  <c:v>5.4600000000000117E-3</c:v>
                </c:pt>
                <c:pt idx="358">
                  <c:v>5.8240000000000011E-3</c:v>
                </c:pt>
                <c:pt idx="359">
                  <c:v>6.1880000000000034E-3</c:v>
                </c:pt>
                <c:pt idx="360">
                  <c:v>6.1880000000000034E-3</c:v>
                </c:pt>
                <c:pt idx="361">
                  <c:v>6.1880000000000034E-3</c:v>
                </c:pt>
                <c:pt idx="362">
                  <c:v>6.5520000000000014E-3</c:v>
                </c:pt>
                <c:pt idx="363">
                  <c:v>6.5520000000000014E-3</c:v>
                </c:pt>
                <c:pt idx="364">
                  <c:v>6.9160000000000272E-3</c:v>
                </c:pt>
                <c:pt idx="365">
                  <c:v>6.9160000000000272E-3</c:v>
                </c:pt>
                <c:pt idx="366">
                  <c:v>7.2800000000000234E-3</c:v>
                </c:pt>
                <c:pt idx="367">
                  <c:v>7.2800000000000234E-3</c:v>
                </c:pt>
                <c:pt idx="368">
                  <c:v>8.3720000000000461E-3</c:v>
                </c:pt>
                <c:pt idx="369">
                  <c:v>8.3720000000000461E-3</c:v>
                </c:pt>
                <c:pt idx="370">
                  <c:v>9.4640000000000227E-3</c:v>
                </c:pt>
                <c:pt idx="371">
                  <c:v>9.4640000000000227E-3</c:v>
                </c:pt>
                <c:pt idx="372">
                  <c:v>1.0192E-2</c:v>
                </c:pt>
                <c:pt idx="373">
                  <c:v>1.0556000000000003E-2</c:v>
                </c:pt>
                <c:pt idx="374">
                  <c:v>1.1284000000000021E-2</c:v>
                </c:pt>
                <c:pt idx="375">
                  <c:v>1.1284000000000021E-2</c:v>
                </c:pt>
                <c:pt idx="376">
                  <c:v>1.1648000000000021E-2</c:v>
                </c:pt>
                <c:pt idx="377">
                  <c:v>1.2012000000000002E-2</c:v>
                </c:pt>
                <c:pt idx="378">
                  <c:v>1.2376000000000002E-2</c:v>
                </c:pt>
                <c:pt idx="379">
                  <c:v>1.2376000000000002E-2</c:v>
                </c:pt>
                <c:pt idx="380">
                  <c:v>1.2376000000000002E-2</c:v>
                </c:pt>
                <c:pt idx="381">
                  <c:v>1.3104000000000024E-2</c:v>
                </c:pt>
                <c:pt idx="382">
                  <c:v>1.3104000000000024E-2</c:v>
                </c:pt>
                <c:pt idx="383">
                  <c:v>1.4560000000000003E-2</c:v>
                </c:pt>
                <c:pt idx="384">
                  <c:v>1.4924000000000003E-2</c:v>
                </c:pt>
                <c:pt idx="385">
                  <c:v>1.4924000000000003E-2</c:v>
                </c:pt>
                <c:pt idx="386">
                  <c:v>1.5288000000000003E-2</c:v>
                </c:pt>
                <c:pt idx="387">
                  <c:v>1.5652000000000003E-2</c:v>
                </c:pt>
                <c:pt idx="388">
                  <c:v>1.6016000000000002E-2</c:v>
                </c:pt>
                <c:pt idx="389">
                  <c:v>1.7108000000000005E-2</c:v>
                </c:pt>
                <c:pt idx="390">
                  <c:v>1.7472000000000005E-2</c:v>
                </c:pt>
                <c:pt idx="391">
                  <c:v>1.8200000000000036E-2</c:v>
                </c:pt>
                <c:pt idx="392">
                  <c:v>1.8928000000000021E-2</c:v>
                </c:pt>
                <c:pt idx="393">
                  <c:v>1.9292000000000021E-2</c:v>
                </c:pt>
                <c:pt idx="394">
                  <c:v>2.1111999999999999E-2</c:v>
                </c:pt>
                <c:pt idx="395">
                  <c:v>2.1840000000000012E-2</c:v>
                </c:pt>
                <c:pt idx="396">
                  <c:v>2.2568000000000008E-2</c:v>
                </c:pt>
                <c:pt idx="397">
                  <c:v>2.3660000000000004E-2</c:v>
                </c:pt>
                <c:pt idx="398">
                  <c:v>2.3660000000000004E-2</c:v>
                </c:pt>
                <c:pt idx="399">
                  <c:v>2.5480000000000006E-2</c:v>
                </c:pt>
                <c:pt idx="400">
                  <c:v>2.6572000000000012E-2</c:v>
                </c:pt>
                <c:pt idx="401">
                  <c:v>2.9120000000000004E-2</c:v>
                </c:pt>
                <c:pt idx="402">
                  <c:v>2.9120000000000004E-2</c:v>
                </c:pt>
                <c:pt idx="403">
                  <c:v>2.9120000000000004E-2</c:v>
                </c:pt>
                <c:pt idx="404">
                  <c:v>3.0212000000000006E-2</c:v>
                </c:pt>
                <c:pt idx="405">
                  <c:v>3.0576000000000002E-2</c:v>
                </c:pt>
                <c:pt idx="406">
                  <c:v>3.0940000000000002E-2</c:v>
                </c:pt>
                <c:pt idx="407">
                  <c:v>3.3123999999999994E-2</c:v>
                </c:pt>
                <c:pt idx="408">
                  <c:v>3.3488000000000004E-2</c:v>
                </c:pt>
                <c:pt idx="409">
                  <c:v>3.458E-2</c:v>
                </c:pt>
                <c:pt idx="410">
                  <c:v>3.458E-2</c:v>
                </c:pt>
                <c:pt idx="411">
                  <c:v>3.458E-2</c:v>
                </c:pt>
                <c:pt idx="412">
                  <c:v>3.5308000000000006E-2</c:v>
                </c:pt>
                <c:pt idx="413">
                  <c:v>3.5672000000000016E-2</c:v>
                </c:pt>
                <c:pt idx="414">
                  <c:v>3.5672000000000016E-2</c:v>
                </c:pt>
                <c:pt idx="415">
                  <c:v>3.6400000000000016E-2</c:v>
                </c:pt>
                <c:pt idx="416">
                  <c:v>4.5864000000000023E-2</c:v>
                </c:pt>
                <c:pt idx="448">
                  <c:v>7.2800000000000234E-3</c:v>
                </c:pt>
                <c:pt idx="450">
                  <c:v>1.0920000000000023E-2</c:v>
                </c:pt>
                <c:pt idx="453">
                  <c:v>3.3488000000000056E-4</c:v>
                </c:pt>
                <c:pt idx="455">
                  <c:v>9.1000000000000065E-4</c:v>
                </c:pt>
                <c:pt idx="457">
                  <c:v>2.8756000000000004E-2</c:v>
                </c:pt>
                <c:pt idx="460">
                  <c:v>1.7836000000000001E-2</c:v>
                </c:pt>
                <c:pt idx="461">
                  <c:v>2.6208000000000052E-3</c:v>
                </c:pt>
                <c:pt idx="465">
                  <c:v>2.3660000000000005E-3</c:v>
                </c:pt>
                <c:pt idx="478">
                  <c:v>5.4600000000000124E-4</c:v>
                </c:pt>
                <c:pt idx="523">
                  <c:v>4.7320000000000252E-5</c:v>
                </c:pt>
                <c:pt idx="530">
                  <c:v>8.3720000000000461E-3</c:v>
                </c:pt>
                <c:pt idx="545">
                  <c:v>5.4600000000000263E-5</c:v>
                </c:pt>
                <c:pt idx="556">
                  <c:v>4.0040000000000023E-5</c:v>
                </c:pt>
                <c:pt idx="574">
                  <c:v>1.2376000000000002E-2</c:v>
                </c:pt>
                <c:pt idx="593">
                  <c:v>1.6380000000000043E-3</c:v>
                </c:pt>
                <c:pt idx="609">
                  <c:v>5.8240000000000011E-3</c:v>
                </c:pt>
                <c:pt idx="636">
                  <c:v>1.2376000000000004E-3</c:v>
                </c:pt>
                <c:pt idx="643">
                  <c:v>6.9160000000000293E-4</c:v>
                </c:pt>
                <c:pt idx="662">
                  <c:v>7.2800000000000234E-3</c:v>
                </c:pt>
                <c:pt idx="668">
                  <c:v>1.9656000000000044E-3</c:v>
                </c:pt>
                <c:pt idx="673">
                  <c:v>6.1880000000000034E-3</c:v>
                </c:pt>
                <c:pt idx="677">
                  <c:v>1.5652000000000036E-5</c:v>
                </c:pt>
                <c:pt idx="682">
                  <c:v>9.8280000000000025E-4</c:v>
                </c:pt>
                <c:pt idx="699">
                  <c:v>3.6400000000000218E-4</c:v>
                </c:pt>
                <c:pt idx="709">
                  <c:v>5.0960000000000133E-4</c:v>
                </c:pt>
                <c:pt idx="719">
                  <c:v>6.5520000000000014E-3</c:v>
                </c:pt>
                <c:pt idx="754">
                  <c:v>3.458000000000001E-3</c:v>
                </c:pt>
                <c:pt idx="761">
                  <c:v>7.2800000000000295E-4</c:v>
                </c:pt>
                <c:pt idx="764">
                  <c:v>1.7472000000000045E-5</c:v>
                </c:pt>
                <c:pt idx="787">
                  <c:v>1.3832000000000043E-5</c:v>
                </c:pt>
                <c:pt idx="790">
                  <c:v>1.6380000000000074E-5</c:v>
                </c:pt>
                <c:pt idx="804">
                  <c:v>1.3104000000000048E-5</c:v>
                </c:pt>
                <c:pt idx="815">
                  <c:v>1.3104000000000032E-4</c:v>
                </c:pt>
                <c:pt idx="820">
                  <c:v>1.2740000000000044E-5</c:v>
                </c:pt>
                <c:pt idx="821">
                  <c:v>3.0940000000000073E-5</c:v>
                </c:pt>
                <c:pt idx="823">
                  <c:v>1.2012000000000005E-4</c:v>
                </c:pt>
                <c:pt idx="834">
                  <c:v>4.7320000000000252E-5</c:v>
                </c:pt>
                <c:pt idx="838">
                  <c:v>7.2800000000000374E-5</c:v>
                </c:pt>
                <c:pt idx="854">
                  <c:v>8.7360000000000044E-5</c:v>
                </c:pt>
                <c:pt idx="855">
                  <c:v>5.4600000000000263E-5</c:v>
                </c:pt>
                <c:pt idx="861">
                  <c:v>1.4560000000000044E-5</c:v>
                </c:pt>
                <c:pt idx="864">
                  <c:v>9.1000000000000247E-5</c:v>
                </c:pt>
                <c:pt idx="868">
                  <c:v>2.5844000000000087E-5</c:v>
                </c:pt>
                <c:pt idx="873">
                  <c:v>9.1000000000000065E-4</c:v>
                </c:pt>
                <c:pt idx="880">
                  <c:v>1.4560000000000039E-4</c:v>
                </c:pt>
                <c:pt idx="886">
                  <c:v>3.0212000000000083E-5</c:v>
                </c:pt>
                <c:pt idx="890">
                  <c:v>6.1880000000000133E-5</c:v>
                </c:pt>
                <c:pt idx="891">
                  <c:v>1.4560000000000044E-5</c:v>
                </c:pt>
                <c:pt idx="897">
                  <c:v>1.5652000000000038E-4</c:v>
                </c:pt>
                <c:pt idx="907">
                  <c:v>2.1476000000000087E-5</c:v>
                </c:pt>
                <c:pt idx="936">
                  <c:v>3.4944000000000199E-5</c:v>
                </c:pt>
                <c:pt idx="940">
                  <c:v>2.0748000000000002E-5</c:v>
                </c:pt>
                <c:pt idx="952">
                  <c:v>1.1284000000000043E-5</c:v>
                </c:pt>
                <c:pt idx="955">
                  <c:v>4.3680000000000022E-5</c:v>
                </c:pt>
                <c:pt idx="968">
                  <c:v>4.0040000000000023E-5</c:v>
                </c:pt>
                <c:pt idx="969">
                  <c:v>4.3680000000000022E-5</c:v>
                </c:pt>
                <c:pt idx="973">
                  <c:v>2.8392000000000002E-5</c:v>
                </c:pt>
                <c:pt idx="999">
                  <c:v>1.0556000000000003E-2</c:v>
                </c:pt>
                <c:pt idx="1033">
                  <c:v>4.0040000000000014E-4</c:v>
                </c:pt>
                <c:pt idx="1034">
                  <c:v>3.6036000000000063E-3</c:v>
                </c:pt>
                <c:pt idx="1062">
                  <c:v>4.7320000000000096E-3</c:v>
                </c:pt>
                <c:pt idx="1063">
                  <c:v>4.7320000000000096E-3</c:v>
                </c:pt>
                <c:pt idx="1067">
                  <c:v>1.3832000000000007E-2</c:v>
                </c:pt>
                <c:pt idx="1070">
                  <c:v>9.8280000000000207E-3</c:v>
                </c:pt>
                <c:pt idx="1071">
                  <c:v>6.1880000000000034E-3</c:v>
                </c:pt>
                <c:pt idx="1073">
                  <c:v>5.4600000000000024E-2</c:v>
                </c:pt>
                <c:pt idx="1081">
                  <c:v>9.4640000000000227E-3</c:v>
                </c:pt>
                <c:pt idx="1090">
                  <c:v>1.638000000000004E-2</c:v>
                </c:pt>
                <c:pt idx="1091">
                  <c:v>3.0212000000000006E-2</c:v>
                </c:pt>
                <c:pt idx="1096">
                  <c:v>4.0040000000000006E-2</c:v>
                </c:pt>
                <c:pt idx="1097">
                  <c:v>2.2932000000000011E-2</c:v>
                </c:pt>
                <c:pt idx="1098">
                  <c:v>0.15652000000000021</c:v>
                </c:pt>
                <c:pt idx="1101">
                  <c:v>2.5116000000000003E-2</c:v>
                </c:pt>
                <c:pt idx="1102">
                  <c:v>3.4943999999999996E-2</c:v>
                </c:pt>
                <c:pt idx="1106">
                  <c:v>3.2032000000000012E-2</c:v>
                </c:pt>
                <c:pt idx="1108">
                  <c:v>0.14560000000000001</c:v>
                </c:pt>
                <c:pt idx="1109">
                  <c:v>0.10192000000000002</c:v>
                </c:pt>
                <c:pt idx="1110">
                  <c:v>0.28392000000000067</c:v>
                </c:pt>
                <c:pt idx="1168">
                  <c:v>8.3720000000000502E-2</c:v>
                </c:pt>
                <c:pt idx="1170">
                  <c:v>0.32760000000000061</c:v>
                </c:pt>
                <c:pt idx="1173">
                  <c:v>1.1648000000000036E-4</c:v>
                </c:pt>
                <c:pt idx="1174">
                  <c:v>2.8756000000000007E-3</c:v>
                </c:pt>
                <c:pt idx="1175">
                  <c:v>1.3104000000000048E-5</c:v>
                </c:pt>
                <c:pt idx="1421">
                  <c:v>5.4600000000000024E-2</c:v>
                </c:pt>
                <c:pt idx="1422">
                  <c:v>0.1317680000000003</c:v>
                </c:pt>
                <c:pt idx="1423">
                  <c:v>0.16125200000000001</c:v>
                </c:pt>
                <c:pt idx="1424">
                  <c:v>9.864400000000037E-2</c:v>
                </c:pt>
                <c:pt idx="1425">
                  <c:v>0.5605599999999985</c:v>
                </c:pt>
                <c:pt idx="1426">
                  <c:v>2.1476000000000012E-2</c:v>
                </c:pt>
                <c:pt idx="1428">
                  <c:v>7.2800000000000234E-3</c:v>
                </c:pt>
                <c:pt idx="1429">
                  <c:v>2.1840000000000054E-3</c:v>
                </c:pt>
                <c:pt idx="1430">
                  <c:v>4.3680000000000012E-3</c:v>
                </c:pt>
                <c:pt idx="1431">
                  <c:v>3.6400000000000087E-3</c:v>
                </c:pt>
                <c:pt idx="1432">
                  <c:v>0.16270800000000021</c:v>
                </c:pt>
                <c:pt idx="1433">
                  <c:v>3.6400000000000087E-3</c:v>
                </c:pt>
                <c:pt idx="1434">
                  <c:v>6.5520000000000014E-3</c:v>
                </c:pt>
                <c:pt idx="1435">
                  <c:v>5.8240000000000011E-3</c:v>
                </c:pt>
                <c:pt idx="1436">
                  <c:v>4.7320000000000096E-3</c:v>
                </c:pt>
                <c:pt idx="1437">
                  <c:v>5.0960000000000024E-3</c:v>
                </c:pt>
                <c:pt idx="1438">
                  <c:v>1.2012000000000002E-2</c:v>
                </c:pt>
                <c:pt idx="1439">
                  <c:v>4.7320000000000096E-3</c:v>
                </c:pt>
                <c:pt idx="1440">
                  <c:v>4.0040000000000023E-3</c:v>
                </c:pt>
                <c:pt idx="1441">
                  <c:v>0.21112</c:v>
                </c:pt>
                <c:pt idx="1442">
                  <c:v>2.5844000000000002E-2</c:v>
                </c:pt>
                <c:pt idx="1443">
                  <c:v>9.4640000000000227E-3</c:v>
                </c:pt>
                <c:pt idx="1444">
                  <c:v>3.5672000000000016E-2</c:v>
                </c:pt>
                <c:pt idx="1445">
                  <c:v>1.0192E-2</c:v>
                </c:pt>
                <c:pt idx="1446">
                  <c:v>2.0384000000000003E-2</c:v>
                </c:pt>
                <c:pt idx="1447">
                  <c:v>2.0384000000000003E-2</c:v>
                </c:pt>
                <c:pt idx="1448">
                  <c:v>4.0040000000000023E-3</c:v>
                </c:pt>
                <c:pt idx="1449">
                  <c:v>1.2012000000000002E-2</c:v>
                </c:pt>
                <c:pt idx="1450">
                  <c:v>1.6016000000000002E-2</c:v>
                </c:pt>
                <c:pt idx="1451">
                  <c:v>5.4600000000000117E-3</c:v>
                </c:pt>
                <c:pt idx="1452">
                  <c:v>2.5480000000000006E-2</c:v>
                </c:pt>
                <c:pt idx="1453">
                  <c:v>0.11502400000000015</c:v>
                </c:pt>
                <c:pt idx="1454">
                  <c:v>1.4560000000000003E-2</c:v>
                </c:pt>
                <c:pt idx="1455">
                  <c:v>0.12012000000000017</c:v>
                </c:pt>
                <c:pt idx="1456">
                  <c:v>0.15324400000000049</c:v>
                </c:pt>
                <c:pt idx="1457">
                  <c:v>0.124488</c:v>
                </c:pt>
                <c:pt idx="1458">
                  <c:v>0.12558</c:v>
                </c:pt>
                <c:pt idx="1459">
                  <c:v>0.29993600000000031</c:v>
                </c:pt>
                <c:pt idx="1460">
                  <c:v>0.15142400000000034</c:v>
                </c:pt>
                <c:pt idx="1461">
                  <c:v>0.11538799999999978</c:v>
                </c:pt>
                <c:pt idx="1462">
                  <c:v>1.0556000000000003E-2</c:v>
                </c:pt>
                <c:pt idx="1463">
                  <c:v>2.0020000000000003E-2</c:v>
                </c:pt>
                <c:pt idx="1464">
                  <c:v>0.12558</c:v>
                </c:pt>
                <c:pt idx="1465">
                  <c:v>7.2800000000000234E-3</c:v>
                </c:pt>
                <c:pt idx="1466">
                  <c:v>0.34070400000000001</c:v>
                </c:pt>
                <c:pt idx="1467">
                  <c:v>2.1840000000000012E-2</c:v>
                </c:pt>
                <c:pt idx="1468">
                  <c:v>0.34070400000000001</c:v>
                </c:pt>
                <c:pt idx="1469">
                  <c:v>0.39312000000000086</c:v>
                </c:pt>
                <c:pt idx="1470">
                  <c:v>0.12812799999999988</c:v>
                </c:pt>
                <c:pt idx="1471">
                  <c:v>0.18964400000000037</c:v>
                </c:pt>
                <c:pt idx="1472">
                  <c:v>0.12376000000000023</c:v>
                </c:pt>
                <c:pt idx="1473">
                  <c:v>4.8776000000000014E-2</c:v>
                </c:pt>
                <c:pt idx="1474">
                  <c:v>0.14232400000000001</c:v>
                </c:pt>
                <c:pt idx="1475">
                  <c:v>0.10119200000000017</c:v>
                </c:pt>
                <c:pt idx="1476">
                  <c:v>4.914000000000001E-2</c:v>
                </c:pt>
                <c:pt idx="1477">
                  <c:v>0.111384</c:v>
                </c:pt>
                <c:pt idx="1478">
                  <c:v>0.14560000000000001</c:v>
                </c:pt>
                <c:pt idx="1479">
                  <c:v>4.7320000000000022E-2</c:v>
                </c:pt>
                <c:pt idx="1480">
                  <c:v>4.1132000000000023E-2</c:v>
                </c:pt>
                <c:pt idx="1481">
                  <c:v>4.7320000000000022E-2</c:v>
                </c:pt>
                <c:pt idx="1482">
                  <c:v>4.914000000000001E-2</c:v>
                </c:pt>
                <c:pt idx="1483">
                  <c:v>5.4236000000000034E-2</c:v>
                </c:pt>
                <c:pt idx="1490">
                  <c:v>0.10956400000000023</c:v>
                </c:pt>
                <c:pt idx="1493">
                  <c:v>1.8564000000000021E-2</c:v>
                </c:pt>
                <c:pt idx="1505">
                  <c:v>0.11575200000000002</c:v>
                </c:pt>
                <c:pt idx="1514">
                  <c:v>0.43316000000000032</c:v>
                </c:pt>
                <c:pt idx="1532">
                  <c:v>5.0596000000000106E-2</c:v>
                </c:pt>
                <c:pt idx="1542">
                  <c:v>1.3832000000000007E-2</c:v>
                </c:pt>
                <c:pt idx="1546">
                  <c:v>4.7320000000000096E-3</c:v>
                </c:pt>
                <c:pt idx="1556">
                  <c:v>4.0040000000000023E-3</c:v>
                </c:pt>
                <c:pt idx="1587">
                  <c:v>1.4560000000000039E-4</c:v>
                </c:pt>
                <c:pt idx="1588">
                  <c:v>4.7320000000000022E-2</c:v>
                </c:pt>
                <c:pt idx="1589">
                  <c:v>4.0040000000000006E-2</c:v>
                </c:pt>
                <c:pt idx="1590">
                  <c:v>2.1840000000000012E-2</c:v>
                </c:pt>
                <c:pt idx="1591">
                  <c:v>1.4560000000000003E-2</c:v>
                </c:pt>
                <c:pt idx="1592">
                  <c:v>9.1000000000000004E-3</c:v>
                </c:pt>
                <c:pt idx="1593">
                  <c:v>7.2800000000000234E-3</c:v>
                </c:pt>
                <c:pt idx="1594">
                  <c:v>7.2800000000000234E-3</c:v>
                </c:pt>
                <c:pt idx="1595">
                  <c:v>3.6400000000000087E-3</c:v>
                </c:pt>
                <c:pt idx="1596">
                  <c:v>1.8200000000000046E-3</c:v>
                </c:pt>
                <c:pt idx="1597">
                  <c:v>1.4560000000000026E-3</c:v>
                </c:pt>
                <c:pt idx="1598">
                  <c:v>2.9120000000000005E-3</c:v>
                </c:pt>
                <c:pt idx="1599">
                  <c:v>7.2800000000000234E-3</c:v>
                </c:pt>
                <c:pt idx="1600">
                  <c:v>2.5480000000000012E-3</c:v>
                </c:pt>
                <c:pt idx="1601">
                  <c:v>1.8200000000000046E-3</c:v>
                </c:pt>
                <c:pt idx="1602">
                  <c:v>7.2800000000000234E-3</c:v>
                </c:pt>
                <c:pt idx="1603">
                  <c:v>3.6400000000000087E-3</c:v>
                </c:pt>
                <c:pt idx="1604">
                  <c:v>3.6400000000000218E-4</c:v>
                </c:pt>
                <c:pt idx="1605">
                  <c:v>2.9120000000000002E-5</c:v>
                </c:pt>
                <c:pt idx="1607">
                  <c:v>2.5480000000000072E-4</c:v>
                </c:pt>
                <c:pt idx="1608">
                  <c:v>2.9120000000000009E-4</c:v>
                </c:pt>
                <c:pt idx="1609">
                  <c:v>8.7360000000000042E-3</c:v>
                </c:pt>
                <c:pt idx="1610">
                  <c:v>2.1840000000000054E-3</c:v>
                </c:pt>
                <c:pt idx="1611">
                  <c:v>1.0920000000000023E-2</c:v>
                </c:pt>
                <c:pt idx="1612">
                  <c:v>1.4560000000000026E-3</c:v>
                </c:pt>
                <c:pt idx="1613">
                  <c:v>1.4560000000000003E-2</c:v>
                </c:pt>
                <c:pt idx="1614">
                  <c:v>2.1840000000000054E-3</c:v>
                </c:pt>
                <c:pt idx="1615">
                  <c:v>3.2760000000000011E-3</c:v>
                </c:pt>
                <c:pt idx="1616">
                  <c:v>2.0748000000000006E-2</c:v>
                </c:pt>
                <c:pt idx="1617">
                  <c:v>1.6016000000000002E-2</c:v>
                </c:pt>
                <c:pt idx="1618">
                  <c:v>3.6400000000000218E-4</c:v>
                </c:pt>
                <c:pt idx="1619">
                  <c:v>3.6400000000000218E-4</c:v>
                </c:pt>
                <c:pt idx="1620">
                  <c:v>1.0920000000000023E-2</c:v>
                </c:pt>
                <c:pt idx="1621">
                  <c:v>2.9120000000000009E-4</c:v>
                </c:pt>
                <c:pt idx="1624">
                  <c:v>3.8584E-2</c:v>
                </c:pt>
                <c:pt idx="1631">
                  <c:v>3.6400000000000218E-4</c:v>
                </c:pt>
                <c:pt idx="1633">
                  <c:v>1.0920000000000039E-4</c:v>
                </c:pt>
                <c:pt idx="1638">
                  <c:v>7.2800000000000295E-4</c:v>
                </c:pt>
                <c:pt idx="1640">
                  <c:v>2.9120000000000005E-3</c:v>
                </c:pt>
                <c:pt idx="1641">
                  <c:v>1.0192E-2</c:v>
                </c:pt>
                <c:pt idx="1643">
                  <c:v>7.2800000000000295E-4</c:v>
                </c:pt>
                <c:pt idx="1647">
                  <c:v>1.0920000000000039E-4</c:v>
                </c:pt>
                <c:pt idx="1649">
                  <c:v>2.5480000000000012E-3</c:v>
                </c:pt>
                <c:pt idx="1650">
                  <c:v>9.1000000000000004E-3</c:v>
                </c:pt>
                <c:pt idx="1651">
                  <c:v>2.8756000000000004E-2</c:v>
                </c:pt>
                <c:pt idx="1652">
                  <c:v>1.2740000000000003E-2</c:v>
                </c:pt>
                <c:pt idx="1653">
                  <c:v>3.6400000000000218E-4</c:v>
                </c:pt>
                <c:pt idx="1654">
                  <c:v>1.0556000000000003E-2</c:v>
                </c:pt>
                <c:pt idx="1655">
                  <c:v>7.2800000000000295E-4</c:v>
                </c:pt>
                <c:pt idx="1656">
                  <c:v>1.0920000000000031E-3</c:v>
                </c:pt>
                <c:pt idx="1657">
                  <c:v>1.4560000000000003E-2</c:v>
                </c:pt>
                <c:pt idx="1658">
                  <c:v>7.2800000000000295E-4</c:v>
                </c:pt>
                <c:pt idx="1659">
                  <c:v>8.0080000000000047E-3</c:v>
                </c:pt>
                <c:pt idx="1662">
                  <c:v>1.7472000000000005E-2</c:v>
                </c:pt>
                <c:pt idx="1663">
                  <c:v>1.8200000000000046E-3</c:v>
                </c:pt>
                <c:pt idx="1664">
                  <c:v>3.6400000000000218E-4</c:v>
                </c:pt>
                <c:pt idx="1665">
                  <c:v>1.5652000000000003E-2</c:v>
                </c:pt>
                <c:pt idx="1666">
                  <c:v>3.6400000000000087E-3</c:v>
                </c:pt>
                <c:pt idx="1667">
                  <c:v>7.2800000000000234E-3</c:v>
                </c:pt>
                <c:pt idx="1668">
                  <c:v>3.6400000000000218E-4</c:v>
                </c:pt>
                <c:pt idx="1669">
                  <c:v>4.2952000000000032E-2</c:v>
                </c:pt>
                <c:pt idx="1670">
                  <c:v>1.8200000000000046E-3</c:v>
                </c:pt>
                <c:pt idx="1673">
                  <c:v>7.2800000000000295E-4</c:v>
                </c:pt>
                <c:pt idx="1674">
                  <c:v>2.2204000000000012E-2</c:v>
                </c:pt>
                <c:pt idx="1675">
                  <c:v>7.2800000000000295E-4</c:v>
                </c:pt>
                <c:pt idx="1676">
                  <c:v>1.0920000000000031E-3</c:v>
                </c:pt>
                <c:pt idx="1677">
                  <c:v>1.1648000000000021E-2</c:v>
                </c:pt>
                <c:pt idx="1678">
                  <c:v>1.4560000000000026E-3</c:v>
                </c:pt>
                <c:pt idx="1679">
                  <c:v>1.1648000000000021E-2</c:v>
                </c:pt>
                <c:pt idx="1680">
                  <c:v>1.7836000000000001E-2</c:v>
                </c:pt>
                <c:pt idx="1681">
                  <c:v>3.2760000000000011E-3</c:v>
                </c:pt>
                <c:pt idx="1682">
                  <c:v>2.1840000000000054E-3</c:v>
                </c:pt>
                <c:pt idx="1685">
                  <c:v>4.7320000000000096E-3</c:v>
                </c:pt>
                <c:pt idx="1686">
                  <c:v>1.4560000000000026E-3</c:v>
                </c:pt>
                <c:pt idx="1687">
                  <c:v>7.2800000000000374E-5</c:v>
                </c:pt>
                <c:pt idx="1688">
                  <c:v>5.4600000000000117E-3</c:v>
                </c:pt>
                <c:pt idx="1690">
                  <c:v>5.4600000000000117E-3</c:v>
                </c:pt>
                <c:pt idx="1699">
                  <c:v>2.5480000000000012E-3</c:v>
                </c:pt>
                <c:pt idx="1700">
                  <c:v>2.0384000000000003E-2</c:v>
                </c:pt>
                <c:pt idx="1702">
                  <c:v>3.7128000000000008E-2</c:v>
                </c:pt>
                <c:pt idx="1703">
                  <c:v>7.2800000000000295E-4</c:v>
                </c:pt>
                <c:pt idx="1704">
                  <c:v>1.2012000000000002E-2</c:v>
                </c:pt>
                <c:pt idx="1706">
                  <c:v>7.2800000000000295E-4</c:v>
                </c:pt>
                <c:pt idx="1709">
                  <c:v>4.3680000000000012E-3</c:v>
                </c:pt>
                <c:pt idx="1710">
                  <c:v>2.1840000000000054E-3</c:v>
                </c:pt>
                <c:pt idx="1711">
                  <c:v>3.2760000000000011E-3</c:v>
                </c:pt>
                <c:pt idx="1712">
                  <c:v>2.5480000000000012E-3</c:v>
                </c:pt>
                <c:pt idx="1713">
                  <c:v>1.8200000000000055E-4</c:v>
                </c:pt>
                <c:pt idx="1714">
                  <c:v>7.2800000000000295E-4</c:v>
                </c:pt>
                <c:pt idx="1715">
                  <c:v>1.3832000000000007E-2</c:v>
                </c:pt>
                <c:pt idx="1716">
                  <c:v>1.8200000000000046E-3</c:v>
                </c:pt>
                <c:pt idx="1718">
                  <c:v>1.0920000000000031E-3</c:v>
                </c:pt>
                <c:pt idx="1719">
                  <c:v>6.5520000000000014E-3</c:v>
                </c:pt>
                <c:pt idx="1721">
                  <c:v>2.5480000000000012E-3</c:v>
                </c:pt>
                <c:pt idx="1722">
                  <c:v>3.6400000000000218E-4</c:v>
                </c:pt>
                <c:pt idx="1723">
                  <c:v>3.2760000000000011E-3</c:v>
                </c:pt>
                <c:pt idx="1724">
                  <c:v>2.1840000000000054E-3</c:v>
                </c:pt>
                <c:pt idx="1725">
                  <c:v>1.8200000000000046E-3</c:v>
                </c:pt>
                <c:pt idx="1727">
                  <c:v>6.5520000000000014E-3</c:v>
                </c:pt>
                <c:pt idx="1728">
                  <c:v>1.8200000000000055E-4</c:v>
                </c:pt>
                <c:pt idx="1729">
                  <c:v>8.3720000000000461E-3</c:v>
                </c:pt>
                <c:pt idx="1730">
                  <c:v>3.6400000000000218E-4</c:v>
                </c:pt>
                <c:pt idx="1731">
                  <c:v>1.8200000000000046E-3</c:v>
                </c:pt>
                <c:pt idx="1732">
                  <c:v>3.6400000000000218E-4</c:v>
                </c:pt>
                <c:pt idx="1733">
                  <c:v>3.6400000000000087E-3</c:v>
                </c:pt>
                <c:pt idx="1734">
                  <c:v>1.2740000000000003E-2</c:v>
                </c:pt>
                <c:pt idx="1735">
                  <c:v>1.8200000000000046E-3</c:v>
                </c:pt>
                <c:pt idx="1736">
                  <c:v>1.0920000000000031E-3</c:v>
                </c:pt>
                <c:pt idx="1737">
                  <c:v>3.6400000000000218E-4</c:v>
                </c:pt>
                <c:pt idx="1738">
                  <c:v>9.8280000000000207E-3</c:v>
                </c:pt>
                <c:pt idx="1739">
                  <c:v>2.3296000000000001E-2</c:v>
                </c:pt>
                <c:pt idx="1740">
                  <c:v>1.9292000000000021E-2</c:v>
                </c:pt>
                <c:pt idx="1741">
                  <c:v>1.8564000000000021E-2</c:v>
                </c:pt>
                <c:pt idx="1742">
                  <c:v>3.6400000000000218E-4</c:v>
                </c:pt>
                <c:pt idx="1743">
                  <c:v>4.5136000000000023E-2</c:v>
                </c:pt>
                <c:pt idx="1744">
                  <c:v>2.5480000000000012E-3</c:v>
                </c:pt>
                <c:pt idx="1745">
                  <c:v>1.1648000000000021E-2</c:v>
                </c:pt>
                <c:pt idx="1746">
                  <c:v>3.6400000000000218E-4</c:v>
                </c:pt>
                <c:pt idx="1747">
                  <c:v>2.9120000000000005E-3</c:v>
                </c:pt>
                <c:pt idx="1748">
                  <c:v>7.2800000000000295E-4</c:v>
                </c:pt>
                <c:pt idx="1749">
                  <c:v>7.2800000000000295E-4</c:v>
                </c:pt>
                <c:pt idx="1750">
                  <c:v>7.2800000000000295E-4</c:v>
                </c:pt>
                <c:pt idx="1751">
                  <c:v>3.6400000000000218E-4</c:v>
                </c:pt>
                <c:pt idx="1752">
                  <c:v>1.3832000000000007E-2</c:v>
                </c:pt>
                <c:pt idx="1753">
                  <c:v>1.3104000000000024E-2</c:v>
                </c:pt>
                <c:pt idx="1754">
                  <c:v>7.2800000000000295E-4</c:v>
                </c:pt>
                <c:pt idx="1756">
                  <c:v>4.0040000000000023E-3</c:v>
                </c:pt>
                <c:pt idx="1757">
                  <c:v>1.0920000000000031E-3</c:v>
                </c:pt>
                <c:pt idx="1758">
                  <c:v>1.0920000000000031E-3</c:v>
                </c:pt>
                <c:pt idx="1759">
                  <c:v>7.2800000000000295E-4</c:v>
                </c:pt>
                <c:pt idx="1760">
                  <c:v>6.1880000000000034E-3</c:v>
                </c:pt>
                <c:pt idx="1761">
                  <c:v>1.0192E-2</c:v>
                </c:pt>
                <c:pt idx="1762">
                  <c:v>2.9120000000000005E-3</c:v>
                </c:pt>
                <c:pt idx="1763">
                  <c:v>5.0960000000000024E-3</c:v>
                </c:pt>
                <c:pt idx="1764">
                  <c:v>1.1648000000000021E-2</c:v>
                </c:pt>
                <c:pt idx="1765">
                  <c:v>2.9120000000000005E-3</c:v>
                </c:pt>
                <c:pt idx="1766">
                  <c:v>1.0920000000000031E-3</c:v>
                </c:pt>
                <c:pt idx="1767">
                  <c:v>5.8240000000000011E-3</c:v>
                </c:pt>
                <c:pt idx="1768">
                  <c:v>2.5480000000000012E-3</c:v>
                </c:pt>
                <c:pt idx="1769">
                  <c:v>1.4560000000000026E-3</c:v>
                </c:pt>
                <c:pt idx="1770">
                  <c:v>2.9120000000000005E-3</c:v>
                </c:pt>
                <c:pt idx="1771">
                  <c:v>1.4560000000000026E-3</c:v>
                </c:pt>
                <c:pt idx="1772">
                  <c:v>7.2800000000000295E-4</c:v>
                </c:pt>
                <c:pt idx="1773">
                  <c:v>7.2800000000000295E-4</c:v>
                </c:pt>
                <c:pt idx="1774">
                  <c:v>7.2800000000000295E-4</c:v>
                </c:pt>
                <c:pt idx="1776">
                  <c:v>7.2800000000000295E-4</c:v>
                </c:pt>
                <c:pt idx="1777">
                  <c:v>1.4560000000000026E-3</c:v>
                </c:pt>
                <c:pt idx="1779">
                  <c:v>1.3104000000000024E-2</c:v>
                </c:pt>
                <c:pt idx="1809">
                  <c:v>2.0748000000000006E-2</c:v>
                </c:pt>
                <c:pt idx="1810">
                  <c:v>4.3680000000000012E-3</c:v>
                </c:pt>
                <c:pt idx="1811">
                  <c:v>6.7340000000000011E-2</c:v>
                </c:pt>
                <c:pt idx="1812">
                  <c:v>2.5480000000000012E-3</c:v>
                </c:pt>
                <c:pt idx="1813">
                  <c:v>3.2760000000000004E-2</c:v>
                </c:pt>
                <c:pt idx="1814">
                  <c:v>1.0192E-2</c:v>
                </c:pt>
                <c:pt idx="1815">
                  <c:v>4.7684000000000004E-2</c:v>
                </c:pt>
                <c:pt idx="1817">
                  <c:v>1.4560000000000003E-2</c:v>
                </c:pt>
                <c:pt idx="1818">
                  <c:v>1.8200000000000036E-2</c:v>
                </c:pt>
                <c:pt idx="1819">
                  <c:v>3.2396000000000001E-2</c:v>
                </c:pt>
                <c:pt idx="1823">
                  <c:v>7.2800000000000374E-5</c:v>
                </c:pt>
                <c:pt idx="1825">
                  <c:v>7.2800000000000295E-4</c:v>
                </c:pt>
                <c:pt idx="1826">
                  <c:v>1.4560000000000003E-2</c:v>
                </c:pt>
                <c:pt idx="1828">
                  <c:v>7.2800000000000295E-4</c:v>
                </c:pt>
                <c:pt idx="1829">
                  <c:v>5.8240000000000011E-3</c:v>
                </c:pt>
                <c:pt idx="1830">
                  <c:v>6.6976000000000023E-3</c:v>
                </c:pt>
                <c:pt idx="1831">
                  <c:v>3.2760000000000011E-3</c:v>
                </c:pt>
                <c:pt idx="1832">
                  <c:v>3.6400000000000016E-2</c:v>
                </c:pt>
                <c:pt idx="1833">
                  <c:v>4.4772000000000214E-3</c:v>
                </c:pt>
                <c:pt idx="1834">
                  <c:v>1.8527600000000005E-2</c:v>
                </c:pt>
                <c:pt idx="1835">
                  <c:v>1.1284000000000021E-2</c:v>
                </c:pt>
                <c:pt idx="1836">
                  <c:v>2.4024000000000004E-2</c:v>
                </c:pt>
                <c:pt idx="1837">
                  <c:v>9.5368000000000067E-3</c:v>
                </c:pt>
                <c:pt idx="1839">
                  <c:v>6.5156000000000019E-2</c:v>
                </c:pt>
                <c:pt idx="1840">
                  <c:v>5.4600000000000117E-3</c:v>
                </c:pt>
                <c:pt idx="1841">
                  <c:v>3.6400000000000087E-3</c:v>
                </c:pt>
                <c:pt idx="1843">
                  <c:v>6.5520000000000014E-3</c:v>
                </c:pt>
                <c:pt idx="1844">
                  <c:v>5.8604000000000017E-3</c:v>
                </c:pt>
                <c:pt idx="1850">
                  <c:v>5.9332000000000294E-2</c:v>
                </c:pt>
                <c:pt idx="1851">
                  <c:v>1.9292000000000021E-2</c:v>
                </c:pt>
                <c:pt idx="1852">
                  <c:v>1.0920000000000048E-5</c:v>
                </c:pt>
                <c:pt idx="1853">
                  <c:v>3.8948000000000003E-2</c:v>
                </c:pt>
                <c:pt idx="1854">
                  <c:v>8.2992000000000024E-2</c:v>
                </c:pt>
                <c:pt idx="1855">
                  <c:v>4.2952000000000032E-2</c:v>
                </c:pt>
                <c:pt idx="1856">
                  <c:v>4.368000000000001E-2</c:v>
                </c:pt>
                <c:pt idx="1857">
                  <c:v>2.1840000000000012E-2</c:v>
                </c:pt>
                <c:pt idx="1858">
                  <c:v>3.8948000000000003E-2</c:v>
                </c:pt>
                <c:pt idx="1859">
                  <c:v>3.7492000000000011E-2</c:v>
                </c:pt>
                <c:pt idx="1860">
                  <c:v>2.5844000000000002E-2</c:v>
                </c:pt>
                <c:pt idx="1862">
                  <c:v>2.5480000000000072E-4</c:v>
                </c:pt>
                <c:pt idx="1863">
                  <c:v>6.5520000000000183E-4</c:v>
                </c:pt>
                <c:pt idx="1864">
                  <c:v>1.0920000000000031E-3</c:v>
                </c:pt>
                <c:pt idx="1865">
                  <c:v>1.4560000000000039E-4</c:v>
                </c:pt>
                <c:pt idx="1866">
                  <c:v>2.1840000000000054E-3</c:v>
                </c:pt>
                <c:pt idx="1867">
                  <c:v>2.8756000000000007E-3</c:v>
                </c:pt>
                <c:pt idx="1868">
                  <c:v>1.0920000000000039E-4</c:v>
                </c:pt>
                <c:pt idx="1869">
                  <c:v>3.6400000000000241E-5</c:v>
                </c:pt>
                <c:pt idx="1870">
                  <c:v>2.5844000000000002E-2</c:v>
                </c:pt>
                <c:pt idx="1875">
                  <c:v>1.6525600000000005E-2</c:v>
                </c:pt>
                <c:pt idx="1876">
                  <c:v>1.3104000000000024E-2</c:v>
                </c:pt>
                <c:pt idx="1877">
                  <c:v>1.5433600000000002E-2</c:v>
                </c:pt>
                <c:pt idx="1878">
                  <c:v>9.6096000000000445E-3</c:v>
                </c:pt>
                <c:pt idx="1880">
                  <c:v>6.1880000000000034E-3</c:v>
                </c:pt>
                <c:pt idx="1884">
                  <c:v>3.2760000000000011E-3</c:v>
                </c:pt>
                <c:pt idx="1885">
                  <c:v>0.10738</c:v>
                </c:pt>
                <c:pt idx="1886">
                  <c:v>9.2456000000000024E-2</c:v>
                </c:pt>
                <c:pt idx="1887">
                  <c:v>5.0960000000000024E-3</c:v>
                </c:pt>
                <c:pt idx="1888">
                  <c:v>1.4560000000000026E-3</c:v>
                </c:pt>
                <c:pt idx="1890">
                  <c:v>1.0920000000000023E-2</c:v>
                </c:pt>
                <c:pt idx="1894">
                  <c:v>3.6400000000000087E-3</c:v>
                </c:pt>
                <c:pt idx="1902">
                  <c:v>1.2630800000000003E-2</c:v>
                </c:pt>
                <c:pt idx="1903">
                  <c:v>3.3852000000000007E-2</c:v>
                </c:pt>
                <c:pt idx="1904">
                  <c:v>4.914000000000001E-2</c:v>
                </c:pt>
                <c:pt idx="1905">
                  <c:v>1.9510400000000042E-2</c:v>
                </c:pt>
                <c:pt idx="1906">
                  <c:v>5.1688000000000012E-3</c:v>
                </c:pt>
                <c:pt idx="1907">
                  <c:v>4.7320000000000096E-3</c:v>
                </c:pt>
                <c:pt idx="1908">
                  <c:v>2.9484000000000012E-3</c:v>
                </c:pt>
                <c:pt idx="1909">
                  <c:v>1.0192E-2</c:v>
                </c:pt>
                <c:pt idx="1910">
                  <c:v>5.1324000000000014E-3</c:v>
                </c:pt>
                <c:pt idx="1911">
                  <c:v>1.5288000000000003E-2</c:v>
                </c:pt>
                <c:pt idx="1912">
                  <c:v>1.0920000000000023E-2</c:v>
                </c:pt>
                <c:pt idx="1914">
                  <c:v>3.6400000000000087E-3</c:v>
                </c:pt>
                <c:pt idx="1915">
                  <c:v>1.4960400000000021E-2</c:v>
                </c:pt>
                <c:pt idx="1916">
                  <c:v>1.9583200000000037E-2</c:v>
                </c:pt>
                <c:pt idx="1917">
                  <c:v>1.4560000000000044E-5</c:v>
                </c:pt>
                <c:pt idx="1918">
                  <c:v>1.0920000000000023E-2</c:v>
                </c:pt>
                <c:pt idx="1921">
                  <c:v>3.6400000000000241E-5</c:v>
                </c:pt>
                <c:pt idx="1973">
                  <c:v>1.1648000000000036E-3</c:v>
                </c:pt>
                <c:pt idx="1974">
                  <c:v>2.4752000000000008E-3</c:v>
                </c:pt>
                <c:pt idx="1975">
                  <c:v>4.0040000000000023E-3</c:v>
                </c:pt>
                <c:pt idx="1976">
                  <c:v>6.9160000000000272E-3</c:v>
                </c:pt>
                <c:pt idx="1977">
                  <c:v>8.0080000000000047E-3</c:v>
                </c:pt>
                <c:pt idx="1979">
                  <c:v>1.9656000000000003E-2</c:v>
                </c:pt>
                <c:pt idx="1980">
                  <c:v>2.3296000000000001E-2</c:v>
                </c:pt>
                <c:pt idx="1981">
                  <c:v>3.1304000000000005E-2</c:v>
                </c:pt>
                <c:pt idx="1982">
                  <c:v>1.6744000000000061E-4</c:v>
                </c:pt>
                <c:pt idx="1983">
                  <c:v>1.2012000000000005E-4</c:v>
                </c:pt>
                <c:pt idx="1984">
                  <c:v>3.2032000000000098E-3</c:v>
                </c:pt>
                <c:pt idx="1985">
                  <c:v>0.26572000000000001</c:v>
                </c:pt>
                <c:pt idx="1986">
                  <c:v>0.26936000000000032</c:v>
                </c:pt>
                <c:pt idx="1987">
                  <c:v>2.2932000000000052E-3</c:v>
                </c:pt>
                <c:pt idx="1988">
                  <c:v>3.0940000000000052E-3</c:v>
                </c:pt>
                <c:pt idx="1989">
                  <c:v>4.0040000000000023E-3</c:v>
                </c:pt>
                <c:pt idx="1990">
                  <c:v>1.274</c:v>
                </c:pt>
                <c:pt idx="1991">
                  <c:v>1.456</c:v>
                </c:pt>
                <c:pt idx="1993">
                  <c:v>1.4560000000000026E-3</c:v>
                </c:pt>
                <c:pt idx="1994">
                  <c:v>3.6400000000000218E-4</c:v>
                </c:pt>
                <c:pt idx="1995">
                  <c:v>8.3720000000000461E-3</c:v>
                </c:pt>
                <c:pt idx="1996">
                  <c:v>1.8200000000000046E-3</c:v>
                </c:pt>
                <c:pt idx="1998">
                  <c:v>3.6400000000000218E-4</c:v>
                </c:pt>
                <c:pt idx="2011">
                  <c:v>1.0920000000000039E-4</c:v>
                </c:pt>
                <c:pt idx="2012">
                  <c:v>1.0920000000000031E-3</c:v>
                </c:pt>
                <c:pt idx="2014">
                  <c:v>2.1840000000000065E-4</c:v>
                </c:pt>
                <c:pt idx="2015">
                  <c:v>1.4560000000000039E-4</c:v>
                </c:pt>
                <c:pt idx="2018">
                  <c:v>2.9120000000000005E-3</c:v>
                </c:pt>
                <c:pt idx="2020">
                  <c:v>1.0920000000000039E-4</c:v>
                </c:pt>
                <c:pt idx="2021">
                  <c:v>2.5480000000000012E-3</c:v>
                </c:pt>
                <c:pt idx="2022">
                  <c:v>3.6400000000000218E-4</c:v>
                </c:pt>
                <c:pt idx="2025">
                  <c:v>1.8200000000000055E-4</c:v>
                </c:pt>
                <c:pt idx="2026">
                  <c:v>1.2740000000000003E-2</c:v>
                </c:pt>
                <c:pt idx="2033">
                  <c:v>3.276000000000007E-4</c:v>
                </c:pt>
                <c:pt idx="2044">
                  <c:v>1.0920000000000039E-4</c:v>
                </c:pt>
                <c:pt idx="2049">
                  <c:v>3.6400000000000218E-4</c:v>
                </c:pt>
                <c:pt idx="2055">
                  <c:v>3.2760000000000011E-3</c:v>
                </c:pt>
                <c:pt idx="2067">
                  <c:v>3.3488000000000004E-2</c:v>
                </c:pt>
                <c:pt idx="2069">
                  <c:v>8.0080000000000047E-3</c:v>
                </c:pt>
                <c:pt idx="2071">
                  <c:v>7.6440000000000024E-3</c:v>
                </c:pt>
                <c:pt idx="2072">
                  <c:v>1.0192E-2</c:v>
                </c:pt>
                <c:pt idx="2073">
                  <c:v>9.8280000000000207E-3</c:v>
                </c:pt>
                <c:pt idx="2075">
                  <c:v>1.4560000000000003E-2</c:v>
                </c:pt>
                <c:pt idx="2077">
                  <c:v>2.4752000000000003E-2</c:v>
                </c:pt>
                <c:pt idx="2078">
                  <c:v>9.3912000000000023E-2</c:v>
                </c:pt>
                <c:pt idx="2080">
                  <c:v>1.2740000000000003E-2</c:v>
                </c:pt>
                <c:pt idx="2082">
                  <c:v>2.1840000000000012E-2</c:v>
                </c:pt>
                <c:pt idx="2085">
                  <c:v>2.4388000000000007E-2</c:v>
                </c:pt>
                <c:pt idx="2086">
                  <c:v>2.5844000000000002E-2</c:v>
                </c:pt>
                <c:pt idx="2088">
                  <c:v>2.3296000000000001E-2</c:v>
                </c:pt>
                <c:pt idx="2100">
                  <c:v>2.1840000000000054E-3</c:v>
                </c:pt>
                <c:pt idx="2101">
                  <c:v>1.0920000000000031E-3</c:v>
                </c:pt>
                <c:pt idx="2102">
                  <c:v>3.2760000000000011E-3</c:v>
                </c:pt>
                <c:pt idx="2103">
                  <c:v>5.4600000000000117E-3</c:v>
                </c:pt>
                <c:pt idx="2104">
                  <c:v>3.6400000000000016E-2</c:v>
                </c:pt>
                <c:pt idx="2105">
                  <c:v>3.2760000000000004E-2</c:v>
                </c:pt>
                <c:pt idx="2106">
                  <c:v>1.4560000000000026E-3</c:v>
                </c:pt>
                <c:pt idx="2107">
                  <c:v>3.6400000000000087E-3</c:v>
                </c:pt>
                <c:pt idx="2108">
                  <c:v>3.2760000000000004E-2</c:v>
                </c:pt>
                <c:pt idx="2109">
                  <c:v>1.4560000000000026E-3</c:v>
                </c:pt>
                <c:pt idx="2110">
                  <c:v>1.8200000000000036E-2</c:v>
                </c:pt>
                <c:pt idx="2111">
                  <c:v>1.8200000000000046E-3</c:v>
                </c:pt>
                <c:pt idx="2112">
                  <c:v>2.3660000000000004E-2</c:v>
                </c:pt>
                <c:pt idx="2113">
                  <c:v>1.4196000000000002E-2</c:v>
                </c:pt>
                <c:pt idx="2114">
                  <c:v>3.6400000000000016E-2</c:v>
                </c:pt>
                <c:pt idx="2115">
                  <c:v>9.828000000000002E-2</c:v>
                </c:pt>
                <c:pt idx="2116">
                  <c:v>9.4640000000000044E-2</c:v>
                </c:pt>
                <c:pt idx="2117">
                  <c:v>1.8200000000000046E-3</c:v>
                </c:pt>
                <c:pt idx="2118">
                  <c:v>3.2760000000000004E-2</c:v>
                </c:pt>
                <c:pt idx="2119">
                  <c:v>2.1111999999999999E-2</c:v>
                </c:pt>
                <c:pt idx="2120">
                  <c:v>1.638000000000004E-2</c:v>
                </c:pt>
                <c:pt idx="2121">
                  <c:v>1.0192E-2</c:v>
                </c:pt>
                <c:pt idx="2122">
                  <c:v>4.368000000000001E-2</c:v>
                </c:pt>
                <c:pt idx="2123">
                  <c:v>1.9292000000000021E-2</c:v>
                </c:pt>
                <c:pt idx="2124">
                  <c:v>2.2204000000000012E-2</c:v>
                </c:pt>
                <c:pt idx="2125">
                  <c:v>5.0959999999999998E-2</c:v>
                </c:pt>
                <c:pt idx="2126">
                  <c:v>2.0384000000000003E-2</c:v>
                </c:pt>
                <c:pt idx="2127">
                  <c:v>3.0576000000000002E-2</c:v>
                </c:pt>
                <c:pt idx="2128">
                  <c:v>1.7836000000000001E-2</c:v>
                </c:pt>
                <c:pt idx="2129">
                  <c:v>1.2376000000000002E-2</c:v>
                </c:pt>
                <c:pt idx="2130">
                  <c:v>0.87360000000000271</c:v>
                </c:pt>
                <c:pt idx="2131">
                  <c:v>7.2800000000000234E-3</c:v>
                </c:pt>
                <c:pt idx="2132">
                  <c:v>8.0080000000000047E-3</c:v>
                </c:pt>
                <c:pt idx="2133">
                  <c:v>1.5652000000000003E-2</c:v>
                </c:pt>
                <c:pt idx="2134">
                  <c:v>5.8239999999999986E-2</c:v>
                </c:pt>
                <c:pt idx="2135">
                  <c:v>4.3680000000000012E-3</c:v>
                </c:pt>
                <c:pt idx="2136">
                  <c:v>5.8240000000000011E-3</c:v>
                </c:pt>
                <c:pt idx="2137">
                  <c:v>0.18928000000000034</c:v>
                </c:pt>
                <c:pt idx="2138">
                  <c:v>0.22567999999999988</c:v>
                </c:pt>
                <c:pt idx="2139">
                  <c:v>4.7320000000000096E-3</c:v>
                </c:pt>
                <c:pt idx="2140">
                  <c:v>0.19656000000000001</c:v>
                </c:pt>
                <c:pt idx="2141">
                  <c:v>0.22204000000000004</c:v>
                </c:pt>
                <c:pt idx="2142">
                  <c:v>2.0020000000000003E-2</c:v>
                </c:pt>
                <c:pt idx="2143">
                  <c:v>0.19656000000000001</c:v>
                </c:pt>
                <c:pt idx="2144">
                  <c:v>5.8240000000000011E-3</c:v>
                </c:pt>
                <c:pt idx="2145">
                  <c:v>0.2366</c:v>
                </c:pt>
                <c:pt idx="2146">
                  <c:v>5.8240000000000011E-3</c:v>
                </c:pt>
                <c:pt idx="2147">
                  <c:v>6.9160000000000124E-2</c:v>
                </c:pt>
                <c:pt idx="2148">
                  <c:v>6.5520000000000009E-2</c:v>
                </c:pt>
                <c:pt idx="2149">
                  <c:v>5.8239999999999986E-2</c:v>
                </c:pt>
                <c:pt idx="2150">
                  <c:v>6.5520000000000009E-2</c:v>
                </c:pt>
                <c:pt idx="2151">
                  <c:v>6.5520000000000009E-2</c:v>
                </c:pt>
                <c:pt idx="2152">
                  <c:v>2.2204000000000012E-2</c:v>
                </c:pt>
                <c:pt idx="2153">
                  <c:v>3.458E-2</c:v>
                </c:pt>
                <c:pt idx="2154">
                  <c:v>5.4600000000000024E-2</c:v>
                </c:pt>
                <c:pt idx="2155">
                  <c:v>3.6400000000000016E-2</c:v>
                </c:pt>
                <c:pt idx="2156">
                  <c:v>4.7320000000000022E-2</c:v>
                </c:pt>
                <c:pt idx="2157">
                  <c:v>4.368000000000001E-2</c:v>
                </c:pt>
                <c:pt idx="2172">
                  <c:v>5.1324000000000002E-2</c:v>
                </c:pt>
                <c:pt idx="2173">
                  <c:v>6.370000000000002E-2</c:v>
                </c:pt>
                <c:pt idx="2174">
                  <c:v>3.0212000000000006E-2</c:v>
                </c:pt>
                <c:pt idx="2175">
                  <c:v>2.5844000000000002E-2</c:v>
                </c:pt>
                <c:pt idx="2176">
                  <c:v>0.26644800000000002</c:v>
                </c:pt>
                <c:pt idx="2177">
                  <c:v>6.4064000000000024E-2</c:v>
                </c:pt>
                <c:pt idx="2178">
                  <c:v>4.2224000000000012E-2</c:v>
                </c:pt>
                <c:pt idx="2179">
                  <c:v>0.24315200000000001</c:v>
                </c:pt>
                <c:pt idx="2180">
                  <c:v>0.2420600000000003</c:v>
                </c:pt>
                <c:pt idx="2181">
                  <c:v>9.1728000000000046E-2</c:v>
                </c:pt>
                <c:pt idx="2182">
                  <c:v>3.9676000000000052E-2</c:v>
                </c:pt>
                <c:pt idx="2183">
                  <c:v>0.14159600000000033</c:v>
                </c:pt>
                <c:pt idx="2184">
                  <c:v>6.5156000000000019E-2</c:v>
                </c:pt>
                <c:pt idx="2185">
                  <c:v>0.29556800000000061</c:v>
                </c:pt>
                <c:pt idx="2186">
                  <c:v>3.0212000000000006E-2</c:v>
                </c:pt>
                <c:pt idx="2187">
                  <c:v>2.8246399999999987</c:v>
                </c:pt>
                <c:pt idx="2188">
                  <c:v>0.1568840000000003</c:v>
                </c:pt>
                <c:pt idx="2189">
                  <c:v>7.7532000000000267E-2</c:v>
                </c:pt>
                <c:pt idx="2190">
                  <c:v>3.3123999999999994E-2</c:v>
                </c:pt>
                <c:pt idx="2191">
                  <c:v>4.5136000000000023E-2</c:v>
                </c:pt>
                <c:pt idx="2192">
                  <c:v>4.5136000000000023E-2</c:v>
                </c:pt>
                <c:pt idx="2193">
                  <c:v>8.8088000000000027E-2</c:v>
                </c:pt>
                <c:pt idx="2194">
                  <c:v>0.12521600000000024</c:v>
                </c:pt>
                <c:pt idx="2195">
                  <c:v>0.12740000000000001</c:v>
                </c:pt>
                <c:pt idx="2196">
                  <c:v>0.14996800000000049</c:v>
                </c:pt>
                <c:pt idx="2197">
                  <c:v>0.17144400000000046</c:v>
                </c:pt>
                <c:pt idx="2198">
                  <c:v>1.8418399999999964</c:v>
                </c:pt>
                <c:pt idx="2199">
                  <c:v>2.1730800000000001</c:v>
                </c:pt>
                <c:pt idx="2200">
                  <c:v>2.22404</c:v>
                </c:pt>
                <c:pt idx="2207">
                  <c:v>0.128856</c:v>
                </c:pt>
                <c:pt idx="2208">
                  <c:v>2.6936000000000012E-2</c:v>
                </c:pt>
                <c:pt idx="2209">
                  <c:v>9.0272000000000033E-2</c:v>
                </c:pt>
                <c:pt idx="2210">
                  <c:v>1.8928000000000021E-2</c:v>
                </c:pt>
                <c:pt idx="2211">
                  <c:v>9.4640000000000227E-3</c:v>
                </c:pt>
                <c:pt idx="2212">
                  <c:v>4.3680000000000012E-3</c:v>
                </c:pt>
                <c:pt idx="2213">
                  <c:v>3.2760000000000011E-3</c:v>
                </c:pt>
                <c:pt idx="2214">
                  <c:v>4.8412000000000115E-2</c:v>
                </c:pt>
                <c:pt idx="2215">
                  <c:v>1.3104000000000024E-2</c:v>
                </c:pt>
                <c:pt idx="2216">
                  <c:v>6.2608000000000011E-2</c:v>
                </c:pt>
                <c:pt idx="2217">
                  <c:v>2.3660000000000004E-2</c:v>
                </c:pt>
                <c:pt idx="2218">
                  <c:v>2.9120000000000005E-3</c:v>
                </c:pt>
                <c:pt idx="2219">
                  <c:v>1.0920000000000031E-3</c:v>
                </c:pt>
                <c:pt idx="2220">
                  <c:v>7.2800000000000234E-3</c:v>
                </c:pt>
                <c:pt idx="2221">
                  <c:v>2.1840000000000054E-3</c:v>
                </c:pt>
                <c:pt idx="2222">
                  <c:v>1.0920000000000031E-3</c:v>
                </c:pt>
                <c:pt idx="2223">
                  <c:v>1.9656000000000003E-2</c:v>
                </c:pt>
                <c:pt idx="2224">
                  <c:v>2.5844000000000002E-2</c:v>
                </c:pt>
                <c:pt idx="2225">
                  <c:v>3.2760000000000004E-2</c:v>
                </c:pt>
                <c:pt idx="2226">
                  <c:v>2.9120000000000004E-2</c:v>
                </c:pt>
                <c:pt idx="2227">
                  <c:v>4.4772000000000228E-2</c:v>
                </c:pt>
                <c:pt idx="2228">
                  <c:v>3.6400000000000016E-2</c:v>
                </c:pt>
                <c:pt idx="2238">
                  <c:v>7.2800000000000295E-4</c:v>
                </c:pt>
                <c:pt idx="2239">
                  <c:v>4.0040000000000023E-3</c:v>
                </c:pt>
                <c:pt idx="2240">
                  <c:v>9.4640000000000227E-3</c:v>
                </c:pt>
                <c:pt idx="2241">
                  <c:v>4.3680000000000012E-3</c:v>
                </c:pt>
                <c:pt idx="2242">
                  <c:v>1.7108000000000005E-2</c:v>
                </c:pt>
                <c:pt idx="2243">
                  <c:v>3.6400000000000087E-3</c:v>
                </c:pt>
                <c:pt idx="2244">
                  <c:v>1.5652000000000003E-2</c:v>
                </c:pt>
                <c:pt idx="2245">
                  <c:v>1.3468000000000001E-2</c:v>
                </c:pt>
                <c:pt idx="2246">
                  <c:v>1.638000000000004E-2</c:v>
                </c:pt>
                <c:pt idx="2247">
                  <c:v>1.0920000000000023E-2</c:v>
                </c:pt>
                <c:pt idx="2248">
                  <c:v>2.0384000000000003E-2</c:v>
                </c:pt>
                <c:pt idx="2249">
                  <c:v>1.5652000000000003E-2</c:v>
                </c:pt>
                <c:pt idx="2250">
                  <c:v>1.8200000000000036E-2</c:v>
                </c:pt>
                <c:pt idx="2251">
                  <c:v>7.6440000000000024E-3</c:v>
                </c:pt>
                <c:pt idx="2252">
                  <c:v>1.6016000000000002E-2</c:v>
                </c:pt>
                <c:pt idx="2253">
                  <c:v>1.8928000000000021E-2</c:v>
                </c:pt>
                <c:pt idx="2254">
                  <c:v>2.6936000000000012E-2</c:v>
                </c:pt>
                <c:pt idx="2255">
                  <c:v>9.4640000000000227E-3</c:v>
                </c:pt>
                <c:pt idx="2256">
                  <c:v>1.0556000000000003E-2</c:v>
                </c:pt>
                <c:pt idx="2257">
                  <c:v>8.3720000000000461E-3</c:v>
                </c:pt>
                <c:pt idx="2258">
                  <c:v>7.2800000000000234E-3</c:v>
                </c:pt>
                <c:pt idx="2259">
                  <c:v>1.8564000000000021E-2</c:v>
                </c:pt>
                <c:pt idx="2260">
                  <c:v>4.7320000000000096E-3</c:v>
                </c:pt>
                <c:pt idx="2261">
                  <c:v>6.1880000000000034E-3</c:v>
                </c:pt>
                <c:pt idx="2262">
                  <c:v>1.9656000000000003E-2</c:v>
                </c:pt>
                <c:pt idx="2263">
                  <c:v>1.8928000000000021E-2</c:v>
                </c:pt>
                <c:pt idx="2264">
                  <c:v>6.5520000000000014E-3</c:v>
                </c:pt>
                <c:pt idx="2265">
                  <c:v>1.0192E-2</c:v>
                </c:pt>
                <c:pt idx="2266">
                  <c:v>3.6400000000000087E-3</c:v>
                </c:pt>
                <c:pt idx="2267">
                  <c:v>4.3680000000000012E-3</c:v>
                </c:pt>
                <c:pt idx="2268">
                  <c:v>2.1840000000000054E-3</c:v>
                </c:pt>
                <c:pt idx="2269">
                  <c:v>6.9160000000000272E-3</c:v>
                </c:pt>
                <c:pt idx="2270">
                  <c:v>2.9120000000000005E-3</c:v>
                </c:pt>
                <c:pt idx="2271">
                  <c:v>3.2760000000000011E-3</c:v>
                </c:pt>
                <c:pt idx="2273">
                  <c:v>5.1324000000000002E-2</c:v>
                </c:pt>
                <c:pt idx="2274">
                  <c:v>7.2800000000000295E-4</c:v>
                </c:pt>
                <c:pt idx="2275">
                  <c:v>1.0920000000000031E-3</c:v>
                </c:pt>
                <c:pt idx="2276">
                  <c:v>3.2760000000000011E-3</c:v>
                </c:pt>
                <c:pt idx="2277">
                  <c:v>1.0556000000000003E-2</c:v>
                </c:pt>
                <c:pt idx="2278">
                  <c:v>4.0040000000000023E-3</c:v>
                </c:pt>
                <c:pt idx="2279">
                  <c:v>7.2800000000000295E-4</c:v>
                </c:pt>
                <c:pt idx="2280">
                  <c:v>6.9160000000000272E-3</c:v>
                </c:pt>
                <c:pt idx="2281">
                  <c:v>3.2760000000000011E-3</c:v>
                </c:pt>
                <c:pt idx="2282">
                  <c:v>3.6400000000000087E-3</c:v>
                </c:pt>
                <c:pt idx="2283">
                  <c:v>3.6400000000000087E-3</c:v>
                </c:pt>
                <c:pt idx="2284">
                  <c:v>2.5480000000000012E-3</c:v>
                </c:pt>
                <c:pt idx="2285">
                  <c:v>6.9160000000000272E-3</c:v>
                </c:pt>
                <c:pt idx="2286">
                  <c:v>1.4560000000000026E-3</c:v>
                </c:pt>
                <c:pt idx="2287">
                  <c:v>2.1840000000000054E-3</c:v>
                </c:pt>
                <c:pt idx="2288">
                  <c:v>1.2740000000000003E-2</c:v>
                </c:pt>
                <c:pt idx="2289">
                  <c:v>1.2376000000000002E-2</c:v>
                </c:pt>
                <c:pt idx="2290">
                  <c:v>3.2760000000000011E-3</c:v>
                </c:pt>
                <c:pt idx="2291">
                  <c:v>1.8200000000000036E-2</c:v>
                </c:pt>
                <c:pt idx="2292">
                  <c:v>4.0040000000000023E-3</c:v>
                </c:pt>
                <c:pt idx="2293">
                  <c:v>4.3680000000000012E-3</c:v>
                </c:pt>
                <c:pt idx="2294">
                  <c:v>5.4600000000000117E-3</c:v>
                </c:pt>
                <c:pt idx="2295">
                  <c:v>9.8280000000000207E-3</c:v>
                </c:pt>
                <c:pt idx="2296">
                  <c:v>3.2760000000000011E-3</c:v>
                </c:pt>
                <c:pt idx="2297">
                  <c:v>6.5520000000000014E-3</c:v>
                </c:pt>
                <c:pt idx="2298">
                  <c:v>8.0080000000000047E-3</c:v>
                </c:pt>
                <c:pt idx="2299">
                  <c:v>6.9160000000000272E-3</c:v>
                </c:pt>
                <c:pt idx="2300">
                  <c:v>1.3104000000000024E-2</c:v>
                </c:pt>
                <c:pt idx="2301">
                  <c:v>2.5480000000000012E-3</c:v>
                </c:pt>
                <c:pt idx="2435">
                  <c:v>3.6400000000000218E-4</c:v>
                </c:pt>
                <c:pt idx="2437">
                  <c:v>1.0920000000000031E-3</c:v>
                </c:pt>
                <c:pt idx="2438">
                  <c:v>1.4560000000000026E-3</c:v>
                </c:pt>
                <c:pt idx="2440">
                  <c:v>1.4560000000000026E-3</c:v>
                </c:pt>
                <c:pt idx="2441">
                  <c:v>7.2800000000000295E-4</c:v>
                </c:pt>
                <c:pt idx="2442">
                  <c:v>1.0920000000000031E-3</c:v>
                </c:pt>
                <c:pt idx="2444">
                  <c:v>7.2800000000000295E-4</c:v>
                </c:pt>
                <c:pt idx="2445">
                  <c:v>1.0920000000000031E-3</c:v>
                </c:pt>
                <c:pt idx="2446">
                  <c:v>7.2800000000000295E-4</c:v>
                </c:pt>
                <c:pt idx="2448">
                  <c:v>5.4600000000000117E-3</c:v>
                </c:pt>
                <c:pt idx="2449">
                  <c:v>2.9848000000000006E-2</c:v>
                </c:pt>
                <c:pt idx="2450">
                  <c:v>4.7320000000000096E-3</c:v>
                </c:pt>
                <c:pt idx="2451">
                  <c:v>5.8240000000000011E-3</c:v>
                </c:pt>
                <c:pt idx="2452">
                  <c:v>4.0040000000000023E-3</c:v>
                </c:pt>
                <c:pt idx="2453">
                  <c:v>3.7492000000000011E-2</c:v>
                </c:pt>
                <c:pt idx="2454">
                  <c:v>9.1000000000000004E-3</c:v>
                </c:pt>
                <c:pt idx="2455">
                  <c:v>1.6744000000000037E-2</c:v>
                </c:pt>
                <c:pt idx="2456">
                  <c:v>3.2760000000000011E-3</c:v>
                </c:pt>
                <c:pt idx="2457">
                  <c:v>7.2800000000000295E-4</c:v>
                </c:pt>
                <c:pt idx="2458">
                  <c:v>1.0920000000000031E-3</c:v>
                </c:pt>
                <c:pt idx="2459">
                  <c:v>7.2800000000000295E-4</c:v>
                </c:pt>
                <c:pt idx="2460">
                  <c:v>3.6400000000000218E-4</c:v>
                </c:pt>
                <c:pt idx="2462">
                  <c:v>7.2800000000000295E-4</c:v>
                </c:pt>
                <c:pt idx="2463">
                  <c:v>2.1840000000000054E-3</c:v>
                </c:pt>
                <c:pt idx="2464">
                  <c:v>3.9312000000000014E-2</c:v>
                </c:pt>
                <c:pt idx="2465">
                  <c:v>7.2800000000000295E-4</c:v>
                </c:pt>
                <c:pt idx="2466">
                  <c:v>1.6452800000000021E-2</c:v>
                </c:pt>
                <c:pt idx="2467">
                  <c:v>7.2800000000000295E-4</c:v>
                </c:pt>
                <c:pt idx="2468">
                  <c:v>3.55264E-2</c:v>
                </c:pt>
                <c:pt idx="2469">
                  <c:v>1.7472000000000005E-2</c:v>
                </c:pt>
                <c:pt idx="2470">
                  <c:v>1.372280000000004E-2</c:v>
                </c:pt>
                <c:pt idx="2471">
                  <c:v>1.4560000000000026E-3</c:v>
                </c:pt>
                <c:pt idx="2473">
                  <c:v>1.6016000000000002E-2</c:v>
                </c:pt>
                <c:pt idx="2475">
                  <c:v>1.2376000000000002E-2</c:v>
                </c:pt>
                <c:pt idx="2477">
                  <c:v>9.3184000000000322E-3</c:v>
                </c:pt>
                <c:pt idx="2478">
                  <c:v>9.8280000000000207E-3</c:v>
                </c:pt>
                <c:pt idx="2481">
                  <c:v>1.8928000000000021E-2</c:v>
                </c:pt>
                <c:pt idx="2483">
                  <c:v>5.0960000000000024E-3</c:v>
                </c:pt>
                <c:pt idx="2484">
                  <c:v>7.2800000000000295E-4</c:v>
                </c:pt>
                <c:pt idx="2485">
                  <c:v>8.3720000000000461E-3</c:v>
                </c:pt>
                <c:pt idx="2487">
                  <c:v>8.3720000000000461E-3</c:v>
                </c:pt>
                <c:pt idx="2488">
                  <c:v>1.8928000000000021E-2</c:v>
                </c:pt>
                <c:pt idx="2489">
                  <c:v>8.1536000000000247E-3</c:v>
                </c:pt>
                <c:pt idx="2490">
                  <c:v>1.4560000000000003E-2</c:v>
                </c:pt>
                <c:pt idx="2491">
                  <c:v>5.0960000000000024E-3</c:v>
                </c:pt>
                <c:pt idx="2492">
                  <c:v>5.0960000000000024E-3</c:v>
                </c:pt>
                <c:pt idx="2493">
                  <c:v>3.4725600000000002E-2</c:v>
                </c:pt>
                <c:pt idx="2494">
                  <c:v>1.5652000000000003E-2</c:v>
                </c:pt>
                <c:pt idx="2495">
                  <c:v>3.7128000000000008E-2</c:v>
                </c:pt>
                <c:pt idx="2496">
                  <c:v>1.4924000000000003E-2</c:v>
                </c:pt>
                <c:pt idx="2497">
                  <c:v>5.0232000000000124E-3</c:v>
                </c:pt>
                <c:pt idx="2498">
                  <c:v>2.0020000000000003E-2</c:v>
                </c:pt>
                <c:pt idx="2499">
                  <c:v>8.3720000000000461E-3</c:v>
                </c:pt>
                <c:pt idx="2500">
                  <c:v>3.2760000000000011E-3</c:v>
                </c:pt>
                <c:pt idx="2501">
                  <c:v>1.2740000000000003E-2</c:v>
                </c:pt>
                <c:pt idx="2502">
                  <c:v>1.6744000000000037E-2</c:v>
                </c:pt>
                <c:pt idx="2503">
                  <c:v>6.5520000000000014E-3</c:v>
                </c:pt>
                <c:pt idx="2504">
                  <c:v>6.1880000000000034E-3</c:v>
                </c:pt>
                <c:pt idx="2505">
                  <c:v>1.5506400000000028E-2</c:v>
                </c:pt>
                <c:pt idx="2506">
                  <c:v>5.4600000000000117E-3</c:v>
                </c:pt>
                <c:pt idx="2508">
                  <c:v>7.0616000000000123E-2</c:v>
                </c:pt>
                <c:pt idx="2509">
                  <c:v>7.2800000000000234E-3</c:v>
                </c:pt>
                <c:pt idx="2510">
                  <c:v>2.8756000000000004E-2</c:v>
                </c:pt>
                <c:pt idx="2511">
                  <c:v>1.3832000000000007E-2</c:v>
                </c:pt>
                <c:pt idx="2512">
                  <c:v>6.5520000000000014E-3</c:v>
                </c:pt>
                <c:pt idx="2513">
                  <c:v>1.3468000000000001E-2</c:v>
                </c:pt>
                <c:pt idx="2514">
                  <c:v>1.2012000000000002E-2</c:v>
                </c:pt>
                <c:pt idx="2515">
                  <c:v>7.6440000000000024E-3</c:v>
                </c:pt>
                <c:pt idx="2516">
                  <c:v>0.124488</c:v>
                </c:pt>
                <c:pt idx="2517">
                  <c:v>2.5516399999999998E-2</c:v>
                </c:pt>
                <c:pt idx="2518">
                  <c:v>8.7360000000000042E-3</c:v>
                </c:pt>
                <c:pt idx="2519">
                  <c:v>6.0424000000000033E-3</c:v>
                </c:pt>
                <c:pt idx="2520">
                  <c:v>2.6972400000000011E-2</c:v>
                </c:pt>
                <c:pt idx="2521">
                  <c:v>1.29584E-2</c:v>
                </c:pt>
                <c:pt idx="2524">
                  <c:v>1.6780400000000046E-2</c:v>
                </c:pt>
                <c:pt idx="2525">
                  <c:v>2.0456800000000011E-2</c:v>
                </c:pt>
                <c:pt idx="2526">
                  <c:v>7.7896000000000326E-2</c:v>
                </c:pt>
                <c:pt idx="2527">
                  <c:v>0.12740000000000001</c:v>
                </c:pt>
                <c:pt idx="2528">
                  <c:v>2.5480000000000012E-3</c:v>
                </c:pt>
                <c:pt idx="2529">
                  <c:v>9.1728000000000046E-2</c:v>
                </c:pt>
                <c:pt idx="2530">
                  <c:v>8.5540000000000047E-2</c:v>
                </c:pt>
                <c:pt idx="2531">
                  <c:v>3.6400000000000087E-3</c:v>
                </c:pt>
                <c:pt idx="2532">
                  <c:v>3.7128000000000008E-2</c:v>
                </c:pt>
                <c:pt idx="2533">
                  <c:v>2.5552800000000004E-2</c:v>
                </c:pt>
                <c:pt idx="2534">
                  <c:v>4.2224000000000012E-2</c:v>
                </c:pt>
                <c:pt idx="2535">
                  <c:v>0.10738</c:v>
                </c:pt>
                <c:pt idx="2536">
                  <c:v>2.9120000000000005E-3</c:v>
                </c:pt>
                <c:pt idx="2537">
                  <c:v>2.1111999999999999E-2</c:v>
                </c:pt>
                <c:pt idx="2538">
                  <c:v>3.1012800000000045E-2</c:v>
                </c:pt>
                <c:pt idx="2539">
                  <c:v>5.8240000000000011E-3</c:v>
                </c:pt>
                <c:pt idx="2540">
                  <c:v>1.6307200000000004E-2</c:v>
                </c:pt>
                <c:pt idx="2541">
                  <c:v>1.6744000000000037E-2</c:v>
                </c:pt>
                <c:pt idx="2542">
                  <c:v>5.8240000000000011E-3</c:v>
                </c:pt>
                <c:pt idx="2543">
                  <c:v>3.185000000000001E-2</c:v>
                </c:pt>
                <c:pt idx="2544">
                  <c:v>2.5480000000000006E-2</c:v>
                </c:pt>
                <c:pt idx="2545">
                  <c:v>1.0810800000000021E-2</c:v>
                </c:pt>
                <c:pt idx="2547">
                  <c:v>2.6572000000000012E-2</c:v>
                </c:pt>
                <c:pt idx="2548">
                  <c:v>3.1631600000000086E-2</c:v>
                </c:pt>
                <c:pt idx="2549">
                  <c:v>1.8200000000000046E-3</c:v>
                </c:pt>
                <c:pt idx="2550">
                  <c:v>2.9120000000000005E-3</c:v>
                </c:pt>
                <c:pt idx="2551">
                  <c:v>7.2800000000000031E-2</c:v>
                </c:pt>
                <c:pt idx="2552">
                  <c:v>1.6016000000000002E-2</c:v>
                </c:pt>
                <c:pt idx="2553">
                  <c:v>2.1840000000000054E-3</c:v>
                </c:pt>
                <c:pt idx="2554">
                  <c:v>8.3720000000000461E-3</c:v>
                </c:pt>
                <c:pt idx="2555">
                  <c:v>3.5308000000000006E-2</c:v>
                </c:pt>
                <c:pt idx="2556">
                  <c:v>1.9656000000000003E-2</c:v>
                </c:pt>
                <c:pt idx="2557">
                  <c:v>2.3296000000000002E-3</c:v>
                </c:pt>
                <c:pt idx="2558">
                  <c:v>1.0920000000000031E-3</c:v>
                </c:pt>
                <c:pt idx="2559">
                  <c:v>7.2800000000000295E-4</c:v>
                </c:pt>
                <c:pt idx="2560">
                  <c:v>4.0040000000000023E-3</c:v>
                </c:pt>
                <c:pt idx="2561">
                  <c:v>4.1860000000000022E-2</c:v>
                </c:pt>
                <c:pt idx="2563">
                  <c:v>2.9120000000000005E-3</c:v>
                </c:pt>
                <c:pt idx="2564">
                  <c:v>7.2800000000000295E-4</c:v>
                </c:pt>
                <c:pt idx="2566">
                  <c:v>2.5480000000000012E-3</c:v>
                </c:pt>
                <c:pt idx="2567">
                  <c:v>1.8200000000000046E-3</c:v>
                </c:pt>
                <c:pt idx="2568">
                  <c:v>2.9120000000000005E-3</c:v>
                </c:pt>
                <c:pt idx="2569">
                  <c:v>1.4560000000000026E-3</c:v>
                </c:pt>
                <c:pt idx="2570">
                  <c:v>1.7472000000000005E-2</c:v>
                </c:pt>
                <c:pt idx="2571">
                  <c:v>2.6208000000000016E-2</c:v>
                </c:pt>
                <c:pt idx="2572">
                  <c:v>1.5652000000000003E-2</c:v>
                </c:pt>
                <c:pt idx="2573">
                  <c:v>4.3680000000000012E-3</c:v>
                </c:pt>
                <c:pt idx="2574">
                  <c:v>1.4196000000000002E-2</c:v>
                </c:pt>
                <c:pt idx="2575">
                  <c:v>5.8240000000000011E-3</c:v>
                </c:pt>
                <c:pt idx="2576">
                  <c:v>5.4600000000000117E-3</c:v>
                </c:pt>
                <c:pt idx="2577">
                  <c:v>9.8280000000000207E-3</c:v>
                </c:pt>
                <c:pt idx="2578">
                  <c:v>7.6440000000000024E-3</c:v>
                </c:pt>
                <c:pt idx="2579">
                  <c:v>5.4600000000000117E-3</c:v>
                </c:pt>
                <c:pt idx="2580">
                  <c:v>6.1880000000000034E-3</c:v>
                </c:pt>
                <c:pt idx="2581">
                  <c:v>5.0960000000000024E-3</c:v>
                </c:pt>
                <c:pt idx="2582">
                  <c:v>6.5520000000000014E-3</c:v>
                </c:pt>
                <c:pt idx="2583">
                  <c:v>5.4600000000000117E-3</c:v>
                </c:pt>
                <c:pt idx="2584">
                  <c:v>1.7472000000000005E-2</c:v>
                </c:pt>
                <c:pt idx="2585">
                  <c:v>5.0960000000000024E-3</c:v>
                </c:pt>
                <c:pt idx="2586">
                  <c:v>9.4640000000000227E-3</c:v>
                </c:pt>
                <c:pt idx="2587">
                  <c:v>4.0040000000000023E-3</c:v>
                </c:pt>
                <c:pt idx="2588">
                  <c:v>2.9120000000000005E-3</c:v>
                </c:pt>
                <c:pt idx="2589">
                  <c:v>2.5480000000000012E-3</c:v>
                </c:pt>
                <c:pt idx="2590">
                  <c:v>3.6400000000000087E-3</c:v>
                </c:pt>
                <c:pt idx="2591">
                  <c:v>2.9120000000000005E-3</c:v>
                </c:pt>
                <c:pt idx="2592">
                  <c:v>8.3720000000000461E-3</c:v>
                </c:pt>
                <c:pt idx="2593">
                  <c:v>2.5480000000000012E-3</c:v>
                </c:pt>
                <c:pt idx="2594">
                  <c:v>3.6400000000000087E-3</c:v>
                </c:pt>
                <c:pt idx="2595">
                  <c:v>3.2760000000000011E-3</c:v>
                </c:pt>
                <c:pt idx="2596">
                  <c:v>3.6400000000000087E-3</c:v>
                </c:pt>
                <c:pt idx="2597">
                  <c:v>4.3680000000000012E-3</c:v>
                </c:pt>
                <c:pt idx="2598">
                  <c:v>2.5480000000000012E-3</c:v>
                </c:pt>
                <c:pt idx="2599">
                  <c:v>2.5116000000000003E-2</c:v>
                </c:pt>
                <c:pt idx="2600">
                  <c:v>3.7856000000000042E-2</c:v>
                </c:pt>
                <c:pt idx="2601">
                  <c:v>2.9120000000000005E-3</c:v>
                </c:pt>
                <c:pt idx="2602">
                  <c:v>1.4196000000000002E-2</c:v>
                </c:pt>
                <c:pt idx="2603">
                  <c:v>2.9120000000000004E-2</c:v>
                </c:pt>
                <c:pt idx="2604">
                  <c:v>2.1840000000000054E-3</c:v>
                </c:pt>
                <c:pt idx="2605">
                  <c:v>1.4560000000000003E-2</c:v>
                </c:pt>
                <c:pt idx="2606">
                  <c:v>3.6400000000000218E-4</c:v>
                </c:pt>
                <c:pt idx="2607">
                  <c:v>7.2800000000000295E-4</c:v>
                </c:pt>
                <c:pt idx="2608">
                  <c:v>1.638000000000004E-2</c:v>
                </c:pt>
                <c:pt idx="2609">
                  <c:v>1.8200000000000046E-3</c:v>
                </c:pt>
                <c:pt idx="2610">
                  <c:v>7.2800000000000295E-4</c:v>
                </c:pt>
                <c:pt idx="2611">
                  <c:v>1.8564000000000021E-2</c:v>
                </c:pt>
                <c:pt idx="2612">
                  <c:v>2.1840000000000054E-3</c:v>
                </c:pt>
                <c:pt idx="2613">
                  <c:v>2.1840000000000054E-3</c:v>
                </c:pt>
                <c:pt idx="2614">
                  <c:v>2.5480000000000012E-3</c:v>
                </c:pt>
                <c:pt idx="2615">
                  <c:v>1.4560000000000026E-3</c:v>
                </c:pt>
                <c:pt idx="2616">
                  <c:v>2.5480000000000012E-3</c:v>
                </c:pt>
                <c:pt idx="2617">
                  <c:v>0.20857200000000001</c:v>
                </c:pt>
                <c:pt idx="2618">
                  <c:v>5.8240000000000011E-3</c:v>
                </c:pt>
                <c:pt idx="2619">
                  <c:v>1.4924000000000003E-2</c:v>
                </c:pt>
                <c:pt idx="2620">
                  <c:v>1.0920000000000023E-2</c:v>
                </c:pt>
                <c:pt idx="2621">
                  <c:v>8.0080000000000047E-3</c:v>
                </c:pt>
                <c:pt idx="2622">
                  <c:v>2.5480000000000012E-3</c:v>
                </c:pt>
                <c:pt idx="2623">
                  <c:v>1.4560000000000026E-3</c:v>
                </c:pt>
                <c:pt idx="2624">
                  <c:v>0.35526400000000002</c:v>
                </c:pt>
                <c:pt idx="2625">
                  <c:v>2.1840000000000054E-3</c:v>
                </c:pt>
                <c:pt idx="2626">
                  <c:v>1.8200000000000046E-3</c:v>
                </c:pt>
                <c:pt idx="2627">
                  <c:v>1.2012000000000002E-2</c:v>
                </c:pt>
                <c:pt idx="2628">
                  <c:v>2.9120000000000005E-3</c:v>
                </c:pt>
                <c:pt idx="2629">
                  <c:v>2.1840000000000054E-3</c:v>
                </c:pt>
                <c:pt idx="2630">
                  <c:v>1.4560000000000026E-3</c:v>
                </c:pt>
                <c:pt idx="2631">
                  <c:v>4.0040000000000023E-3</c:v>
                </c:pt>
                <c:pt idx="2632">
                  <c:v>2.5480000000000012E-3</c:v>
                </c:pt>
                <c:pt idx="2633">
                  <c:v>1.8200000000000046E-3</c:v>
                </c:pt>
                <c:pt idx="2634">
                  <c:v>3.6400000000000218E-4</c:v>
                </c:pt>
                <c:pt idx="2635">
                  <c:v>2.1840000000000054E-3</c:v>
                </c:pt>
                <c:pt idx="2636">
                  <c:v>1.8200000000000046E-3</c:v>
                </c:pt>
                <c:pt idx="2637">
                  <c:v>1.8200000000000046E-3</c:v>
                </c:pt>
                <c:pt idx="2638">
                  <c:v>6.1880000000000034E-3</c:v>
                </c:pt>
                <c:pt idx="2639">
                  <c:v>2.9120000000000005E-3</c:v>
                </c:pt>
                <c:pt idx="2640">
                  <c:v>1.8200000000000046E-3</c:v>
                </c:pt>
                <c:pt idx="2641">
                  <c:v>1.1830000000000005E-2</c:v>
                </c:pt>
                <c:pt idx="2642">
                  <c:v>3.7856000000000042E-2</c:v>
                </c:pt>
                <c:pt idx="2692">
                  <c:v>1.8564000000000021E-2</c:v>
                </c:pt>
                <c:pt idx="2693">
                  <c:v>3.6400000000000218E-4</c:v>
                </c:pt>
                <c:pt idx="2694">
                  <c:v>7.2800000000000295E-4</c:v>
                </c:pt>
                <c:pt idx="2695">
                  <c:v>3.6400000000000218E-4</c:v>
                </c:pt>
                <c:pt idx="2696">
                  <c:v>3.6400000000000218E-4</c:v>
                </c:pt>
                <c:pt idx="2697">
                  <c:v>1.0920000000000031E-3</c:v>
                </c:pt>
                <c:pt idx="2699">
                  <c:v>3.6400000000000218E-4</c:v>
                </c:pt>
                <c:pt idx="2700">
                  <c:v>0.18673200000000037</c:v>
                </c:pt>
                <c:pt idx="2701">
                  <c:v>9.4640000000000227E-3</c:v>
                </c:pt>
                <c:pt idx="2702">
                  <c:v>2.5844000000000002E-2</c:v>
                </c:pt>
                <c:pt idx="2703">
                  <c:v>3.6400000000000087E-3</c:v>
                </c:pt>
                <c:pt idx="2704">
                  <c:v>8.0080000000000047E-3</c:v>
                </c:pt>
                <c:pt idx="2705">
                  <c:v>7.2800000000000234E-3</c:v>
                </c:pt>
                <c:pt idx="2706">
                  <c:v>5.2052000000000133E-2</c:v>
                </c:pt>
                <c:pt idx="2707">
                  <c:v>7.2800000000000295E-4</c:v>
                </c:pt>
                <c:pt idx="2708">
                  <c:v>5.0960000000000024E-3</c:v>
                </c:pt>
                <c:pt idx="2709">
                  <c:v>1.0920000000000031E-3</c:v>
                </c:pt>
                <c:pt idx="2710">
                  <c:v>5.3508000000000007E-2</c:v>
                </c:pt>
                <c:pt idx="2711">
                  <c:v>2.1840000000000054E-3</c:v>
                </c:pt>
                <c:pt idx="2712">
                  <c:v>2.9120000000000009E-4</c:v>
                </c:pt>
                <c:pt idx="2713">
                  <c:v>3.6400000000000218E-4</c:v>
                </c:pt>
                <c:pt idx="2714">
                  <c:v>6.9160000000000272E-3</c:v>
                </c:pt>
                <c:pt idx="2715">
                  <c:v>3.6400000000000087E-3</c:v>
                </c:pt>
                <c:pt idx="2716">
                  <c:v>3.6400000000000218E-4</c:v>
                </c:pt>
                <c:pt idx="2717">
                  <c:v>3.6400000000000218E-4</c:v>
                </c:pt>
                <c:pt idx="2718">
                  <c:v>7.2800000000000295E-4</c:v>
                </c:pt>
                <c:pt idx="2720">
                  <c:v>3.6400000000000087E-3</c:v>
                </c:pt>
                <c:pt idx="2721">
                  <c:v>3.2760000000000011E-3</c:v>
                </c:pt>
                <c:pt idx="2722">
                  <c:v>7.2800000000000234E-3</c:v>
                </c:pt>
                <c:pt idx="2723">
                  <c:v>7.2800000000000234E-3</c:v>
                </c:pt>
                <c:pt idx="2724">
                  <c:v>5.0960000000000024E-3</c:v>
                </c:pt>
                <c:pt idx="2725">
                  <c:v>7.2800000000000295E-4</c:v>
                </c:pt>
                <c:pt idx="2726">
                  <c:v>1.4560000000000026E-3</c:v>
                </c:pt>
                <c:pt idx="2727">
                  <c:v>1.4560000000000026E-3</c:v>
                </c:pt>
                <c:pt idx="2728">
                  <c:v>1.4560000000000026E-3</c:v>
                </c:pt>
                <c:pt idx="2729">
                  <c:v>1.8200000000000046E-3</c:v>
                </c:pt>
                <c:pt idx="2730">
                  <c:v>1.8200000000000046E-3</c:v>
                </c:pt>
                <c:pt idx="2788">
                  <c:v>3.6400000000000218E-4</c:v>
                </c:pt>
                <c:pt idx="2789">
                  <c:v>1.0556000000000001E-3</c:v>
                </c:pt>
                <c:pt idx="2790">
                  <c:v>3.6400000000000218E-4</c:v>
                </c:pt>
                <c:pt idx="2791">
                  <c:v>2.7664000000000052E-4</c:v>
                </c:pt>
                <c:pt idx="2792">
                  <c:v>1.7472000000000005E-2</c:v>
                </c:pt>
                <c:pt idx="2793">
                  <c:v>9.828000000000002E-2</c:v>
                </c:pt>
                <c:pt idx="2794">
                  <c:v>4.0040000000000006E-2</c:v>
                </c:pt>
                <c:pt idx="2795">
                  <c:v>4.0040000000000006E-2</c:v>
                </c:pt>
                <c:pt idx="2796">
                  <c:v>9.8280000000000025E-4</c:v>
                </c:pt>
                <c:pt idx="2797">
                  <c:v>1.1648000000000021E-2</c:v>
                </c:pt>
                <c:pt idx="2798">
                  <c:v>5.8240000000000011E-3</c:v>
                </c:pt>
                <c:pt idx="2799">
                  <c:v>2.0748000000000006E-2</c:v>
                </c:pt>
                <c:pt idx="2800">
                  <c:v>2.7664000000000048E-3</c:v>
                </c:pt>
                <c:pt idx="2801">
                  <c:v>6.9160000000000272E-3</c:v>
                </c:pt>
                <c:pt idx="2802">
                  <c:v>6.5520000000000014E-3</c:v>
                </c:pt>
                <c:pt idx="2803">
                  <c:v>6.9160000000000272E-3</c:v>
                </c:pt>
                <c:pt idx="2804">
                  <c:v>1.638000000000004E-2</c:v>
                </c:pt>
                <c:pt idx="2805">
                  <c:v>5.7512000000000243E-2</c:v>
                </c:pt>
                <c:pt idx="2806">
                  <c:v>0.17108000000000001</c:v>
                </c:pt>
                <c:pt idx="2807">
                  <c:v>4.368000000000001E-2</c:v>
                </c:pt>
                <c:pt idx="2814">
                  <c:v>2.8756000000000004E-2</c:v>
                </c:pt>
                <c:pt idx="2815">
                  <c:v>1.6016000000000002E-2</c:v>
                </c:pt>
                <c:pt idx="2816">
                  <c:v>2.5116000000000003E-2</c:v>
                </c:pt>
                <c:pt idx="2817">
                  <c:v>3.2032000000000012E-2</c:v>
                </c:pt>
                <c:pt idx="2818">
                  <c:v>5.3143999999999997E-2</c:v>
                </c:pt>
                <c:pt idx="2819">
                  <c:v>3.3488000000000004E-2</c:v>
                </c:pt>
                <c:pt idx="2820">
                  <c:v>4.7320000000000022E-2</c:v>
                </c:pt>
                <c:pt idx="2821">
                  <c:v>5.0960000000000024E-3</c:v>
                </c:pt>
                <c:pt idx="2822">
                  <c:v>7.7896000000000326E-2</c:v>
                </c:pt>
                <c:pt idx="2823">
                  <c:v>4.6956000000000012E-2</c:v>
                </c:pt>
                <c:pt idx="2824">
                  <c:v>1.6016000000000002E-2</c:v>
                </c:pt>
                <c:pt idx="2825">
                  <c:v>4.5136000000000023E-2</c:v>
                </c:pt>
                <c:pt idx="2826">
                  <c:v>9.1000000000000004E-3</c:v>
                </c:pt>
                <c:pt idx="2827">
                  <c:v>1.7108000000000005E-2</c:v>
                </c:pt>
                <c:pt idx="2828">
                  <c:v>1.0920000000000031E-3</c:v>
                </c:pt>
                <c:pt idx="2829">
                  <c:v>4.914000000000001E-2</c:v>
                </c:pt>
                <c:pt idx="2830">
                  <c:v>6.1880000000000004E-2</c:v>
                </c:pt>
                <c:pt idx="2831">
                  <c:v>4.8412000000000115E-2</c:v>
                </c:pt>
                <c:pt idx="2832">
                  <c:v>3.3123999999999994E-2</c:v>
                </c:pt>
                <c:pt idx="2833">
                  <c:v>5.3872000000000024E-2</c:v>
                </c:pt>
                <c:pt idx="2834">
                  <c:v>4.368000000000001E-2</c:v>
                </c:pt>
                <c:pt idx="2835">
                  <c:v>2.8028000000000007E-3</c:v>
                </c:pt>
                <c:pt idx="2836">
                  <c:v>1.1648000000000021E-2</c:v>
                </c:pt>
                <c:pt idx="2837">
                  <c:v>6.6247999999999987E-2</c:v>
                </c:pt>
                <c:pt idx="2838">
                  <c:v>3.2396000000000001E-2</c:v>
                </c:pt>
                <c:pt idx="2839">
                  <c:v>0.14378000000000021</c:v>
                </c:pt>
                <c:pt idx="2840">
                  <c:v>3.7492000000000011E-2</c:v>
                </c:pt>
                <c:pt idx="2841">
                  <c:v>1.4560000000000003E-2</c:v>
                </c:pt>
                <c:pt idx="2842">
                  <c:v>3.5672000000000016E-2</c:v>
                </c:pt>
                <c:pt idx="2844">
                  <c:v>8.0080000000000047E-3</c:v>
                </c:pt>
                <c:pt idx="2846">
                  <c:v>4.5136000000000023E-2</c:v>
                </c:pt>
                <c:pt idx="2847">
                  <c:v>3.2032000000000012E-2</c:v>
                </c:pt>
                <c:pt idx="2848">
                  <c:v>0.11029200000000015</c:v>
                </c:pt>
                <c:pt idx="2849">
                  <c:v>0.11029200000000015</c:v>
                </c:pt>
                <c:pt idx="2850">
                  <c:v>7.7896000000000326E-2</c:v>
                </c:pt>
                <c:pt idx="2851">
                  <c:v>8.6268000000000025E-2</c:v>
                </c:pt>
                <c:pt idx="2912">
                  <c:v>1.3832000000000024E-3</c:v>
                </c:pt>
                <c:pt idx="2913">
                  <c:v>2.6936000000000052E-3</c:v>
                </c:pt>
                <c:pt idx="2914">
                  <c:v>1.5652000000000003E-2</c:v>
                </c:pt>
                <c:pt idx="2915">
                  <c:v>1.9656000000000003E-2</c:v>
                </c:pt>
                <c:pt idx="2916">
                  <c:v>1.1284000000000021E-2</c:v>
                </c:pt>
                <c:pt idx="2917">
                  <c:v>2.4752000000000003E-2</c:v>
                </c:pt>
                <c:pt idx="2918">
                  <c:v>1.7836000000000001E-2</c:v>
                </c:pt>
                <c:pt idx="2919">
                  <c:v>1.6744000000000037E-2</c:v>
                </c:pt>
                <c:pt idx="2920">
                  <c:v>2.1840000000000012E-2</c:v>
                </c:pt>
                <c:pt idx="2921">
                  <c:v>9.4640000000000227E-3</c:v>
                </c:pt>
                <c:pt idx="2922">
                  <c:v>3.3451600000000005E-2</c:v>
                </c:pt>
                <c:pt idx="2923">
                  <c:v>2.2932000000000011E-2</c:v>
                </c:pt>
                <c:pt idx="2924">
                  <c:v>1.2740000000000003E-2</c:v>
                </c:pt>
                <c:pt idx="2925">
                  <c:v>1.3613600000000003E-2</c:v>
                </c:pt>
                <c:pt idx="2926">
                  <c:v>8.9180000000000006E-3</c:v>
                </c:pt>
                <c:pt idx="2927">
                  <c:v>1.3322400000000028E-2</c:v>
                </c:pt>
                <c:pt idx="2928">
                  <c:v>1.6744000000000037E-2</c:v>
                </c:pt>
                <c:pt idx="2929">
                  <c:v>5.8239999999999986E-2</c:v>
                </c:pt>
                <c:pt idx="2930">
                  <c:v>4.7320000000000022E-2</c:v>
                </c:pt>
                <c:pt idx="2931">
                  <c:v>0.13467999999999997</c:v>
                </c:pt>
                <c:pt idx="2932">
                  <c:v>0.15652000000000021</c:v>
                </c:pt>
                <c:pt idx="2933">
                  <c:v>0.13467999999999997</c:v>
                </c:pt>
                <c:pt idx="2934">
                  <c:v>5.4600000000000024E-2</c:v>
                </c:pt>
                <c:pt idx="2935">
                  <c:v>8.9908000000000043E-2</c:v>
                </c:pt>
                <c:pt idx="2936">
                  <c:v>0.14560000000000001</c:v>
                </c:pt>
                <c:pt idx="2937">
                  <c:v>0.13104000000000021</c:v>
                </c:pt>
                <c:pt idx="2938">
                  <c:v>0.14560000000000001</c:v>
                </c:pt>
                <c:pt idx="2939">
                  <c:v>5.0596000000000106E-2</c:v>
                </c:pt>
                <c:pt idx="2940">
                  <c:v>0.17472000000000001</c:v>
                </c:pt>
                <c:pt idx="2941">
                  <c:v>5.8239999999999986E-2</c:v>
                </c:pt>
                <c:pt idx="2942">
                  <c:v>3.6763999999999998E-2</c:v>
                </c:pt>
                <c:pt idx="2943">
                  <c:v>4.368000000000001E-2</c:v>
                </c:pt>
                <c:pt idx="2944">
                  <c:v>5.8239999999999986E-2</c:v>
                </c:pt>
                <c:pt idx="2945">
                  <c:v>4.7320000000000022E-2</c:v>
                </c:pt>
                <c:pt idx="2946">
                  <c:v>0.24024000000000037</c:v>
                </c:pt>
                <c:pt idx="2947">
                  <c:v>5.1324000000000002E-2</c:v>
                </c:pt>
                <c:pt idx="2948">
                  <c:v>3.6400000000000087E-3</c:v>
                </c:pt>
                <c:pt idx="2949">
                  <c:v>5.0960000000000024E-3</c:v>
                </c:pt>
                <c:pt idx="2950">
                  <c:v>3.8220000000000004E-2</c:v>
                </c:pt>
                <c:pt idx="2951">
                  <c:v>5.4964000000000034E-2</c:v>
                </c:pt>
                <c:pt idx="2952">
                  <c:v>9.8280000000000207E-3</c:v>
                </c:pt>
                <c:pt idx="2953">
                  <c:v>4.7684000000000004E-2</c:v>
                </c:pt>
                <c:pt idx="2954">
                  <c:v>0.129584</c:v>
                </c:pt>
                <c:pt idx="2955">
                  <c:v>5.0959999999999998E-2</c:v>
                </c:pt>
                <c:pt idx="2956">
                  <c:v>1.3468000000000001E-2</c:v>
                </c:pt>
                <c:pt idx="2957">
                  <c:v>3.9676000000000052E-2</c:v>
                </c:pt>
                <c:pt idx="2958">
                  <c:v>2.7736800000000016E-2</c:v>
                </c:pt>
                <c:pt idx="2959">
                  <c:v>6.9888000000000033E-2</c:v>
                </c:pt>
                <c:pt idx="2960">
                  <c:v>4.5136000000000023E-2</c:v>
                </c:pt>
                <c:pt idx="2961">
                  <c:v>7.0616000000000123E-2</c:v>
                </c:pt>
                <c:pt idx="2962">
                  <c:v>1.9874400000000042E-2</c:v>
                </c:pt>
                <c:pt idx="2963">
                  <c:v>7.2072000000000094E-2</c:v>
                </c:pt>
                <c:pt idx="2964">
                  <c:v>4.6228000000000005E-2</c:v>
                </c:pt>
                <c:pt idx="2965">
                  <c:v>6.2608000000000011E-2</c:v>
                </c:pt>
                <c:pt idx="2966">
                  <c:v>0.17472000000000001</c:v>
                </c:pt>
                <c:pt idx="2967">
                  <c:v>4.1132000000000023E-2</c:v>
                </c:pt>
                <c:pt idx="2968">
                  <c:v>3.6036000000000063E-3</c:v>
                </c:pt>
                <c:pt idx="2969">
                  <c:v>7.6440000000000024E-3</c:v>
                </c:pt>
                <c:pt idx="2970">
                  <c:v>0.15652000000000021</c:v>
                </c:pt>
                <c:pt idx="2971">
                  <c:v>5.9332000000000294E-2</c:v>
                </c:pt>
                <c:pt idx="2972">
                  <c:v>4.5864000000000023E-2</c:v>
                </c:pt>
                <c:pt idx="2973">
                  <c:v>1.2012000000000002E-2</c:v>
                </c:pt>
                <c:pt idx="2974">
                  <c:v>3.6400000000000016E-2</c:v>
                </c:pt>
                <c:pt idx="2975">
                  <c:v>2.0020000000000003E-2</c:v>
                </c:pt>
                <c:pt idx="2976">
                  <c:v>3.7856000000000042E-2</c:v>
                </c:pt>
                <c:pt idx="2977">
                  <c:v>2.5480000000000012E-3</c:v>
                </c:pt>
                <c:pt idx="2978">
                  <c:v>3.9312000000000014E-2</c:v>
                </c:pt>
                <c:pt idx="2979">
                  <c:v>7.6440000000000008E-2</c:v>
                </c:pt>
                <c:pt idx="2980">
                  <c:v>0.12012000000000017</c:v>
                </c:pt>
                <c:pt idx="2981">
                  <c:v>7.2800000000000031E-2</c:v>
                </c:pt>
                <c:pt idx="2982">
                  <c:v>3.6400000000000016E-2</c:v>
                </c:pt>
                <c:pt idx="2983">
                  <c:v>0.14560000000000001</c:v>
                </c:pt>
                <c:pt idx="2984">
                  <c:v>0.10920000000000017</c:v>
                </c:pt>
                <c:pt idx="2985">
                  <c:v>6.9160000000000124E-2</c:v>
                </c:pt>
                <c:pt idx="2986">
                  <c:v>6.9160000000000124E-2</c:v>
                </c:pt>
                <c:pt idx="2987">
                  <c:v>0.18090800000000046</c:v>
                </c:pt>
                <c:pt idx="2988">
                  <c:v>2.3660000000000004E-2</c:v>
                </c:pt>
                <c:pt idx="2989">
                  <c:v>9.828000000000002E-2</c:v>
                </c:pt>
                <c:pt idx="2990">
                  <c:v>2.7300000000000012E-2</c:v>
                </c:pt>
                <c:pt idx="2991">
                  <c:v>2.6936000000000012E-2</c:v>
                </c:pt>
                <c:pt idx="2992">
                  <c:v>2.0020000000000003E-2</c:v>
                </c:pt>
                <c:pt idx="2993">
                  <c:v>2.0748000000000006E-2</c:v>
                </c:pt>
                <c:pt idx="2994">
                  <c:v>5.0959999999999998E-2</c:v>
                </c:pt>
                <c:pt idx="2995">
                  <c:v>2.1840000000000012E-2</c:v>
                </c:pt>
                <c:pt idx="2996">
                  <c:v>3.4944000000000012E-3</c:v>
                </c:pt>
                <c:pt idx="2997">
                  <c:v>1.9656000000000003E-2</c:v>
                </c:pt>
                <c:pt idx="2998">
                  <c:v>4.0040000000000006E-2</c:v>
                </c:pt>
                <c:pt idx="2999">
                  <c:v>2.9484000000000012E-3</c:v>
                </c:pt>
                <c:pt idx="3000">
                  <c:v>2.5480000000000006E-2</c:v>
                </c:pt>
                <c:pt idx="3001">
                  <c:v>2.9120000000000004E-2</c:v>
                </c:pt>
                <c:pt idx="3002">
                  <c:v>1.8200000000000036E-2</c:v>
                </c:pt>
                <c:pt idx="3003">
                  <c:v>0.43680000000000085</c:v>
                </c:pt>
                <c:pt idx="3017">
                  <c:v>4.7320000000000096E-3</c:v>
                </c:pt>
                <c:pt idx="3018">
                  <c:v>9.4640000000000227E-3</c:v>
                </c:pt>
                <c:pt idx="3019">
                  <c:v>9.1000000000000004E-3</c:v>
                </c:pt>
                <c:pt idx="3020">
                  <c:v>3.0212000000000012E-3</c:v>
                </c:pt>
                <c:pt idx="3021">
                  <c:v>2.3296000000000002E-3</c:v>
                </c:pt>
                <c:pt idx="3022">
                  <c:v>5.0960000000000024E-3</c:v>
                </c:pt>
                <c:pt idx="3023">
                  <c:v>3.2760000000000011E-3</c:v>
                </c:pt>
                <c:pt idx="3024">
                  <c:v>1.1284000000000031E-3</c:v>
                </c:pt>
                <c:pt idx="3025">
                  <c:v>8.3720000000000461E-3</c:v>
                </c:pt>
                <c:pt idx="3026">
                  <c:v>5.4600000000000117E-3</c:v>
                </c:pt>
                <c:pt idx="3027">
                  <c:v>4.3680000000000012E-3</c:v>
                </c:pt>
                <c:pt idx="3028">
                  <c:v>4.7320000000000096E-3</c:v>
                </c:pt>
                <c:pt idx="3029">
                  <c:v>8.7360000000000042E-3</c:v>
                </c:pt>
                <c:pt idx="3030">
                  <c:v>1.9656000000000003E-2</c:v>
                </c:pt>
                <c:pt idx="3031">
                  <c:v>1.6744000000000037E-2</c:v>
                </c:pt>
                <c:pt idx="3032">
                  <c:v>1.7108000000000005E-2</c:v>
                </c:pt>
                <c:pt idx="3033">
                  <c:v>5.0959999999999998E-2</c:v>
                </c:pt>
                <c:pt idx="3034">
                  <c:v>4.0040000000000006E-2</c:v>
                </c:pt>
                <c:pt idx="3035">
                  <c:v>1.7108000000000005E-2</c:v>
                </c:pt>
                <c:pt idx="3036">
                  <c:v>1.7836000000000001E-2</c:v>
                </c:pt>
                <c:pt idx="3037">
                  <c:v>1.2376000000000002E-2</c:v>
                </c:pt>
                <c:pt idx="3038">
                  <c:v>1.4924000000000003E-2</c:v>
                </c:pt>
                <c:pt idx="3039">
                  <c:v>1.0556000000000003E-2</c:v>
                </c:pt>
                <c:pt idx="3040">
                  <c:v>4.7320000000000022E-2</c:v>
                </c:pt>
                <c:pt idx="3041">
                  <c:v>4.7320000000000022E-2</c:v>
                </c:pt>
                <c:pt idx="3042">
                  <c:v>8.372000000000055E-4</c:v>
                </c:pt>
                <c:pt idx="3043">
                  <c:v>1.6744000000000037E-2</c:v>
                </c:pt>
                <c:pt idx="3044">
                  <c:v>3.3852000000000007E-2</c:v>
                </c:pt>
                <c:pt idx="3045">
                  <c:v>3.4216000000000003E-2</c:v>
                </c:pt>
                <c:pt idx="3046">
                  <c:v>5.8240000000000017E-4</c:v>
                </c:pt>
                <c:pt idx="3047">
                  <c:v>3.5672000000000086E-3</c:v>
                </c:pt>
                <c:pt idx="3048">
                  <c:v>2.6936000000000012E-2</c:v>
                </c:pt>
                <c:pt idx="3049">
                  <c:v>1.0556000000000003E-2</c:v>
                </c:pt>
                <c:pt idx="3050">
                  <c:v>2.1112000000000006E-3</c:v>
                </c:pt>
                <c:pt idx="3051">
                  <c:v>3.4216000000000003E-2</c:v>
                </c:pt>
                <c:pt idx="3052">
                  <c:v>3.3124000000000001E-3</c:v>
                </c:pt>
                <c:pt idx="3053">
                  <c:v>1.5652000000000001E-3</c:v>
                </c:pt>
                <c:pt idx="3054">
                  <c:v>2.6936000000000052E-3</c:v>
                </c:pt>
                <c:pt idx="3055">
                  <c:v>8.7360000000000042E-4</c:v>
                </c:pt>
                <c:pt idx="3056">
                  <c:v>2.3296000000000001E-2</c:v>
                </c:pt>
                <c:pt idx="3057">
                  <c:v>1.2012000000000002E-2</c:v>
                </c:pt>
                <c:pt idx="3058">
                  <c:v>1.2740000000000003E-2</c:v>
                </c:pt>
                <c:pt idx="3059">
                  <c:v>4.0404000000000002E-2</c:v>
                </c:pt>
                <c:pt idx="3060">
                  <c:v>8.0080000000000047E-3</c:v>
                </c:pt>
                <c:pt idx="3061">
                  <c:v>4.0040000000000006E-2</c:v>
                </c:pt>
                <c:pt idx="3062">
                  <c:v>2.6936000000000012E-2</c:v>
                </c:pt>
                <c:pt idx="3063">
                  <c:v>5.4600000000000117E-3</c:v>
                </c:pt>
                <c:pt idx="3064">
                  <c:v>3.5308000000000006E-2</c:v>
                </c:pt>
                <c:pt idx="3065">
                  <c:v>2.3660000000000004E-2</c:v>
                </c:pt>
                <c:pt idx="3066">
                  <c:v>1.7836000000000001E-2</c:v>
                </c:pt>
                <c:pt idx="3067">
                  <c:v>2.4752000000000003E-2</c:v>
                </c:pt>
                <c:pt idx="3068">
                  <c:v>2.9120000000000004E-2</c:v>
                </c:pt>
                <c:pt idx="3069">
                  <c:v>2.4388000000000009E-3</c:v>
                </c:pt>
                <c:pt idx="3070">
                  <c:v>6.1880000000000034E-3</c:v>
                </c:pt>
                <c:pt idx="3071">
                  <c:v>1.0556000000000003E-2</c:v>
                </c:pt>
                <c:pt idx="3072">
                  <c:v>2.8028000000000007E-3</c:v>
                </c:pt>
                <c:pt idx="3073">
                  <c:v>3.2396000000000048E-3</c:v>
                </c:pt>
                <c:pt idx="3074">
                  <c:v>4.9504000000000013E-2</c:v>
                </c:pt>
                <c:pt idx="3075">
                  <c:v>9.828000000000002E-2</c:v>
                </c:pt>
                <c:pt idx="3076">
                  <c:v>1.0920000000000023E-2</c:v>
                </c:pt>
                <c:pt idx="3077">
                  <c:v>2.5480000000000012E-3</c:v>
                </c:pt>
                <c:pt idx="3078">
                  <c:v>2.6208000000000052E-3</c:v>
                </c:pt>
                <c:pt idx="3079">
                  <c:v>7.2800000000000234E-3</c:v>
                </c:pt>
                <c:pt idx="3080">
                  <c:v>4.7320000000000022E-2</c:v>
                </c:pt>
                <c:pt idx="3081">
                  <c:v>1.1648000000000021E-2</c:v>
                </c:pt>
                <c:pt idx="3082">
                  <c:v>1.6016000000000002E-2</c:v>
                </c:pt>
                <c:pt idx="3083">
                  <c:v>2.6208000000000016E-2</c:v>
                </c:pt>
                <c:pt idx="3084">
                  <c:v>1.2376000000000002E-2</c:v>
                </c:pt>
                <c:pt idx="3085">
                  <c:v>3.4943999999999996E-2</c:v>
                </c:pt>
                <c:pt idx="3086">
                  <c:v>8.7360000000000021E-2</c:v>
                </c:pt>
                <c:pt idx="3087">
                  <c:v>5.0959999999999998E-2</c:v>
                </c:pt>
                <c:pt idx="3088">
                  <c:v>3.3488000000000004E-2</c:v>
                </c:pt>
                <c:pt idx="3089">
                  <c:v>2.1476000000000012E-2</c:v>
                </c:pt>
                <c:pt idx="3090">
                  <c:v>0.12376000000000023</c:v>
                </c:pt>
                <c:pt idx="3091">
                  <c:v>0.14560000000000001</c:v>
                </c:pt>
                <c:pt idx="3092">
                  <c:v>2.0384000000000003E-2</c:v>
                </c:pt>
                <c:pt idx="3093">
                  <c:v>0.18200000000000024</c:v>
                </c:pt>
                <c:pt idx="3094">
                  <c:v>5.4600000000000024E-2</c:v>
                </c:pt>
                <c:pt idx="3095">
                  <c:v>6.1880000000000004E-2</c:v>
                </c:pt>
                <c:pt idx="3096">
                  <c:v>4.7320000000000022E-2</c:v>
                </c:pt>
                <c:pt idx="3097">
                  <c:v>4.5136000000000023E-2</c:v>
                </c:pt>
                <c:pt idx="3098">
                  <c:v>8.3720000000000461E-3</c:v>
                </c:pt>
                <c:pt idx="3099">
                  <c:v>8.0080000000000047E-3</c:v>
                </c:pt>
                <c:pt idx="3100">
                  <c:v>8.3720000000000461E-3</c:v>
                </c:pt>
                <c:pt idx="3101">
                  <c:v>6.9160000000000124E-2</c:v>
                </c:pt>
                <c:pt idx="3102">
                  <c:v>6.5520000000000009E-2</c:v>
                </c:pt>
                <c:pt idx="3103">
                  <c:v>0.170352</c:v>
                </c:pt>
                <c:pt idx="3104">
                  <c:v>9.1000000000000004E-3</c:v>
                </c:pt>
                <c:pt idx="3105">
                  <c:v>9.4640000000000044E-2</c:v>
                </c:pt>
                <c:pt idx="3106">
                  <c:v>1.2740000000000003E-2</c:v>
                </c:pt>
                <c:pt idx="3107">
                  <c:v>5.8239999999999986E-2</c:v>
                </c:pt>
                <c:pt idx="3108">
                  <c:v>7.7896000000000326E-2</c:v>
                </c:pt>
                <c:pt idx="3109">
                  <c:v>1.4560000000000003E-2</c:v>
                </c:pt>
                <c:pt idx="3110">
                  <c:v>3.458000000000001E-3</c:v>
                </c:pt>
                <c:pt idx="3111">
                  <c:v>5.9332000000000294E-2</c:v>
                </c:pt>
                <c:pt idx="3112">
                  <c:v>4.3680000000000012E-3</c:v>
                </c:pt>
                <c:pt idx="3113">
                  <c:v>1.0556000000000003E-2</c:v>
                </c:pt>
                <c:pt idx="3114">
                  <c:v>2.4752000000000003E-2</c:v>
                </c:pt>
                <c:pt idx="3115">
                  <c:v>0.25989600000000002</c:v>
                </c:pt>
                <c:pt idx="3116">
                  <c:v>3.6036000000000012E-2</c:v>
                </c:pt>
                <c:pt idx="3117">
                  <c:v>2.5480000000000012E-3</c:v>
                </c:pt>
                <c:pt idx="3118">
                  <c:v>0.11284</c:v>
                </c:pt>
                <c:pt idx="3119">
                  <c:v>3.0212000000000006E-2</c:v>
                </c:pt>
                <c:pt idx="3120">
                  <c:v>2.948400000000001E-2</c:v>
                </c:pt>
                <c:pt idx="3121">
                  <c:v>3.7492000000000011E-2</c:v>
                </c:pt>
                <c:pt idx="3122">
                  <c:v>0.43680000000000085</c:v>
                </c:pt>
                <c:pt idx="3123">
                  <c:v>0.14196000000000034</c:v>
                </c:pt>
                <c:pt idx="3124">
                  <c:v>0.18090800000000046</c:v>
                </c:pt>
                <c:pt idx="3125">
                  <c:v>0.18200000000000024</c:v>
                </c:pt>
                <c:pt idx="3126">
                  <c:v>0.33852000000000204</c:v>
                </c:pt>
                <c:pt idx="3127">
                  <c:v>0.48048000000000085</c:v>
                </c:pt>
                <c:pt idx="3128">
                  <c:v>1.7107999999999957</c:v>
                </c:pt>
                <c:pt idx="3163">
                  <c:v>7.6440000000000024E-3</c:v>
                </c:pt>
                <c:pt idx="3164">
                  <c:v>5.4600000000000117E-3</c:v>
                </c:pt>
                <c:pt idx="3165">
                  <c:v>4.0040000000000023E-3</c:v>
                </c:pt>
                <c:pt idx="3166">
                  <c:v>4.3680000000000012E-3</c:v>
                </c:pt>
                <c:pt idx="3167">
                  <c:v>4.0040000000000023E-3</c:v>
                </c:pt>
                <c:pt idx="3168">
                  <c:v>1.5288000000000003E-2</c:v>
                </c:pt>
                <c:pt idx="3169">
                  <c:v>6.5520000000000014E-3</c:v>
                </c:pt>
                <c:pt idx="3170">
                  <c:v>4.0040000000000023E-3</c:v>
                </c:pt>
                <c:pt idx="3171">
                  <c:v>1.4560000000000003E-2</c:v>
                </c:pt>
                <c:pt idx="3172">
                  <c:v>1.3832000000000007E-2</c:v>
                </c:pt>
                <c:pt idx="3173">
                  <c:v>6.5520000000000014E-3</c:v>
                </c:pt>
                <c:pt idx="3174">
                  <c:v>2.3660000000000004E-2</c:v>
                </c:pt>
                <c:pt idx="3175">
                  <c:v>6.5520000000000014E-3</c:v>
                </c:pt>
                <c:pt idx="3176">
                  <c:v>6.9160000000000272E-3</c:v>
                </c:pt>
                <c:pt idx="3177">
                  <c:v>4.3680000000000012E-3</c:v>
                </c:pt>
                <c:pt idx="3178">
                  <c:v>5.8240000000000011E-3</c:v>
                </c:pt>
                <c:pt idx="3179">
                  <c:v>5.4600000000000117E-3</c:v>
                </c:pt>
                <c:pt idx="3180">
                  <c:v>7.2800000000000234E-3</c:v>
                </c:pt>
                <c:pt idx="3181">
                  <c:v>5.4600000000000117E-3</c:v>
                </c:pt>
                <c:pt idx="3182">
                  <c:v>1.7472000000000005E-2</c:v>
                </c:pt>
                <c:pt idx="3191">
                  <c:v>5.1324000000000002E-2</c:v>
                </c:pt>
                <c:pt idx="3192">
                  <c:v>0.42224</c:v>
                </c:pt>
                <c:pt idx="3193">
                  <c:v>4.0768000000000033E-2</c:v>
                </c:pt>
                <c:pt idx="3194">
                  <c:v>0.10592400000000017</c:v>
                </c:pt>
                <c:pt idx="3195">
                  <c:v>9.0272000000000033E-2</c:v>
                </c:pt>
                <c:pt idx="3196">
                  <c:v>3.5672000000000016E-2</c:v>
                </c:pt>
                <c:pt idx="3197">
                  <c:v>4.7684000000000004E-2</c:v>
                </c:pt>
                <c:pt idx="3198">
                  <c:v>3.7492000000000011E-2</c:v>
                </c:pt>
                <c:pt idx="3199">
                  <c:v>4.1132000000000023E-2</c:v>
                </c:pt>
                <c:pt idx="3200">
                  <c:v>6.9160000000000124E-2</c:v>
                </c:pt>
                <c:pt idx="3201">
                  <c:v>5.0959999999999998E-2</c:v>
                </c:pt>
                <c:pt idx="3202">
                  <c:v>4.9868000000000107E-2</c:v>
                </c:pt>
                <c:pt idx="3203">
                  <c:v>1.3759200000000004E-2</c:v>
                </c:pt>
                <c:pt idx="3204">
                  <c:v>4.0040000000000006E-2</c:v>
                </c:pt>
                <c:pt idx="3205">
                  <c:v>5.5328000000000002E-2</c:v>
                </c:pt>
                <c:pt idx="3206">
                  <c:v>0.13322400000000001</c:v>
                </c:pt>
                <c:pt idx="3207">
                  <c:v>4.1496000000000033E-2</c:v>
                </c:pt>
                <c:pt idx="3208">
                  <c:v>2.2932000000000011E-2</c:v>
                </c:pt>
                <c:pt idx="3209">
                  <c:v>2.2932000000000011E-2</c:v>
                </c:pt>
                <c:pt idx="3210">
                  <c:v>1.7108000000000005E-2</c:v>
                </c:pt>
                <c:pt idx="3211">
                  <c:v>6.5520000000000014E-3</c:v>
                </c:pt>
                <c:pt idx="3212">
                  <c:v>2.1476000000000012E-2</c:v>
                </c:pt>
                <c:pt idx="3213">
                  <c:v>1.2740000000000003E-2</c:v>
                </c:pt>
                <c:pt idx="3214">
                  <c:v>1.1866400000000029E-2</c:v>
                </c:pt>
                <c:pt idx="3225">
                  <c:v>2.9120000000000005E-3</c:v>
                </c:pt>
                <c:pt idx="3226">
                  <c:v>2.1840000000000065E-4</c:v>
                </c:pt>
                <c:pt idx="3227">
                  <c:v>1.8200000000000046E-3</c:v>
                </c:pt>
                <c:pt idx="3228">
                  <c:v>2.5480000000000012E-3</c:v>
                </c:pt>
                <c:pt idx="3229">
                  <c:v>2.1840000000000054E-3</c:v>
                </c:pt>
                <c:pt idx="3230">
                  <c:v>2.9120000000000005E-3</c:v>
                </c:pt>
                <c:pt idx="3231">
                  <c:v>2.1840000000000054E-3</c:v>
                </c:pt>
                <c:pt idx="3232">
                  <c:v>1.2740000000000003E-2</c:v>
                </c:pt>
                <c:pt idx="3233">
                  <c:v>5.0960000000000024E-3</c:v>
                </c:pt>
                <c:pt idx="3234">
                  <c:v>8.0080000000000047E-3</c:v>
                </c:pt>
                <c:pt idx="3235">
                  <c:v>3.1668000000000002E-2</c:v>
                </c:pt>
                <c:pt idx="3236">
                  <c:v>1.1575199999999999</c:v>
                </c:pt>
                <c:pt idx="3237">
                  <c:v>0.51324000000000003</c:v>
                </c:pt>
                <c:pt idx="3246">
                  <c:v>3.6400000000000218E-4</c:v>
                </c:pt>
                <c:pt idx="3247">
                  <c:v>3.6400000000000218E-4</c:v>
                </c:pt>
                <c:pt idx="3248">
                  <c:v>7.2800000000000295E-4</c:v>
                </c:pt>
                <c:pt idx="3249">
                  <c:v>7.6440000000000024E-3</c:v>
                </c:pt>
                <c:pt idx="3250">
                  <c:v>6.5520000000000014E-3</c:v>
                </c:pt>
                <c:pt idx="3251">
                  <c:v>3.276000000000007E-4</c:v>
                </c:pt>
                <c:pt idx="3252">
                  <c:v>7.2800000000000295E-4</c:v>
                </c:pt>
                <c:pt idx="3253">
                  <c:v>3.276000000000007E-4</c:v>
                </c:pt>
                <c:pt idx="3254">
                  <c:v>1.2740000000000003E-2</c:v>
                </c:pt>
                <c:pt idx="3255">
                  <c:v>7.2800000000000295E-4</c:v>
                </c:pt>
                <c:pt idx="3256">
                  <c:v>9.8280000000000207E-3</c:v>
                </c:pt>
                <c:pt idx="3257">
                  <c:v>1.1648000000000021E-2</c:v>
                </c:pt>
                <c:pt idx="3258">
                  <c:v>6.5520000000000014E-3</c:v>
                </c:pt>
                <c:pt idx="3259">
                  <c:v>8.7360000000000042E-3</c:v>
                </c:pt>
                <c:pt idx="3260">
                  <c:v>1.0920000000000031E-3</c:v>
                </c:pt>
                <c:pt idx="3261">
                  <c:v>7.6440000000000024E-3</c:v>
                </c:pt>
                <c:pt idx="3262">
                  <c:v>1.8200000000000055E-4</c:v>
                </c:pt>
                <c:pt idx="3263">
                  <c:v>6.5520000000000014E-3</c:v>
                </c:pt>
                <c:pt idx="3264">
                  <c:v>2.1840000000000054E-3</c:v>
                </c:pt>
                <c:pt idx="3265">
                  <c:v>4.0040000000000023E-3</c:v>
                </c:pt>
                <c:pt idx="3271">
                  <c:v>4.1132000000000023E-2</c:v>
                </c:pt>
                <c:pt idx="3272">
                  <c:v>4.2224000000000012E-2</c:v>
                </c:pt>
                <c:pt idx="3273">
                  <c:v>2.0384000000000003E-2</c:v>
                </c:pt>
                <c:pt idx="3274">
                  <c:v>5.6056000000000022E-2</c:v>
                </c:pt>
                <c:pt idx="3275">
                  <c:v>1.9292000000000021E-2</c:v>
                </c:pt>
                <c:pt idx="3276">
                  <c:v>1.0192E-2</c:v>
                </c:pt>
                <c:pt idx="3277">
                  <c:v>1.7108000000000005E-2</c:v>
                </c:pt>
                <c:pt idx="3278">
                  <c:v>3.9312000000000014E-2</c:v>
                </c:pt>
                <c:pt idx="3279">
                  <c:v>9.3184000000000045E-2</c:v>
                </c:pt>
                <c:pt idx="3280">
                  <c:v>8.3720000000000502E-2</c:v>
                </c:pt>
                <c:pt idx="3281">
                  <c:v>7.0980000000000001E-2</c:v>
                </c:pt>
                <c:pt idx="3282">
                  <c:v>3.8584E-2</c:v>
                </c:pt>
              </c:numCache>
            </c:numRef>
          </c:yVal>
        </c:ser>
        <c:axId val="65471232"/>
        <c:axId val="65473152"/>
      </c:scatterChart>
      <c:valAx>
        <c:axId val="65471232"/>
        <c:scaling>
          <c:orientation val="minMax"/>
        </c:scaling>
        <c:axPos val="b"/>
        <c:title>
          <c:tx>
            <c:rich>
              <a:bodyPr/>
              <a:lstStyle/>
              <a:p>
                <a:pPr>
                  <a:defRPr sz="1200"/>
                </a:pPr>
                <a:r>
                  <a:rPr lang="en-US" sz="1200"/>
                  <a:t>Chloride (mEq/L)</a:t>
                </a:r>
              </a:p>
            </c:rich>
          </c:tx>
          <c:layout/>
        </c:title>
        <c:numFmt formatCode="General" sourceLinked="1"/>
        <c:majorTickMark val="none"/>
        <c:tickLblPos val="nextTo"/>
        <c:txPr>
          <a:bodyPr/>
          <a:lstStyle/>
          <a:p>
            <a:pPr>
              <a:defRPr sz="1200"/>
            </a:pPr>
            <a:endParaRPr lang="en-US"/>
          </a:p>
        </c:txPr>
        <c:crossAx val="65473152"/>
        <c:crossesAt val="1.0000000000000005E-2"/>
        <c:crossBetween val="midCat"/>
      </c:valAx>
      <c:valAx>
        <c:axId val="65473152"/>
        <c:scaling>
          <c:orientation val="minMax"/>
          <c:max val="3"/>
        </c:scaling>
        <c:axPos val="l"/>
        <c:majorGridlines/>
        <c:title>
          <c:tx>
            <c:rich>
              <a:bodyPr/>
              <a:lstStyle/>
              <a:p>
                <a:pPr>
                  <a:defRPr sz="1200"/>
                </a:pPr>
                <a:r>
                  <a:rPr lang="en-US" sz="1200" dirty="0"/>
                  <a:t>Total </a:t>
                </a:r>
                <a:r>
                  <a:rPr lang="en-US" sz="1200" dirty="0" smtClean="0"/>
                  <a:t>Manganese </a:t>
                </a:r>
                <a:r>
                  <a:rPr lang="en-US" sz="1200" dirty="0"/>
                  <a:t>(</a:t>
                </a:r>
                <a:r>
                  <a:rPr lang="en-US" sz="1200" dirty="0" err="1"/>
                  <a:t>mEq</a:t>
                </a:r>
                <a:r>
                  <a:rPr lang="en-US" sz="1200" dirty="0"/>
                  <a:t>/L)</a:t>
                </a:r>
              </a:p>
            </c:rich>
          </c:tx>
          <c:layout/>
        </c:title>
        <c:numFmt formatCode="General" sourceLinked="1"/>
        <c:majorTickMark val="none"/>
        <c:tickLblPos val="nextTo"/>
        <c:txPr>
          <a:bodyPr/>
          <a:lstStyle/>
          <a:p>
            <a:pPr>
              <a:defRPr sz="1200"/>
            </a:pPr>
            <a:endParaRPr lang="en-US"/>
          </a:p>
        </c:txPr>
        <c:crossAx val="65471232"/>
        <c:crossesAt val="1.0000000000000005E-2"/>
        <c:crossBetween val="midCat"/>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lineMarker"/>
        <c:ser>
          <c:idx val="0"/>
          <c:order val="0"/>
          <c:tx>
            <c:v>uncontaminated</c:v>
          </c:tx>
          <c:spPr>
            <a:ln w="28575">
              <a:noFill/>
            </a:ln>
          </c:spPr>
          <c:marker>
            <c:symbol val="diamond"/>
            <c:size val="2"/>
          </c:marker>
          <c:xVal>
            <c:numRef>
              <c:f>'uncontaminated sites'!$AM$2:$AM$2926</c:f>
              <c:numCache>
                <c:formatCode>General</c:formatCode>
                <c:ptCount val="2925"/>
                <c:pt idx="0">
                  <c:v>13.902600000000024</c:v>
                </c:pt>
                <c:pt idx="1">
                  <c:v>14.5512</c:v>
                </c:pt>
                <c:pt idx="2">
                  <c:v>14.6922</c:v>
                </c:pt>
                <c:pt idx="3">
                  <c:v>23.518799999999924</c:v>
                </c:pt>
                <c:pt idx="4">
                  <c:v>29.327999999999999</c:v>
                </c:pt>
                <c:pt idx="5">
                  <c:v>6.5423999999999998</c:v>
                </c:pt>
                <c:pt idx="6">
                  <c:v>4.7939999999999996</c:v>
                </c:pt>
                <c:pt idx="7">
                  <c:v>27.917999999999999</c:v>
                </c:pt>
                <c:pt idx="8">
                  <c:v>26.705399999999909</c:v>
                </c:pt>
                <c:pt idx="9">
                  <c:v>28.481999999999982</c:v>
                </c:pt>
                <c:pt idx="10">
                  <c:v>14.382000000000026</c:v>
                </c:pt>
                <c:pt idx="11">
                  <c:v>31.02</c:v>
                </c:pt>
                <c:pt idx="12">
                  <c:v>3.7223999999999999</c:v>
                </c:pt>
                <c:pt idx="13">
                  <c:v>107.16</c:v>
                </c:pt>
                <c:pt idx="14">
                  <c:v>115.61999999999999</c:v>
                </c:pt>
                <c:pt idx="15">
                  <c:v>33.839999999999996</c:v>
                </c:pt>
                <c:pt idx="16">
                  <c:v>4.2018000000000004</c:v>
                </c:pt>
                <c:pt idx="17">
                  <c:v>98.982000000000014</c:v>
                </c:pt>
                <c:pt idx="18">
                  <c:v>5.64</c:v>
                </c:pt>
                <c:pt idx="19">
                  <c:v>100.67399999999998</c:v>
                </c:pt>
                <c:pt idx="20">
                  <c:v>3.8351999999999977</c:v>
                </c:pt>
                <c:pt idx="21">
                  <c:v>104.34</c:v>
                </c:pt>
                <c:pt idx="22">
                  <c:v>3.7787999999999999</c:v>
                </c:pt>
                <c:pt idx="23">
                  <c:v>5.9219999999999997</c:v>
                </c:pt>
                <c:pt idx="24">
                  <c:v>103.776</c:v>
                </c:pt>
                <c:pt idx="25">
                  <c:v>2.6789999999999998</c:v>
                </c:pt>
                <c:pt idx="26">
                  <c:v>1.41</c:v>
                </c:pt>
                <c:pt idx="27">
                  <c:v>6.4860000000000024</c:v>
                </c:pt>
                <c:pt idx="28">
                  <c:v>4.2582000000000004</c:v>
                </c:pt>
                <c:pt idx="29">
                  <c:v>5.7245999999999855</c:v>
                </c:pt>
                <c:pt idx="30">
                  <c:v>3.3275999999999999</c:v>
                </c:pt>
                <c:pt idx="31">
                  <c:v>10.687800000000001</c:v>
                </c:pt>
                <c:pt idx="32">
                  <c:v>3.948</c:v>
                </c:pt>
                <c:pt idx="33">
                  <c:v>5.6681999999999855</c:v>
                </c:pt>
                <c:pt idx="34">
                  <c:v>7.0782000000000034</c:v>
                </c:pt>
                <c:pt idx="35">
                  <c:v>3.3557999999999977</c:v>
                </c:pt>
                <c:pt idx="36">
                  <c:v>6.2039999999999997</c:v>
                </c:pt>
                <c:pt idx="37">
                  <c:v>14.1846</c:v>
                </c:pt>
                <c:pt idx="38">
                  <c:v>5.8937999999999997</c:v>
                </c:pt>
                <c:pt idx="39">
                  <c:v>3.1865999999999999</c:v>
                </c:pt>
                <c:pt idx="40">
                  <c:v>3.1019999999999999</c:v>
                </c:pt>
                <c:pt idx="41">
                  <c:v>2.5097999999999998</c:v>
                </c:pt>
                <c:pt idx="42">
                  <c:v>4.2300000000000004</c:v>
                </c:pt>
                <c:pt idx="43">
                  <c:v>6.2039999999999997</c:v>
                </c:pt>
                <c:pt idx="44">
                  <c:v>5.8092000000000024</c:v>
                </c:pt>
                <c:pt idx="45">
                  <c:v>2.82</c:v>
                </c:pt>
                <c:pt idx="46">
                  <c:v>15.989400000000026</c:v>
                </c:pt>
                <c:pt idx="47">
                  <c:v>16.63800000000003</c:v>
                </c:pt>
                <c:pt idx="48">
                  <c:v>17.483999999999956</c:v>
                </c:pt>
                <c:pt idx="49">
                  <c:v>20.388599999999908</c:v>
                </c:pt>
                <c:pt idx="50">
                  <c:v>2.5943999999999998</c:v>
                </c:pt>
                <c:pt idx="51">
                  <c:v>17.201999999999988</c:v>
                </c:pt>
                <c:pt idx="52">
                  <c:v>2.5943999999999998</c:v>
                </c:pt>
                <c:pt idx="53">
                  <c:v>16.976399999999956</c:v>
                </c:pt>
                <c:pt idx="54">
                  <c:v>21.150000000000031</c:v>
                </c:pt>
                <c:pt idx="55">
                  <c:v>5.9219999999999997</c:v>
                </c:pt>
                <c:pt idx="56">
                  <c:v>19.739999999999988</c:v>
                </c:pt>
                <c:pt idx="57">
                  <c:v>16.891800000000035</c:v>
                </c:pt>
                <c:pt idx="58">
                  <c:v>2.2842000000000002</c:v>
                </c:pt>
                <c:pt idx="59">
                  <c:v>21.431999999999999</c:v>
                </c:pt>
                <c:pt idx="60">
                  <c:v>21.150000000000031</c:v>
                </c:pt>
                <c:pt idx="61">
                  <c:v>3.0173999999999999</c:v>
                </c:pt>
                <c:pt idx="62">
                  <c:v>2.6789999999999998</c:v>
                </c:pt>
                <c:pt idx="63">
                  <c:v>2.82</c:v>
                </c:pt>
                <c:pt idx="64">
                  <c:v>20.783399999999908</c:v>
                </c:pt>
                <c:pt idx="65">
                  <c:v>2.2278000000000002</c:v>
                </c:pt>
                <c:pt idx="66">
                  <c:v>21.150000000000031</c:v>
                </c:pt>
                <c:pt idx="67">
                  <c:v>32.994</c:v>
                </c:pt>
                <c:pt idx="68">
                  <c:v>2.7072000000000012</c:v>
                </c:pt>
                <c:pt idx="69">
                  <c:v>20.021999999999988</c:v>
                </c:pt>
                <c:pt idx="70">
                  <c:v>3.6659999999999999</c:v>
                </c:pt>
                <c:pt idx="71">
                  <c:v>17.173800000000035</c:v>
                </c:pt>
                <c:pt idx="72">
                  <c:v>2.5379999999999998</c:v>
                </c:pt>
                <c:pt idx="73">
                  <c:v>2.6507999999999998</c:v>
                </c:pt>
                <c:pt idx="74">
                  <c:v>32.712000000000003</c:v>
                </c:pt>
                <c:pt idx="75">
                  <c:v>8.7420000000000009</c:v>
                </c:pt>
                <c:pt idx="76">
                  <c:v>32.43</c:v>
                </c:pt>
                <c:pt idx="77">
                  <c:v>3.3839999999999999</c:v>
                </c:pt>
                <c:pt idx="78">
                  <c:v>34.403999999999996</c:v>
                </c:pt>
                <c:pt idx="79">
                  <c:v>3.3839999999999999</c:v>
                </c:pt>
                <c:pt idx="80">
                  <c:v>3.1019999999999999</c:v>
                </c:pt>
                <c:pt idx="81">
                  <c:v>3.6659999999999999</c:v>
                </c:pt>
                <c:pt idx="82">
                  <c:v>2.2842000000000002</c:v>
                </c:pt>
                <c:pt idx="83">
                  <c:v>3.2993999999999999</c:v>
                </c:pt>
                <c:pt idx="84">
                  <c:v>2.3969999999999967</c:v>
                </c:pt>
                <c:pt idx="85">
                  <c:v>3.6659999999999999</c:v>
                </c:pt>
                <c:pt idx="86">
                  <c:v>2.82</c:v>
                </c:pt>
                <c:pt idx="87">
                  <c:v>2.5661999999999998</c:v>
                </c:pt>
                <c:pt idx="88">
                  <c:v>10.152000000000022</c:v>
                </c:pt>
                <c:pt idx="89">
                  <c:v>3.4967999999999977</c:v>
                </c:pt>
                <c:pt idx="90">
                  <c:v>3.7223999999999999</c:v>
                </c:pt>
                <c:pt idx="95">
                  <c:v>34.686</c:v>
                </c:pt>
                <c:pt idx="96">
                  <c:v>11.167200000000001</c:v>
                </c:pt>
                <c:pt idx="97">
                  <c:v>42.864000000000004</c:v>
                </c:pt>
                <c:pt idx="99">
                  <c:v>21.431999999999999</c:v>
                </c:pt>
                <c:pt idx="100">
                  <c:v>44.556000000000004</c:v>
                </c:pt>
                <c:pt idx="101">
                  <c:v>36.660000000000011</c:v>
                </c:pt>
                <c:pt idx="103">
                  <c:v>40.608000000000011</c:v>
                </c:pt>
                <c:pt idx="104">
                  <c:v>24.844200000000001</c:v>
                </c:pt>
                <c:pt idx="105">
                  <c:v>29.045999999999982</c:v>
                </c:pt>
                <c:pt idx="106">
                  <c:v>26.423399999999909</c:v>
                </c:pt>
                <c:pt idx="108">
                  <c:v>29.327999999999999</c:v>
                </c:pt>
                <c:pt idx="109">
                  <c:v>39.198000000000121</c:v>
                </c:pt>
                <c:pt idx="110">
                  <c:v>19.542599999999904</c:v>
                </c:pt>
                <c:pt idx="111">
                  <c:v>13.902600000000024</c:v>
                </c:pt>
                <c:pt idx="112">
                  <c:v>2.9327999999999967</c:v>
                </c:pt>
                <c:pt idx="113">
                  <c:v>3.7223999999999999</c:v>
                </c:pt>
                <c:pt idx="114">
                  <c:v>3.9197999999999977</c:v>
                </c:pt>
                <c:pt idx="115">
                  <c:v>12.238799999999999</c:v>
                </c:pt>
                <c:pt idx="116">
                  <c:v>3.8633999999999999</c:v>
                </c:pt>
                <c:pt idx="117">
                  <c:v>3.9197999999999977</c:v>
                </c:pt>
                <c:pt idx="118">
                  <c:v>4.1171999999999844</c:v>
                </c:pt>
                <c:pt idx="119">
                  <c:v>3.1301999999999999</c:v>
                </c:pt>
                <c:pt idx="120">
                  <c:v>3.4403999999999999</c:v>
                </c:pt>
                <c:pt idx="121">
                  <c:v>3.6095999999999999</c:v>
                </c:pt>
                <c:pt idx="122">
                  <c:v>3.1301999999999999</c:v>
                </c:pt>
                <c:pt idx="123">
                  <c:v>3.3557999999999977</c:v>
                </c:pt>
                <c:pt idx="124">
                  <c:v>3.9197999999999977</c:v>
                </c:pt>
                <c:pt idx="125">
                  <c:v>4.2300000000000004</c:v>
                </c:pt>
                <c:pt idx="126">
                  <c:v>3.3275999999999999</c:v>
                </c:pt>
                <c:pt idx="127">
                  <c:v>3.5813999999999999</c:v>
                </c:pt>
                <c:pt idx="128">
                  <c:v>3.8915999999999977</c:v>
                </c:pt>
                <c:pt idx="129">
                  <c:v>3.6941999999999999</c:v>
                </c:pt>
                <c:pt idx="131">
                  <c:v>2.9327999999999967</c:v>
                </c:pt>
                <c:pt idx="132">
                  <c:v>3.1301999999999999</c:v>
                </c:pt>
                <c:pt idx="133">
                  <c:v>3.5813999999999999</c:v>
                </c:pt>
                <c:pt idx="134">
                  <c:v>3.2993999999999999</c:v>
                </c:pt>
                <c:pt idx="135">
                  <c:v>2.9327999999999967</c:v>
                </c:pt>
                <c:pt idx="136">
                  <c:v>3.5249999999999999</c:v>
                </c:pt>
                <c:pt idx="137">
                  <c:v>3.0455999999999999</c:v>
                </c:pt>
                <c:pt idx="138">
                  <c:v>3.2711999999999999</c:v>
                </c:pt>
                <c:pt idx="139">
                  <c:v>3.2711999999999999</c:v>
                </c:pt>
                <c:pt idx="140">
                  <c:v>3.1301999999999999</c:v>
                </c:pt>
                <c:pt idx="141">
                  <c:v>3.5249999999999999</c:v>
                </c:pt>
                <c:pt idx="142">
                  <c:v>14.240999999999998</c:v>
                </c:pt>
                <c:pt idx="143">
                  <c:v>3.3275999999999999</c:v>
                </c:pt>
                <c:pt idx="144">
                  <c:v>3.3557999999999977</c:v>
                </c:pt>
                <c:pt idx="145">
                  <c:v>32.712000000000003</c:v>
                </c:pt>
                <c:pt idx="146">
                  <c:v>3.6095999999999999</c:v>
                </c:pt>
                <c:pt idx="147">
                  <c:v>17.201999999999988</c:v>
                </c:pt>
                <c:pt idx="148">
                  <c:v>16.581599999999955</c:v>
                </c:pt>
                <c:pt idx="149">
                  <c:v>31.584</c:v>
                </c:pt>
                <c:pt idx="150">
                  <c:v>33.276000000000003</c:v>
                </c:pt>
                <c:pt idx="151">
                  <c:v>13.4232</c:v>
                </c:pt>
                <c:pt idx="152">
                  <c:v>17.59680000000003</c:v>
                </c:pt>
                <c:pt idx="153">
                  <c:v>16.07400000000003</c:v>
                </c:pt>
                <c:pt idx="154">
                  <c:v>3.5249999999999999</c:v>
                </c:pt>
                <c:pt idx="155">
                  <c:v>14.664</c:v>
                </c:pt>
                <c:pt idx="156">
                  <c:v>3.2711999999999999</c:v>
                </c:pt>
                <c:pt idx="157">
                  <c:v>32.712000000000003</c:v>
                </c:pt>
                <c:pt idx="158">
                  <c:v>14.6076</c:v>
                </c:pt>
                <c:pt idx="159">
                  <c:v>35.25</c:v>
                </c:pt>
                <c:pt idx="160">
                  <c:v>15.1998</c:v>
                </c:pt>
                <c:pt idx="161">
                  <c:v>16.948199999999904</c:v>
                </c:pt>
                <c:pt idx="162">
                  <c:v>34.403999999999996</c:v>
                </c:pt>
                <c:pt idx="163">
                  <c:v>32.43</c:v>
                </c:pt>
                <c:pt idx="164">
                  <c:v>22.419</c:v>
                </c:pt>
                <c:pt idx="165">
                  <c:v>15.1152</c:v>
                </c:pt>
                <c:pt idx="167">
                  <c:v>14.015400000000026</c:v>
                </c:pt>
                <c:pt idx="168">
                  <c:v>6.5706000000000024</c:v>
                </c:pt>
                <c:pt idx="169">
                  <c:v>32.994</c:v>
                </c:pt>
                <c:pt idx="170">
                  <c:v>34.122000000000121</c:v>
                </c:pt>
                <c:pt idx="171">
                  <c:v>6.0629999999999855</c:v>
                </c:pt>
                <c:pt idx="172">
                  <c:v>14.1</c:v>
                </c:pt>
                <c:pt idx="173">
                  <c:v>3.8915999999999977</c:v>
                </c:pt>
                <c:pt idx="175">
                  <c:v>33.839999999999996</c:v>
                </c:pt>
                <c:pt idx="176">
                  <c:v>6.1193999999999997</c:v>
                </c:pt>
                <c:pt idx="177">
                  <c:v>34.968000000000011</c:v>
                </c:pt>
                <c:pt idx="178">
                  <c:v>33.276000000000003</c:v>
                </c:pt>
                <c:pt idx="179">
                  <c:v>14.6076</c:v>
                </c:pt>
                <c:pt idx="180">
                  <c:v>4.0890000000000004</c:v>
                </c:pt>
                <c:pt idx="181">
                  <c:v>16.6662</c:v>
                </c:pt>
                <c:pt idx="182">
                  <c:v>6.1757999999999997</c:v>
                </c:pt>
                <c:pt idx="183">
                  <c:v>36.378</c:v>
                </c:pt>
                <c:pt idx="184">
                  <c:v>21.77039999999992</c:v>
                </c:pt>
                <c:pt idx="185">
                  <c:v>14.4948</c:v>
                </c:pt>
                <c:pt idx="186">
                  <c:v>4.5966000000000014</c:v>
                </c:pt>
                <c:pt idx="187">
                  <c:v>6.1475999999999855</c:v>
                </c:pt>
                <c:pt idx="188">
                  <c:v>35.25</c:v>
                </c:pt>
                <c:pt idx="189">
                  <c:v>20.69879999999992</c:v>
                </c:pt>
                <c:pt idx="191">
                  <c:v>6.7116000000000033</c:v>
                </c:pt>
                <c:pt idx="192">
                  <c:v>6.1757999999999997</c:v>
                </c:pt>
                <c:pt idx="193">
                  <c:v>17.0046</c:v>
                </c:pt>
                <c:pt idx="194">
                  <c:v>6.2039999999999997</c:v>
                </c:pt>
                <c:pt idx="195">
                  <c:v>4.3145999999999844</c:v>
                </c:pt>
                <c:pt idx="196">
                  <c:v>14.1</c:v>
                </c:pt>
                <c:pt idx="198">
                  <c:v>34.122000000000121</c:v>
                </c:pt>
                <c:pt idx="199">
                  <c:v>20.69879999999992</c:v>
                </c:pt>
                <c:pt idx="200">
                  <c:v>6.6551999999999865</c:v>
                </c:pt>
                <c:pt idx="201">
                  <c:v>33.276000000000003</c:v>
                </c:pt>
                <c:pt idx="202">
                  <c:v>14.889600000000026</c:v>
                </c:pt>
                <c:pt idx="203">
                  <c:v>6.6551999999999865</c:v>
                </c:pt>
                <c:pt idx="204">
                  <c:v>21.037200000000031</c:v>
                </c:pt>
                <c:pt idx="205">
                  <c:v>5.8373999999999997</c:v>
                </c:pt>
                <c:pt idx="206">
                  <c:v>6.4577999999999998</c:v>
                </c:pt>
                <c:pt idx="207">
                  <c:v>6.2603999999999997</c:v>
                </c:pt>
                <c:pt idx="208">
                  <c:v>32.43</c:v>
                </c:pt>
                <c:pt idx="209">
                  <c:v>5.8655999999999855</c:v>
                </c:pt>
                <c:pt idx="210">
                  <c:v>3.7787999999999999</c:v>
                </c:pt>
                <c:pt idx="211">
                  <c:v>33.558</c:v>
                </c:pt>
                <c:pt idx="212">
                  <c:v>32.712000000000003</c:v>
                </c:pt>
                <c:pt idx="213">
                  <c:v>20.58599999999992</c:v>
                </c:pt>
                <c:pt idx="214">
                  <c:v>20.58599999999992</c:v>
                </c:pt>
                <c:pt idx="215">
                  <c:v>21.065399999999908</c:v>
                </c:pt>
                <c:pt idx="216">
                  <c:v>3.7505999999999999</c:v>
                </c:pt>
                <c:pt idx="217">
                  <c:v>6.7679999999999865</c:v>
                </c:pt>
                <c:pt idx="218">
                  <c:v>20.134799999999988</c:v>
                </c:pt>
                <c:pt idx="219">
                  <c:v>4.2582000000000004</c:v>
                </c:pt>
                <c:pt idx="220">
                  <c:v>4.1171999999999844</c:v>
                </c:pt>
                <c:pt idx="221">
                  <c:v>20.388599999999908</c:v>
                </c:pt>
                <c:pt idx="222">
                  <c:v>19.9938</c:v>
                </c:pt>
                <c:pt idx="223">
                  <c:v>21.54479999999992</c:v>
                </c:pt>
                <c:pt idx="224">
                  <c:v>5.8937999999999997</c:v>
                </c:pt>
                <c:pt idx="225">
                  <c:v>27.551400000000001</c:v>
                </c:pt>
                <c:pt idx="226">
                  <c:v>6.5987999999999998</c:v>
                </c:pt>
                <c:pt idx="227">
                  <c:v>21.3474</c:v>
                </c:pt>
                <c:pt idx="228">
                  <c:v>21.488399999999874</c:v>
                </c:pt>
                <c:pt idx="229">
                  <c:v>30.738</c:v>
                </c:pt>
                <c:pt idx="230">
                  <c:v>5.0196000000000014</c:v>
                </c:pt>
                <c:pt idx="231">
                  <c:v>4.2582000000000004</c:v>
                </c:pt>
                <c:pt idx="232">
                  <c:v>5.8937999999999997</c:v>
                </c:pt>
                <c:pt idx="233">
                  <c:v>3.9761999999999977</c:v>
                </c:pt>
                <c:pt idx="234">
                  <c:v>34.403999999999996</c:v>
                </c:pt>
                <c:pt idx="235">
                  <c:v>20.6706</c:v>
                </c:pt>
                <c:pt idx="236">
                  <c:v>3.9197999999999977</c:v>
                </c:pt>
                <c:pt idx="237">
                  <c:v>5.3016000000000014</c:v>
                </c:pt>
                <c:pt idx="238">
                  <c:v>5.8655999999999855</c:v>
                </c:pt>
                <c:pt idx="239">
                  <c:v>27.833400000000001</c:v>
                </c:pt>
                <c:pt idx="240">
                  <c:v>24.900599999999901</c:v>
                </c:pt>
                <c:pt idx="241">
                  <c:v>20.867999999999999</c:v>
                </c:pt>
                <c:pt idx="242">
                  <c:v>3.1301999999999999</c:v>
                </c:pt>
                <c:pt idx="243">
                  <c:v>20.388599999999908</c:v>
                </c:pt>
                <c:pt idx="244">
                  <c:v>4.6247999999999845</c:v>
                </c:pt>
                <c:pt idx="245">
                  <c:v>4.1171999999999844</c:v>
                </c:pt>
                <c:pt idx="246">
                  <c:v>20.58599999999992</c:v>
                </c:pt>
                <c:pt idx="247">
                  <c:v>34.968000000000011</c:v>
                </c:pt>
                <c:pt idx="248">
                  <c:v>4.5119999999999996</c:v>
                </c:pt>
                <c:pt idx="249">
                  <c:v>20.980799999999867</c:v>
                </c:pt>
                <c:pt idx="250">
                  <c:v>4.3145999999999844</c:v>
                </c:pt>
                <c:pt idx="251">
                  <c:v>3.0455999999999999</c:v>
                </c:pt>
                <c:pt idx="252">
                  <c:v>4.0043999999999995</c:v>
                </c:pt>
                <c:pt idx="253">
                  <c:v>3.8915999999999977</c:v>
                </c:pt>
                <c:pt idx="254">
                  <c:v>4.2018000000000004</c:v>
                </c:pt>
                <c:pt idx="255">
                  <c:v>3.8069999999999977</c:v>
                </c:pt>
                <c:pt idx="256">
                  <c:v>26.846399999999942</c:v>
                </c:pt>
                <c:pt idx="257">
                  <c:v>34.968000000000011</c:v>
                </c:pt>
                <c:pt idx="258">
                  <c:v>34.403999999999996</c:v>
                </c:pt>
                <c:pt idx="259">
                  <c:v>25.013400000000001</c:v>
                </c:pt>
                <c:pt idx="260">
                  <c:v>4.4838000000000013</c:v>
                </c:pt>
                <c:pt idx="261">
                  <c:v>27.833400000000001</c:v>
                </c:pt>
                <c:pt idx="262">
                  <c:v>26.423399999999909</c:v>
                </c:pt>
                <c:pt idx="263">
                  <c:v>27.438599999999909</c:v>
                </c:pt>
                <c:pt idx="264">
                  <c:v>27.438599999999909</c:v>
                </c:pt>
                <c:pt idx="265">
                  <c:v>31.302</c:v>
                </c:pt>
                <c:pt idx="266">
                  <c:v>25.549199999999928</c:v>
                </c:pt>
                <c:pt idx="267">
                  <c:v>30.174000000000031</c:v>
                </c:pt>
                <c:pt idx="273">
                  <c:v>14.1846</c:v>
                </c:pt>
                <c:pt idx="274">
                  <c:v>19.4298</c:v>
                </c:pt>
                <c:pt idx="275">
                  <c:v>20.58599999999992</c:v>
                </c:pt>
                <c:pt idx="371">
                  <c:v>7.1627999999999865</c:v>
                </c:pt>
                <c:pt idx="372">
                  <c:v>7.1627999999999865</c:v>
                </c:pt>
                <c:pt idx="373">
                  <c:v>6.4014000000000024</c:v>
                </c:pt>
                <c:pt idx="374">
                  <c:v>7.1345999999999865</c:v>
                </c:pt>
                <c:pt idx="375">
                  <c:v>7.5293999999999999</c:v>
                </c:pt>
                <c:pt idx="376">
                  <c:v>13.9872</c:v>
                </c:pt>
                <c:pt idx="377">
                  <c:v>14.128199999999998</c:v>
                </c:pt>
                <c:pt idx="378">
                  <c:v>2.5661999999999998</c:v>
                </c:pt>
                <c:pt idx="379">
                  <c:v>13.141199999999998</c:v>
                </c:pt>
                <c:pt idx="380">
                  <c:v>13.7052</c:v>
                </c:pt>
                <c:pt idx="381">
                  <c:v>6.2039999999999997</c:v>
                </c:pt>
                <c:pt idx="382">
                  <c:v>2.2842000000000002</c:v>
                </c:pt>
                <c:pt idx="383">
                  <c:v>6.7962000000000033</c:v>
                </c:pt>
                <c:pt idx="384">
                  <c:v>2.2559999999999998</c:v>
                </c:pt>
                <c:pt idx="385">
                  <c:v>5.6117999999999997</c:v>
                </c:pt>
                <c:pt idx="386">
                  <c:v>14.015400000000026</c:v>
                </c:pt>
                <c:pt idx="387">
                  <c:v>5.8092000000000024</c:v>
                </c:pt>
                <c:pt idx="388">
                  <c:v>6.7962000000000033</c:v>
                </c:pt>
                <c:pt idx="389">
                  <c:v>2.8763999999999967</c:v>
                </c:pt>
                <c:pt idx="390">
                  <c:v>2.1432000000000002</c:v>
                </c:pt>
                <c:pt idx="391">
                  <c:v>2.3405999999999998</c:v>
                </c:pt>
                <c:pt idx="392">
                  <c:v>2.1713999999999998</c:v>
                </c:pt>
                <c:pt idx="393">
                  <c:v>2.8763999999999967</c:v>
                </c:pt>
                <c:pt idx="394">
                  <c:v>2.1432000000000002</c:v>
                </c:pt>
                <c:pt idx="397">
                  <c:v>0.42300000000000032</c:v>
                </c:pt>
                <c:pt idx="398">
                  <c:v>0.45120000000000005</c:v>
                </c:pt>
                <c:pt idx="399">
                  <c:v>0.42300000000000032</c:v>
                </c:pt>
                <c:pt idx="400">
                  <c:v>0.36660000000000031</c:v>
                </c:pt>
                <c:pt idx="401">
                  <c:v>0.36660000000000031</c:v>
                </c:pt>
                <c:pt idx="402">
                  <c:v>0.45120000000000005</c:v>
                </c:pt>
                <c:pt idx="403">
                  <c:v>0.42300000000000032</c:v>
                </c:pt>
                <c:pt idx="404">
                  <c:v>0.47940000000000038</c:v>
                </c:pt>
                <c:pt idx="405">
                  <c:v>3.8915999999999977</c:v>
                </c:pt>
                <c:pt idx="406">
                  <c:v>3.7223999999999999</c:v>
                </c:pt>
                <c:pt idx="407">
                  <c:v>3.948</c:v>
                </c:pt>
                <c:pt idx="408">
                  <c:v>3.4403999999999999</c:v>
                </c:pt>
                <c:pt idx="409">
                  <c:v>2.1713999999999998</c:v>
                </c:pt>
                <c:pt idx="410">
                  <c:v>2.0021999999999998</c:v>
                </c:pt>
                <c:pt idx="411">
                  <c:v>1.8894</c:v>
                </c:pt>
                <c:pt idx="412">
                  <c:v>1.8894</c:v>
                </c:pt>
                <c:pt idx="413">
                  <c:v>0.36660000000000031</c:v>
                </c:pt>
                <c:pt idx="414">
                  <c:v>0.36660000000000031</c:v>
                </c:pt>
                <c:pt idx="415">
                  <c:v>0.39480000000000104</c:v>
                </c:pt>
                <c:pt idx="416">
                  <c:v>0.47940000000000038</c:v>
                </c:pt>
                <c:pt idx="417">
                  <c:v>0.45120000000000005</c:v>
                </c:pt>
                <c:pt idx="418">
                  <c:v>1.7202</c:v>
                </c:pt>
                <c:pt idx="419">
                  <c:v>1.6355999999999966</c:v>
                </c:pt>
                <c:pt idx="420">
                  <c:v>1.8612</c:v>
                </c:pt>
                <c:pt idx="421">
                  <c:v>0.42300000000000032</c:v>
                </c:pt>
                <c:pt idx="422">
                  <c:v>1.6919999999999966</c:v>
                </c:pt>
                <c:pt idx="423">
                  <c:v>0.42300000000000032</c:v>
                </c:pt>
                <c:pt idx="424">
                  <c:v>0.5921999999999995</c:v>
                </c:pt>
                <c:pt idx="425">
                  <c:v>0.53580000000000005</c:v>
                </c:pt>
                <c:pt idx="426">
                  <c:v>0.5921999999999995</c:v>
                </c:pt>
                <c:pt idx="427">
                  <c:v>1.6355999999999966</c:v>
                </c:pt>
                <c:pt idx="428">
                  <c:v>0.53580000000000005</c:v>
                </c:pt>
                <c:pt idx="429">
                  <c:v>1.3817999999999964</c:v>
                </c:pt>
                <c:pt idx="430">
                  <c:v>1.5227999999999966</c:v>
                </c:pt>
                <c:pt idx="431">
                  <c:v>1.4945999999999966</c:v>
                </c:pt>
                <c:pt idx="432">
                  <c:v>1.41</c:v>
                </c:pt>
                <c:pt idx="433">
                  <c:v>1.5509999999999966</c:v>
                </c:pt>
                <c:pt idx="434">
                  <c:v>1.5509999999999966</c:v>
                </c:pt>
                <c:pt idx="435">
                  <c:v>1.5509999999999966</c:v>
                </c:pt>
                <c:pt idx="436">
                  <c:v>0.95880000000000165</c:v>
                </c:pt>
                <c:pt idx="437">
                  <c:v>1.41</c:v>
                </c:pt>
                <c:pt idx="438">
                  <c:v>1.4945999999999966</c:v>
                </c:pt>
                <c:pt idx="439">
                  <c:v>0.84600000000000164</c:v>
                </c:pt>
                <c:pt idx="440">
                  <c:v>0.95880000000000165</c:v>
                </c:pt>
                <c:pt idx="441">
                  <c:v>1.4945999999999966</c:v>
                </c:pt>
                <c:pt idx="442">
                  <c:v>0.95880000000000165</c:v>
                </c:pt>
                <c:pt idx="443">
                  <c:v>0.84600000000000164</c:v>
                </c:pt>
                <c:pt idx="444">
                  <c:v>0.90239999999999998</c:v>
                </c:pt>
                <c:pt idx="445">
                  <c:v>1.0715999999999963</c:v>
                </c:pt>
                <c:pt idx="446">
                  <c:v>0.98699999999999999</c:v>
                </c:pt>
                <c:pt idx="447">
                  <c:v>1.0433999999999963</c:v>
                </c:pt>
                <c:pt idx="448">
                  <c:v>1.0715999999999963</c:v>
                </c:pt>
                <c:pt idx="449">
                  <c:v>1.0433999999999963</c:v>
                </c:pt>
                <c:pt idx="460">
                  <c:v>28.481999999999982</c:v>
                </c:pt>
                <c:pt idx="461">
                  <c:v>58.656000000000006</c:v>
                </c:pt>
                <c:pt idx="462">
                  <c:v>56.964000000000006</c:v>
                </c:pt>
                <c:pt idx="463">
                  <c:v>68.244000000000227</c:v>
                </c:pt>
                <c:pt idx="464">
                  <c:v>61.476000000000006</c:v>
                </c:pt>
                <c:pt idx="465">
                  <c:v>20.2194</c:v>
                </c:pt>
                <c:pt idx="466">
                  <c:v>28.002599999999912</c:v>
                </c:pt>
                <c:pt idx="467">
                  <c:v>28.2</c:v>
                </c:pt>
                <c:pt idx="468">
                  <c:v>23.885399999999901</c:v>
                </c:pt>
                <c:pt idx="469">
                  <c:v>39.198000000000121</c:v>
                </c:pt>
                <c:pt idx="470">
                  <c:v>25.492799999999885</c:v>
                </c:pt>
                <c:pt idx="471">
                  <c:v>22.390799999999921</c:v>
                </c:pt>
                <c:pt idx="472">
                  <c:v>23.124000000000031</c:v>
                </c:pt>
                <c:pt idx="473">
                  <c:v>25.746599999999908</c:v>
                </c:pt>
                <c:pt idx="474">
                  <c:v>32.43</c:v>
                </c:pt>
                <c:pt idx="475">
                  <c:v>34.403999999999996</c:v>
                </c:pt>
                <c:pt idx="476">
                  <c:v>31.866</c:v>
                </c:pt>
                <c:pt idx="477">
                  <c:v>44.274000000000001</c:v>
                </c:pt>
                <c:pt idx="478">
                  <c:v>32.712000000000003</c:v>
                </c:pt>
                <c:pt idx="479">
                  <c:v>37.506</c:v>
                </c:pt>
                <c:pt idx="480">
                  <c:v>38.351999999999997</c:v>
                </c:pt>
                <c:pt idx="481">
                  <c:v>32.994</c:v>
                </c:pt>
                <c:pt idx="482">
                  <c:v>31.584</c:v>
                </c:pt>
                <c:pt idx="483">
                  <c:v>47.094000000000001</c:v>
                </c:pt>
                <c:pt idx="484">
                  <c:v>44.838000000000001</c:v>
                </c:pt>
                <c:pt idx="485">
                  <c:v>44.274000000000001</c:v>
                </c:pt>
                <c:pt idx="486">
                  <c:v>26.536200000000001</c:v>
                </c:pt>
                <c:pt idx="487">
                  <c:v>47.658000000000001</c:v>
                </c:pt>
                <c:pt idx="488">
                  <c:v>43.71</c:v>
                </c:pt>
                <c:pt idx="489">
                  <c:v>42.582000000000001</c:v>
                </c:pt>
                <c:pt idx="490">
                  <c:v>51.606000000000002</c:v>
                </c:pt>
                <c:pt idx="491">
                  <c:v>53.016000000000005</c:v>
                </c:pt>
                <c:pt idx="492">
                  <c:v>41.736000000000011</c:v>
                </c:pt>
                <c:pt idx="493">
                  <c:v>38.634</c:v>
                </c:pt>
                <c:pt idx="494">
                  <c:v>46.811999999999998</c:v>
                </c:pt>
                <c:pt idx="495">
                  <c:v>54.426000000000002</c:v>
                </c:pt>
                <c:pt idx="496">
                  <c:v>53.016000000000005</c:v>
                </c:pt>
                <c:pt idx="497">
                  <c:v>48.504000000000005</c:v>
                </c:pt>
                <c:pt idx="498">
                  <c:v>25.464599999999908</c:v>
                </c:pt>
                <c:pt idx="499">
                  <c:v>25.887599999999942</c:v>
                </c:pt>
                <c:pt idx="500">
                  <c:v>45.120000000000012</c:v>
                </c:pt>
                <c:pt idx="501">
                  <c:v>41.172000000000011</c:v>
                </c:pt>
                <c:pt idx="502">
                  <c:v>150.87</c:v>
                </c:pt>
                <c:pt idx="503">
                  <c:v>22.56</c:v>
                </c:pt>
                <c:pt idx="504">
                  <c:v>34.122000000000121</c:v>
                </c:pt>
                <c:pt idx="505">
                  <c:v>47.376000000000005</c:v>
                </c:pt>
                <c:pt idx="506">
                  <c:v>41.172000000000011</c:v>
                </c:pt>
                <c:pt idx="519">
                  <c:v>40.326000000000001</c:v>
                </c:pt>
                <c:pt idx="520">
                  <c:v>47.094000000000001</c:v>
                </c:pt>
                <c:pt idx="521">
                  <c:v>35.25</c:v>
                </c:pt>
                <c:pt idx="522">
                  <c:v>34.122000000000121</c:v>
                </c:pt>
                <c:pt idx="523">
                  <c:v>35.25</c:v>
                </c:pt>
                <c:pt idx="524">
                  <c:v>29.045999999999982</c:v>
                </c:pt>
                <c:pt idx="525">
                  <c:v>35.813999999999993</c:v>
                </c:pt>
                <c:pt idx="526">
                  <c:v>31.866</c:v>
                </c:pt>
                <c:pt idx="527">
                  <c:v>27.156600000000001</c:v>
                </c:pt>
                <c:pt idx="528">
                  <c:v>37.506</c:v>
                </c:pt>
                <c:pt idx="529">
                  <c:v>35.813999999999993</c:v>
                </c:pt>
                <c:pt idx="530">
                  <c:v>28.763999999999982</c:v>
                </c:pt>
                <c:pt idx="531">
                  <c:v>34.686</c:v>
                </c:pt>
                <c:pt idx="532">
                  <c:v>31.302</c:v>
                </c:pt>
                <c:pt idx="533">
                  <c:v>32.148000000000003</c:v>
                </c:pt>
                <c:pt idx="534">
                  <c:v>32.994</c:v>
                </c:pt>
                <c:pt idx="535">
                  <c:v>16.327800000000035</c:v>
                </c:pt>
                <c:pt idx="536">
                  <c:v>30.738</c:v>
                </c:pt>
                <c:pt idx="537">
                  <c:v>29.045999999999982</c:v>
                </c:pt>
                <c:pt idx="538">
                  <c:v>25.972199999999908</c:v>
                </c:pt>
                <c:pt idx="539">
                  <c:v>53.862000000000002</c:v>
                </c:pt>
                <c:pt idx="540">
                  <c:v>58.373999999999995</c:v>
                </c:pt>
                <c:pt idx="541">
                  <c:v>60.63</c:v>
                </c:pt>
                <c:pt idx="542">
                  <c:v>61.476000000000006</c:v>
                </c:pt>
                <c:pt idx="543">
                  <c:v>46.811999999999998</c:v>
                </c:pt>
                <c:pt idx="544">
                  <c:v>55.272000000000013</c:v>
                </c:pt>
                <c:pt idx="545">
                  <c:v>83.754000000000005</c:v>
                </c:pt>
                <c:pt idx="546">
                  <c:v>55.553999999999995</c:v>
                </c:pt>
                <c:pt idx="547">
                  <c:v>59.502000000000002</c:v>
                </c:pt>
                <c:pt idx="548">
                  <c:v>54.99</c:v>
                </c:pt>
                <c:pt idx="549">
                  <c:v>53.58</c:v>
                </c:pt>
                <c:pt idx="550">
                  <c:v>56.682000000000002</c:v>
                </c:pt>
                <c:pt idx="551">
                  <c:v>58.656000000000006</c:v>
                </c:pt>
                <c:pt idx="552">
                  <c:v>79.805999999999983</c:v>
                </c:pt>
                <c:pt idx="553">
                  <c:v>56.4</c:v>
                </c:pt>
                <c:pt idx="554">
                  <c:v>83.471999999999994</c:v>
                </c:pt>
                <c:pt idx="555">
                  <c:v>80.651999999999987</c:v>
                </c:pt>
                <c:pt idx="556">
                  <c:v>53.862000000000002</c:v>
                </c:pt>
                <c:pt idx="557">
                  <c:v>59.502000000000002</c:v>
                </c:pt>
                <c:pt idx="558">
                  <c:v>58.092000000000013</c:v>
                </c:pt>
                <c:pt idx="559">
                  <c:v>62.604000000000006</c:v>
                </c:pt>
                <c:pt idx="560">
                  <c:v>56.964000000000006</c:v>
                </c:pt>
                <c:pt idx="561">
                  <c:v>56.118000000000002</c:v>
                </c:pt>
                <c:pt idx="562">
                  <c:v>56.4</c:v>
                </c:pt>
                <c:pt idx="563">
                  <c:v>58.656000000000006</c:v>
                </c:pt>
                <c:pt idx="564">
                  <c:v>61.758000000000003</c:v>
                </c:pt>
                <c:pt idx="565">
                  <c:v>14.6922</c:v>
                </c:pt>
                <c:pt idx="566">
                  <c:v>26.705399999999909</c:v>
                </c:pt>
                <c:pt idx="567">
                  <c:v>53.58</c:v>
                </c:pt>
                <c:pt idx="568">
                  <c:v>53.016000000000005</c:v>
                </c:pt>
                <c:pt idx="569">
                  <c:v>30.456</c:v>
                </c:pt>
                <c:pt idx="578">
                  <c:v>60.63</c:v>
                </c:pt>
                <c:pt idx="580">
                  <c:v>33.276000000000003</c:v>
                </c:pt>
                <c:pt idx="581">
                  <c:v>35.25</c:v>
                </c:pt>
                <c:pt idx="584">
                  <c:v>57.528000000000013</c:v>
                </c:pt>
                <c:pt idx="586">
                  <c:v>0.67680000000000284</c:v>
                </c:pt>
                <c:pt idx="587">
                  <c:v>3.5813999999999999</c:v>
                </c:pt>
                <c:pt idx="588">
                  <c:v>3.9761999999999977</c:v>
                </c:pt>
                <c:pt idx="589">
                  <c:v>0.62040000000000062</c:v>
                </c:pt>
                <c:pt idx="590">
                  <c:v>0.73320000000000163</c:v>
                </c:pt>
                <c:pt idx="591">
                  <c:v>0.45120000000000005</c:v>
                </c:pt>
                <c:pt idx="592">
                  <c:v>0.98699999999999999</c:v>
                </c:pt>
                <c:pt idx="593">
                  <c:v>0.81780000000000164</c:v>
                </c:pt>
                <c:pt idx="594">
                  <c:v>0.42300000000000032</c:v>
                </c:pt>
                <c:pt idx="595">
                  <c:v>4.0043999999999995</c:v>
                </c:pt>
                <c:pt idx="596">
                  <c:v>4.9914000000000014</c:v>
                </c:pt>
                <c:pt idx="597">
                  <c:v>1.1562000000000001</c:v>
                </c:pt>
                <c:pt idx="598">
                  <c:v>1.0997999999999963</c:v>
                </c:pt>
                <c:pt idx="599">
                  <c:v>1.2971999999999964</c:v>
                </c:pt>
                <c:pt idx="600">
                  <c:v>0.47940000000000038</c:v>
                </c:pt>
                <c:pt idx="601">
                  <c:v>0.45120000000000005</c:v>
                </c:pt>
                <c:pt idx="602">
                  <c:v>0.21150000000000024</c:v>
                </c:pt>
                <c:pt idx="603">
                  <c:v>0.2030400000000003</c:v>
                </c:pt>
                <c:pt idx="604">
                  <c:v>0.20868</c:v>
                </c:pt>
                <c:pt idx="605">
                  <c:v>0.20022000000000001</c:v>
                </c:pt>
                <c:pt idx="606">
                  <c:v>0.20868</c:v>
                </c:pt>
                <c:pt idx="607">
                  <c:v>0.19740000000000021</c:v>
                </c:pt>
                <c:pt idx="608">
                  <c:v>0.1748400000000003</c:v>
                </c:pt>
                <c:pt idx="609">
                  <c:v>0.18894000000000058</c:v>
                </c:pt>
                <c:pt idx="610">
                  <c:v>0.18330000000000021</c:v>
                </c:pt>
                <c:pt idx="611">
                  <c:v>0.16920000000000004</c:v>
                </c:pt>
                <c:pt idx="612">
                  <c:v>0.14664000000000021</c:v>
                </c:pt>
                <c:pt idx="613">
                  <c:v>0.16920000000000004</c:v>
                </c:pt>
                <c:pt idx="614">
                  <c:v>0.15228000000000033</c:v>
                </c:pt>
                <c:pt idx="615">
                  <c:v>0.14664000000000021</c:v>
                </c:pt>
                <c:pt idx="616">
                  <c:v>0.16920000000000004</c:v>
                </c:pt>
                <c:pt idx="617">
                  <c:v>0.19176000000000001</c:v>
                </c:pt>
                <c:pt idx="618">
                  <c:v>0.14664000000000021</c:v>
                </c:pt>
                <c:pt idx="619">
                  <c:v>3.1020000000000002E-2</c:v>
                </c:pt>
                <c:pt idx="626">
                  <c:v>0.29610000000000031</c:v>
                </c:pt>
                <c:pt idx="627">
                  <c:v>0.25380000000000008</c:v>
                </c:pt>
                <c:pt idx="628">
                  <c:v>0.11562000000000015</c:v>
                </c:pt>
                <c:pt idx="629">
                  <c:v>0.27072000000000002</c:v>
                </c:pt>
                <c:pt idx="630">
                  <c:v>0.24252000000000001</c:v>
                </c:pt>
                <c:pt idx="631">
                  <c:v>0.11844</c:v>
                </c:pt>
                <c:pt idx="632">
                  <c:v>8.4600000000000244E-2</c:v>
                </c:pt>
                <c:pt idx="633">
                  <c:v>0.25098000000000031</c:v>
                </c:pt>
                <c:pt idx="634">
                  <c:v>9.0240000000000015E-2</c:v>
                </c:pt>
                <c:pt idx="635">
                  <c:v>0.10152000000000012</c:v>
                </c:pt>
                <c:pt idx="636">
                  <c:v>0.24534000000000034</c:v>
                </c:pt>
                <c:pt idx="637">
                  <c:v>8.4600000000000244E-2</c:v>
                </c:pt>
                <c:pt idx="638">
                  <c:v>2.9609999999999999</c:v>
                </c:pt>
                <c:pt idx="639">
                  <c:v>3.4403999999999999</c:v>
                </c:pt>
                <c:pt idx="640">
                  <c:v>0.10434</c:v>
                </c:pt>
                <c:pt idx="641">
                  <c:v>2.9891999999999999</c:v>
                </c:pt>
                <c:pt idx="642">
                  <c:v>2.6254200000000001</c:v>
                </c:pt>
                <c:pt idx="643">
                  <c:v>3.2147999999999999</c:v>
                </c:pt>
                <c:pt idx="644">
                  <c:v>6.2040000000000012E-2</c:v>
                </c:pt>
                <c:pt idx="645">
                  <c:v>7.0500000000000021E-2</c:v>
                </c:pt>
                <c:pt idx="646">
                  <c:v>6.7680000000000004E-2</c:v>
                </c:pt>
                <c:pt idx="647">
                  <c:v>4.7940000000000003E-2</c:v>
                </c:pt>
                <c:pt idx="648">
                  <c:v>6.2040000000000012E-2</c:v>
                </c:pt>
                <c:pt idx="649">
                  <c:v>3.0173999999999999</c:v>
                </c:pt>
                <c:pt idx="650">
                  <c:v>0.1128</c:v>
                </c:pt>
                <c:pt idx="651">
                  <c:v>0.36660000000000031</c:v>
                </c:pt>
                <c:pt idx="652">
                  <c:v>0.25380000000000008</c:v>
                </c:pt>
                <c:pt idx="653">
                  <c:v>0.36660000000000031</c:v>
                </c:pt>
                <c:pt idx="654">
                  <c:v>0.33840000000000092</c:v>
                </c:pt>
                <c:pt idx="655">
                  <c:v>0.31020000000000031</c:v>
                </c:pt>
                <c:pt idx="656">
                  <c:v>8.4600000000000244E-2</c:v>
                </c:pt>
                <c:pt idx="657">
                  <c:v>0.1128</c:v>
                </c:pt>
                <c:pt idx="658">
                  <c:v>0.25380000000000008</c:v>
                </c:pt>
                <c:pt idx="659">
                  <c:v>0.33840000000000092</c:v>
                </c:pt>
                <c:pt idx="660">
                  <c:v>0.28200000000000008</c:v>
                </c:pt>
                <c:pt idx="661">
                  <c:v>0.22559999999999999</c:v>
                </c:pt>
                <c:pt idx="662">
                  <c:v>0.1128</c:v>
                </c:pt>
                <c:pt idx="663">
                  <c:v>0.28200000000000008</c:v>
                </c:pt>
                <c:pt idx="664">
                  <c:v>0.25380000000000008</c:v>
                </c:pt>
                <c:pt idx="665">
                  <c:v>0.14100000000000001</c:v>
                </c:pt>
                <c:pt idx="666">
                  <c:v>0.25380000000000008</c:v>
                </c:pt>
                <c:pt idx="667">
                  <c:v>0.78960000000000063</c:v>
                </c:pt>
                <c:pt idx="668">
                  <c:v>0.28200000000000008</c:v>
                </c:pt>
                <c:pt idx="669">
                  <c:v>0.50760000000000005</c:v>
                </c:pt>
                <c:pt idx="670">
                  <c:v>8.4600000000000244E-2</c:v>
                </c:pt>
                <c:pt idx="671">
                  <c:v>0.1128</c:v>
                </c:pt>
                <c:pt idx="672">
                  <c:v>0.19740000000000021</c:v>
                </c:pt>
                <c:pt idx="673">
                  <c:v>0.1128</c:v>
                </c:pt>
                <c:pt idx="674">
                  <c:v>0.42300000000000032</c:v>
                </c:pt>
                <c:pt idx="675">
                  <c:v>1.8612</c:v>
                </c:pt>
                <c:pt idx="676">
                  <c:v>1.0715999999999963</c:v>
                </c:pt>
                <c:pt idx="677">
                  <c:v>0.25380000000000008</c:v>
                </c:pt>
                <c:pt idx="678">
                  <c:v>0.95880000000000165</c:v>
                </c:pt>
                <c:pt idx="679">
                  <c:v>0.93060000000000065</c:v>
                </c:pt>
                <c:pt idx="680">
                  <c:v>0.76140000000000163</c:v>
                </c:pt>
                <c:pt idx="681">
                  <c:v>0.50760000000000005</c:v>
                </c:pt>
                <c:pt idx="682">
                  <c:v>0.19740000000000021</c:v>
                </c:pt>
                <c:pt idx="683">
                  <c:v>0.14100000000000001</c:v>
                </c:pt>
                <c:pt idx="684">
                  <c:v>0.16920000000000004</c:v>
                </c:pt>
                <c:pt idx="685">
                  <c:v>0.14100000000000001</c:v>
                </c:pt>
                <c:pt idx="686">
                  <c:v>0.14100000000000001</c:v>
                </c:pt>
                <c:pt idx="687">
                  <c:v>0.16920000000000004</c:v>
                </c:pt>
                <c:pt idx="688">
                  <c:v>0.16920000000000004</c:v>
                </c:pt>
                <c:pt idx="689">
                  <c:v>0.47940000000000038</c:v>
                </c:pt>
                <c:pt idx="702">
                  <c:v>15.1998</c:v>
                </c:pt>
                <c:pt idx="703">
                  <c:v>13.3386</c:v>
                </c:pt>
                <c:pt idx="704">
                  <c:v>15.227999999999998</c:v>
                </c:pt>
                <c:pt idx="705">
                  <c:v>11.674800000000001</c:v>
                </c:pt>
                <c:pt idx="706">
                  <c:v>10.998000000000001</c:v>
                </c:pt>
                <c:pt idx="707">
                  <c:v>12.972000000000024</c:v>
                </c:pt>
                <c:pt idx="708">
                  <c:v>12.7464</c:v>
                </c:pt>
                <c:pt idx="709">
                  <c:v>11.167200000000001</c:v>
                </c:pt>
                <c:pt idx="710">
                  <c:v>12.069600000000024</c:v>
                </c:pt>
                <c:pt idx="711">
                  <c:v>9.588000000000001</c:v>
                </c:pt>
                <c:pt idx="712">
                  <c:v>11.110800000000001</c:v>
                </c:pt>
                <c:pt idx="713">
                  <c:v>9.1086000000000009</c:v>
                </c:pt>
                <c:pt idx="714">
                  <c:v>9.2496000000000009</c:v>
                </c:pt>
                <c:pt idx="715">
                  <c:v>9.5598000000000027</c:v>
                </c:pt>
                <c:pt idx="716">
                  <c:v>9.9264000000000028</c:v>
                </c:pt>
                <c:pt idx="717">
                  <c:v>10.687800000000001</c:v>
                </c:pt>
                <c:pt idx="718">
                  <c:v>8.7138000000000009</c:v>
                </c:pt>
                <c:pt idx="719">
                  <c:v>10.236600000000001</c:v>
                </c:pt>
                <c:pt idx="720">
                  <c:v>4.7094000000000014</c:v>
                </c:pt>
                <c:pt idx="721">
                  <c:v>4.8221999999999845</c:v>
                </c:pt>
                <c:pt idx="722">
                  <c:v>4.7094000000000014</c:v>
                </c:pt>
                <c:pt idx="723">
                  <c:v>4.6529999999999845</c:v>
                </c:pt>
                <c:pt idx="724">
                  <c:v>3.948</c:v>
                </c:pt>
                <c:pt idx="725">
                  <c:v>3.1583999999999999</c:v>
                </c:pt>
                <c:pt idx="726">
                  <c:v>4.1736000000000004</c:v>
                </c:pt>
                <c:pt idx="727">
                  <c:v>4.0607999999999995</c:v>
                </c:pt>
                <c:pt idx="728">
                  <c:v>2.2842000000000002</c:v>
                </c:pt>
                <c:pt idx="729">
                  <c:v>2.7636000000000012</c:v>
                </c:pt>
                <c:pt idx="730">
                  <c:v>4.1171999999999844</c:v>
                </c:pt>
                <c:pt idx="731">
                  <c:v>1.3535999999999964</c:v>
                </c:pt>
                <c:pt idx="732">
                  <c:v>3.3275999999999999</c:v>
                </c:pt>
                <c:pt idx="733">
                  <c:v>3.0737999999999999</c:v>
                </c:pt>
                <c:pt idx="734">
                  <c:v>1.7484</c:v>
                </c:pt>
                <c:pt idx="735">
                  <c:v>1.9458</c:v>
                </c:pt>
                <c:pt idx="736">
                  <c:v>2.0585999999999998</c:v>
                </c:pt>
                <c:pt idx="737">
                  <c:v>2.4533999999999998</c:v>
                </c:pt>
                <c:pt idx="738">
                  <c:v>2.0021999999999998</c:v>
                </c:pt>
                <c:pt idx="739">
                  <c:v>3.4403999999999999</c:v>
                </c:pt>
                <c:pt idx="740">
                  <c:v>3.2993999999999999</c:v>
                </c:pt>
                <c:pt idx="741">
                  <c:v>1.9176</c:v>
                </c:pt>
                <c:pt idx="742">
                  <c:v>1.8612</c:v>
                </c:pt>
                <c:pt idx="743">
                  <c:v>2.1432000000000002</c:v>
                </c:pt>
                <c:pt idx="744">
                  <c:v>2.0021999999999998</c:v>
                </c:pt>
                <c:pt idx="745">
                  <c:v>2.8481999999999998</c:v>
                </c:pt>
                <c:pt idx="746">
                  <c:v>1.9740000000000038</c:v>
                </c:pt>
                <c:pt idx="747">
                  <c:v>0.25380000000000008</c:v>
                </c:pt>
                <c:pt idx="748">
                  <c:v>0.84600000000000164</c:v>
                </c:pt>
                <c:pt idx="749">
                  <c:v>0.84600000000000164</c:v>
                </c:pt>
                <c:pt idx="750">
                  <c:v>0.76140000000000163</c:v>
                </c:pt>
                <c:pt idx="751">
                  <c:v>0.25380000000000008</c:v>
                </c:pt>
                <c:pt idx="752">
                  <c:v>0.28200000000000008</c:v>
                </c:pt>
                <c:pt idx="753">
                  <c:v>0.84600000000000164</c:v>
                </c:pt>
                <c:pt idx="754">
                  <c:v>0.22559999999999999</c:v>
                </c:pt>
                <c:pt idx="755">
                  <c:v>0.19740000000000021</c:v>
                </c:pt>
                <c:pt idx="756">
                  <c:v>0.84600000000000164</c:v>
                </c:pt>
                <c:pt idx="757">
                  <c:v>0.87420000000000164</c:v>
                </c:pt>
                <c:pt idx="758">
                  <c:v>0.73320000000000163</c:v>
                </c:pt>
                <c:pt idx="759">
                  <c:v>0.39480000000000104</c:v>
                </c:pt>
                <c:pt idx="760">
                  <c:v>0.45120000000000005</c:v>
                </c:pt>
                <c:pt idx="761">
                  <c:v>0.87420000000000164</c:v>
                </c:pt>
                <c:pt idx="762">
                  <c:v>0.28200000000000008</c:v>
                </c:pt>
                <c:pt idx="763">
                  <c:v>0.78960000000000063</c:v>
                </c:pt>
                <c:pt idx="764">
                  <c:v>1.7484</c:v>
                </c:pt>
                <c:pt idx="765">
                  <c:v>8.4600000000000244E-2</c:v>
                </c:pt>
                <c:pt idx="766">
                  <c:v>0.14100000000000001</c:v>
                </c:pt>
                <c:pt idx="767">
                  <c:v>0.1128</c:v>
                </c:pt>
                <c:pt idx="768">
                  <c:v>0.1128</c:v>
                </c:pt>
                <c:pt idx="769">
                  <c:v>8.4600000000000244E-2</c:v>
                </c:pt>
                <c:pt idx="770">
                  <c:v>0.1128</c:v>
                </c:pt>
                <c:pt idx="771">
                  <c:v>0.14100000000000001</c:v>
                </c:pt>
                <c:pt idx="772">
                  <c:v>0.1128</c:v>
                </c:pt>
                <c:pt idx="773">
                  <c:v>0.14100000000000001</c:v>
                </c:pt>
                <c:pt idx="774">
                  <c:v>8.4600000000000244E-2</c:v>
                </c:pt>
                <c:pt idx="775">
                  <c:v>13.9308</c:v>
                </c:pt>
                <c:pt idx="776">
                  <c:v>13.395000000000024</c:v>
                </c:pt>
                <c:pt idx="777">
                  <c:v>11.082600000000022</c:v>
                </c:pt>
                <c:pt idx="778">
                  <c:v>15.002400000000026</c:v>
                </c:pt>
                <c:pt idx="779">
                  <c:v>16.35600000000003</c:v>
                </c:pt>
                <c:pt idx="781">
                  <c:v>14.1846</c:v>
                </c:pt>
                <c:pt idx="782">
                  <c:v>13.1976</c:v>
                </c:pt>
                <c:pt idx="783">
                  <c:v>15.651</c:v>
                </c:pt>
                <c:pt idx="785">
                  <c:v>14.1846</c:v>
                </c:pt>
                <c:pt idx="786">
                  <c:v>14.4948</c:v>
                </c:pt>
                <c:pt idx="787">
                  <c:v>13.451400000000024</c:v>
                </c:pt>
                <c:pt idx="788">
                  <c:v>12.492600000000024</c:v>
                </c:pt>
                <c:pt idx="789">
                  <c:v>14.6358</c:v>
                </c:pt>
                <c:pt idx="791">
                  <c:v>9.447000000000001</c:v>
                </c:pt>
                <c:pt idx="792">
                  <c:v>10.405800000000022</c:v>
                </c:pt>
                <c:pt idx="793">
                  <c:v>9.588000000000001</c:v>
                </c:pt>
                <c:pt idx="795">
                  <c:v>8.7984000000000009</c:v>
                </c:pt>
                <c:pt idx="797">
                  <c:v>8.0652000000000008</c:v>
                </c:pt>
                <c:pt idx="798">
                  <c:v>9.588000000000001</c:v>
                </c:pt>
                <c:pt idx="799">
                  <c:v>2.50698</c:v>
                </c:pt>
                <c:pt idx="800">
                  <c:v>4.5683999999999996</c:v>
                </c:pt>
                <c:pt idx="801">
                  <c:v>4.4838000000000013</c:v>
                </c:pt>
                <c:pt idx="802">
                  <c:v>4.4838000000000013</c:v>
                </c:pt>
                <c:pt idx="803">
                  <c:v>4.9914000000000014</c:v>
                </c:pt>
                <c:pt idx="804">
                  <c:v>4.2864000000000004</c:v>
                </c:pt>
                <c:pt idx="805">
                  <c:v>3.1301999999999999</c:v>
                </c:pt>
                <c:pt idx="806">
                  <c:v>4.0043999999999995</c:v>
                </c:pt>
                <c:pt idx="808">
                  <c:v>9.5034000000000027</c:v>
                </c:pt>
                <c:pt idx="809">
                  <c:v>2.9045999999999998</c:v>
                </c:pt>
                <c:pt idx="810">
                  <c:v>3.8633999999999999</c:v>
                </c:pt>
                <c:pt idx="811">
                  <c:v>3.3275999999999999</c:v>
                </c:pt>
                <c:pt idx="813">
                  <c:v>2.3744399999999977</c:v>
                </c:pt>
                <c:pt idx="815">
                  <c:v>4.1453999999999995</c:v>
                </c:pt>
                <c:pt idx="817">
                  <c:v>3.3557999999999977</c:v>
                </c:pt>
                <c:pt idx="818">
                  <c:v>4.1171999999999844</c:v>
                </c:pt>
                <c:pt idx="819">
                  <c:v>9.3060000000000027</c:v>
                </c:pt>
                <c:pt idx="821">
                  <c:v>1.6440600000000001</c:v>
                </c:pt>
                <c:pt idx="822">
                  <c:v>3.2147999999999999</c:v>
                </c:pt>
                <c:pt idx="825">
                  <c:v>2.9609999999999999</c:v>
                </c:pt>
                <c:pt idx="826">
                  <c:v>4.2018000000000004</c:v>
                </c:pt>
                <c:pt idx="828">
                  <c:v>2.9327999999999967</c:v>
                </c:pt>
                <c:pt idx="829">
                  <c:v>2.7353999999999998</c:v>
                </c:pt>
                <c:pt idx="831">
                  <c:v>10.264800000000001</c:v>
                </c:pt>
                <c:pt idx="832">
                  <c:v>2.82</c:v>
                </c:pt>
                <c:pt idx="833">
                  <c:v>0.1128</c:v>
                </c:pt>
                <c:pt idx="834">
                  <c:v>3.6377999999999999</c:v>
                </c:pt>
                <c:pt idx="835">
                  <c:v>4.1171999999999844</c:v>
                </c:pt>
                <c:pt idx="836">
                  <c:v>8.8830000000000027</c:v>
                </c:pt>
                <c:pt idx="837">
                  <c:v>2.1432000000000002</c:v>
                </c:pt>
                <c:pt idx="838">
                  <c:v>3.0737999999999999</c:v>
                </c:pt>
                <c:pt idx="839">
                  <c:v>2.3969999999999967</c:v>
                </c:pt>
                <c:pt idx="840">
                  <c:v>2.6789999999999998</c:v>
                </c:pt>
                <c:pt idx="841">
                  <c:v>2.0867999999999998</c:v>
                </c:pt>
                <c:pt idx="842">
                  <c:v>2.5379999999999998</c:v>
                </c:pt>
                <c:pt idx="843">
                  <c:v>0.35532000000000086</c:v>
                </c:pt>
                <c:pt idx="844">
                  <c:v>1.2689999999999964</c:v>
                </c:pt>
                <c:pt idx="845">
                  <c:v>1.3817999999999964</c:v>
                </c:pt>
                <c:pt idx="846">
                  <c:v>4.1171999999999844</c:v>
                </c:pt>
                <c:pt idx="847">
                  <c:v>2.5379999999999998</c:v>
                </c:pt>
                <c:pt idx="848">
                  <c:v>1.4381999999999964</c:v>
                </c:pt>
                <c:pt idx="851">
                  <c:v>3.1583999999999999</c:v>
                </c:pt>
                <c:pt idx="852">
                  <c:v>2.5943999999999998</c:v>
                </c:pt>
                <c:pt idx="853">
                  <c:v>0.76140000000000163</c:v>
                </c:pt>
                <c:pt idx="854">
                  <c:v>0.81780000000000164</c:v>
                </c:pt>
                <c:pt idx="855">
                  <c:v>0.16920000000000004</c:v>
                </c:pt>
                <c:pt idx="856">
                  <c:v>0.28200000000000008</c:v>
                </c:pt>
                <c:pt idx="857">
                  <c:v>0.31020000000000031</c:v>
                </c:pt>
                <c:pt idx="858">
                  <c:v>0.27636000000000038</c:v>
                </c:pt>
                <c:pt idx="859">
                  <c:v>2.6789999999999998</c:v>
                </c:pt>
                <c:pt idx="860">
                  <c:v>2.1149999999999998</c:v>
                </c:pt>
                <c:pt idx="861">
                  <c:v>0.33558000000000204</c:v>
                </c:pt>
                <c:pt idx="862">
                  <c:v>2.4251999999999998</c:v>
                </c:pt>
                <c:pt idx="863">
                  <c:v>0.27918000000000032</c:v>
                </c:pt>
                <c:pt idx="864">
                  <c:v>0.28200000000000008</c:v>
                </c:pt>
                <c:pt idx="866">
                  <c:v>2.7353999999999998</c:v>
                </c:pt>
                <c:pt idx="867">
                  <c:v>9.1368000000000009</c:v>
                </c:pt>
                <c:pt idx="868">
                  <c:v>2.3687999999999998</c:v>
                </c:pt>
                <c:pt idx="869">
                  <c:v>0.84600000000000164</c:v>
                </c:pt>
                <c:pt idx="870">
                  <c:v>3.0455999999999999</c:v>
                </c:pt>
                <c:pt idx="871">
                  <c:v>0.28200000000000008</c:v>
                </c:pt>
                <c:pt idx="872">
                  <c:v>0.87420000000000164</c:v>
                </c:pt>
                <c:pt idx="873">
                  <c:v>0.1128</c:v>
                </c:pt>
                <c:pt idx="874">
                  <c:v>0.81780000000000164</c:v>
                </c:pt>
                <c:pt idx="875">
                  <c:v>0.14100000000000001</c:v>
                </c:pt>
                <c:pt idx="876">
                  <c:v>0.81780000000000164</c:v>
                </c:pt>
                <c:pt idx="877">
                  <c:v>7.05</c:v>
                </c:pt>
                <c:pt idx="878">
                  <c:v>7.4166000000000034</c:v>
                </c:pt>
                <c:pt idx="903">
                  <c:v>0.27918000000000032</c:v>
                </c:pt>
                <c:pt idx="904">
                  <c:v>6.3732000000000024</c:v>
                </c:pt>
                <c:pt idx="905">
                  <c:v>7.05</c:v>
                </c:pt>
                <c:pt idx="906">
                  <c:v>6.2039999999999997</c:v>
                </c:pt>
                <c:pt idx="907">
                  <c:v>9.3060000000000027</c:v>
                </c:pt>
                <c:pt idx="908">
                  <c:v>9.588000000000001</c:v>
                </c:pt>
                <c:pt idx="909">
                  <c:v>8.1780000000000008</c:v>
                </c:pt>
                <c:pt idx="910">
                  <c:v>6.9653999999999998</c:v>
                </c:pt>
                <c:pt idx="911">
                  <c:v>6.2039999999999997</c:v>
                </c:pt>
                <c:pt idx="912">
                  <c:v>23.687999999999999</c:v>
                </c:pt>
                <c:pt idx="913">
                  <c:v>23.405999999999924</c:v>
                </c:pt>
                <c:pt idx="914">
                  <c:v>21.150000000000031</c:v>
                </c:pt>
                <c:pt idx="915">
                  <c:v>21.1782</c:v>
                </c:pt>
                <c:pt idx="916">
                  <c:v>0.28200000000000008</c:v>
                </c:pt>
                <c:pt idx="917">
                  <c:v>0.31020000000000031</c:v>
                </c:pt>
                <c:pt idx="918">
                  <c:v>0.22842000000000001</c:v>
                </c:pt>
                <c:pt idx="919">
                  <c:v>0.33840000000000092</c:v>
                </c:pt>
                <c:pt idx="920">
                  <c:v>0.28200000000000008</c:v>
                </c:pt>
                <c:pt idx="921">
                  <c:v>0.31020000000000031</c:v>
                </c:pt>
                <c:pt idx="922">
                  <c:v>0.36660000000000031</c:v>
                </c:pt>
                <c:pt idx="925">
                  <c:v>39.762000000000121</c:v>
                </c:pt>
                <c:pt idx="926">
                  <c:v>39.480000000000004</c:v>
                </c:pt>
                <c:pt idx="927">
                  <c:v>41.453999999999994</c:v>
                </c:pt>
                <c:pt idx="928">
                  <c:v>40.044000000000004</c:v>
                </c:pt>
                <c:pt idx="929">
                  <c:v>0.16920000000000004</c:v>
                </c:pt>
                <c:pt idx="930">
                  <c:v>0.14100000000000001</c:v>
                </c:pt>
                <c:pt idx="931">
                  <c:v>0.16920000000000004</c:v>
                </c:pt>
                <c:pt idx="932">
                  <c:v>0.14100000000000001</c:v>
                </c:pt>
                <c:pt idx="933">
                  <c:v>0.19740000000000021</c:v>
                </c:pt>
                <c:pt idx="934">
                  <c:v>0.16920000000000004</c:v>
                </c:pt>
                <c:pt idx="935">
                  <c:v>0.14100000000000001</c:v>
                </c:pt>
                <c:pt idx="936">
                  <c:v>0.14100000000000001</c:v>
                </c:pt>
                <c:pt idx="937">
                  <c:v>0.19740000000000021</c:v>
                </c:pt>
                <c:pt idx="938">
                  <c:v>0.19740000000000021</c:v>
                </c:pt>
                <c:pt idx="939">
                  <c:v>0.19740000000000021</c:v>
                </c:pt>
                <c:pt idx="940">
                  <c:v>0.16920000000000004</c:v>
                </c:pt>
                <c:pt idx="941">
                  <c:v>0.16920000000000004</c:v>
                </c:pt>
                <c:pt idx="942">
                  <c:v>8.4600000000000244E-2</c:v>
                </c:pt>
                <c:pt idx="943">
                  <c:v>8.4600000000000244E-2</c:v>
                </c:pt>
                <c:pt idx="950">
                  <c:v>4.0326000000000004</c:v>
                </c:pt>
                <c:pt idx="951">
                  <c:v>3.8351999999999977</c:v>
                </c:pt>
                <c:pt idx="952">
                  <c:v>4.1736000000000004</c:v>
                </c:pt>
                <c:pt idx="953">
                  <c:v>4.5402000000000013</c:v>
                </c:pt>
                <c:pt idx="954">
                  <c:v>7.4730000000000034</c:v>
                </c:pt>
                <c:pt idx="955">
                  <c:v>7.1345999999999865</c:v>
                </c:pt>
                <c:pt idx="956">
                  <c:v>7.7267999999999999</c:v>
                </c:pt>
                <c:pt idx="957">
                  <c:v>3.8633999999999999</c:v>
                </c:pt>
                <c:pt idx="958">
                  <c:v>7.6139999999999866</c:v>
                </c:pt>
                <c:pt idx="959">
                  <c:v>4.6811999999999987</c:v>
                </c:pt>
                <c:pt idx="960">
                  <c:v>8.4600000000000026</c:v>
                </c:pt>
                <c:pt idx="961">
                  <c:v>8.0088000000000008</c:v>
                </c:pt>
                <c:pt idx="962">
                  <c:v>4.3145999999999844</c:v>
                </c:pt>
                <c:pt idx="963">
                  <c:v>7.3601999999999865</c:v>
                </c:pt>
                <c:pt idx="964">
                  <c:v>5.1887999999999996</c:v>
                </c:pt>
                <c:pt idx="965">
                  <c:v>6.7962000000000033</c:v>
                </c:pt>
                <c:pt idx="966">
                  <c:v>8.2908000000000008</c:v>
                </c:pt>
                <c:pt idx="967">
                  <c:v>8.4318000000000008</c:v>
                </c:pt>
                <c:pt idx="968">
                  <c:v>4.7939999999999996</c:v>
                </c:pt>
                <c:pt idx="969">
                  <c:v>5.3579999999999846</c:v>
                </c:pt>
                <c:pt idx="970">
                  <c:v>1.1279999999999963</c:v>
                </c:pt>
                <c:pt idx="976">
                  <c:v>1.9176</c:v>
                </c:pt>
                <c:pt idx="977">
                  <c:v>2.1995999999999998</c:v>
                </c:pt>
                <c:pt idx="978">
                  <c:v>1.2689999999999964</c:v>
                </c:pt>
                <c:pt idx="979">
                  <c:v>1.2689999999999964</c:v>
                </c:pt>
                <c:pt idx="980">
                  <c:v>1.0715999999999963</c:v>
                </c:pt>
                <c:pt idx="981">
                  <c:v>2.3405999999999998</c:v>
                </c:pt>
                <c:pt idx="982">
                  <c:v>1.5509999999999966</c:v>
                </c:pt>
                <c:pt idx="983">
                  <c:v>1.9176</c:v>
                </c:pt>
                <c:pt idx="984">
                  <c:v>1.2407999999999964</c:v>
                </c:pt>
                <c:pt idx="985">
                  <c:v>8.4600000000000244E-2</c:v>
                </c:pt>
                <c:pt idx="986">
                  <c:v>1.8612</c:v>
                </c:pt>
                <c:pt idx="987">
                  <c:v>0.93060000000000065</c:v>
                </c:pt>
                <c:pt idx="988">
                  <c:v>0.19740000000000021</c:v>
                </c:pt>
                <c:pt idx="989">
                  <c:v>0.1128</c:v>
                </c:pt>
                <c:pt idx="990">
                  <c:v>5.6400000000000013E-2</c:v>
                </c:pt>
                <c:pt idx="1002">
                  <c:v>5.9502000000000024</c:v>
                </c:pt>
                <c:pt idx="1003">
                  <c:v>7.4730000000000034</c:v>
                </c:pt>
                <c:pt idx="1004">
                  <c:v>6.0066000000000024</c:v>
                </c:pt>
                <c:pt idx="1005">
                  <c:v>2.5097999999999998</c:v>
                </c:pt>
                <c:pt idx="1006">
                  <c:v>5.7810000000000024</c:v>
                </c:pt>
                <c:pt idx="1007">
                  <c:v>9.3060000000000027</c:v>
                </c:pt>
                <c:pt idx="1008">
                  <c:v>29.610000000000031</c:v>
                </c:pt>
                <c:pt idx="1009">
                  <c:v>9.1086000000000009</c:v>
                </c:pt>
                <c:pt idx="1010">
                  <c:v>7.3037999999999998</c:v>
                </c:pt>
                <c:pt idx="1011">
                  <c:v>5.9219999999999997</c:v>
                </c:pt>
                <c:pt idx="1012">
                  <c:v>6.9653999999999998</c:v>
                </c:pt>
                <c:pt idx="1013">
                  <c:v>42.582000000000001</c:v>
                </c:pt>
                <c:pt idx="1014">
                  <c:v>0.5696400000000027</c:v>
                </c:pt>
                <c:pt idx="1015">
                  <c:v>0.31302000000000085</c:v>
                </c:pt>
                <c:pt idx="1016">
                  <c:v>0.23124000000000033</c:v>
                </c:pt>
                <c:pt idx="1017">
                  <c:v>0.31866000000000061</c:v>
                </c:pt>
                <c:pt idx="1018">
                  <c:v>9.3060000000000268E-2</c:v>
                </c:pt>
                <c:pt idx="1019">
                  <c:v>8.4600000000000244E-2</c:v>
                </c:pt>
                <c:pt idx="1020">
                  <c:v>0.10434</c:v>
                </c:pt>
                <c:pt idx="1021">
                  <c:v>9.0240000000000015E-2</c:v>
                </c:pt>
                <c:pt idx="1022">
                  <c:v>2.9609999999999999</c:v>
                </c:pt>
                <c:pt idx="1023">
                  <c:v>3.3275999999999999</c:v>
                </c:pt>
                <c:pt idx="1024">
                  <c:v>2.8481999999999998</c:v>
                </c:pt>
                <c:pt idx="1025">
                  <c:v>2.8763999999999967</c:v>
                </c:pt>
                <c:pt idx="1026">
                  <c:v>0.73320000000000163</c:v>
                </c:pt>
                <c:pt idx="1027">
                  <c:v>0.70500000000000163</c:v>
                </c:pt>
                <c:pt idx="1028">
                  <c:v>1.1562000000000001</c:v>
                </c:pt>
                <c:pt idx="1029">
                  <c:v>0.76140000000000163</c:v>
                </c:pt>
                <c:pt idx="1030">
                  <c:v>0.87420000000000164</c:v>
                </c:pt>
                <c:pt idx="1031">
                  <c:v>2.8481999999999998</c:v>
                </c:pt>
                <c:pt idx="1032">
                  <c:v>0.87420000000000164</c:v>
                </c:pt>
                <c:pt idx="1033">
                  <c:v>2.9045999999999998</c:v>
                </c:pt>
                <c:pt idx="1034">
                  <c:v>0.67680000000000284</c:v>
                </c:pt>
                <c:pt idx="1035">
                  <c:v>2.7072000000000012</c:v>
                </c:pt>
                <c:pt idx="1036">
                  <c:v>1.4663999999999964</c:v>
                </c:pt>
                <c:pt idx="1037">
                  <c:v>3.0737999999999999</c:v>
                </c:pt>
                <c:pt idx="1039">
                  <c:v>0.42300000000000032</c:v>
                </c:pt>
                <c:pt idx="1040">
                  <c:v>0.33840000000000092</c:v>
                </c:pt>
                <c:pt idx="1041">
                  <c:v>0.47940000000000038</c:v>
                </c:pt>
                <c:pt idx="1042">
                  <c:v>0.53580000000000005</c:v>
                </c:pt>
                <c:pt idx="1043">
                  <c:v>0.39480000000000104</c:v>
                </c:pt>
                <c:pt idx="1044">
                  <c:v>0.39480000000000104</c:v>
                </c:pt>
                <c:pt idx="1045">
                  <c:v>0.31020000000000031</c:v>
                </c:pt>
                <c:pt idx="1046">
                  <c:v>0.19740000000000021</c:v>
                </c:pt>
                <c:pt idx="1047">
                  <c:v>0.42300000000000032</c:v>
                </c:pt>
                <c:pt idx="1048">
                  <c:v>0.36660000000000031</c:v>
                </c:pt>
                <c:pt idx="1049">
                  <c:v>1.0151999999999957</c:v>
                </c:pt>
                <c:pt idx="1050">
                  <c:v>0.95880000000000165</c:v>
                </c:pt>
                <c:pt idx="1056">
                  <c:v>0.45120000000000005</c:v>
                </c:pt>
                <c:pt idx="1057">
                  <c:v>0.50760000000000005</c:v>
                </c:pt>
                <c:pt idx="1058">
                  <c:v>0.45120000000000005</c:v>
                </c:pt>
                <c:pt idx="1059">
                  <c:v>0.64860000000000184</c:v>
                </c:pt>
                <c:pt idx="1060">
                  <c:v>0.42300000000000032</c:v>
                </c:pt>
                <c:pt idx="1061">
                  <c:v>0.5921999999999995</c:v>
                </c:pt>
                <c:pt idx="1062">
                  <c:v>0.5921999999999995</c:v>
                </c:pt>
                <c:pt idx="1063">
                  <c:v>0.5921999999999995</c:v>
                </c:pt>
                <c:pt idx="1064">
                  <c:v>0.70500000000000163</c:v>
                </c:pt>
                <c:pt idx="1065">
                  <c:v>0.70500000000000163</c:v>
                </c:pt>
                <c:pt idx="1066">
                  <c:v>0.47940000000000038</c:v>
                </c:pt>
                <c:pt idx="1067">
                  <c:v>0.70500000000000163</c:v>
                </c:pt>
                <c:pt idx="1068">
                  <c:v>0.78960000000000063</c:v>
                </c:pt>
                <c:pt idx="1069">
                  <c:v>1.1844000000000001</c:v>
                </c:pt>
                <c:pt idx="1070">
                  <c:v>1.3817999999999964</c:v>
                </c:pt>
                <c:pt idx="1071">
                  <c:v>1.1562000000000001</c:v>
                </c:pt>
                <c:pt idx="1072">
                  <c:v>1.2125999999999963</c:v>
                </c:pt>
                <c:pt idx="1073">
                  <c:v>1.3535999999999964</c:v>
                </c:pt>
                <c:pt idx="1074">
                  <c:v>0.42300000000000032</c:v>
                </c:pt>
                <c:pt idx="1075">
                  <c:v>0.50760000000000005</c:v>
                </c:pt>
                <c:pt idx="1076">
                  <c:v>0.45120000000000005</c:v>
                </c:pt>
                <c:pt idx="1077">
                  <c:v>1.2407999999999964</c:v>
                </c:pt>
                <c:pt idx="1078">
                  <c:v>1.3535999999999964</c:v>
                </c:pt>
                <c:pt idx="1079">
                  <c:v>1.41</c:v>
                </c:pt>
                <c:pt idx="1086">
                  <c:v>1.3902600000000001</c:v>
                </c:pt>
                <c:pt idx="1087">
                  <c:v>1.04904</c:v>
                </c:pt>
                <c:pt idx="1088">
                  <c:v>1.3958999999999964</c:v>
                </c:pt>
                <c:pt idx="1089">
                  <c:v>1.1844000000000001</c:v>
                </c:pt>
                <c:pt idx="1090">
                  <c:v>1.34514</c:v>
                </c:pt>
                <c:pt idx="1091">
                  <c:v>1.2351599999999998</c:v>
                </c:pt>
                <c:pt idx="1092">
                  <c:v>0.41172000000000031</c:v>
                </c:pt>
                <c:pt idx="1093">
                  <c:v>1.7117399999999954</c:v>
                </c:pt>
                <c:pt idx="1094">
                  <c:v>5.3580000000000003E-2</c:v>
                </c:pt>
                <c:pt idx="1095">
                  <c:v>9.3060000000000268E-2</c:v>
                </c:pt>
                <c:pt idx="1096">
                  <c:v>7.332000000000001E-2</c:v>
                </c:pt>
                <c:pt idx="1097">
                  <c:v>6.2040000000000012E-2</c:v>
                </c:pt>
                <c:pt idx="1098">
                  <c:v>5.9220000000000002E-2</c:v>
                </c:pt>
                <c:pt idx="1099">
                  <c:v>0.36378000000000038</c:v>
                </c:pt>
                <c:pt idx="1100">
                  <c:v>0.39480000000000104</c:v>
                </c:pt>
                <c:pt idx="1101">
                  <c:v>6.2040000000000012E-2</c:v>
                </c:pt>
                <c:pt idx="1102">
                  <c:v>0.45120000000000005</c:v>
                </c:pt>
                <c:pt idx="1103">
                  <c:v>0.45966000000000001</c:v>
                </c:pt>
                <c:pt idx="1104">
                  <c:v>0.47094000000000008</c:v>
                </c:pt>
                <c:pt idx="1105">
                  <c:v>0.42018000000000061</c:v>
                </c:pt>
                <c:pt idx="1106">
                  <c:v>6.4860000000000237E-2</c:v>
                </c:pt>
                <c:pt idx="1107">
                  <c:v>0.93342000000000003</c:v>
                </c:pt>
                <c:pt idx="1108">
                  <c:v>0.84036</c:v>
                </c:pt>
                <c:pt idx="1109">
                  <c:v>0.22842000000000001</c:v>
                </c:pt>
                <c:pt idx="1110">
                  <c:v>0.75012000000000234</c:v>
                </c:pt>
                <c:pt idx="1111">
                  <c:v>0.80088000000000004</c:v>
                </c:pt>
                <c:pt idx="1112">
                  <c:v>0.23406000000000021</c:v>
                </c:pt>
                <c:pt idx="1113">
                  <c:v>0.79242000000000001</c:v>
                </c:pt>
                <c:pt idx="1114">
                  <c:v>0.69935999999999998</c:v>
                </c:pt>
                <c:pt idx="1115">
                  <c:v>0.10716000000000017</c:v>
                </c:pt>
                <c:pt idx="1116">
                  <c:v>0.22842000000000001</c:v>
                </c:pt>
                <c:pt idx="1117">
                  <c:v>0.12408000000000002</c:v>
                </c:pt>
                <c:pt idx="1118">
                  <c:v>0.11844</c:v>
                </c:pt>
                <c:pt idx="1119">
                  <c:v>0.22842000000000001</c:v>
                </c:pt>
                <c:pt idx="1120">
                  <c:v>0.10152000000000012</c:v>
                </c:pt>
                <c:pt idx="1121">
                  <c:v>0.10998000000000002</c:v>
                </c:pt>
                <c:pt idx="1122">
                  <c:v>0.20022000000000001</c:v>
                </c:pt>
                <c:pt idx="1123">
                  <c:v>0.10998000000000002</c:v>
                </c:pt>
                <c:pt idx="1124">
                  <c:v>9.8700000000000246E-2</c:v>
                </c:pt>
                <c:pt idx="1125">
                  <c:v>0.20868</c:v>
                </c:pt>
                <c:pt idx="1126">
                  <c:v>0.21996000000000049</c:v>
                </c:pt>
                <c:pt idx="1127">
                  <c:v>6.4860000000000237E-2</c:v>
                </c:pt>
                <c:pt idx="1131">
                  <c:v>0.90239999999999998</c:v>
                </c:pt>
                <c:pt idx="1132">
                  <c:v>0.90239999999999998</c:v>
                </c:pt>
                <c:pt idx="1133">
                  <c:v>0.39480000000000104</c:v>
                </c:pt>
                <c:pt idx="1134">
                  <c:v>1.0151999999999957</c:v>
                </c:pt>
                <c:pt idx="1135">
                  <c:v>1.1279999999999963</c:v>
                </c:pt>
                <c:pt idx="1136">
                  <c:v>1.0715999999999963</c:v>
                </c:pt>
                <c:pt idx="1137">
                  <c:v>1.0433999999999963</c:v>
                </c:pt>
                <c:pt idx="1138">
                  <c:v>0.42300000000000032</c:v>
                </c:pt>
                <c:pt idx="1139">
                  <c:v>1.0433999999999963</c:v>
                </c:pt>
                <c:pt idx="1140">
                  <c:v>0.42300000000000032</c:v>
                </c:pt>
                <c:pt idx="1141">
                  <c:v>0.1128</c:v>
                </c:pt>
                <c:pt idx="1142">
                  <c:v>0.25380000000000008</c:v>
                </c:pt>
                <c:pt idx="1143">
                  <c:v>0.16920000000000004</c:v>
                </c:pt>
                <c:pt idx="1144">
                  <c:v>0.16920000000000004</c:v>
                </c:pt>
                <c:pt idx="1145">
                  <c:v>1.6073999999999966</c:v>
                </c:pt>
                <c:pt idx="1146">
                  <c:v>1.0433999999999963</c:v>
                </c:pt>
                <c:pt idx="1147">
                  <c:v>1.0997999999999963</c:v>
                </c:pt>
                <c:pt idx="1148">
                  <c:v>1.7484</c:v>
                </c:pt>
                <c:pt idx="1149">
                  <c:v>0.14100000000000001</c:v>
                </c:pt>
                <c:pt idx="1150">
                  <c:v>1.6919999999999966</c:v>
                </c:pt>
                <c:pt idx="1151">
                  <c:v>0.22559999999999999</c:v>
                </c:pt>
                <c:pt idx="1152">
                  <c:v>0.14100000000000001</c:v>
                </c:pt>
                <c:pt idx="1153">
                  <c:v>0.19740000000000021</c:v>
                </c:pt>
                <c:pt idx="1154">
                  <c:v>1.6637999999999966</c:v>
                </c:pt>
                <c:pt idx="1155">
                  <c:v>0.1128</c:v>
                </c:pt>
                <c:pt idx="1156">
                  <c:v>1.6355999999999966</c:v>
                </c:pt>
                <c:pt idx="1157">
                  <c:v>0.22559999999999999</c:v>
                </c:pt>
                <c:pt idx="1158">
                  <c:v>1.8048</c:v>
                </c:pt>
                <c:pt idx="1159">
                  <c:v>1.0433999999999963</c:v>
                </c:pt>
                <c:pt idx="1160">
                  <c:v>0.98699999999999999</c:v>
                </c:pt>
                <c:pt idx="1161">
                  <c:v>0.22559999999999999</c:v>
                </c:pt>
                <c:pt idx="1162">
                  <c:v>0.19740000000000021</c:v>
                </c:pt>
                <c:pt idx="1163">
                  <c:v>1.6355999999999966</c:v>
                </c:pt>
                <c:pt idx="1164">
                  <c:v>0.16920000000000004</c:v>
                </c:pt>
                <c:pt idx="1165">
                  <c:v>1.2125999999999963</c:v>
                </c:pt>
                <c:pt idx="1166">
                  <c:v>0.14100000000000001</c:v>
                </c:pt>
                <c:pt idx="1167">
                  <c:v>1.1562000000000001</c:v>
                </c:pt>
                <c:pt idx="1168">
                  <c:v>1.4945999999999966</c:v>
                </c:pt>
                <c:pt idx="1169">
                  <c:v>1.6919999999999966</c:v>
                </c:pt>
                <c:pt idx="1170">
                  <c:v>0.14100000000000001</c:v>
                </c:pt>
                <c:pt idx="1171">
                  <c:v>0.19740000000000021</c:v>
                </c:pt>
                <c:pt idx="1172">
                  <c:v>1.0715999999999963</c:v>
                </c:pt>
                <c:pt idx="1173">
                  <c:v>0.25380000000000008</c:v>
                </c:pt>
                <c:pt idx="1174">
                  <c:v>1.0997999999999963</c:v>
                </c:pt>
                <c:pt idx="1175">
                  <c:v>0.14100000000000001</c:v>
                </c:pt>
                <c:pt idx="1176">
                  <c:v>0.78960000000000063</c:v>
                </c:pt>
                <c:pt idx="1177">
                  <c:v>0.42300000000000032</c:v>
                </c:pt>
                <c:pt idx="1178">
                  <c:v>0.43992000000000092</c:v>
                </c:pt>
                <c:pt idx="1179">
                  <c:v>0.43992000000000092</c:v>
                </c:pt>
                <c:pt idx="1180">
                  <c:v>0.45120000000000005</c:v>
                </c:pt>
                <c:pt idx="1181">
                  <c:v>0.45120000000000005</c:v>
                </c:pt>
                <c:pt idx="1182">
                  <c:v>0.42300000000000032</c:v>
                </c:pt>
                <c:pt idx="1183">
                  <c:v>0.41172000000000031</c:v>
                </c:pt>
                <c:pt idx="1184">
                  <c:v>0.42300000000000032</c:v>
                </c:pt>
                <c:pt idx="1185">
                  <c:v>0.42300000000000032</c:v>
                </c:pt>
                <c:pt idx="1186">
                  <c:v>0.42582000000000092</c:v>
                </c:pt>
                <c:pt idx="1187">
                  <c:v>1.4663999999999964</c:v>
                </c:pt>
                <c:pt idx="1188">
                  <c:v>0.48222000000000032</c:v>
                </c:pt>
                <c:pt idx="1193">
                  <c:v>0.67680000000000284</c:v>
                </c:pt>
                <c:pt idx="1194">
                  <c:v>0.28200000000000008</c:v>
                </c:pt>
                <c:pt idx="1195">
                  <c:v>0.25380000000000008</c:v>
                </c:pt>
                <c:pt idx="1196">
                  <c:v>0.25380000000000008</c:v>
                </c:pt>
                <c:pt idx="1197">
                  <c:v>0.5921999999999995</c:v>
                </c:pt>
                <c:pt idx="1198">
                  <c:v>0.45120000000000005</c:v>
                </c:pt>
                <c:pt idx="1199">
                  <c:v>0.25380000000000008</c:v>
                </c:pt>
                <c:pt idx="1200">
                  <c:v>0.28200000000000008</c:v>
                </c:pt>
                <c:pt idx="1201">
                  <c:v>0.25380000000000008</c:v>
                </c:pt>
                <c:pt idx="1202">
                  <c:v>0.42300000000000032</c:v>
                </c:pt>
                <c:pt idx="1203">
                  <c:v>0.53580000000000005</c:v>
                </c:pt>
                <c:pt idx="1204">
                  <c:v>0.53580000000000005</c:v>
                </c:pt>
                <c:pt idx="1205">
                  <c:v>0.42300000000000032</c:v>
                </c:pt>
                <c:pt idx="1206">
                  <c:v>0.42300000000000032</c:v>
                </c:pt>
                <c:pt idx="1207">
                  <c:v>0.53580000000000005</c:v>
                </c:pt>
                <c:pt idx="1208">
                  <c:v>0.56400000000000061</c:v>
                </c:pt>
                <c:pt idx="1209">
                  <c:v>0.39480000000000104</c:v>
                </c:pt>
                <c:pt idx="1210">
                  <c:v>0.50760000000000005</c:v>
                </c:pt>
                <c:pt idx="1211">
                  <c:v>0.25380000000000008</c:v>
                </c:pt>
                <c:pt idx="1212">
                  <c:v>0.22559999999999999</c:v>
                </c:pt>
                <c:pt idx="1213">
                  <c:v>0.25380000000000008</c:v>
                </c:pt>
                <c:pt idx="1214">
                  <c:v>0.31020000000000031</c:v>
                </c:pt>
                <c:pt idx="1215">
                  <c:v>0.42300000000000032</c:v>
                </c:pt>
                <c:pt idx="1216">
                  <c:v>0.25380000000000008</c:v>
                </c:pt>
                <c:pt idx="1217">
                  <c:v>0.25380000000000008</c:v>
                </c:pt>
                <c:pt idx="1227">
                  <c:v>2.0867999999999998</c:v>
                </c:pt>
                <c:pt idx="1228">
                  <c:v>2.3687999999999998</c:v>
                </c:pt>
                <c:pt idx="1229">
                  <c:v>2.0585999999999998</c:v>
                </c:pt>
                <c:pt idx="1230">
                  <c:v>6.4860000000000237E-2</c:v>
                </c:pt>
                <c:pt idx="1231">
                  <c:v>6.4860000000000237E-2</c:v>
                </c:pt>
                <c:pt idx="1232">
                  <c:v>7.6140000000000013E-2</c:v>
                </c:pt>
                <c:pt idx="1233">
                  <c:v>2.2842000000000002</c:v>
                </c:pt>
                <c:pt idx="1234">
                  <c:v>4.2300000000000004</c:v>
                </c:pt>
                <c:pt idx="1235">
                  <c:v>4.5119999999999996</c:v>
                </c:pt>
                <c:pt idx="1236">
                  <c:v>3.948</c:v>
                </c:pt>
                <c:pt idx="1237">
                  <c:v>4.7939999999999996</c:v>
                </c:pt>
                <c:pt idx="1238">
                  <c:v>5.3579999999999846</c:v>
                </c:pt>
                <c:pt idx="1239">
                  <c:v>6.2039999999999997</c:v>
                </c:pt>
                <c:pt idx="1240">
                  <c:v>6.2039999999999997</c:v>
                </c:pt>
                <c:pt idx="1241">
                  <c:v>4.5119999999999996</c:v>
                </c:pt>
                <c:pt idx="1242">
                  <c:v>4.2300000000000004</c:v>
                </c:pt>
                <c:pt idx="1243">
                  <c:v>0.15228000000000033</c:v>
                </c:pt>
                <c:pt idx="1244">
                  <c:v>5.3579999999999846</c:v>
                </c:pt>
                <c:pt idx="1245">
                  <c:v>3.948</c:v>
                </c:pt>
                <c:pt idx="1246">
                  <c:v>3.6659999999999999</c:v>
                </c:pt>
                <c:pt idx="1247">
                  <c:v>0.93060000000000065</c:v>
                </c:pt>
                <c:pt idx="1248">
                  <c:v>1.7202</c:v>
                </c:pt>
                <c:pt idx="1249">
                  <c:v>0.93060000000000065</c:v>
                </c:pt>
                <c:pt idx="1250">
                  <c:v>1.3535999999999964</c:v>
                </c:pt>
                <c:pt idx="1251">
                  <c:v>1.0715999999999963</c:v>
                </c:pt>
                <c:pt idx="1252">
                  <c:v>0.36660000000000031</c:v>
                </c:pt>
                <c:pt idx="1253">
                  <c:v>1.6637999999999966</c:v>
                </c:pt>
                <c:pt idx="1254">
                  <c:v>0.81780000000000164</c:v>
                </c:pt>
                <c:pt idx="1284">
                  <c:v>0.33840000000000092</c:v>
                </c:pt>
                <c:pt idx="1285">
                  <c:v>1.4663999999999964</c:v>
                </c:pt>
                <c:pt idx="1286">
                  <c:v>0.18612000000000001</c:v>
                </c:pt>
                <c:pt idx="1287">
                  <c:v>0.15792000000000037</c:v>
                </c:pt>
                <c:pt idx="1289">
                  <c:v>0.28200000000000008</c:v>
                </c:pt>
                <c:pt idx="1290">
                  <c:v>4.0890000000000004</c:v>
                </c:pt>
                <c:pt idx="1291">
                  <c:v>14.0436</c:v>
                </c:pt>
                <c:pt idx="1292">
                  <c:v>2.9891999999999999</c:v>
                </c:pt>
                <c:pt idx="1293">
                  <c:v>4.6811999999999987</c:v>
                </c:pt>
                <c:pt idx="1294">
                  <c:v>4.2582000000000004</c:v>
                </c:pt>
                <c:pt idx="1295">
                  <c:v>4.0043999999999995</c:v>
                </c:pt>
                <c:pt idx="1296">
                  <c:v>4.4838000000000013</c:v>
                </c:pt>
                <c:pt idx="1297">
                  <c:v>4.0043999999999995</c:v>
                </c:pt>
                <c:pt idx="1298">
                  <c:v>4.5119999999999996</c:v>
                </c:pt>
                <c:pt idx="1299">
                  <c:v>4.2582000000000004</c:v>
                </c:pt>
                <c:pt idx="1300">
                  <c:v>4.3710000000000004</c:v>
                </c:pt>
                <c:pt idx="1301">
                  <c:v>4.3992000000000004</c:v>
                </c:pt>
                <c:pt idx="1302">
                  <c:v>4.1453999999999995</c:v>
                </c:pt>
                <c:pt idx="1303">
                  <c:v>4.2582000000000004</c:v>
                </c:pt>
                <c:pt idx="1304">
                  <c:v>4.3145999999999844</c:v>
                </c:pt>
                <c:pt idx="1305">
                  <c:v>4.2300000000000004</c:v>
                </c:pt>
                <c:pt idx="1306">
                  <c:v>0.36660000000000031</c:v>
                </c:pt>
                <c:pt idx="1307">
                  <c:v>1.8894</c:v>
                </c:pt>
                <c:pt idx="1308">
                  <c:v>0.39480000000000104</c:v>
                </c:pt>
                <c:pt idx="1309">
                  <c:v>4.2300000000000004</c:v>
                </c:pt>
                <c:pt idx="1310">
                  <c:v>1.2125999999999963</c:v>
                </c:pt>
                <c:pt idx="1311">
                  <c:v>1.0151999999999957</c:v>
                </c:pt>
                <c:pt idx="1312">
                  <c:v>5.6681999999999855</c:v>
                </c:pt>
                <c:pt idx="1313">
                  <c:v>0.25380000000000008</c:v>
                </c:pt>
                <c:pt idx="1314">
                  <c:v>2.0867999999999998</c:v>
                </c:pt>
                <c:pt idx="1315">
                  <c:v>0.47940000000000038</c:v>
                </c:pt>
                <c:pt idx="1316">
                  <c:v>14.8332</c:v>
                </c:pt>
                <c:pt idx="1317">
                  <c:v>0.87420000000000164</c:v>
                </c:pt>
                <c:pt idx="1318">
                  <c:v>0.39480000000000104</c:v>
                </c:pt>
                <c:pt idx="1319">
                  <c:v>1.4945999999999966</c:v>
                </c:pt>
                <c:pt idx="1320">
                  <c:v>4.6811999999999987</c:v>
                </c:pt>
                <c:pt idx="1321">
                  <c:v>1.5791999999999966</c:v>
                </c:pt>
                <c:pt idx="1322">
                  <c:v>4.4556000000000004</c:v>
                </c:pt>
                <c:pt idx="1323">
                  <c:v>4.3427999999999987</c:v>
                </c:pt>
                <c:pt idx="1324">
                  <c:v>12.464400000000024</c:v>
                </c:pt>
                <c:pt idx="1325">
                  <c:v>0.25380000000000008</c:v>
                </c:pt>
                <c:pt idx="1326">
                  <c:v>1.0151999999999957</c:v>
                </c:pt>
                <c:pt idx="1327">
                  <c:v>6.4014000000000024</c:v>
                </c:pt>
                <c:pt idx="1328">
                  <c:v>4.3145999999999844</c:v>
                </c:pt>
                <c:pt idx="1329">
                  <c:v>1.4663999999999964</c:v>
                </c:pt>
                <c:pt idx="1330">
                  <c:v>0.45120000000000005</c:v>
                </c:pt>
                <c:pt idx="1331">
                  <c:v>1.0997999999999963</c:v>
                </c:pt>
                <c:pt idx="1332">
                  <c:v>0.31020000000000031</c:v>
                </c:pt>
                <c:pt idx="1333">
                  <c:v>1.0151999999999957</c:v>
                </c:pt>
                <c:pt idx="1334">
                  <c:v>0.22559999999999999</c:v>
                </c:pt>
                <c:pt idx="1335">
                  <c:v>4.3992000000000004</c:v>
                </c:pt>
                <c:pt idx="1336">
                  <c:v>4.1171999999999844</c:v>
                </c:pt>
                <c:pt idx="1337">
                  <c:v>0.36660000000000031</c:v>
                </c:pt>
                <c:pt idx="1338">
                  <c:v>2.6789999999999998</c:v>
                </c:pt>
                <c:pt idx="1339">
                  <c:v>4.7376000000000014</c:v>
                </c:pt>
                <c:pt idx="1340">
                  <c:v>9.6726000000000028</c:v>
                </c:pt>
                <c:pt idx="1341">
                  <c:v>0.47940000000000038</c:v>
                </c:pt>
                <c:pt idx="1342">
                  <c:v>0.87420000000000164</c:v>
                </c:pt>
                <c:pt idx="1343">
                  <c:v>0.93060000000000065</c:v>
                </c:pt>
                <c:pt idx="1344">
                  <c:v>2.8481999999999998</c:v>
                </c:pt>
                <c:pt idx="1345">
                  <c:v>4.4273999999999996</c:v>
                </c:pt>
                <c:pt idx="1346">
                  <c:v>0.22559999999999999</c:v>
                </c:pt>
                <c:pt idx="1347">
                  <c:v>4.5966000000000014</c:v>
                </c:pt>
                <c:pt idx="1348">
                  <c:v>3.4967999999999977</c:v>
                </c:pt>
                <c:pt idx="1349">
                  <c:v>0.31020000000000031</c:v>
                </c:pt>
                <c:pt idx="1350">
                  <c:v>1.3817999999999964</c:v>
                </c:pt>
                <c:pt idx="1351">
                  <c:v>2.9327999999999967</c:v>
                </c:pt>
                <c:pt idx="1352">
                  <c:v>2.6225999999999998</c:v>
                </c:pt>
                <c:pt idx="1353">
                  <c:v>3.0455999999999999</c:v>
                </c:pt>
                <c:pt idx="1354">
                  <c:v>0.31020000000000031</c:v>
                </c:pt>
                <c:pt idx="1355">
                  <c:v>2.3969999999999967</c:v>
                </c:pt>
                <c:pt idx="1356">
                  <c:v>2.9327999999999967</c:v>
                </c:pt>
                <c:pt idx="1357">
                  <c:v>1.0151999999999957</c:v>
                </c:pt>
                <c:pt idx="1358">
                  <c:v>2.5097999999999998</c:v>
                </c:pt>
                <c:pt idx="1359">
                  <c:v>2.8481999999999998</c:v>
                </c:pt>
                <c:pt idx="1360">
                  <c:v>3.0737999999999999</c:v>
                </c:pt>
                <c:pt idx="1361">
                  <c:v>0.38352000000000092</c:v>
                </c:pt>
                <c:pt idx="1362">
                  <c:v>2.6507999999999998</c:v>
                </c:pt>
                <c:pt idx="1363">
                  <c:v>0.93060000000000065</c:v>
                </c:pt>
                <c:pt idx="1364">
                  <c:v>4.2018000000000004</c:v>
                </c:pt>
                <c:pt idx="1366">
                  <c:v>3.2147999999999999</c:v>
                </c:pt>
                <c:pt idx="1367">
                  <c:v>3.6659999999999999</c:v>
                </c:pt>
                <c:pt idx="1368">
                  <c:v>2.7636000000000012</c:v>
                </c:pt>
                <c:pt idx="1369">
                  <c:v>3.6941999999999999</c:v>
                </c:pt>
                <c:pt idx="1370">
                  <c:v>0.54990000000000105</c:v>
                </c:pt>
                <c:pt idx="1371">
                  <c:v>1.1844000000000001</c:v>
                </c:pt>
                <c:pt idx="1372">
                  <c:v>1.2689999999999964</c:v>
                </c:pt>
                <c:pt idx="1373">
                  <c:v>1.3253999999999964</c:v>
                </c:pt>
                <c:pt idx="1374">
                  <c:v>0.37788000000000216</c:v>
                </c:pt>
                <c:pt idx="1375">
                  <c:v>0.45120000000000005</c:v>
                </c:pt>
                <c:pt idx="1376">
                  <c:v>1.3817999999999964</c:v>
                </c:pt>
                <c:pt idx="1377">
                  <c:v>0.50760000000000005</c:v>
                </c:pt>
                <c:pt idx="1383">
                  <c:v>0.73320000000000163</c:v>
                </c:pt>
                <c:pt idx="1384">
                  <c:v>1.2125999999999963</c:v>
                </c:pt>
                <c:pt idx="1385">
                  <c:v>1.1279999999999963</c:v>
                </c:pt>
                <c:pt idx="1386">
                  <c:v>1.0151999999999957</c:v>
                </c:pt>
                <c:pt idx="1387">
                  <c:v>1.0997999999999963</c:v>
                </c:pt>
                <c:pt idx="1388">
                  <c:v>0.98699999999999999</c:v>
                </c:pt>
                <c:pt idx="1389">
                  <c:v>0.70500000000000163</c:v>
                </c:pt>
                <c:pt idx="1390">
                  <c:v>1.2125999999999963</c:v>
                </c:pt>
                <c:pt idx="1391">
                  <c:v>0.98699999999999999</c:v>
                </c:pt>
                <c:pt idx="1392">
                  <c:v>1.0715999999999963</c:v>
                </c:pt>
                <c:pt idx="1393">
                  <c:v>1.1279999999999963</c:v>
                </c:pt>
                <c:pt idx="1394">
                  <c:v>0.5921999999999995</c:v>
                </c:pt>
                <c:pt idx="1395">
                  <c:v>0.5921999999999995</c:v>
                </c:pt>
                <c:pt idx="1396">
                  <c:v>0.64860000000000184</c:v>
                </c:pt>
                <c:pt idx="1397">
                  <c:v>0.64860000000000184</c:v>
                </c:pt>
                <c:pt idx="1398">
                  <c:v>0.78960000000000063</c:v>
                </c:pt>
                <c:pt idx="1399">
                  <c:v>0.56400000000000061</c:v>
                </c:pt>
                <c:pt idx="1400">
                  <c:v>0.64860000000000184</c:v>
                </c:pt>
                <c:pt idx="1401">
                  <c:v>0.73320000000000163</c:v>
                </c:pt>
                <c:pt idx="1402">
                  <c:v>0.64860000000000184</c:v>
                </c:pt>
                <c:pt idx="1403">
                  <c:v>0.56400000000000061</c:v>
                </c:pt>
                <c:pt idx="1404">
                  <c:v>0.50760000000000005</c:v>
                </c:pt>
                <c:pt idx="1405">
                  <c:v>0.50760000000000005</c:v>
                </c:pt>
                <c:pt idx="1406">
                  <c:v>0.47940000000000038</c:v>
                </c:pt>
                <c:pt idx="1407">
                  <c:v>0.50760000000000005</c:v>
                </c:pt>
                <c:pt idx="1408">
                  <c:v>0.53580000000000005</c:v>
                </c:pt>
                <c:pt idx="1409">
                  <c:v>0.50760000000000005</c:v>
                </c:pt>
                <c:pt idx="1410">
                  <c:v>0.45120000000000005</c:v>
                </c:pt>
                <c:pt idx="1411">
                  <c:v>0.53580000000000005</c:v>
                </c:pt>
                <c:pt idx="1412">
                  <c:v>0.50760000000000005</c:v>
                </c:pt>
                <c:pt idx="1413">
                  <c:v>0.73320000000000163</c:v>
                </c:pt>
                <c:pt idx="1414">
                  <c:v>0.64860000000000184</c:v>
                </c:pt>
                <c:pt idx="1415">
                  <c:v>0.78960000000000063</c:v>
                </c:pt>
                <c:pt idx="1416">
                  <c:v>0.67680000000000284</c:v>
                </c:pt>
                <c:pt idx="1417">
                  <c:v>0.73320000000000163</c:v>
                </c:pt>
                <c:pt idx="1418">
                  <c:v>0.73320000000000163</c:v>
                </c:pt>
                <c:pt idx="1419">
                  <c:v>0.64860000000000184</c:v>
                </c:pt>
                <c:pt idx="1420">
                  <c:v>0.73320000000000163</c:v>
                </c:pt>
                <c:pt idx="1421">
                  <c:v>1.6637999999999966</c:v>
                </c:pt>
                <c:pt idx="1422">
                  <c:v>1.4945999999999966</c:v>
                </c:pt>
                <c:pt idx="1423">
                  <c:v>0.73320000000000163</c:v>
                </c:pt>
                <c:pt idx="1424">
                  <c:v>1.3817999999999964</c:v>
                </c:pt>
                <c:pt idx="1425">
                  <c:v>1.0997999999999963</c:v>
                </c:pt>
                <c:pt idx="1426">
                  <c:v>2.4533999999999998</c:v>
                </c:pt>
                <c:pt idx="1427">
                  <c:v>3.5813999999999999</c:v>
                </c:pt>
                <c:pt idx="1428">
                  <c:v>1.833</c:v>
                </c:pt>
                <c:pt idx="1429">
                  <c:v>1.9458</c:v>
                </c:pt>
                <c:pt idx="1430">
                  <c:v>4.9914000000000014</c:v>
                </c:pt>
                <c:pt idx="1438">
                  <c:v>1.2125999999999963</c:v>
                </c:pt>
                <c:pt idx="1439">
                  <c:v>1.6073999999999966</c:v>
                </c:pt>
                <c:pt idx="1440">
                  <c:v>6.7962000000000033</c:v>
                </c:pt>
                <c:pt idx="1441">
                  <c:v>1.2125999999999963</c:v>
                </c:pt>
                <c:pt idx="1442">
                  <c:v>1.1562000000000001</c:v>
                </c:pt>
                <c:pt idx="1443">
                  <c:v>2.6225999999999998</c:v>
                </c:pt>
                <c:pt idx="1444">
                  <c:v>0.22559999999999999</c:v>
                </c:pt>
                <c:pt idx="1445">
                  <c:v>1.0997999999999963</c:v>
                </c:pt>
                <c:pt idx="1446">
                  <c:v>1.3535999999999964</c:v>
                </c:pt>
                <c:pt idx="1447">
                  <c:v>3.6941999999999999</c:v>
                </c:pt>
                <c:pt idx="1448">
                  <c:v>1.4663999999999964</c:v>
                </c:pt>
                <c:pt idx="1449">
                  <c:v>1.4945999999999966</c:v>
                </c:pt>
                <c:pt idx="1450">
                  <c:v>1.7484</c:v>
                </c:pt>
                <c:pt idx="1451">
                  <c:v>1.7484</c:v>
                </c:pt>
                <c:pt idx="1452">
                  <c:v>1.4945999999999966</c:v>
                </c:pt>
                <c:pt idx="1453">
                  <c:v>2.1432000000000002</c:v>
                </c:pt>
                <c:pt idx="1454">
                  <c:v>1.5509999999999966</c:v>
                </c:pt>
                <c:pt idx="1455">
                  <c:v>1.41</c:v>
                </c:pt>
                <c:pt idx="1456">
                  <c:v>1.2407999999999964</c:v>
                </c:pt>
                <c:pt idx="1457">
                  <c:v>0.98699999999999999</c:v>
                </c:pt>
                <c:pt idx="1458">
                  <c:v>1.0151999999999957</c:v>
                </c:pt>
                <c:pt idx="1459">
                  <c:v>0.98699999999999999</c:v>
                </c:pt>
                <c:pt idx="1460">
                  <c:v>1.2125999999999963</c:v>
                </c:pt>
                <c:pt idx="1461">
                  <c:v>0.90239999999999998</c:v>
                </c:pt>
                <c:pt idx="1462">
                  <c:v>1.1844000000000001</c:v>
                </c:pt>
                <c:pt idx="1463">
                  <c:v>0.93060000000000065</c:v>
                </c:pt>
                <c:pt idx="1464">
                  <c:v>1.5509999999999966</c:v>
                </c:pt>
                <c:pt idx="1465">
                  <c:v>2.2559999999999998</c:v>
                </c:pt>
                <c:pt idx="1466">
                  <c:v>1.0151999999999957</c:v>
                </c:pt>
                <c:pt idx="1467">
                  <c:v>1.5227999999999966</c:v>
                </c:pt>
                <c:pt idx="1469">
                  <c:v>2.1995999999999998</c:v>
                </c:pt>
                <c:pt idx="1470">
                  <c:v>2.1995999999999998</c:v>
                </c:pt>
                <c:pt idx="1471">
                  <c:v>2.1713999999999998</c:v>
                </c:pt>
                <c:pt idx="1472">
                  <c:v>2.1713999999999998</c:v>
                </c:pt>
                <c:pt idx="1473">
                  <c:v>2.3123999999999967</c:v>
                </c:pt>
                <c:pt idx="1474">
                  <c:v>1.8048</c:v>
                </c:pt>
                <c:pt idx="1475">
                  <c:v>1.8612</c:v>
                </c:pt>
                <c:pt idx="1476">
                  <c:v>1.8894</c:v>
                </c:pt>
                <c:pt idx="1477">
                  <c:v>1.8894</c:v>
                </c:pt>
                <c:pt idx="1478">
                  <c:v>1.6073999999999966</c:v>
                </c:pt>
                <c:pt idx="1479">
                  <c:v>1.833</c:v>
                </c:pt>
                <c:pt idx="1480">
                  <c:v>1.833</c:v>
                </c:pt>
                <c:pt idx="1481">
                  <c:v>1.833</c:v>
                </c:pt>
                <c:pt idx="1482">
                  <c:v>1.7484</c:v>
                </c:pt>
                <c:pt idx="1483">
                  <c:v>1.5227999999999966</c:v>
                </c:pt>
                <c:pt idx="1484">
                  <c:v>1.4945999999999966</c:v>
                </c:pt>
                <c:pt idx="1485">
                  <c:v>0.16920000000000004</c:v>
                </c:pt>
                <c:pt idx="1486">
                  <c:v>0.1128</c:v>
                </c:pt>
                <c:pt idx="1487">
                  <c:v>8.4600000000000244E-2</c:v>
                </c:pt>
                <c:pt idx="1488">
                  <c:v>8.4600000000000244E-2</c:v>
                </c:pt>
                <c:pt idx="1489">
                  <c:v>8.4600000000000244E-2</c:v>
                </c:pt>
                <c:pt idx="1490">
                  <c:v>0.56400000000000061</c:v>
                </c:pt>
                <c:pt idx="1491">
                  <c:v>0.56400000000000061</c:v>
                </c:pt>
                <c:pt idx="1492">
                  <c:v>8.4600000000000244E-2</c:v>
                </c:pt>
                <c:pt idx="1493">
                  <c:v>8.4600000000000244E-2</c:v>
                </c:pt>
                <c:pt idx="1494">
                  <c:v>8.4600000000000244E-2</c:v>
                </c:pt>
                <c:pt idx="1495">
                  <c:v>8.4600000000000244E-2</c:v>
                </c:pt>
                <c:pt idx="1496">
                  <c:v>8.4600000000000244E-2</c:v>
                </c:pt>
                <c:pt idx="1497">
                  <c:v>8.4600000000000244E-2</c:v>
                </c:pt>
                <c:pt idx="1498">
                  <c:v>0.1128</c:v>
                </c:pt>
                <c:pt idx="1499">
                  <c:v>0.1128</c:v>
                </c:pt>
                <c:pt idx="1500">
                  <c:v>8.4600000000000244E-2</c:v>
                </c:pt>
                <c:pt idx="1501">
                  <c:v>5.6400000000000013E-2</c:v>
                </c:pt>
                <c:pt idx="1502">
                  <c:v>5.6400000000000013E-2</c:v>
                </c:pt>
                <c:pt idx="1503">
                  <c:v>5.6400000000000013E-2</c:v>
                </c:pt>
                <c:pt idx="1504">
                  <c:v>5.6400000000000013E-2</c:v>
                </c:pt>
                <c:pt idx="1505">
                  <c:v>5.6400000000000013E-2</c:v>
                </c:pt>
                <c:pt idx="1506">
                  <c:v>5.6400000000000013E-2</c:v>
                </c:pt>
                <c:pt idx="1507">
                  <c:v>5.6400000000000013E-2</c:v>
                </c:pt>
                <c:pt idx="1508">
                  <c:v>8.4600000000000244E-2</c:v>
                </c:pt>
                <c:pt idx="1509">
                  <c:v>5.6400000000000013E-2</c:v>
                </c:pt>
                <c:pt idx="1510">
                  <c:v>2.8200000000000006E-2</c:v>
                </c:pt>
                <c:pt idx="1511">
                  <c:v>5.6400000000000013E-2</c:v>
                </c:pt>
                <c:pt idx="1512">
                  <c:v>5.6400000000000013E-2</c:v>
                </c:pt>
                <c:pt idx="1513">
                  <c:v>5.6400000000000013E-2</c:v>
                </c:pt>
                <c:pt idx="1514">
                  <c:v>5.6400000000000013E-2</c:v>
                </c:pt>
                <c:pt idx="1515">
                  <c:v>5.6400000000000013E-2</c:v>
                </c:pt>
                <c:pt idx="1516">
                  <c:v>5.6400000000000013E-2</c:v>
                </c:pt>
                <c:pt idx="1517">
                  <c:v>2.8200000000000006E-2</c:v>
                </c:pt>
                <c:pt idx="1518">
                  <c:v>2.8200000000000006E-2</c:v>
                </c:pt>
                <c:pt idx="1519">
                  <c:v>5.6400000000000013E-2</c:v>
                </c:pt>
                <c:pt idx="1520">
                  <c:v>5.6400000000000013E-2</c:v>
                </c:pt>
                <c:pt idx="1521">
                  <c:v>2.8200000000000006E-2</c:v>
                </c:pt>
                <c:pt idx="1522">
                  <c:v>5.6400000000000013E-2</c:v>
                </c:pt>
                <c:pt idx="1523">
                  <c:v>2.8200000000000006E-2</c:v>
                </c:pt>
                <c:pt idx="1524">
                  <c:v>2.8200000000000006E-2</c:v>
                </c:pt>
                <c:pt idx="1525">
                  <c:v>5.6400000000000013E-2</c:v>
                </c:pt>
                <c:pt idx="1526">
                  <c:v>5.6400000000000013E-2</c:v>
                </c:pt>
                <c:pt idx="1527">
                  <c:v>8.4600000000000244E-2</c:v>
                </c:pt>
                <c:pt idx="1529">
                  <c:v>7.6140000000000013E-2</c:v>
                </c:pt>
                <c:pt idx="1531">
                  <c:v>5.6400000000000013E-2</c:v>
                </c:pt>
                <c:pt idx="1534">
                  <c:v>1.8048</c:v>
                </c:pt>
                <c:pt idx="1535">
                  <c:v>5.6400000000000013E-2</c:v>
                </c:pt>
                <c:pt idx="1536">
                  <c:v>1.9458</c:v>
                </c:pt>
                <c:pt idx="1538">
                  <c:v>1.6919999999999966</c:v>
                </c:pt>
                <c:pt idx="1539">
                  <c:v>1.7117399999999954</c:v>
                </c:pt>
                <c:pt idx="1540">
                  <c:v>1.833</c:v>
                </c:pt>
                <c:pt idx="1541">
                  <c:v>1.7766</c:v>
                </c:pt>
                <c:pt idx="1543">
                  <c:v>1.8048</c:v>
                </c:pt>
                <c:pt idx="1544">
                  <c:v>5.6400000000000013E-2</c:v>
                </c:pt>
                <c:pt idx="1547">
                  <c:v>8.7420000000000012E-2</c:v>
                </c:pt>
                <c:pt idx="1548">
                  <c:v>1.68354</c:v>
                </c:pt>
                <c:pt idx="1552">
                  <c:v>1.1279999999999963</c:v>
                </c:pt>
                <c:pt idx="1553">
                  <c:v>0.84600000000000164</c:v>
                </c:pt>
                <c:pt idx="1554">
                  <c:v>1.1844000000000001</c:v>
                </c:pt>
                <c:pt idx="1555">
                  <c:v>1.0715999999999963</c:v>
                </c:pt>
                <c:pt idx="1556">
                  <c:v>1.2125999999999963</c:v>
                </c:pt>
                <c:pt idx="1557">
                  <c:v>1.1562000000000001</c:v>
                </c:pt>
                <c:pt idx="1558">
                  <c:v>1.1562000000000001</c:v>
                </c:pt>
                <c:pt idx="1559">
                  <c:v>0.90239999999999998</c:v>
                </c:pt>
                <c:pt idx="1560">
                  <c:v>1.2407999999999964</c:v>
                </c:pt>
                <c:pt idx="1561">
                  <c:v>0.67680000000000284</c:v>
                </c:pt>
                <c:pt idx="1562">
                  <c:v>1.0715999999999963</c:v>
                </c:pt>
                <c:pt idx="1563">
                  <c:v>0.39480000000000104</c:v>
                </c:pt>
                <c:pt idx="1564">
                  <c:v>1.0433999999999963</c:v>
                </c:pt>
                <c:pt idx="1565">
                  <c:v>1.0715999999999963</c:v>
                </c:pt>
                <c:pt idx="1566">
                  <c:v>0.93060000000000065</c:v>
                </c:pt>
                <c:pt idx="1567">
                  <c:v>0.47940000000000038</c:v>
                </c:pt>
                <c:pt idx="1568">
                  <c:v>0.39480000000000104</c:v>
                </c:pt>
                <c:pt idx="1569">
                  <c:v>0.42300000000000032</c:v>
                </c:pt>
                <c:pt idx="1570">
                  <c:v>0.56400000000000061</c:v>
                </c:pt>
                <c:pt idx="1571">
                  <c:v>0.14100000000000001</c:v>
                </c:pt>
                <c:pt idx="1572">
                  <c:v>0.42300000000000032</c:v>
                </c:pt>
                <c:pt idx="1573">
                  <c:v>0.15792000000000037</c:v>
                </c:pt>
                <c:pt idx="1574">
                  <c:v>0.15228000000000033</c:v>
                </c:pt>
                <c:pt idx="1575">
                  <c:v>0.14664000000000021</c:v>
                </c:pt>
                <c:pt idx="1576">
                  <c:v>0.12408000000000002</c:v>
                </c:pt>
                <c:pt idx="1577">
                  <c:v>0.15228000000000033</c:v>
                </c:pt>
                <c:pt idx="1578">
                  <c:v>0.14664000000000021</c:v>
                </c:pt>
                <c:pt idx="1579">
                  <c:v>0.15792000000000037</c:v>
                </c:pt>
                <c:pt idx="1580">
                  <c:v>0.39480000000000104</c:v>
                </c:pt>
                <c:pt idx="1581">
                  <c:v>7.6140000000000013E-2</c:v>
                </c:pt>
                <c:pt idx="1582">
                  <c:v>5.9220000000000002E-2</c:v>
                </c:pt>
                <c:pt idx="1583">
                  <c:v>0.11844</c:v>
                </c:pt>
                <c:pt idx="1584">
                  <c:v>5.9220000000000002E-2</c:v>
                </c:pt>
                <c:pt idx="1592">
                  <c:v>3.3840000000000002E-2</c:v>
                </c:pt>
                <c:pt idx="1593">
                  <c:v>0.25098000000000031</c:v>
                </c:pt>
                <c:pt idx="1594">
                  <c:v>0.14100000000000001</c:v>
                </c:pt>
                <c:pt idx="1595">
                  <c:v>0.45120000000000005</c:v>
                </c:pt>
                <c:pt idx="1596">
                  <c:v>0.67680000000000284</c:v>
                </c:pt>
                <c:pt idx="1597">
                  <c:v>0.76140000000000163</c:v>
                </c:pt>
                <c:pt idx="1598">
                  <c:v>8.4600000000000244E-2</c:v>
                </c:pt>
                <c:pt idx="1599">
                  <c:v>1.1844000000000001</c:v>
                </c:pt>
                <c:pt idx="1600">
                  <c:v>0.33840000000000092</c:v>
                </c:pt>
                <c:pt idx="1601">
                  <c:v>0.50760000000000005</c:v>
                </c:pt>
                <c:pt idx="1602">
                  <c:v>0.73320000000000163</c:v>
                </c:pt>
                <c:pt idx="1603">
                  <c:v>0.70500000000000163</c:v>
                </c:pt>
                <c:pt idx="1604">
                  <c:v>7.896000000000003E-2</c:v>
                </c:pt>
                <c:pt idx="1605">
                  <c:v>0.5921999999999995</c:v>
                </c:pt>
                <c:pt idx="1606">
                  <c:v>1.5791999999999966</c:v>
                </c:pt>
                <c:pt idx="1607">
                  <c:v>0.98699999999999999</c:v>
                </c:pt>
                <c:pt idx="1608">
                  <c:v>0.47940000000000038</c:v>
                </c:pt>
                <c:pt idx="1613">
                  <c:v>2.3123999999999967</c:v>
                </c:pt>
                <c:pt idx="1614">
                  <c:v>2.1149999999999998</c:v>
                </c:pt>
                <c:pt idx="1615">
                  <c:v>2.1713999999999998</c:v>
                </c:pt>
                <c:pt idx="1616">
                  <c:v>2.1995999999999998</c:v>
                </c:pt>
                <c:pt idx="1617">
                  <c:v>2.4815999999999998</c:v>
                </c:pt>
                <c:pt idx="1618">
                  <c:v>1.8048</c:v>
                </c:pt>
                <c:pt idx="1619">
                  <c:v>1.2971999999999964</c:v>
                </c:pt>
                <c:pt idx="1620">
                  <c:v>1.4663999999999964</c:v>
                </c:pt>
                <c:pt idx="1621">
                  <c:v>1.0997999999999963</c:v>
                </c:pt>
                <c:pt idx="1622">
                  <c:v>3.3839999999999999</c:v>
                </c:pt>
                <c:pt idx="1623">
                  <c:v>2.5943999999999998</c:v>
                </c:pt>
                <c:pt idx="1624">
                  <c:v>2.7353999999999998</c:v>
                </c:pt>
                <c:pt idx="1625">
                  <c:v>3.1019999999999999</c:v>
                </c:pt>
                <c:pt idx="1626">
                  <c:v>3.6659999999999999</c:v>
                </c:pt>
                <c:pt idx="1627">
                  <c:v>3.6095999999999999</c:v>
                </c:pt>
                <c:pt idx="1629">
                  <c:v>0.36660000000000031</c:v>
                </c:pt>
                <c:pt idx="1630">
                  <c:v>0.36660000000000031</c:v>
                </c:pt>
                <c:pt idx="1631">
                  <c:v>8.4600000000000244E-2</c:v>
                </c:pt>
                <c:pt idx="1632">
                  <c:v>8.4600000000000244E-2</c:v>
                </c:pt>
                <c:pt idx="1633">
                  <c:v>0.14664000000000021</c:v>
                </c:pt>
                <c:pt idx="1634">
                  <c:v>0.36660000000000031</c:v>
                </c:pt>
                <c:pt idx="1635">
                  <c:v>0.13536000000000001</c:v>
                </c:pt>
                <c:pt idx="1636">
                  <c:v>0.14100000000000001</c:v>
                </c:pt>
                <c:pt idx="1637">
                  <c:v>0.1128</c:v>
                </c:pt>
                <c:pt idx="1638">
                  <c:v>8.4600000000000244E-2</c:v>
                </c:pt>
                <c:pt idx="1639">
                  <c:v>0.1128</c:v>
                </c:pt>
                <c:pt idx="1640">
                  <c:v>8.4600000000000244E-2</c:v>
                </c:pt>
                <c:pt idx="1641">
                  <c:v>8.4600000000000248E-3</c:v>
                </c:pt>
                <c:pt idx="1644">
                  <c:v>1.0997999999999963</c:v>
                </c:pt>
                <c:pt idx="1645">
                  <c:v>2.3969999999999967</c:v>
                </c:pt>
                <c:pt idx="1646">
                  <c:v>2.82</c:v>
                </c:pt>
                <c:pt idx="1647">
                  <c:v>3.1865999999999999</c:v>
                </c:pt>
                <c:pt idx="1648">
                  <c:v>3.2430000000000012</c:v>
                </c:pt>
                <c:pt idx="1649">
                  <c:v>5.1605999999999845</c:v>
                </c:pt>
                <c:pt idx="1650">
                  <c:v>2.0585999999999998</c:v>
                </c:pt>
                <c:pt idx="1651">
                  <c:v>3.4967999999999977</c:v>
                </c:pt>
                <c:pt idx="1652">
                  <c:v>2.2842000000000002</c:v>
                </c:pt>
                <c:pt idx="1653">
                  <c:v>1.2407999999999964</c:v>
                </c:pt>
                <c:pt idx="1654">
                  <c:v>8.4600000000000244E-2</c:v>
                </c:pt>
                <c:pt idx="1655">
                  <c:v>0.39480000000000104</c:v>
                </c:pt>
                <c:pt idx="1656">
                  <c:v>0.19740000000000021</c:v>
                </c:pt>
                <c:pt idx="1657">
                  <c:v>0.11562000000000015</c:v>
                </c:pt>
                <c:pt idx="1658">
                  <c:v>0.10434</c:v>
                </c:pt>
                <c:pt idx="1659">
                  <c:v>0.81780000000000164</c:v>
                </c:pt>
                <c:pt idx="1660">
                  <c:v>0.13254000000000021</c:v>
                </c:pt>
                <c:pt idx="1661">
                  <c:v>3.4403999999999999</c:v>
                </c:pt>
                <c:pt idx="1662">
                  <c:v>0.36660000000000031</c:v>
                </c:pt>
                <c:pt idx="1663">
                  <c:v>0.16920000000000004</c:v>
                </c:pt>
                <c:pt idx="1664">
                  <c:v>0.36660000000000031</c:v>
                </c:pt>
                <c:pt idx="1665">
                  <c:v>0.90239999999999998</c:v>
                </c:pt>
                <c:pt idx="1666">
                  <c:v>5.0477999999999996</c:v>
                </c:pt>
                <c:pt idx="1667">
                  <c:v>5.3016000000000014</c:v>
                </c:pt>
                <c:pt idx="1668">
                  <c:v>5.9784000000000024</c:v>
                </c:pt>
                <c:pt idx="1669">
                  <c:v>4.8221999999999845</c:v>
                </c:pt>
                <c:pt idx="1670">
                  <c:v>5.2734000000000014</c:v>
                </c:pt>
                <c:pt idx="1671">
                  <c:v>2.2278000000000002</c:v>
                </c:pt>
                <c:pt idx="1672">
                  <c:v>0.11562000000000015</c:v>
                </c:pt>
                <c:pt idx="1673">
                  <c:v>5.3579999999999846</c:v>
                </c:pt>
                <c:pt idx="1674">
                  <c:v>2.4533999999999998</c:v>
                </c:pt>
                <c:pt idx="1675">
                  <c:v>3.9197999999999977</c:v>
                </c:pt>
                <c:pt idx="1676">
                  <c:v>6.0066000000000024</c:v>
                </c:pt>
                <c:pt idx="1677">
                  <c:v>1.9458</c:v>
                </c:pt>
                <c:pt idx="1678">
                  <c:v>5.2734000000000014</c:v>
                </c:pt>
                <c:pt idx="1679">
                  <c:v>2.0867999999999998</c:v>
                </c:pt>
                <c:pt idx="1680">
                  <c:v>2.3885399999999999</c:v>
                </c:pt>
                <c:pt idx="1681">
                  <c:v>1.6073999999999966</c:v>
                </c:pt>
                <c:pt idx="1682">
                  <c:v>5.3016000000000014</c:v>
                </c:pt>
                <c:pt idx="1683">
                  <c:v>2.704380000000008</c:v>
                </c:pt>
                <c:pt idx="1684">
                  <c:v>2.3885399999999999</c:v>
                </c:pt>
                <c:pt idx="1685">
                  <c:v>5.3016000000000014</c:v>
                </c:pt>
                <c:pt idx="1686">
                  <c:v>7.896000000000003E-2</c:v>
                </c:pt>
                <c:pt idx="1687">
                  <c:v>2.1149999999999998</c:v>
                </c:pt>
                <c:pt idx="1688">
                  <c:v>4.8221999999999845</c:v>
                </c:pt>
                <c:pt idx="1689">
                  <c:v>2.6225999999999998</c:v>
                </c:pt>
                <c:pt idx="1690">
                  <c:v>2.5097999999999998</c:v>
                </c:pt>
                <c:pt idx="1691">
                  <c:v>2.80308</c:v>
                </c:pt>
                <c:pt idx="1692">
                  <c:v>2.4308399999999977</c:v>
                </c:pt>
                <c:pt idx="1693">
                  <c:v>0.16356000000000001</c:v>
                </c:pt>
                <c:pt idx="1694">
                  <c:v>3.0455999999999999</c:v>
                </c:pt>
                <c:pt idx="1695">
                  <c:v>2.0106599999999917</c:v>
                </c:pt>
                <c:pt idx="1697">
                  <c:v>81.78</c:v>
                </c:pt>
                <c:pt idx="1698">
                  <c:v>87.137999999999991</c:v>
                </c:pt>
                <c:pt idx="1699">
                  <c:v>79.242000000000004</c:v>
                </c:pt>
                <c:pt idx="1700">
                  <c:v>54.426000000000002</c:v>
                </c:pt>
                <c:pt idx="1701">
                  <c:v>54.426000000000002</c:v>
                </c:pt>
                <c:pt idx="1702">
                  <c:v>61.194000000000003</c:v>
                </c:pt>
                <c:pt idx="1703">
                  <c:v>54.426000000000002</c:v>
                </c:pt>
                <c:pt idx="1704">
                  <c:v>84.881999999999991</c:v>
                </c:pt>
                <c:pt idx="1705">
                  <c:v>54.708000000000013</c:v>
                </c:pt>
                <c:pt idx="1706">
                  <c:v>20.191199999999988</c:v>
                </c:pt>
                <c:pt idx="1707">
                  <c:v>21.150000000000031</c:v>
                </c:pt>
                <c:pt idx="1708">
                  <c:v>18.047999999999988</c:v>
                </c:pt>
                <c:pt idx="1709">
                  <c:v>15.933</c:v>
                </c:pt>
                <c:pt idx="1710">
                  <c:v>17.427599999999956</c:v>
                </c:pt>
                <c:pt idx="1711">
                  <c:v>15.5946</c:v>
                </c:pt>
                <c:pt idx="1712">
                  <c:v>18.30180000000006</c:v>
                </c:pt>
                <c:pt idx="1713">
                  <c:v>13.818</c:v>
                </c:pt>
                <c:pt idx="1714">
                  <c:v>3.3840000000000002E-2</c:v>
                </c:pt>
                <c:pt idx="1720">
                  <c:v>1.3253999999999964</c:v>
                </c:pt>
                <c:pt idx="1721">
                  <c:v>1.1279999999999963</c:v>
                </c:pt>
                <c:pt idx="1722">
                  <c:v>1.4663999999999964</c:v>
                </c:pt>
                <c:pt idx="1723">
                  <c:v>4.8786000000000014</c:v>
                </c:pt>
                <c:pt idx="1724">
                  <c:v>1.2971999999999964</c:v>
                </c:pt>
                <c:pt idx="1725">
                  <c:v>1.0997999999999963</c:v>
                </c:pt>
                <c:pt idx="1726">
                  <c:v>1.2407999999999964</c:v>
                </c:pt>
                <c:pt idx="1727">
                  <c:v>1.41</c:v>
                </c:pt>
                <c:pt idx="1728">
                  <c:v>1.7202</c:v>
                </c:pt>
                <c:pt idx="1729">
                  <c:v>5.7245999999999855</c:v>
                </c:pt>
                <c:pt idx="1730">
                  <c:v>6.0912000000000024</c:v>
                </c:pt>
                <c:pt idx="1731">
                  <c:v>6.0629999999999855</c:v>
                </c:pt>
                <c:pt idx="1732">
                  <c:v>2.1995999999999998</c:v>
                </c:pt>
                <c:pt idx="1733">
                  <c:v>2.3123999999999967</c:v>
                </c:pt>
                <c:pt idx="1734">
                  <c:v>2.82</c:v>
                </c:pt>
                <c:pt idx="1735">
                  <c:v>2.3687999999999998</c:v>
                </c:pt>
                <c:pt idx="1738">
                  <c:v>0.14100000000000001</c:v>
                </c:pt>
                <c:pt idx="1739">
                  <c:v>0.14100000000000001</c:v>
                </c:pt>
                <c:pt idx="1740">
                  <c:v>0.42300000000000032</c:v>
                </c:pt>
                <c:pt idx="1741">
                  <c:v>0.36660000000000031</c:v>
                </c:pt>
                <c:pt idx="1742">
                  <c:v>0.1128</c:v>
                </c:pt>
                <c:pt idx="1743">
                  <c:v>0.33840000000000092</c:v>
                </c:pt>
                <c:pt idx="1744">
                  <c:v>0.39480000000000104</c:v>
                </c:pt>
                <c:pt idx="1745">
                  <c:v>0.22559999999999999</c:v>
                </c:pt>
                <c:pt idx="1746">
                  <c:v>0.16920000000000004</c:v>
                </c:pt>
                <c:pt idx="1747">
                  <c:v>0.22559999999999999</c:v>
                </c:pt>
                <c:pt idx="1748">
                  <c:v>0.19740000000000021</c:v>
                </c:pt>
                <c:pt idx="1749">
                  <c:v>0.16920000000000004</c:v>
                </c:pt>
                <c:pt idx="1750">
                  <c:v>5.6400000000000013E-2</c:v>
                </c:pt>
                <c:pt idx="1751">
                  <c:v>0.1128</c:v>
                </c:pt>
                <c:pt idx="1752">
                  <c:v>8.4600000000000244E-2</c:v>
                </c:pt>
                <c:pt idx="1753">
                  <c:v>5.6400000000000013E-2</c:v>
                </c:pt>
                <c:pt idx="1756">
                  <c:v>0.1128</c:v>
                </c:pt>
                <c:pt idx="1757">
                  <c:v>0.16920000000000004</c:v>
                </c:pt>
                <c:pt idx="1758">
                  <c:v>0.19740000000000021</c:v>
                </c:pt>
                <c:pt idx="1759">
                  <c:v>0.19740000000000021</c:v>
                </c:pt>
                <c:pt idx="1760">
                  <c:v>0.19740000000000021</c:v>
                </c:pt>
                <c:pt idx="1761">
                  <c:v>8.4600000000000244E-2</c:v>
                </c:pt>
                <c:pt idx="1762">
                  <c:v>0.1128</c:v>
                </c:pt>
                <c:pt idx="1763">
                  <c:v>8.4600000000000244E-2</c:v>
                </c:pt>
                <c:pt idx="1764">
                  <c:v>0.22559999999999999</c:v>
                </c:pt>
                <c:pt idx="1765">
                  <c:v>0.16920000000000004</c:v>
                </c:pt>
                <c:pt idx="1766">
                  <c:v>0.28200000000000008</c:v>
                </c:pt>
                <c:pt idx="1767">
                  <c:v>0.19740000000000021</c:v>
                </c:pt>
                <c:pt idx="1768">
                  <c:v>0.25380000000000008</c:v>
                </c:pt>
                <c:pt idx="1769">
                  <c:v>0.19740000000000021</c:v>
                </c:pt>
                <c:pt idx="1770">
                  <c:v>0.25380000000000008</c:v>
                </c:pt>
                <c:pt idx="1771">
                  <c:v>0.19740000000000021</c:v>
                </c:pt>
                <c:pt idx="1772">
                  <c:v>0.14100000000000001</c:v>
                </c:pt>
                <c:pt idx="1773">
                  <c:v>0.1128</c:v>
                </c:pt>
                <c:pt idx="1774">
                  <c:v>0.1128</c:v>
                </c:pt>
                <c:pt idx="1775">
                  <c:v>0.1128</c:v>
                </c:pt>
                <c:pt idx="1776">
                  <c:v>1.0433999999999963</c:v>
                </c:pt>
                <c:pt idx="1777">
                  <c:v>1.0715999999999963</c:v>
                </c:pt>
                <c:pt idx="1778">
                  <c:v>1.0715999999999963</c:v>
                </c:pt>
                <c:pt idx="1779">
                  <c:v>0.95880000000000165</c:v>
                </c:pt>
                <c:pt idx="1780">
                  <c:v>0.36660000000000031</c:v>
                </c:pt>
                <c:pt idx="1781">
                  <c:v>0.36660000000000031</c:v>
                </c:pt>
                <c:pt idx="1782">
                  <c:v>0.33840000000000092</c:v>
                </c:pt>
                <c:pt idx="1783">
                  <c:v>0.33840000000000092</c:v>
                </c:pt>
                <c:pt idx="1784">
                  <c:v>40.89</c:v>
                </c:pt>
                <c:pt idx="1785">
                  <c:v>15.312600000000026</c:v>
                </c:pt>
                <c:pt idx="1786">
                  <c:v>6.1475999999999855</c:v>
                </c:pt>
                <c:pt idx="1787">
                  <c:v>13.648799999999998</c:v>
                </c:pt>
                <c:pt idx="1788">
                  <c:v>41.172000000000011</c:v>
                </c:pt>
                <c:pt idx="1789">
                  <c:v>17.5122</c:v>
                </c:pt>
                <c:pt idx="1790">
                  <c:v>9.3624000000000418</c:v>
                </c:pt>
                <c:pt idx="1791">
                  <c:v>9.1650000000000027</c:v>
                </c:pt>
                <c:pt idx="1792">
                  <c:v>8.3190000000000008</c:v>
                </c:pt>
                <c:pt idx="1793">
                  <c:v>61.194000000000003</c:v>
                </c:pt>
                <c:pt idx="1794">
                  <c:v>8.2062000000000008</c:v>
                </c:pt>
                <c:pt idx="1795">
                  <c:v>59.502000000000002</c:v>
                </c:pt>
                <c:pt idx="1796">
                  <c:v>56.118000000000002</c:v>
                </c:pt>
                <c:pt idx="1797">
                  <c:v>34.968000000000011</c:v>
                </c:pt>
                <c:pt idx="1798">
                  <c:v>39.480000000000004</c:v>
                </c:pt>
                <c:pt idx="1799">
                  <c:v>164.68800000000024</c:v>
                </c:pt>
                <c:pt idx="1800">
                  <c:v>171.738</c:v>
                </c:pt>
                <c:pt idx="1801">
                  <c:v>168.91800000000001</c:v>
                </c:pt>
                <c:pt idx="1802">
                  <c:v>167.79</c:v>
                </c:pt>
                <c:pt idx="1803">
                  <c:v>169.2</c:v>
                </c:pt>
                <c:pt idx="1813">
                  <c:v>0.47940000000000038</c:v>
                </c:pt>
                <c:pt idx="1814">
                  <c:v>0.50760000000000005</c:v>
                </c:pt>
                <c:pt idx="1815">
                  <c:v>0.33840000000000092</c:v>
                </c:pt>
                <c:pt idx="1816">
                  <c:v>0.50760000000000005</c:v>
                </c:pt>
                <c:pt idx="1817">
                  <c:v>0.50760000000000005</c:v>
                </c:pt>
                <c:pt idx="1818">
                  <c:v>0.62040000000000062</c:v>
                </c:pt>
                <c:pt idx="1819">
                  <c:v>0.39480000000000104</c:v>
                </c:pt>
                <c:pt idx="1820">
                  <c:v>0.45120000000000005</c:v>
                </c:pt>
                <c:pt idx="1821">
                  <c:v>0.42300000000000032</c:v>
                </c:pt>
                <c:pt idx="1822">
                  <c:v>0.42300000000000032</c:v>
                </c:pt>
                <c:pt idx="1823">
                  <c:v>0.64860000000000184</c:v>
                </c:pt>
                <c:pt idx="1824">
                  <c:v>0.47940000000000038</c:v>
                </c:pt>
                <c:pt idx="1825">
                  <c:v>0.47940000000000038</c:v>
                </c:pt>
                <c:pt idx="1826">
                  <c:v>0.31020000000000031</c:v>
                </c:pt>
                <c:pt idx="1827">
                  <c:v>2.4251999999999998</c:v>
                </c:pt>
                <c:pt idx="1828">
                  <c:v>3.1583999999999999</c:v>
                </c:pt>
                <c:pt idx="1829">
                  <c:v>3.0455999999999999</c:v>
                </c:pt>
                <c:pt idx="1830">
                  <c:v>4.3710000000000004</c:v>
                </c:pt>
                <c:pt idx="1831">
                  <c:v>5.8092000000000024</c:v>
                </c:pt>
                <c:pt idx="1832">
                  <c:v>2.3405999999999998</c:v>
                </c:pt>
                <c:pt idx="1833">
                  <c:v>2.5943999999999998</c:v>
                </c:pt>
                <c:pt idx="1834">
                  <c:v>2.5379999999999998</c:v>
                </c:pt>
                <c:pt idx="1842">
                  <c:v>5.0477999999999996</c:v>
                </c:pt>
                <c:pt idx="1843">
                  <c:v>4.4273999999999996</c:v>
                </c:pt>
                <c:pt idx="1844">
                  <c:v>4.8786000000000014</c:v>
                </c:pt>
                <c:pt idx="1845">
                  <c:v>4.3427999999999987</c:v>
                </c:pt>
                <c:pt idx="1846">
                  <c:v>14.0436</c:v>
                </c:pt>
                <c:pt idx="1847">
                  <c:v>14.240999999999998</c:v>
                </c:pt>
                <c:pt idx="1848">
                  <c:v>13.169400000000024</c:v>
                </c:pt>
                <c:pt idx="1849">
                  <c:v>12.267000000000001</c:v>
                </c:pt>
                <c:pt idx="1850">
                  <c:v>6.1757999999999997</c:v>
                </c:pt>
                <c:pt idx="1851">
                  <c:v>4.3427999999999987</c:v>
                </c:pt>
                <c:pt idx="1852">
                  <c:v>6.9372000000000034</c:v>
                </c:pt>
                <c:pt idx="1853">
                  <c:v>4.7939999999999996</c:v>
                </c:pt>
                <c:pt idx="1856">
                  <c:v>0.33840000000000092</c:v>
                </c:pt>
                <c:pt idx="1857">
                  <c:v>0.22559999999999999</c:v>
                </c:pt>
                <c:pt idx="1858">
                  <c:v>0.76140000000000163</c:v>
                </c:pt>
                <c:pt idx="1859">
                  <c:v>0.45120000000000005</c:v>
                </c:pt>
                <c:pt idx="1860">
                  <c:v>0.42300000000000032</c:v>
                </c:pt>
                <c:pt idx="1861">
                  <c:v>0.45120000000000005</c:v>
                </c:pt>
                <c:pt idx="1862">
                  <c:v>3.1301999999999999</c:v>
                </c:pt>
                <c:pt idx="1863">
                  <c:v>2.4815999999999998</c:v>
                </c:pt>
                <c:pt idx="1865">
                  <c:v>0.16920000000000004</c:v>
                </c:pt>
                <c:pt idx="1866">
                  <c:v>0.19740000000000021</c:v>
                </c:pt>
                <c:pt idx="1867">
                  <c:v>0.16920000000000004</c:v>
                </c:pt>
                <c:pt idx="1868">
                  <c:v>0.19740000000000021</c:v>
                </c:pt>
                <c:pt idx="1869">
                  <c:v>0.19740000000000021</c:v>
                </c:pt>
                <c:pt idx="1870">
                  <c:v>0.19740000000000021</c:v>
                </c:pt>
                <c:pt idx="1871">
                  <c:v>0.31020000000000031</c:v>
                </c:pt>
                <c:pt idx="1872">
                  <c:v>0.31020000000000031</c:v>
                </c:pt>
                <c:pt idx="1873">
                  <c:v>0.28200000000000008</c:v>
                </c:pt>
                <c:pt idx="1874">
                  <c:v>0.28200000000000008</c:v>
                </c:pt>
                <c:pt idx="1875">
                  <c:v>0.28200000000000008</c:v>
                </c:pt>
                <c:pt idx="1876">
                  <c:v>0.28200000000000008</c:v>
                </c:pt>
                <c:pt idx="1882">
                  <c:v>14.946</c:v>
                </c:pt>
                <c:pt idx="1883">
                  <c:v>32.712000000000003</c:v>
                </c:pt>
                <c:pt idx="1884">
                  <c:v>31.584</c:v>
                </c:pt>
                <c:pt idx="1885">
                  <c:v>30.174000000000031</c:v>
                </c:pt>
                <c:pt idx="1886">
                  <c:v>34.968000000000011</c:v>
                </c:pt>
                <c:pt idx="1887">
                  <c:v>32.43</c:v>
                </c:pt>
                <c:pt idx="1888">
                  <c:v>30.174000000000031</c:v>
                </c:pt>
                <c:pt idx="1889">
                  <c:v>34.122000000000121</c:v>
                </c:pt>
                <c:pt idx="1890">
                  <c:v>30.738</c:v>
                </c:pt>
                <c:pt idx="1891">
                  <c:v>33.839999999999996</c:v>
                </c:pt>
                <c:pt idx="1892">
                  <c:v>22.56</c:v>
                </c:pt>
                <c:pt idx="1893">
                  <c:v>14.946</c:v>
                </c:pt>
                <c:pt idx="1894">
                  <c:v>31.02</c:v>
                </c:pt>
                <c:pt idx="1895">
                  <c:v>31.02</c:v>
                </c:pt>
                <c:pt idx="1896">
                  <c:v>14.523</c:v>
                </c:pt>
                <c:pt idx="1897">
                  <c:v>30.174000000000031</c:v>
                </c:pt>
                <c:pt idx="1898">
                  <c:v>14.466600000000026</c:v>
                </c:pt>
                <c:pt idx="1899">
                  <c:v>13.592400000000024</c:v>
                </c:pt>
                <c:pt idx="1900">
                  <c:v>14.4384</c:v>
                </c:pt>
                <c:pt idx="1901">
                  <c:v>16.07400000000003</c:v>
                </c:pt>
                <c:pt idx="1902">
                  <c:v>15.3972</c:v>
                </c:pt>
                <c:pt idx="1903">
                  <c:v>1.5509999999999966</c:v>
                </c:pt>
                <c:pt idx="1904">
                  <c:v>14.382000000000026</c:v>
                </c:pt>
                <c:pt idx="1905">
                  <c:v>15.369000000000026</c:v>
                </c:pt>
                <c:pt idx="1906">
                  <c:v>12.492600000000024</c:v>
                </c:pt>
                <c:pt idx="1907">
                  <c:v>31.302</c:v>
                </c:pt>
                <c:pt idx="1908">
                  <c:v>13.8462</c:v>
                </c:pt>
                <c:pt idx="1909">
                  <c:v>12.69</c:v>
                </c:pt>
                <c:pt idx="1910">
                  <c:v>12.831</c:v>
                </c:pt>
                <c:pt idx="1911">
                  <c:v>12.154200000000001</c:v>
                </c:pt>
                <c:pt idx="1912">
                  <c:v>13.8462</c:v>
                </c:pt>
                <c:pt idx="1913">
                  <c:v>15.3972</c:v>
                </c:pt>
                <c:pt idx="1914">
                  <c:v>12.972000000000024</c:v>
                </c:pt>
                <c:pt idx="1915">
                  <c:v>13.0848</c:v>
                </c:pt>
                <c:pt idx="1916">
                  <c:v>11.364600000000022</c:v>
                </c:pt>
                <c:pt idx="1917">
                  <c:v>9.2213999999999992</c:v>
                </c:pt>
                <c:pt idx="1918">
                  <c:v>19.57079999999992</c:v>
                </c:pt>
                <c:pt idx="1919">
                  <c:v>12.408000000000001</c:v>
                </c:pt>
                <c:pt idx="1920">
                  <c:v>15.0306</c:v>
                </c:pt>
                <c:pt idx="1921">
                  <c:v>13.254</c:v>
                </c:pt>
                <c:pt idx="1922">
                  <c:v>29.327999999999999</c:v>
                </c:pt>
                <c:pt idx="1923">
                  <c:v>18.6402</c:v>
                </c:pt>
                <c:pt idx="1924">
                  <c:v>13.310400000000024</c:v>
                </c:pt>
                <c:pt idx="1925">
                  <c:v>14.7204</c:v>
                </c:pt>
                <c:pt idx="1926">
                  <c:v>19.457999999999988</c:v>
                </c:pt>
                <c:pt idx="1927">
                  <c:v>13.7052</c:v>
                </c:pt>
                <c:pt idx="1928">
                  <c:v>35.813999999999993</c:v>
                </c:pt>
                <c:pt idx="1929">
                  <c:v>17.314800000000098</c:v>
                </c:pt>
                <c:pt idx="1930">
                  <c:v>12.154200000000001</c:v>
                </c:pt>
                <c:pt idx="1931">
                  <c:v>12.210600000000001</c:v>
                </c:pt>
                <c:pt idx="1932">
                  <c:v>16.779</c:v>
                </c:pt>
                <c:pt idx="1933">
                  <c:v>16.75080000000003</c:v>
                </c:pt>
                <c:pt idx="1934">
                  <c:v>17.483999999999956</c:v>
                </c:pt>
                <c:pt idx="1935">
                  <c:v>8.7138000000000009</c:v>
                </c:pt>
                <c:pt idx="1936">
                  <c:v>17.963399999999904</c:v>
                </c:pt>
                <c:pt idx="1937">
                  <c:v>17.2302</c:v>
                </c:pt>
                <c:pt idx="1938">
                  <c:v>17.4558</c:v>
                </c:pt>
                <c:pt idx="1939">
                  <c:v>14.889600000000026</c:v>
                </c:pt>
                <c:pt idx="1940">
                  <c:v>16.468799999999916</c:v>
                </c:pt>
                <c:pt idx="1941">
                  <c:v>17.343</c:v>
                </c:pt>
                <c:pt idx="1942">
                  <c:v>8.8266000000000027</c:v>
                </c:pt>
                <c:pt idx="1943">
                  <c:v>17.483999999999956</c:v>
                </c:pt>
                <c:pt idx="1944">
                  <c:v>29.891999999999999</c:v>
                </c:pt>
                <c:pt idx="1945">
                  <c:v>31.02</c:v>
                </c:pt>
                <c:pt idx="1946">
                  <c:v>2.1713999999999998</c:v>
                </c:pt>
                <c:pt idx="1947">
                  <c:v>1.2407999999999964</c:v>
                </c:pt>
                <c:pt idx="1948">
                  <c:v>0.25380000000000008</c:v>
                </c:pt>
                <c:pt idx="1949">
                  <c:v>0.36660000000000031</c:v>
                </c:pt>
                <c:pt idx="1951">
                  <c:v>1.5650999999999966</c:v>
                </c:pt>
                <c:pt idx="1952">
                  <c:v>1.37616</c:v>
                </c:pt>
                <c:pt idx="1953">
                  <c:v>1.8612</c:v>
                </c:pt>
                <c:pt idx="1954">
                  <c:v>1.3817999999999964</c:v>
                </c:pt>
                <c:pt idx="1955">
                  <c:v>2.3969999999999967</c:v>
                </c:pt>
                <c:pt idx="1956">
                  <c:v>2.7438600000000002</c:v>
                </c:pt>
                <c:pt idx="1957">
                  <c:v>1.5227999999999966</c:v>
                </c:pt>
                <c:pt idx="1958">
                  <c:v>2.6113200000000001</c:v>
                </c:pt>
                <c:pt idx="1959">
                  <c:v>1.3535999999999964</c:v>
                </c:pt>
                <c:pt idx="1960">
                  <c:v>1.1844000000000001</c:v>
                </c:pt>
                <c:pt idx="1961">
                  <c:v>0.73320000000000163</c:v>
                </c:pt>
                <c:pt idx="1962">
                  <c:v>1.3253999999999964</c:v>
                </c:pt>
                <c:pt idx="1963">
                  <c:v>2.3490599999999922</c:v>
                </c:pt>
                <c:pt idx="1964">
                  <c:v>0.17202000000000001</c:v>
                </c:pt>
                <c:pt idx="1965">
                  <c:v>2.1657600000000001</c:v>
                </c:pt>
                <c:pt idx="1966">
                  <c:v>1.3535999999999964</c:v>
                </c:pt>
                <c:pt idx="1967">
                  <c:v>1.2971999999999964</c:v>
                </c:pt>
                <c:pt idx="1968">
                  <c:v>1.4381999999999964</c:v>
                </c:pt>
                <c:pt idx="1969">
                  <c:v>1.6919999999999966</c:v>
                </c:pt>
                <c:pt idx="1970">
                  <c:v>2.0670600000000001</c:v>
                </c:pt>
                <c:pt idx="1971">
                  <c:v>2.1713999999999998</c:v>
                </c:pt>
                <c:pt idx="1972">
                  <c:v>2.7410399999999999</c:v>
                </c:pt>
                <c:pt idx="1973">
                  <c:v>1.0151999999999957</c:v>
                </c:pt>
                <c:pt idx="1974">
                  <c:v>2.9609999999999999</c:v>
                </c:pt>
                <c:pt idx="1975">
                  <c:v>1.3817999999999964</c:v>
                </c:pt>
                <c:pt idx="1976">
                  <c:v>1.3817999999999964</c:v>
                </c:pt>
                <c:pt idx="1977">
                  <c:v>0.73320000000000163</c:v>
                </c:pt>
                <c:pt idx="1978">
                  <c:v>1.2238799999999956</c:v>
                </c:pt>
                <c:pt idx="1979">
                  <c:v>0.39480000000000104</c:v>
                </c:pt>
                <c:pt idx="1980">
                  <c:v>1.8894</c:v>
                </c:pt>
                <c:pt idx="1981">
                  <c:v>1.2407999999999964</c:v>
                </c:pt>
                <c:pt idx="1982">
                  <c:v>1.4381999999999964</c:v>
                </c:pt>
                <c:pt idx="1983">
                  <c:v>1.3535999999999964</c:v>
                </c:pt>
                <c:pt idx="1984">
                  <c:v>1.3535999999999964</c:v>
                </c:pt>
                <c:pt idx="1985">
                  <c:v>0.70500000000000163</c:v>
                </c:pt>
                <c:pt idx="1986">
                  <c:v>0.67680000000000284</c:v>
                </c:pt>
                <c:pt idx="1987">
                  <c:v>2.2278000000000002</c:v>
                </c:pt>
                <c:pt idx="1988">
                  <c:v>0.36660000000000031</c:v>
                </c:pt>
                <c:pt idx="1989">
                  <c:v>0.73320000000000163</c:v>
                </c:pt>
                <c:pt idx="1990">
                  <c:v>0.76140000000000163</c:v>
                </c:pt>
                <c:pt idx="1991">
                  <c:v>0.70500000000000163</c:v>
                </c:pt>
                <c:pt idx="1992">
                  <c:v>0.39480000000000104</c:v>
                </c:pt>
                <c:pt idx="1993">
                  <c:v>0.81780000000000164</c:v>
                </c:pt>
                <c:pt idx="1994">
                  <c:v>0.76140000000000163</c:v>
                </c:pt>
                <c:pt idx="1995">
                  <c:v>0.73320000000000163</c:v>
                </c:pt>
                <c:pt idx="1996">
                  <c:v>0.78960000000000063</c:v>
                </c:pt>
                <c:pt idx="1997">
                  <c:v>0.42300000000000032</c:v>
                </c:pt>
                <c:pt idx="1998">
                  <c:v>0.45120000000000005</c:v>
                </c:pt>
                <c:pt idx="1999">
                  <c:v>0.45120000000000005</c:v>
                </c:pt>
                <c:pt idx="2000">
                  <c:v>0.45120000000000005</c:v>
                </c:pt>
                <c:pt idx="2001">
                  <c:v>1.6919999999999966</c:v>
                </c:pt>
                <c:pt idx="2002">
                  <c:v>1.4663999999999964</c:v>
                </c:pt>
                <c:pt idx="2003">
                  <c:v>2.1713999999999998</c:v>
                </c:pt>
                <c:pt idx="2004">
                  <c:v>1.5227999999999966</c:v>
                </c:pt>
                <c:pt idx="2005">
                  <c:v>0.81780000000000164</c:v>
                </c:pt>
                <c:pt idx="2006">
                  <c:v>0.78395999999999999</c:v>
                </c:pt>
                <c:pt idx="2007">
                  <c:v>1.6919999999999966</c:v>
                </c:pt>
                <c:pt idx="2008">
                  <c:v>1.5538199999999998</c:v>
                </c:pt>
                <c:pt idx="2009">
                  <c:v>0.67680000000000284</c:v>
                </c:pt>
                <c:pt idx="2010">
                  <c:v>0.70500000000000163</c:v>
                </c:pt>
                <c:pt idx="2011">
                  <c:v>1.5509999999999966</c:v>
                </c:pt>
                <c:pt idx="2012">
                  <c:v>1.4663999999999964</c:v>
                </c:pt>
                <c:pt idx="2013">
                  <c:v>0.71345999999999998</c:v>
                </c:pt>
                <c:pt idx="2014">
                  <c:v>0.39480000000000104</c:v>
                </c:pt>
                <c:pt idx="2015">
                  <c:v>0.78960000000000063</c:v>
                </c:pt>
                <c:pt idx="2016">
                  <c:v>1.5509999999999966</c:v>
                </c:pt>
                <c:pt idx="2017">
                  <c:v>0.78960000000000063</c:v>
                </c:pt>
                <c:pt idx="2018">
                  <c:v>1.41</c:v>
                </c:pt>
                <c:pt idx="2019">
                  <c:v>1.5227999999999966</c:v>
                </c:pt>
                <c:pt idx="2020">
                  <c:v>0.87984000000000284</c:v>
                </c:pt>
                <c:pt idx="2021">
                  <c:v>2.3744399999999977</c:v>
                </c:pt>
                <c:pt idx="2022">
                  <c:v>1.6637999999999966</c:v>
                </c:pt>
                <c:pt idx="2023">
                  <c:v>0.90239999999999998</c:v>
                </c:pt>
                <c:pt idx="2024">
                  <c:v>0.84600000000000164</c:v>
                </c:pt>
                <c:pt idx="2025">
                  <c:v>1.3535999999999964</c:v>
                </c:pt>
                <c:pt idx="2027">
                  <c:v>0.97008000000000005</c:v>
                </c:pt>
                <c:pt idx="2028">
                  <c:v>0.19740000000000021</c:v>
                </c:pt>
                <c:pt idx="2029">
                  <c:v>0.25380000000000008</c:v>
                </c:pt>
                <c:pt idx="2030">
                  <c:v>5.9220000000000002E-2</c:v>
                </c:pt>
                <c:pt idx="2031">
                  <c:v>1.5227999999999966</c:v>
                </c:pt>
                <c:pt idx="2032">
                  <c:v>1.5227999999999966</c:v>
                </c:pt>
                <c:pt idx="2033">
                  <c:v>1.4663999999999964</c:v>
                </c:pt>
                <c:pt idx="2034">
                  <c:v>0.53580000000000005</c:v>
                </c:pt>
                <c:pt idx="2035">
                  <c:v>1.4663999999999964</c:v>
                </c:pt>
                <c:pt idx="2036">
                  <c:v>0.15792000000000037</c:v>
                </c:pt>
                <c:pt idx="2037">
                  <c:v>0.11562000000000015</c:v>
                </c:pt>
                <c:pt idx="2038">
                  <c:v>0.67680000000000284</c:v>
                </c:pt>
                <c:pt idx="2039">
                  <c:v>0.19740000000000021</c:v>
                </c:pt>
                <c:pt idx="2040">
                  <c:v>1.5509999999999966</c:v>
                </c:pt>
                <c:pt idx="2041">
                  <c:v>0.22559999999999999</c:v>
                </c:pt>
                <c:pt idx="2042">
                  <c:v>0.19740000000000021</c:v>
                </c:pt>
                <c:pt idx="2043">
                  <c:v>0.78960000000000063</c:v>
                </c:pt>
                <c:pt idx="2044">
                  <c:v>0.22559999999999999</c:v>
                </c:pt>
                <c:pt idx="2045">
                  <c:v>0.73320000000000163</c:v>
                </c:pt>
                <c:pt idx="2046">
                  <c:v>1.17876</c:v>
                </c:pt>
                <c:pt idx="2047">
                  <c:v>0.9841799999999985</c:v>
                </c:pt>
                <c:pt idx="2048">
                  <c:v>1.7202</c:v>
                </c:pt>
                <c:pt idx="2049">
                  <c:v>0.49068000000000067</c:v>
                </c:pt>
                <c:pt idx="2050">
                  <c:v>1.9655400000000001</c:v>
                </c:pt>
                <c:pt idx="2051">
                  <c:v>1.6355999999999966</c:v>
                </c:pt>
                <c:pt idx="2052">
                  <c:v>0.87984000000000284</c:v>
                </c:pt>
                <c:pt idx="2053">
                  <c:v>0.81498000000000004</c:v>
                </c:pt>
                <c:pt idx="2054">
                  <c:v>0.78395999999999999</c:v>
                </c:pt>
                <c:pt idx="2055">
                  <c:v>1.2407999999999964</c:v>
                </c:pt>
                <c:pt idx="2056">
                  <c:v>1.5791999999999966</c:v>
                </c:pt>
                <c:pt idx="2057">
                  <c:v>1.0151999999999957</c:v>
                </c:pt>
                <c:pt idx="2058">
                  <c:v>0.75012000000000234</c:v>
                </c:pt>
                <c:pt idx="2059">
                  <c:v>1.41</c:v>
                </c:pt>
                <c:pt idx="2060">
                  <c:v>0.19740000000000021</c:v>
                </c:pt>
                <c:pt idx="2061">
                  <c:v>0.56400000000000061</c:v>
                </c:pt>
                <c:pt idx="2062">
                  <c:v>0.78960000000000063</c:v>
                </c:pt>
                <c:pt idx="2063">
                  <c:v>0.73320000000000163</c:v>
                </c:pt>
                <c:pt idx="2064">
                  <c:v>0.56400000000000061</c:v>
                </c:pt>
                <c:pt idx="2065">
                  <c:v>0.62040000000000062</c:v>
                </c:pt>
                <c:pt idx="2066">
                  <c:v>2.0585999999999998</c:v>
                </c:pt>
                <c:pt idx="2067">
                  <c:v>0.28200000000000008</c:v>
                </c:pt>
                <c:pt idx="2068">
                  <c:v>0.80370000000000164</c:v>
                </c:pt>
                <c:pt idx="2069">
                  <c:v>0.78960000000000063</c:v>
                </c:pt>
                <c:pt idx="2070">
                  <c:v>0.33840000000000092</c:v>
                </c:pt>
                <c:pt idx="2071">
                  <c:v>1.9599</c:v>
                </c:pt>
                <c:pt idx="2072">
                  <c:v>0.73320000000000163</c:v>
                </c:pt>
                <c:pt idx="2073">
                  <c:v>0.45120000000000005</c:v>
                </c:pt>
                <c:pt idx="2074">
                  <c:v>0.16920000000000004</c:v>
                </c:pt>
                <c:pt idx="2075">
                  <c:v>0.73320000000000163</c:v>
                </c:pt>
                <c:pt idx="2076">
                  <c:v>0.31020000000000031</c:v>
                </c:pt>
                <c:pt idx="2077">
                  <c:v>0.62040000000000062</c:v>
                </c:pt>
                <c:pt idx="2078">
                  <c:v>0.78960000000000063</c:v>
                </c:pt>
                <c:pt idx="2079">
                  <c:v>0.25380000000000008</c:v>
                </c:pt>
                <c:pt idx="2080">
                  <c:v>1.24644</c:v>
                </c:pt>
                <c:pt idx="2081">
                  <c:v>0.5921999999999995</c:v>
                </c:pt>
                <c:pt idx="2082">
                  <c:v>1.58484</c:v>
                </c:pt>
                <c:pt idx="2083">
                  <c:v>0.78960000000000063</c:v>
                </c:pt>
                <c:pt idx="2084">
                  <c:v>0.36660000000000031</c:v>
                </c:pt>
                <c:pt idx="2085">
                  <c:v>0.82343999999999851</c:v>
                </c:pt>
                <c:pt idx="2086">
                  <c:v>1.0715999999999963</c:v>
                </c:pt>
                <c:pt idx="2087">
                  <c:v>0.32712000000000085</c:v>
                </c:pt>
                <c:pt idx="2088">
                  <c:v>0.28200000000000008</c:v>
                </c:pt>
                <c:pt idx="2089">
                  <c:v>0.87984000000000284</c:v>
                </c:pt>
                <c:pt idx="2090">
                  <c:v>0.47940000000000038</c:v>
                </c:pt>
                <c:pt idx="2091">
                  <c:v>0.47940000000000038</c:v>
                </c:pt>
                <c:pt idx="2092">
                  <c:v>0.95598000000000005</c:v>
                </c:pt>
                <c:pt idx="2093">
                  <c:v>1.0715999999999963</c:v>
                </c:pt>
                <c:pt idx="2094">
                  <c:v>0.36660000000000031</c:v>
                </c:pt>
                <c:pt idx="2095">
                  <c:v>0.23688000000000001</c:v>
                </c:pt>
                <c:pt idx="2096">
                  <c:v>0.21714000000000033</c:v>
                </c:pt>
                <c:pt idx="2097">
                  <c:v>0.42300000000000032</c:v>
                </c:pt>
                <c:pt idx="2098">
                  <c:v>1.7230199999999998</c:v>
                </c:pt>
                <c:pt idx="2099">
                  <c:v>0.53580000000000005</c:v>
                </c:pt>
                <c:pt idx="2100">
                  <c:v>0.36660000000000031</c:v>
                </c:pt>
                <c:pt idx="2101">
                  <c:v>0.5921999999999995</c:v>
                </c:pt>
                <c:pt idx="2102">
                  <c:v>0.53580000000000005</c:v>
                </c:pt>
                <c:pt idx="2106">
                  <c:v>0.81780000000000164</c:v>
                </c:pt>
                <c:pt idx="2107">
                  <c:v>1.2125999999999963</c:v>
                </c:pt>
                <c:pt idx="2108">
                  <c:v>0.78960000000000063</c:v>
                </c:pt>
                <c:pt idx="2109">
                  <c:v>0.73320000000000163</c:v>
                </c:pt>
                <c:pt idx="2110">
                  <c:v>0.81780000000000164</c:v>
                </c:pt>
                <c:pt idx="2111">
                  <c:v>0.76140000000000163</c:v>
                </c:pt>
                <c:pt idx="2112">
                  <c:v>0.81780000000000164</c:v>
                </c:pt>
                <c:pt idx="2113">
                  <c:v>0.84600000000000164</c:v>
                </c:pt>
                <c:pt idx="2114">
                  <c:v>0.76140000000000163</c:v>
                </c:pt>
                <c:pt idx="2115">
                  <c:v>0.73320000000000163</c:v>
                </c:pt>
                <c:pt idx="2116">
                  <c:v>0.84600000000000164</c:v>
                </c:pt>
                <c:pt idx="2117">
                  <c:v>0.44273999999999997</c:v>
                </c:pt>
                <c:pt idx="2118">
                  <c:v>0.39480000000000104</c:v>
                </c:pt>
                <c:pt idx="2119">
                  <c:v>0.35814000000000001</c:v>
                </c:pt>
                <c:pt idx="2120">
                  <c:v>0.49914000000000008</c:v>
                </c:pt>
                <c:pt idx="2121">
                  <c:v>0.42018000000000061</c:v>
                </c:pt>
                <c:pt idx="2122">
                  <c:v>0.64860000000000184</c:v>
                </c:pt>
                <c:pt idx="2123">
                  <c:v>0.62040000000000062</c:v>
                </c:pt>
                <c:pt idx="2124">
                  <c:v>0.39480000000000104</c:v>
                </c:pt>
                <c:pt idx="2125">
                  <c:v>0.45120000000000005</c:v>
                </c:pt>
                <c:pt idx="2126">
                  <c:v>0.36660000000000031</c:v>
                </c:pt>
                <c:pt idx="2127">
                  <c:v>0.62040000000000062</c:v>
                </c:pt>
                <c:pt idx="2128">
                  <c:v>0.45966000000000001</c:v>
                </c:pt>
                <c:pt idx="2129">
                  <c:v>0.66552000000000222</c:v>
                </c:pt>
                <c:pt idx="2130">
                  <c:v>0.70218000000000003</c:v>
                </c:pt>
                <c:pt idx="2131">
                  <c:v>0.39480000000000104</c:v>
                </c:pt>
                <c:pt idx="2132">
                  <c:v>0.67680000000000284</c:v>
                </c:pt>
                <c:pt idx="2133">
                  <c:v>0.64860000000000184</c:v>
                </c:pt>
                <c:pt idx="2134">
                  <c:v>0.39198000000000216</c:v>
                </c:pt>
                <c:pt idx="2135">
                  <c:v>0.47940000000000038</c:v>
                </c:pt>
                <c:pt idx="2136">
                  <c:v>0.39480000000000104</c:v>
                </c:pt>
                <c:pt idx="2137">
                  <c:v>0.64578000000000235</c:v>
                </c:pt>
                <c:pt idx="2138">
                  <c:v>0.39480000000000104</c:v>
                </c:pt>
                <c:pt idx="2139">
                  <c:v>0.67680000000000284</c:v>
                </c:pt>
                <c:pt idx="2140">
                  <c:v>0.33840000000000092</c:v>
                </c:pt>
                <c:pt idx="2141">
                  <c:v>0.62040000000000062</c:v>
                </c:pt>
                <c:pt idx="2142">
                  <c:v>0.33840000000000092</c:v>
                </c:pt>
                <c:pt idx="2143">
                  <c:v>0.33840000000000092</c:v>
                </c:pt>
                <c:pt idx="2144">
                  <c:v>0.64296000000000164</c:v>
                </c:pt>
                <c:pt idx="2145">
                  <c:v>0.39480000000000104</c:v>
                </c:pt>
                <c:pt idx="2146">
                  <c:v>0.36660000000000031</c:v>
                </c:pt>
                <c:pt idx="2147">
                  <c:v>0.39480000000000104</c:v>
                </c:pt>
                <c:pt idx="2148">
                  <c:v>0.62040000000000062</c:v>
                </c:pt>
                <c:pt idx="2149">
                  <c:v>0.33840000000000092</c:v>
                </c:pt>
                <c:pt idx="2150">
                  <c:v>0.33840000000000092</c:v>
                </c:pt>
                <c:pt idx="2151">
                  <c:v>0.53580000000000005</c:v>
                </c:pt>
                <c:pt idx="2152">
                  <c:v>0.33840000000000092</c:v>
                </c:pt>
                <c:pt idx="2153">
                  <c:v>0.73320000000000163</c:v>
                </c:pt>
                <c:pt idx="2154">
                  <c:v>0.33840000000000092</c:v>
                </c:pt>
                <c:pt idx="2155">
                  <c:v>0.28200000000000008</c:v>
                </c:pt>
                <c:pt idx="2156">
                  <c:v>0.39480000000000104</c:v>
                </c:pt>
                <c:pt idx="2157">
                  <c:v>0.70500000000000163</c:v>
                </c:pt>
                <c:pt idx="2158">
                  <c:v>0.47940000000000038</c:v>
                </c:pt>
                <c:pt idx="2159">
                  <c:v>0.73320000000000163</c:v>
                </c:pt>
                <c:pt idx="2160">
                  <c:v>0.76140000000000163</c:v>
                </c:pt>
                <c:pt idx="2161">
                  <c:v>0.42300000000000032</c:v>
                </c:pt>
                <c:pt idx="2162">
                  <c:v>0.33840000000000092</c:v>
                </c:pt>
                <c:pt idx="2163">
                  <c:v>0.64860000000000184</c:v>
                </c:pt>
                <c:pt idx="2164">
                  <c:v>0.36660000000000031</c:v>
                </c:pt>
                <c:pt idx="2165">
                  <c:v>0.73320000000000163</c:v>
                </c:pt>
                <c:pt idx="2166">
                  <c:v>0.41172000000000031</c:v>
                </c:pt>
                <c:pt idx="2167">
                  <c:v>0.81780000000000164</c:v>
                </c:pt>
                <c:pt idx="2171">
                  <c:v>0.60066000000000164</c:v>
                </c:pt>
                <c:pt idx="2172">
                  <c:v>0.42300000000000032</c:v>
                </c:pt>
                <c:pt idx="2173">
                  <c:v>0.45120000000000005</c:v>
                </c:pt>
                <c:pt idx="2174">
                  <c:v>0.39480000000000104</c:v>
                </c:pt>
                <c:pt idx="2175">
                  <c:v>0.19740000000000021</c:v>
                </c:pt>
                <c:pt idx="2176">
                  <c:v>0.23321400000000037</c:v>
                </c:pt>
                <c:pt idx="2177">
                  <c:v>0.16920000000000004</c:v>
                </c:pt>
                <c:pt idx="2178">
                  <c:v>0.45120000000000005</c:v>
                </c:pt>
                <c:pt idx="2179">
                  <c:v>0.61758000000000002</c:v>
                </c:pt>
                <c:pt idx="2180">
                  <c:v>0.53580000000000005</c:v>
                </c:pt>
                <c:pt idx="2181">
                  <c:v>0.18724800000000058</c:v>
                </c:pt>
                <c:pt idx="2182">
                  <c:v>8.4600000000000244E-2</c:v>
                </c:pt>
                <c:pt idx="2183">
                  <c:v>0.1128</c:v>
                </c:pt>
                <c:pt idx="2184">
                  <c:v>0.55835999999999997</c:v>
                </c:pt>
                <c:pt idx="2185">
                  <c:v>0.23941800000000049</c:v>
                </c:pt>
                <c:pt idx="2186">
                  <c:v>8.2062000000000024E-2</c:v>
                </c:pt>
                <c:pt idx="2188">
                  <c:v>1.6919999999999966</c:v>
                </c:pt>
                <c:pt idx="2189">
                  <c:v>1.2971999999999964</c:v>
                </c:pt>
                <c:pt idx="2190">
                  <c:v>1.1844000000000001</c:v>
                </c:pt>
                <c:pt idx="2191">
                  <c:v>0.53580000000000005</c:v>
                </c:pt>
                <c:pt idx="2192">
                  <c:v>0.56400000000000061</c:v>
                </c:pt>
                <c:pt idx="2197">
                  <c:v>0.25380000000000008</c:v>
                </c:pt>
                <c:pt idx="2198">
                  <c:v>0.25380000000000008</c:v>
                </c:pt>
                <c:pt idx="2199">
                  <c:v>2.0021999999999998</c:v>
                </c:pt>
                <c:pt idx="2200">
                  <c:v>1.2971999999999964</c:v>
                </c:pt>
                <c:pt idx="2201">
                  <c:v>1.6355999999999966</c:v>
                </c:pt>
                <c:pt idx="2202">
                  <c:v>1.3817999999999964</c:v>
                </c:pt>
                <c:pt idx="2203">
                  <c:v>1.2971999999999964</c:v>
                </c:pt>
                <c:pt idx="2209">
                  <c:v>5.6400000000000013E-2</c:v>
                </c:pt>
                <c:pt idx="2210">
                  <c:v>1.6919999999999966</c:v>
                </c:pt>
                <c:pt idx="2211">
                  <c:v>2.3969999999999967</c:v>
                </c:pt>
                <c:pt idx="2212">
                  <c:v>1.6919999999999966</c:v>
                </c:pt>
                <c:pt idx="2213">
                  <c:v>8.4600000000000244E-2</c:v>
                </c:pt>
                <c:pt idx="2214">
                  <c:v>2.1995999999999998</c:v>
                </c:pt>
                <c:pt idx="2215">
                  <c:v>2.0585999999999998</c:v>
                </c:pt>
                <c:pt idx="2216">
                  <c:v>2.5379999999999998</c:v>
                </c:pt>
                <c:pt idx="2218">
                  <c:v>1.2689999999999964</c:v>
                </c:pt>
                <c:pt idx="2219">
                  <c:v>5.0760000000000014</c:v>
                </c:pt>
                <c:pt idx="2220">
                  <c:v>5.3579999999999846</c:v>
                </c:pt>
                <c:pt idx="2221">
                  <c:v>4.8786000000000014</c:v>
                </c:pt>
                <c:pt idx="2222">
                  <c:v>5.3579999999999846</c:v>
                </c:pt>
                <c:pt idx="2223">
                  <c:v>5.64</c:v>
                </c:pt>
                <c:pt idx="2224">
                  <c:v>4.7939999999999996</c:v>
                </c:pt>
                <c:pt idx="2225">
                  <c:v>4.7094000000000014</c:v>
                </c:pt>
                <c:pt idx="2226">
                  <c:v>5.3579999999999846</c:v>
                </c:pt>
                <c:pt idx="2227">
                  <c:v>5.3579999999999846</c:v>
                </c:pt>
                <c:pt idx="2228">
                  <c:v>4.3992000000000004</c:v>
                </c:pt>
                <c:pt idx="2229">
                  <c:v>0.67680000000000284</c:v>
                </c:pt>
                <c:pt idx="2230">
                  <c:v>1.6637999999999966</c:v>
                </c:pt>
                <c:pt idx="2231">
                  <c:v>4.8503999999999996</c:v>
                </c:pt>
                <c:pt idx="2232">
                  <c:v>4.6247999999999845</c:v>
                </c:pt>
                <c:pt idx="2233">
                  <c:v>4.5966000000000014</c:v>
                </c:pt>
                <c:pt idx="2234">
                  <c:v>4.5119999999999996</c:v>
                </c:pt>
                <c:pt idx="2235">
                  <c:v>1.6073999999999966</c:v>
                </c:pt>
                <c:pt idx="2236">
                  <c:v>1.6355999999999966</c:v>
                </c:pt>
                <c:pt idx="2237">
                  <c:v>0.76140000000000163</c:v>
                </c:pt>
                <c:pt idx="2238">
                  <c:v>1.2125999999999963</c:v>
                </c:pt>
                <c:pt idx="2239">
                  <c:v>0.70500000000000163</c:v>
                </c:pt>
                <c:pt idx="2240">
                  <c:v>1.5509999999999966</c:v>
                </c:pt>
                <c:pt idx="2241">
                  <c:v>1.7484</c:v>
                </c:pt>
                <c:pt idx="2242">
                  <c:v>1.2971999999999964</c:v>
                </c:pt>
                <c:pt idx="2243">
                  <c:v>1.2689999999999964</c:v>
                </c:pt>
                <c:pt idx="2244">
                  <c:v>1.6355999999999966</c:v>
                </c:pt>
                <c:pt idx="2245">
                  <c:v>1.6637999999999966</c:v>
                </c:pt>
                <c:pt idx="2246">
                  <c:v>0.70500000000000163</c:v>
                </c:pt>
                <c:pt idx="2247">
                  <c:v>0.70500000000000163</c:v>
                </c:pt>
                <c:pt idx="2248">
                  <c:v>0.76140000000000163</c:v>
                </c:pt>
                <c:pt idx="2249">
                  <c:v>1.2689999999999964</c:v>
                </c:pt>
                <c:pt idx="2250">
                  <c:v>1.2125999999999963</c:v>
                </c:pt>
                <c:pt idx="2251">
                  <c:v>1.2689999999999964</c:v>
                </c:pt>
                <c:pt idx="2252">
                  <c:v>1.2492599999999998</c:v>
                </c:pt>
                <c:pt idx="2253">
                  <c:v>1.6919999999999966</c:v>
                </c:pt>
                <c:pt idx="2254">
                  <c:v>1.2125999999999963</c:v>
                </c:pt>
                <c:pt idx="2255">
                  <c:v>1.2971999999999964</c:v>
                </c:pt>
                <c:pt idx="2256">
                  <c:v>1.31412</c:v>
                </c:pt>
                <c:pt idx="2257">
                  <c:v>0.70500000000000163</c:v>
                </c:pt>
                <c:pt idx="2258">
                  <c:v>1.3253999999999964</c:v>
                </c:pt>
                <c:pt idx="2259">
                  <c:v>0.64860000000000184</c:v>
                </c:pt>
                <c:pt idx="2260">
                  <c:v>0.67680000000000284</c:v>
                </c:pt>
                <c:pt idx="2261">
                  <c:v>2.6649000000000012</c:v>
                </c:pt>
                <c:pt idx="2262">
                  <c:v>0.70500000000000163</c:v>
                </c:pt>
                <c:pt idx="2263">
                  <c:v>1.6919999999999966</c:v>
                </c:pt>
                <c:pt idx="2264">
                  <c:v>1.0151999999999957</c:v>
                </c:pt>
                <c:pt idx="2265">
                  <c:v>0.73320000000000163</c:v>
                </c:pt>
                <c:pt idx="2266">
                  <c:v>0.74448000000000003</c:v>
                </c:pt>
                <c:pt idx="2267">
                  <c:v>1.41</c:v>
                </c:pt>
                <c:pt idx="2268">
                  <c:v>0.31020000000000031</c:v>
                </c:pt>
                <c:pt idx="2269">
                  <c:v>2.2278000000000002</c:v>
                </c:pt>
                <c:pt idx="2270">
                  <c:v>0.95034000000000063</c:v>
                </c:pt>
                <c:pt idx="2271">
                  <c:v>1.7766</c:v>
                </c:pt>
                <c:pt idx="2272">
                  <c:v>2.2559999999999998</c:v>
                </c:pt>
                <c:pt idx="2273">
                  <c:v>2.5379999999999998</c:v>
                </c:pt>
                <c:pt idx="2274">
                  <c:v>1.833</c:v>
                </c:pt>
                <c:pt idx="2275">
                  <c:v>0.73320000000000163</c:v>
                </c:pt>
                <c:pt idx="2276">
                  <c:v>1.6919999999999966</c:v>
                </c:pt>
                <c:pt idx="2277">
                  <c:v>2.5097999999999998</c:v>
                </c:pt>
                <c:pt idx="2278">
                  <c:v>2.7438600000000002</c:v>
                </c:pt>
                <c:pt idx="2279">
                  <c:v>2.2278000000000002</c:v>
                </c:pt>
                <c:pt idx="2280">
                  <c:v>1.7484</c:v>
                </c:pt>
                <c:pt idx="2281">
                  <c:v>2.1432000000000002</c:v>
                </c:pt>
                <c:pt idx="2282">
                  <c:v>4.4273999999999996</c:v>
                </c:pt>
                <c:pt idx="2283">
                  <c:v>1.7484</c:v>
                </c:pt>
                <c:pt idx="2284">
                  <c:v>2.7353999999999998</c:v>
                </c:pt>
                <c:pt idx="2285">
                  <c:v>2.1713999999999998</c:v>
                </c:pt>
                <c:pt idx="2286">
                  <c:v>2.4251999999999998</c:v>
                </c:pt>
                <c:pt idx="2287">
                  <c:v>2.7072000000000012</c:v>
                </c:pt>
                <c:pt idx="2288">
                  <c:v>2.3687999999999998</c:v>
                </c:pt>
                <c:pt idx="2289">
                  <c:v>2.6507999999999998</c:v>
                </c:pt>
                <c:pt idx="2290">
                  <c:v>2.1432000000000002</c:v>
                </c:pt>
                <c:pt idx="2291">
                  <c:v>2.7353999999999998</c:v>
                </c:pt>
                <c:pt idx="2292">
                  <c:v>5.3016000000000014</c:v>
                </c:pt>
                <c:pt idx="2293">
                  <c:v>1.2125999999999963</c:v>
                </c:pt>
                <c:pt idx="2294">
                  <c:v>4.7939999999999996</c:v>
                </c:pt>
                <c:pt idx="2295">
                  <c:v>1.1844000000000001</c:v>
                </c:pt>
                <c:pt idx="2296">
                  <c:v>1.4381999999999964</c:v>
                </c:pt>
                <c:pt idx="2297">
                  <c:v>2.4533999999999998</c:v>
                </c:pt>
                <c:pt idx="2298">
                  <c:v>0.76140000000000163</c:v>
                </c:pt>
                <c:pt idx="2320">
                  <c:v>1.7484</c:v>
                </c:pt>
                <c:pt idx="2321">
                  <c:v>1.833</c:v>
                </c:pt>
                <c:pt idx="2322">
                  <c:v>1.7202</c:v>
                </c:pt>
                <c:pt idx="2323">
                  <c:v>1.6355999999999966</c:v>
                </c:pt>
                <c:pt idx="2324">
                  <c:v>2.82</c:v>
                </c:pt>
                <c:pt idx="2325">
                  <c:v>3.1019999999999999</c:v>
                </c:pt>
                <c:pt idx="2326">
                  <c:v>1.3535999999999964</c:v>
                </c:pt>
                <c:pt idx="2327">
                  <c:v>1.2407999999999964</c:v>
                </c:pt>
                <c:pt idx="2328">
                  <c:v>1.2407999999999964</c:v>
                </c:pt>
                <c:pt idx="2329">
                  <c:v>1.2407999999999964</c:v>
                </c:pt>
                <c:pt idx="2330">
                  <c:v>1.2971999999999964</c:v>
                </c:pt>
                <c:pt idx="2331">
                  <c:v>1.1844000000000001</c:v>
                </c:pt>
                <c:pt idx="2332">
                  <c:v>1.2407999999999964</c:v>
                </c:pt>
                <c:pt idx="2333">
                  <c:v>1.1279999999999963</c:v>
                </c:pt>
                <c:pt idx="2334">
                  <c:v>1.2971999999999964</c:v>
                </c:pt>
                <c:pt idx="2335">
                  <c:v>1.4381999999999964</c:v>
                </c:pt>
                <c:pt idx="2336">
                  <c:v>1.3253999999999964</c:v>
                </c:pt>
                <c:pt idx="2337">
                  <c:v>1.2407999999999964</c:v>
                </c:pt>
                <c:pt idx="2338">
                  <c:v>1.5227999999999966</c:v>
                </c:pt>
                <c:pt idx="2339">
                  <c:v>1.2971999999999964</c:v>
                </c:pt>
                <c:pt idx="2340">
                  <c:v>1.3535999999999964</c:v>
                </c:pt>
                <c:pt idx="2341">
                  <c:v>1.41</c:v>
                </c:pt>
                <c:pt idx="2347">
                  <c:v>3.7223999999999999</c:v>
                </c:pt>
                <c:pt idx="2348">
                  <c:v>0.78960000000000063</c:v>
                </c:pt>
                <c:pt idx="2349">
                  <c:v>0.84600000000000164</c:v>
                </c:pt>
                <c:pt idx="2350">
                  <c:v>0.78960000000000063</c:v>
                </c:pt>
                <c:pt idx="2351">
                  <c:v>8.2062000000000008</c:v>
                </c:pt>
                <c:pt idx="2352">
                  <c:v>4.0043999999999995</c:v>
                </c:pt>
                <c:pt idx="2353">
                  <c:v>5.4990000000000014</c:v>
                </c:pt>
                <c:pt idx="2354">
                  <c:v>3.8633999999999999</c:v>
                </c:pt>
                <c:pt idx="2355">
                  <c:v>3.6377999999999999</c:v>
                </c:pt>
                <c:pt idx="2356">
                  <c:v>0.81780000000000164</c:v>
                </c:pt>
                <c:pt idx="2357">
                  <c:v>3.5531999999999999</c:v>
                </c:pt>
                <c:pt idx="2358">
                  <c:v>3.5249999999999999</c:v>
                </c:pt>
                <c:pt idx="2359">
                  <c:v>3.4967999999999977</c:v>
                </c:pt>
                <c:pt idx="2360">
                  <c:v>3.3839999999999999</c:v>
                </c:pt>
                <c:pt idx="2361">
                  <c:v>3.3557999999999977</c:v>
                </c:pt>
                <c:pt idx="2362">
                  <c:v>3.3275999999999999</c:v>
                </c:pt>
                <c:pt idx="2363">
                  <c:v>0.95880000000000165</c:v>
                </c:pt>
                <c:pt idx="2364">
                  <c:v>0.90239999999999998</c:v>
                </c:pt>
                <c:pt idx="2365">
                  <c:v>0.87420000000000164</c:v>
                </c:pt>
                <c:pt idx="2366">
                  <c:v>0.95880000000000165</c:v>
                </c:pt>
                <c:pt idx="2367">
                  <c:v>0.93060000000000065</c:v>
                </c:pt>
                <c:pt idx="2368">
                  <c:v>4.2582000000000004</c:v>
                </c:pt>
                <c:pt idx="2369">
                  <c:v>4.0607999999999995</c:v>
                </c:pt>
                <c:pt idx="2374">
                  <c:v>0.47940000000000038</c:v>
                </c:pt>
                <c:pt idx="2375">
                  <c:v>0.62040000000000062</c:v>
                </c:pt>
                <c:pt idx="2376">
                  <c:v>0.95880000000000165</c:v>
                </c:pt>
                <c:pt idx="2377">
                  <c:v>0.67680000000000284</c:v>
                </c:pt>
                <c:pt idx="2378">
                  <c:v>0.50760000000000005</c:v>
                </c:pt>
                <c:pt idx="2379">
                  <c:v>0.73320000000000163</c:v>
                </c:pt>
                <c:pt idx="2380">
                  <c:v>1.0433999999999963</c:v>
                </c:pt>
                <c:pt idx="2381">
                  <c:v>0.73320000000000163</c:v>
                </c:pt>
                <c:pt idx="2382">
                  <c:v>0.98699999999999999</c:v>
                </c:pt>
                <c:pt idx="2383">
                  <c:v>1.6355999999999966</c:v>
                </c:pt>
                <c:pt idx="2384">
                  <c:v>0.53580000000000005</c:v>
                </c:pt>
                <c:pt idx="2385">
                  <c:v>0.62040000000000062</c:v>
                </c:pt>
                <c:pt idx="2386">
                  <c:v>0.67680000000000284</c:v>
                </c:pt>
                <c:pt idx="2387">
                  <c:v>0.70500000000000163</c:v>
                </c:pt>
                <c:pt idx="2388">
                  <c:v>0.64860000000000184</c:v>
                </c:pt>
                <c:pt idx="2389">
                  <c:v>0.93060000000000065</c:v>
                </c:pt>
                <c:pt idx="2390">
                  <c:v>0.95880000000000165</c:v>
                </c:pt>
                <c:pt idx="2391">
                  <c:v>1.3817999999999964</c:v>
                </c:pt>
                <c:pt idx="2392">
                  <c:v>0.56400000000000061</c:v>
                </c:pt>
                <c:pt idx="2393">
                  <c:v>1.0433999999999963</c:v>
                </c:pt>
                <c:pt idx="2394">
                  <c:v>0.5921999999999995</c:v>
                </c:pt>
                <c:pt idx="2395">
                  <c:v>1.0151999999999957</c:v>
                </c:pt>
                <c:pt idx="2396">
                  <c:v>0.64860000000000184</c:v>
                </c:pt>
                <c:pt idx="2397">
                  <c:v>0.93060000000000065</c:v>
                </c:pt>
                <c:pt idx="2398">
                  <c:v>2.2842000000000002</c:v>
                </c:pt>
                <c:pt idx="2399">
                  <c:v>1.2689999999999964</c:v>
                </c:pt>
                <c:pt idx="2400">
                  <c:v>1.0433999999999963</c:v>
                </c:pt>
                <c:pt idx="2401">
                  <c:v>0.78960000000000063</c:v>
                </c:pt>
                <c:pt idx="2402">
                  <c:v>0.87420000000000164</c:v>
                </c:pt>
                <c:pt idx="2403">
                  <c:v>0.87420000000000164</c:v>
                </c:pt>
                <c:pt idx="2404">
                  <c:v>0.93060000000000065</c:v>
                </c:pt>
                <c:pt idx="2405">
                  <c:v>0.95880000000000165</c:v>
                </c:pt>
                <c:pt idx="2406">
                  <c:v>0.93060000000000065</c:v>
                </c:pt>
                <c:pt idx="2407">
                  <c:v>1.1562000000000001</c:v>
                </c:pt>
                <c:pt idx="2408">
                  <c:v>0.90239999999999998</c:v>
                </c:pt>
                <c:pt idx="2409">
                  <c:v>1.1844000000000001</c:v>
                </c:pt>
                <c:pt idx="2411">
                  <c:v>1.833</c:v>
                </c:pt>
                <c:pt idx="2412">
                  <c:v>1.7766</c:v>
                </c:pt>
                <c:pt idx="2413">
                  <c:v>2.9045999999999998</c:v>
                </c:pt>
                <c:pt idx="2414">
                  <c:v>0.16920000000000004</c:v>
                </c:pt>
                <c:pt idx="2415">
                  <c:v>0.33840000000000092</c:v>
                </c:pt>
                <c:pt idx="2416">
                  <c:v>0.76140000000000163</c:v>
                </c:pt>
                <c:pt idx="2417">
                  <c:v>5.6400000000000013E-2</c:v>
                </c:pt>
                <c:pt idx="2418">
                  <c:v>0.5921999999999995</c:v>
                </c:pt>
                <c:pt idx="2419">
                  <c:v>0.53580000000000005</c:v>
                </c:pt>
                <c:pt idx="2420">
                  <c:v>0.62040000000000062</c:v>
                </c:pt>
                <c:pt idx="2421">
                  <c:v>0.62040000000000062</c:v>
                </c:pt>
                <c:pt idx="2422">
                  <c:v>0.5921999999999995</c:v>
                </c:pt>
                <c:pt idx="2423">
                  <c:v>0.56400000000000061</c:v>
                </c:pt>
                <c:pt idx="2424">
                  <c:v>1.833</c:v>
                </c:pt>
                <c:pt idx="2425">
                  <c:v>2.0585999999999998</c:v>
                </c:pt>
                <c:pt idx="2426">
                  <c:v>0.64860000000000184</c:v>
                </c:pt>
                <c:pt idx="2427">
                  <c:v>2.1149999999999998</c:v>
                </c:pt>
                <c:pt idx="2428">
                  <c:v>2.1149999999999998</c:v>
                </c:pt>
                <c:pt idx="2429">
                  <c:v>0.67680000000000284</c:v>
                </c:pt>
                <c:pt idx="2430">
                  <c:v>2.2559999999999998</c:v>
                </c:pt>
                <c:pt idx="2431">
                  <c:v>0.64860000000000184</c:v>
                </c:pt>
                <c:pt idx="2432">
                  <c:v>2.1149999999999998</c:v>
                </c:pt>
                <c:pt idx="2433">
                  <c:v>1.8048</c:v>
                </c:pt>
                <c:pt idx="2434">
                  <c:v>0.78960000000000063</c:v>
                </c:pt>
                <c:pt idx="2435">
                  <c:v>0.62040000000000062</c:v>
                </c:pt>
                <c:pt idx="2436">
                  <c:v>0.78960000000000063</c:v>
                </c:pt>
                <c:pt idx="2437">
                  <c:v>0.70500000000000163</c:v>
                </c:pt>
                <c:pt idx="2438">
                  <c:v>0.67680000000000284</c:v>
                </c:pt>
                <c:pt idx="2439">
                  <c:v>1.7766</c:v>
                </c:pt>
                <c:pt idx="2440">
                  <c:v>0.36660000000000031</c:v>
                </c:pt>
                <c:pt idx="2441">
                  <c:v>0.33840000000000092</c:v>
                </c:pt>
                <c:pt idx="2442">
                  <c:v>0.31020000000000031</c:v>
                </c:pt>
                <c:pt idx="2443">
                  <c:v>0.31020000000000031</c:v>
                </c:pt>
                <c:pt idx="2444">
                  <c:v>0.28200000000000008</c:v>
                </c:pt>
                <c:pt idx="2445">
                  <c:v>0.31020000000000031</c:v>
                </c:pt>
                <c:pt idx="2446">
                  <c:v>0.33840000000000092</c:v>
                </c:pt>
                <c:pt idx="2447">
                  <c:v>8.8266000000000027</c:v>
                </c:pt>
                <c:pt idx="2448">
                  <c:v>9.841800000000001</c:v>
                </c:pt>
                <c:pt idx="2449">
                  <c:v>9.6726000000000028</c:v>
                </c:pt>
                <c:pt idx="2450">
                  <c:v>9.1650000000000027</c:v>
                </c:pt>
                <c:pt idx="2451">
                  <c:v>9.447000000000001</c:v>
                </c:pt>
                <c:pt idx="2452">
                  <c:v>9.1932000000000009</c:v>
                </c:pt>
                <c:pt idx="2453">
                  <c:v>9.5034000000000027</c:v>
                </c:pt>
                <c:pt idx="2454">
                  <c:v>8.9958000000000027</c:v>
                </c:pt>
                <c:pt idx="2455">
                  <c:v>9.1086000000000009</c:v>
                </c:pt>
                <c:pt idx="2456">
                  <c:v>2.5013399999999999</c:v>
                </c:pt>
                <c:pt idx="2458">
                  <c:v>8.7138000000000009</c:v>
                </c:pt>
                <c:pt idx="2459">
                  <c:v>8.8548000000000027</c:v>
                </c:pt>
                <c:pt idx="2460">
                  <c:v>1.9147800000000001</c:v>
                </c:pt>
                <c:pt idx="2461">
                  <c:v>9.0240000000000009</c:v>
                </c:pt>
                <c:pt idx="2462">
                  <c:v>9.0240000000000009</c:v>
                </c:pt>
                <c:pt idx="2463">
                  <c:v>8.9676000000000027</c:v>
                </c:pt>
                <c:pt idx="2464">
                  <c:v>2.5436399999999999</c:v>
                </c:pt>
                <c:pt idx="2465">
                  <c:v>8.4318000000000008</c:v>
                </c:pt>
                <c:pt idx="2466">
                  <c:v>8.9958000000000027</c:v>
                </c:pt>
                <c:pt idx="2467">
                  <c:v>8.8830000000000027</c:v>
                </c:pt>
                <c:pt idx="2468">
                  <c:v>8.7138000000000009</c:v>
                </c:pt>
                <c:pt idx="2469">
                  <c:v>0.62040000000000062</c:v>
                </c:pt>
                <c:pt idx="2470">
                  <c:v>8.8830000000000027</c:v>
                </c:pt>
                <c:pt idx="2471">
                  <c:v>0.64860000000000184</c:v>
                </c:pt>
                <c:pt idx="2472">
                  <c:v>1.8894</c:v>
                </c:pt>
                <c:pt idx="2473">
                  <c:v>1.833</c:v>
                </c:pt>
                <c:pt idx="2475">
                  <c:v>0.62040000000000062</c:v>
                </c:pt>
                <c:pt idx="2476">
                  <c:v>2.0303999999999998</c:v>
                </c:pt>
                <c:pt idx="2477">
                  <c:v>0.60630000000000062</c:v>
                </c:pt>
                <c:pt idx="2478">
                  <c:v>1.9176</c:v>
                </c:pt>
                <c:pt idx="2479">
                  <c:v>2.0303999999999998</c:v>
                </c:pt>
                <c:pt idx="2480">
                  <c:v>1.9035</c:v>
                </c:pt>
                <c:pt idx="2481">
                  <c:v>0.62040000000000062</c:v>
                </c:pt>
                <c:pt idx="2482">
                  <c:v>1.7737799999999964</c:v>
                </c:pt>
                <c:pt idx="2483">
                  <c:v>0.73320000000000163</c:v>
                </c:pt>
                <c:pt idx="2484">
                  <c:v>0.62040000000000062</c:v>
                </c:pt>
                <c:pt idx="2485">
                  <c:v>0.46248000000000061</c:v>
                </c:pt>
                <c:pt idx="2487">
                  <c:v>0.27072000000000002</c:v>
                </c:pt>
                <c:pt idx="2488">
                  <c:v>0.49068000000000067</c:v>
                </c:pt>
                <c:pt idx="2489">
                  <c:v>0.21996000000000049</c:v>
                </c:pt>
                <c:pt idx="2490">
                  <c:v>0.65424000000000271</c:v>
                </c:pt>
                <c:pt idx="2491">
                  <c:v>1.78224</c:v>
                </c:pt>
                <c:pt idx="2492">
                  <c:v>0.5921999999999995</c:v>
                </c:pt>
                <c:pt idx="2493">
                  <c:v>0.65988000000000235</c:v>
                </c:pt>
                <c:pt idx="2494">
                  <c:v>0.70500000000000163</c:v>
                </c:pt>
                <c:pt idx="2495">
                  <c:v>0.5921999999999995</c:v>
                </c:pt>
                <c:pt idx="2496">
                  <c:v>2.3039399999999999</c:v>
                </c:pt>
                <c:pt idx="2497">
                  <c:v>1.8837599999999999</c:v>
                </c:pt>
                <c:pt idx="2498">
                  <c:v>7.6139999999999866</c:v>
                </c:pt>
                <c:pt idx="2500">
                  <c:v>1.8386400000000001</c:v>
                </c:pt>
                <c:pt idx="2501">
                  <c:v>0.60912000000000122</c:v>
                </c:pt>
                <c:pt idx="2502">
                  <c:v>0.71910000000000163</c:v>
                </c:pt>
                <c:pt idx="2503">
                  <c:v>2.01912</c:v>
                </c:pt>
                <c:pt idx="2504">
                  <c:v>2.1770399999999999</c:v>
                </c:pt>
                <c:pt idx="2512">
                  <c:v>1.1279999999999963</c:v>
                </c:pt>
                <c:pt idx="2513">
                  <c:v>1.0715999999999963</c:v>
                </c:pt>
                <c:pt idx="2514">
                  <c:v>1.3535999999999964</c:v>
                </c:pt>
                <c:pt idx="2515">
                  <c:v>0.93060000000000065</c:v>
                </c:pt>
                <c:pt idx="2516">
                  <c:v>40.89</c:v>
                </c:pt>
                <c:pt idx="2517">
                  <c:v>44.556000000000004</c:v>
                </c:pt>
                <c:pt idx="2518">
                  <c:v>47.376000000000005</c:v>
                </c:pt>
                <c:pt idx="2519">
                  <c:v>53.58</c:v>
                </c:pt>
                <c:pt idx="2520">
                  <c:v>49.349999999999994</c:v>
                </c:pt>
                <c:pt idx="2521">
                  <c:v>41.736000000000011</c:v>
                </c:pt>
                <c:pt idx="2522">
                  <c:v>55.836000000000006</c:v>
                </c:pt>
                <c:pt idx="2525">
                  <c:v>4.1171999999999844</c:v>
                </c:pt>
                <c:pt idx="2526">
                  <c:v>5.9502000000000024</c:v>
                </c:pt>
                <c:pt idx="2527">
                  <c:v>5.0760000000000014</c:v>
                </c:pt>
                <c:pt idx="2528">
                  <c:v>4.5119999999999996</c:v>
                </c:pt>
                <c:pt idx="2529">
                  <c:v>4.9068000000000014</c:v>
                </c:pt>
                <c:pt idx="2530">
                  <c:v>7.8396000000000097</c:v>
                </c:pt>
                <c:pt idx="2531">
                  <c:v>8.2626000000000008</c:v>
                </c:pt>
                <c:pt idx="2532">
                  <c:v>4.8786000000000014</c:v>
                </c:pt>
                <c:pt idx="2533">
                  <c:v>5.9219999999999997</c:v>
                </c:pt>
                <c:pt idx="2534">
                  <c:v>7.1345999999999865</c:v>
                </c:pt>
                <c:pt idx="2535">
                  <c:v>7.1627999999999865</c:v>
                </c:pt>
                <c:pt idx="2536">
                  <c:v>4.4273999999999996</c:v>
                </c:pt>
                <c:pt idx="2537">
                  <c:v>4.3992000000000004</c:v>
                </c:pt>
                <c:pt idx="2538">
                  <c:v>4.3710000000000004</c:v>
                </c:pt>
                <c:pt idx="2539">
                  <c:v>7.6985999999999875</c:v>
                </c:pt>
                <c:pt idx="2540">
                  <c:v>4.3992000000000004</c:v>
                </c:pt>
                <c:pt idx="2541">
                  <c:v>7.6421999999999866</c:v>
                </c:pt>
                <c:pt idx="2542">
                  <c:v>7.5293999999999999</c:v>
                </c:pt>
                <c:pt idx="2543">
                  <c:v>4.2018000000000004</c:v>
                </c:pt>
                <c:pt idx="2544">
                  <c:v>5.3862000000000014</c:v>
                </c:pt>
                <c:pt idx="2545">
                  <c:v>6.8525999999999865</c:v>
                </c:pt>
                <c:pt idx="2546">
                  <c:v>7.5575999999999945</c:v>
                </c:pt>
                <c:pt idx="2547">
                  <c:v>4.8786000000000014</c:v>
                </c:pt>
                <c:pt idx="2548">
                  <c:v>5.3297999999999996</c:v>
                </c:pt>
                <c:pt idx="2549">
                  <c:v>6.2322000000000024</c:v>
                </c:pt>
                <c:pt idx="2550">
                  <c:v>4.5683999999999996</c:v>
                </c:pt>
                <c:pt idx="2551">
                  <c:v>4.7376000000000014</c:v>
                </c:pt>
                <c:pt idx="2552">
                  <c:v>4.7094000000000014</c:v>
                </c:pt>
                <c:pt idx="2553">
                  <c:v>6.4860000000000024</c:v>
                </c:pt>
                <c:pt idx="2554">
                  <c:v>4.8503999999999996</c:v>
                </c:pt>
                <c:pt idx="2555">
                  <c:v>4.5402000000000013</c:v>
                </c:pt>
                <c:pt idx="2556">
                  <c:v>4.5683999999999996</c:v>
                </c:pt>
                <c:pt idx="2557">
                  <c:v>6.7116000000000033</c:v>
                </c:pt>
                <c:pt idx="2558">
                  <c:v>4.8503999999999996</c:v>
                </c:pt>
                <c:pt idx="2559">
                  <c:v>4.7939999999999996</c:v>
                </c:pt>
                <c:pt idx="2560">
                  <c:v>4.5966000000000014</c:v>
                </c:pt>
                <c:pt idx="2561">
                  <c:v>7.2473999999999998</c:v>
                </c:pt>
                <c:pt idx="2562">
                  <c:v>4.5966000000000014</c:v>
                </c:pt>
                <c:pt idx="2563">
                  <c:v>4.3992000000000004</c:v>
                </c:pt>
                <c:pt idx="2564">
                  <c:v>4.9914000000000014</c:v>
                </c:pt>
                <c:pt idx="2565">
                  <c:v>0.53580000000000005</c:v>
                </c:pt>
                <c:pt idx="2566">
                  <c:v>4.6529999999999845</c:v>
                </c:pt>
                <c:pt idx="2567">
                  <c:v>0.47940000000000038</c:v>
                </c:pt>
                <c:pt idx="2568">
                  <c:v>0.53580000000000005</c:v>
                </c:pt>
                <c:pt idx="2569">
                  <c:v>0.53580000000000005</c:v>
                </c:pt>
                <c:pt idx="2570">
                  <c:v>0.56400000000000061</c:v>
                </c:pt>
                <c:pt idx="2571">
                  <c:v>0.50760000000000005</c:v>
                </c:pt>
                <c:pt idx="2572">
                  <c:v>0.47940000000000038</c:v>
                </c:pt>
                <c:pt idx="2573">
                  <c:v>4.4838000000000013</c:v>
                </c:pt>
                <c:pt idx="2574">
                  <c:v>0.56400000000000061</c:v>
                </c:pt>
                <c:pt idx="2575">
                  <c:v>0.47940000000000038</c:v>
                </c:pt>
                <c:pt idx="2576">
                  <c:v>0.50760000000000005</c:v>
                </c:pt>
                <c:pt idx="2577">
                  <c:v>0.47940000000000038</c:v>
                </c:pt>
                <c:pt idx="2578">
                  <c:v>0.73320000000000163</c:v>
                </c:pt>
                <c:pt idx="2579">
                  <c:v>0.47940000000000038</c:v>
                </c:pt>
                <c:pt idx="2580">
                  <c:v>0.45120000000000005</c:v>
                </c:pt>
                <c:pt idx="2586">
                  <c:v>0.98699999999999999</c:v>
                </c:pt>
                <c:pt idx="2587">
                  <c:v>1.2407999999999964</c:v>
                </c:pt>
                <c:pt idx="2588">
                  <c:v>1.2407999999999964</c:v>
                </c:pt>
                <c:pt idx="2589">
                  <c:v>3.1865999999999999</c:v>
                </c:pt>
                <c:pt idx="2590">
                  <c:v>3.6659999999999999</c:v>
                </c:pt>
                <c:pt idx="2591">
                  <c:v>5.9784000000000024</c:v>
                </c:pt>
                <c:pt idx="2592">
                  <c:v>3.4685999999999999</c:v>
                </c:pt>
                <c:pt idx="2593">
                  <c:v>6.0629999999999855</c:v>
                </c:pt>
                <c:pt idx="2594">
                  <c:v>3.948</c:v>
                </c:pt>
                <c:pt idx="2595">
                  <c:v>3.3839999999999999</c:v>
                </c:pt>
                <c:pt idx="2596">
                  <c:v>6.2039999999999997</c:v>
                </c:pt>
                <c:pt idx="2597">
                  <c:v>3.6659999999999999</c:v>
                </c:pt>
                <c:pt idx="2598">
                  <c:v>3.948</c:v>
                </c:pt>
                <c:pt idx="2599">
                  <c:v>3.6659999999999999</c:v>
                </c:pt>
                <c:pt idx="2600">
                  <c:v>1.7766</c:v>
                </c:pt>
                <c:pt idx="2601">
                  <c:v>6.4860000000000024</c:v>
                </c:pt>
                <c:pt idx="2602">
                  <c:v>3.6941999999999999</c:v>
                </c:pt>
                <c:pt idx="2603">
                  <c:v>6.2039999999999997</c:v>
                </c:pt>
                <c:pt idx="2604">
                  <c:v>1.2689999999999964</c:v>
                </c:pt>
                <c:pt idx="2605">
                  <c:v>6.2039999999999997</c:v>
                </c:pt>
                <c:pt idx="2606">
                  <c:v>6.0629999999999855</c:v>
                </c:pt>
                <c:pt idx="2607">
                  <c:v>6.7679999999999865</c:v>
                </c:pt>
                <c:pt idx="2608">
                  <c:v>6.7679999999999865</c:v>
                </c:pt>
                <c:pt idx="2609">
                  <c:v>6.2039999999999997</c:v>
                </c:pt>
                <c:pt idx="2610">
                  <c:v>6.3732000000000024</c:v>
                </c:pt>
                <c:pt idx="2611">
                  <c:v>6.7679999999999865</c:v>
                </c:pt>
                <c:pt idx="2612">
                  <c:v>6.6551999999999865</c:v>
                </c:pt>
                <c:pt idx="2613">
                  <c:v>7.05</c:v>
                </c:pt>
                <c:pt idx="2614">
                  <c:v>6.4860000000000024</c:v>
                </c:pt>
                <c:pt idx="2615">
                  <c:v>7.6139999999999866</c:v>
                </c:pt>
                <c:pt idx="2616">
                  <c:v>6.4860000000000024</c:v>
                </c:pt>
                <c:pt idx="2617">
                  <c:v>7.05</c:v>
                </c:pt>
                <c:pt idx="2618">
                  <c:v>7.3319999999999999</c:v>
                </c:pt>
                <c:pt idx="2619">
                  <c:v>3.3839999999999999</c:v>
                </c:pt>
                <c:pt idx="2620">
                  <c:v>9.588000000000001</c:v>
                </c:pt>
                <c:pt idx="2621">
                  <c:v>3.3839999999999999</c:v>
                </c:pt>
                <c:pt idx="2622">
                  <c:v>6.9936000000000034</c:v>
                </c:pt>
                <c:pt idx="2623">
                  <c:v>8.7420000000000009</c:v>
                </c:pt>
                <c:pt idx="2624">
                  <c:v>9.588000000000001</c:v>
                </c:pt>
                <c:pt idx="2625">
                  <c:v>9.5034000000000027</c:v>
                </c:pt>
                <c:pt idx="2626">
                  <c:v>9.588000000000001</c:v>
                </c:pt>
                <c:pt idx="2627">
                  <c:v>9.8700000000000028</c:v>
                </c:pt>
                <c:pt idx="2628">
                  <c:v>6.7679999999999865</c:v>
                </c:pt>
                <c:pt idx="2629">
                  <c:v>6.7679999999999865</c:v>
                </c:pt>
                <c:pt idx="2630">
                  <c:v>6.7679999999999865</c:v>
                </c:pt>
                <c:pt idx="2631">
                  <c:v>1.2689999999999964</c:v>
                </c:pt>
                <c:pt idx="2632">
                  <c:v>6.7679999999999865</c:v>
                </c:pt>
                <c:pt idx="2633">
                  <c:v>3.3839999999999999</c:v>
                </c:pt>
                <c:pt idx="2634">
                  <c:v>9.5034000000000027</c:v>
                </c:pt>
                <c:pt idx="2635">
                  <c:v>6.4860000000000024</c:v>
                </c:pt>
                <c:pt idx="2636">
                  <c:v>6.2039999999999997</c:v>
                </c:pt>
                <c:pt idx="2637">
                  <c:v>1.2689999999999964</c:v>
                </c:pt>
                <c:pt idx="2638">
                  <c:v>3.3839999999999999</c:v>
                </c:pt>
                <c:pt idx="2639">
                  <c:v>2.4815999999999998</c:v>
                </c:pt>
                <c:pt idx="2640">
                  <c:v>9.3060000000000027</c:v>
                </c:pt>
                <c:pt idx="2641">
                  <c:v>3.3839999999999999</c:v>
                </c:pt>
                <c:pt idx="2642">
                  <c:v>3.2430000000000012</c:v>
                </c:pt>
                <c:pt idx="2643">
                  <c:v>2.0021999999999998</c:v>
                </c:pt>
                <c:pt idx="2644">
                  <c:v>1.3535999999999964</c:v>
                </c:pt>
                <c:pt idx="2645">
                  <c:v>7.05</c:v>
                </c:pt>
                <c:pt idx="2646">
                  <c:v>7.8959999999999946</c:v>
                </c:pt>
                <c:pt idx="2647">
                  <c:v>6.7679999999999865</c:v>
                </c:pt>
                <c:pt idx="2648">
                  <c:v>2.6507999999999998</c:v>
                </c:pt>
                <c:pt idx="2649">
                  <c:v>2.5943999999999998</c:v>
                </c:pt>
                <c:pt idx="2650">
                  <c:v>2.6507999999999998</c:v>
                </c:pt>
                <c:pt idx="2651">
                  <c:v>2.6789999999999998</c:v>
                </c:pt>
                <c:pt idx="2652">
                  <c:v>2.4533999999999998</c:v>
                </c:pt>
                <c:pt idx="2653">
                  <c:v>2.7636000000000012</c:v>
                </c:pt>
                <c:pt idx="2667">
                  <c:v>7.6139999999999866</c:v>
                </c:pt>
                <c:pt idx="2668">
                  <c:v>8.4600000000000026</c:v>
                </c:pt>
                <c:pt idx="2669">
                  <c:v>7.3319999999999999</c:v>
                </c:pt>
                <c:pt idx="2670">
                  <c:v>7.6139999999999866</c:v>
                </c:pt>
                <c:pt idx="2671">
                  <c:v>6.7679999999999865</c:v>
                </c:pt>
                <c:pt idx="2672">
                  <c:v>7.6139999999999866</c:v>
                </c:pt>
                <c:pt idx="2673">
                  <c:v>7.05</c:v>
                </c:pt>
                <c:pt idx="2674">
                  <c:v>6.7679999999999865</c:v>
                </c:pt>
                <c:pt idx="2675">
                  <c:v>6.4860000000000024</c:v>
                </c:pt>
                <c:pt idx="2676">
                  <c:v>7.3319999999999999</c:v>
                </c:pt>
                <c:pt idx="2677">
                  <c:v>10.434000000000001</c:v>
                </c:pt>
                <c:pt idx="2678">
                  <c:v>6.7679999999999865</c:v>
                </c:pt>
                <c:pt idx="2679">
                  <c:v>5.6400000000000013E-2</c:v>
                </c:pt>
                <c:pt idx="2684">
                  <c:v>0.39198000000000216</c:v>
                </c:pt>
                <c:pt idx="2685">
                  <c:v>0.39480000000000104</c:v>
                </c:pt>
                <c:pt idx="2686">
                  <c:v>0.42300000000000032</c:v>
                </c:pt>
                <c:pt idx="2687">
                  <c:v>0.42300000000000032</c:v>
                </c:pt>
                <c:pt idx="2688">
                  <c:v>0.45120000000000005</c:v>
                </c:pt>
                <c:pt idx="2689">
                  <c:v>0.45120000000000005</c:v>
                </c:pt>
                <c:pt idx="2690">
                  <c:v>0.44838000000000061</c:v>
                </c:pt>
                <c:pt idx="2691">
                  <c:v>0.45120000000000005</c:v>
                </c:pt>
                <c:pt idx="2692">
                  <c:v>0.48504000000000008</c:v>
                </c:pt>
                <c:pt idx="2693">
                  <c:v>0.43992000000000092</c:v>
                </c:pt>
                <c:pt idx="2694">
                  <c:v>0.51041999999999765</c:v>
                </c:pt>
                <c:pt idx="2695">
                  <c:v>0.42300000000000032</c:v>
                </c:pt>
                <c:pt idx="2696">
                  <c:v>0.53580000000000005</c:v>
                </c:pt>
                <c:pt idx="2697">
                  <c:v>0.53580000000000005</c:v>
                </c:pt>
                <c:pt idx="2698">
                  <c:v>0.57810000000000061</c:v>
                </c:pt>
                <c:pt idx="2699">
                  <c:v>0.50760000000000005</c:v>
                </c:pt>
                <c:pt idx="2700">
                  <c:v>0.56400000000000061</c:v>
                </c:pt>
                <c:pt idx="2701">
                  <c:v>0.53580000000000005</c:v>
                </c:pt>
                <c:pt idx="2702">
                  <c:v>0.53580000000000005</c:v>
                </c:pt>
                <c:pt idx="2703">
                  <c:v>0.5921999999999995</c:v>
                </c:pt>
                <c:pt idx="2704">
                  <c:v>0.64860000000000184</c:v>
                </c:pt>
                <c:pt idx="2705">
                  <c:v>0.67680000000000284</c:v>
                </c:pt>
                <c:pt idx="2706">
                  <c:v>0.70500000000000163</c:v>
                </c:pt>
                <c:pt idx="2707">
                  <c:v>0.73602000000000234</c:v>
                </c:pt>
                <c:pt idx="2708">
                  <c:v>0.90239999999999998</c:v>
                </c:pt>
                <c:pt idx="2709">
                  <c:v>0.5696400000000027</c:v>
                </c:pt>
                <c:pt idx="2710">
                  <c:v>2.8200000000000006E-2</c:v>
                </c:pt>
                <c:pt idx="2711">
                  <c:v>2.8200000000000006E-2</c:v>
                </c:pt>
                <c:pt idx="2712">
                  <c:v>0.45120000000000005</c:v>
                </c:pt>
                <c:pt idx="2713">
                  <c:v>0.62040000000000062</c:v>
                </c:pt>
                <c:pt idx="2714">
                  <c:v>0.62040000000000062</c:v>
                </c:pt>
                <c:pt idx="2717">
                  <c:v>0.47940000000000038</c:v>
                </c:pt>
                <c:pt idx="2718">
                  <c:v>0.39480000000000104</c:v>
                </c:pt>
                <c:pt idx="2719">
                  <c:v>0.73320000000000163</c:v>
                </c:pt>
                <c:pt idx="2720">
                  <c:v>0.73320000000000163</c:v>
                </c:pt>
                <c:pt idx="2721">
                  <c:v>0.73320000000000163</c:v>
                </c:pt>
                <c:pt idx="2722">
                  <c:v>0.5921999999999995</c:v>
                </c:pt>
                <c:pt idx="2723">
                  <c:v>0.73320000000000163</c:v>
                </c:pt>
                <c:pt idx="2724">
                  <c:v>0.67680000000000284</c:v>
                </c:pt>
                <c:pt idx="2725">
                  <c:v>0.70500000000000163</c:v>
                </c:pt>
                <c:pt idx="2726">
                  <c:v>0.73320000000000163</c:v>
                </c:pt>
                <c:pt idx="2727">
                  <c:v>0.62040000000000062</c:v>
                </c:pt>
                <c:pt idx="2728">
                  <c:v>0.70500000000000163</c:v>
                </c:pt>
                <c:pt idx="2729">
                  <c:v>0.73320000000000163</c:v>
                </c:pt>
                <c:pt idx="2730">
                  <c:v>0.90239999999999998</c:v>
                </c:pt>
                <c:pt idx="2731">
                  <c:v>0.56400000000000061</c:v>
                </c:pt>
                <c:pt idx="2732">
                  <c:v>0.70500000000000163</c:v>
                </c:pt>
                <c:pt idx="2733">
                  <c:v>0.95880000000000165</c:v>
                </c:pt>
                <c:pt idx="2734">
                  <c:v>0.98699999999999999</c:v>
                </c:pt>
                <c:pt idx="2735">
                  <c:v>0.62040000000000062</c:v>
                </c:pt>
                <c:pt idx="2736">
                  <c:v>0.70500000000000163</c:v>
                </c:pt>
                <c:pt idx="2737">
                  <c:v>0.47940000000000038</c:v>
                </c:pt>
                <c:pt idx="2738">
                  <c:v>0.98699999999999999</c:v>
                </c:pt>
                <c:pt idx="2739">
                  <c:v>1.0715999999999963</c:v>
                </c:pt>
                <c:pt idx="2740">
                  <c:v>0.73320000000000163</c:v>
                </c:pt>
                <c:pt idx="2741">
                  <c:v>0.98699999999999999</c:v>
                </c:pt>
                <c:pt idx="2742">
                  <c:v>1.0151999999999957</c:v>
                </c:pt>
                <c:pt idx="2743">
                  <c:v>0.5921999999999995</c:v>
                </c:pt>
                <c:pt idx="2744">
                  <c:v>0.5921999999999995</c:v>
                </c:pt>
                <c:pt idx="2745">
                  <c:v>0.45120000000000005</c:v>
                </c:pt>
                <c:pt idx="2746">
                  <c:v>0.73320000000000163</c:v>
                </c:pt>
                <c:pt idx="2747">
                  <c:v>0.5921999999999995</c:v>
                </c:pt>
                <c:pt idx="2748">
                  <c:v>1.0151999999999957</c:v>
                </c:pt>
                <c:pt idx="2749">
                  <c:v>0.5921999999999995</c:v>
                </c:pt>
                <c:pt idx="2750">
                  <c:v>0.56400000000000061</c:v>
                </c:pt>
                <c:pt idx="2751">
                  <c:v>0.42300000000000032</c:v>
                </c:pt>
                <c:pt idx="2752">
                  <c:v>0.73320000000000163</c:v>
                </c:pt>
                <c:pt idx="2753">
                  <c:v>0.56400000000000061</c:v>
                </c:pt>
                <c:pt idx="2754">
                  <c:v>0.56400000000000061</c:v>
                </c:pt>
                <c:pt idx="2755">
                  <c:v>0.98699999999999999</c:v>
                </c:pt>
                <c:pt idx="2756">
                  <c:v>0.45120000000000005</c:v>
                </c:pt>
                <c:pt idx="2757">
                  <c:v>0.45120000000000005</c:v>
                </c:pt>
                <c:pt idx="2758">
                  <c:v>0.45120000000000005</c:v>
                </c:pt>
                <c:pt idx="2759">
                  <c:v>1.0151999999999957</c:v>
                </c:pt>
                <c:pt idx="2760">
                  <c:v>0.5921999999999995</c:v>
                </c:pt>
                <c:pt idx="2761">
                  <c:v>0.42300000000000032</c:v>
                </c:pt>
                <c:pt idx="2762">
                  <c:v>0.45120000000000005</c:v>
                </c:pt>
                <c:pt idx="2763">
                  <c:v>1.0151999999999957</c:v>
                </c:pt>
                <c:pt idx="2764">
                  <c:v>0.64860000000000184</c:v>
                </c:pt>
                <c:pt idx="2765">
                  <c:v>0.50760000000000005</c:v>
                </c:pt>
                <c:pt idx="2799">
                  <c:v>0.56400000000000061</c:v>
                </c:pt>
                <c:pt idx="2800">
                  <c:v>0.47940000000000038</c:v>
                </c:pt>
                <c:pt idx="2801">
                  <c:v>0.47940000000000038</c:v>
                </c:pt>
                <c:pt idx="2802">
                  <c:v>0.53580000000000005</c:v>
                </c:pt>
                <c:pt idx="2803">
                  <c:v>0.50760000000000005</c:v>
                </c:pt>
                <c:pt idx="2804">
                  <c:v>0.53580000000000005</c:v>
                </c:pt>
                <c:pt idx="2805">
                  <c:v>0.62040000000000062</c:v>
                </c:pt>
                <c:pt idx="2806">
                  <c:v>0.45120000000000005</c:v>
                </c:pt>
                <c:pt idx="2807">
                  <c:v>0.25380000000000008</c:v>
                </c:pt>
                <c:pt idx="2808">
                  <c:v>0.31020000000000031</c:v>
                </c:pt>
                <c:pt idx="2809">
                  <c:v>0.39480000000000104</c:v>
                </c:pt>
                <c:pt idx="2810">
                  <c:v>0.45120000000000005</c:v>
                </c:pt>
                <c:pt idx="2811">
                  <c:v>0.36660000000000031</c:v>
                </c:pt>
                <c:pt idx="2812">
                  <c:v>0.47940000000000038</c:v>
                </c:pt>
                <c:pt idx="2813">
                  <c:v>0.31020000000000031</c:v>
                </c:pt>
                <c:pt idx="2814">
                  <c:v>0.42300000000000032</c:v>
                </c:pt>
                <c:pt idx="2834">
                  <c:v>1.0151999999999957</c:v>
                </c:pt>
                <c:pt idx="2835">
                  <c:v>1.0151999999999957</c:v>
                </c:pt>
                <c:pt idx="2836">
                  <c:v>1.0433999999999963</c:v>
                </c:pt>
                <c:pt idx="2837">
                  <c:v>1.0151999999999957</c:v>
                </c:pt>
                <c:pt idx="2838">
                  <c:v>1.1562000000000001</c:v>
                </c:pt>
                <c:pt idx="2839">
                  <c:v>1.2125999999999963</c:v>
                </c:pt>
                <c:pt idx="2840">
                  <c:v>1.1562000000000001</c:v>
                </c:pt>
                <c:pt idx="2841">
                  <c:v>1.1844000000000001</c:v>
                </c:pt>
                <c:pt idx="2842">
                  <c:v>1.9458</c:v>
                </c:pt>
                <c:pt idx="2843">
                  <c:v>1.9176</c:v>
                </c:pt>
                <c:pt idx="2844">
                  <c:v>0.70500000000000163</c:v>
                </c:pt>
                <c:pt idx="2845">
                  <c:v>1.8894</c:v>
                </c:pt>
                <c:pt idx="2846">
                  <c:v>1.9458</c:v>
                </c:pt>
                <c:pt idx="2847">
                  <c:v>0.73320000000000163</c:v>
                </c:pt>
                <c:pt idx="2848">
                  <c:v>0.73320000000000163</c:v>
                </c:pt>
                <c:pt idx="2849">
                  <c:v>1.8048</c:v>
                </c:pt>
                <c:pt idx="2850">
                  <c:v>1.6919999999999966</c:v>
                </c:pt>
                <c:pt idx="2851">
                  <c:v>1.6919999999999966</c:v>
                </c:pt>
                <c:pt idx="2852">
                  <c:v>0.70500000000000163</c:v>
                </c:pt>
                <c:pt idx="2853">
                  <c:v>1.9458</c:v>
                </c:pt>
                <c:pt idx="2854">
                  <c:v>0.78960000000000063</c:v>
                </c:pt>
                <c:pt idx="2855">
                  <c:v>0.78960000000000063</c:v>
                </c:pt>
                <c:pt idx="2856">
                  <c:v>1.833</c:v>
                </c:pt>
                <c:pt idx="2857">
                  <c:v>1.7766</c:v>
                </c:pt>
                <c:pt idx="2858">
                  <c:v>0.81780000000000164</c:v>
                </c:pt>
                <c:pt idx="2859">
                  <c:v>1.7766</c:v>
                </c:pt>
                <c:pt idx="2860">
                  <c:v>1.6637999999999966</c:v>
                </c:pt>
                <c:pt idx="2861">
                  <c:v>0.78960000000000063</c:v>
                </c:pt>
                <c:pt idx="2863">
                  <c:v>2.3405999999999998</c:v>
                </c:pt>
                <c:pt idx="2864">
                  <c:v>1.5509999999999966</c:v>
                </c:pt>
                <c:pt idx="2867">
                  <c:v>0.33840000000000092</c:v>
                </c:pt>
                <c:pt idx="2868">
                  <c:v>0.28200000000000008</c:v>
                </c:pt>
                <c:pt idx="2869">
                  <c:v>0.28200000000000008</c:v>
                </c:pt>
                <c:pt idx="2870">
                  <c:v>0.28200000000000008</c:v>
                </c:pt>
                <c:pt idx="2871">
                  <c:v>0.42300000000000032</c:v>
                </c:pt>
                <c:pt idx="2872">
                  <c:v>0.45120000000000005</c:v>
                </c:pt>
                <c:pt idx="2873">
                  <c:v>0.42300000000000032</c:v>
                </c:pt>
                <c:pt idx="2874">
                  <c:v>0.39480000000000104</c:v>
                </c:pt>
                <c:pt idx="2875">
                  <c:v>1.9176</c:v>
                </c:pt>
                <c:pt idx="2876">
                  <c:v>0.45120000000000005</c:v>
                </c:pt>
                <c:pt idx="2877">
                  <c:v>0.56400000000000061</c:v>
                </c:pt>
                <c:pt idx="2878">
                  <c:v>0.19740000000000021</c:v>
                </c:pt>
                <c:pt idx="2880">
                  <c:v>0.70500000000000163</c:v>
                </c:pt>
                <c:pt idx="2881">
                  <c:v>0.81780000000000164</c:v>
                </c:pt>
                <c:pt idx="2882">
                  <c:v>0.64860000000000184</c:v>
                </c:pt>
                <c:pt idx="2883">
                  <c:v>5.0196000000000014</c:v>
                </c:pt>
                <c:pt idx="2884">
                  <c:v>3.2711999999999999</c:v>
                </c:pt>
                <c:pt idx="2885">
                  <c:v>3.0737999999999999</c:v>
                </c:pt>
                <c:pt idx="2886">
                  <c:v>4.3427999999999987</c:v>
                </c:pt>
                <c:pt idx="2887">
                  <c:v>4.5119999999999996</c:v>
                </c:pt>
                <c:pt idx="2888">
                  <c:v>4.5402000000000013</c:v>
                </c:pt>
                <c:pt idx="2889">
                  <c:v>3.1583999999999999</c:v>
                </c:pt>
                <c:pt idx="2890">
                  <c:v>3.0173999999999999</c:v>
                </c:pt>
                <c:pt idx="2891">
                  <c:v>0.64860000000000184</c:v>
                </c:pt>
                <c:pt idx="2892">
                  <c:v>4.4838000000000013</c:v>
                </c:pt>
                <c:pt idx="2893">
                  <c:v>5.0196000000000014</c:v>
                </c:pt>
                <c:pt idx="2894">
                  <c:v>5.0196000000000014</c:v>
                </c:pt>
                <c:pt idx="2895">
                  <c:v>5.1041999999999845</c:v>
                </c:pt>
                <c:pt idx="2900">
                  <c:v>0.33840000000000092</c:v>
                </c:pt>
                <c:pt idx="2901">
                  <c:v>0.36660000000000031</c:v>
                </c:pt>
                <c:pt idx="2902">
                  <c:v>0.39480000000000104</c:v>
                </c:pt>
                <c:pt idx="2903">
                  <c:v>0.31020000000000031</c:v>
                </c:pt>
                <c:pt idx="2904">
                  <c:v>0.36660000000000031</c:v>
                </c:pt>
                <c:pt idx="2905">
                  <c:v>0.36660000000000031</c:v>
                </c:pt>
                <c:pt idx="2906">
                  <c:v>0.33840000000000092</c:v>
                </c:pt>
                <c:pt idx="2907">
                  <c:v>0.39480000000000104</c:v>
                </c:pt>
                <c:pt idx="2908">
                  <c:v>0.39480000000000104</c:v>
                </c:pt>
                <c:pt idx="2909">
                  <c:v>0.36660000000000031</c:v>
                </c:pt>
                <c:pt idx="2910">
                  <c:v>0.39480000000000104</c:v>
                </c:pt>
                <c:pt idx="2911">
                  <c:v>0.33840000000000092</c:v>
                </c:pt>
                <c:pt idx="2912">
                  <c:v>0.36660000000000031</c:v>
                </c:pt>
                <c:pt idx="2913">
                  <c:v>0.45120000000000005</c:v>
                </c:pt>
                <c:pt idx="2914">
                  <c:v>0.31020000000000031</c:v>
                </c:pt>
                <c:pt idx="2915">
                  <c:v>0.45120000000000005</c:v>
                </c:pt>
                <c:pt idx="2916">
                  <c:v>0.36660000000000031</c:v>
                </c:pt>
                <c:pt idx="2917">
                  <c:v>0.47940000000000038</c:v>
                </c:pt>
                <c:pt idx="2918">
                  <c:v>0.39480000000000104</c:v>
                </c:pt>
                <c:pt idx="2919">
                  <c:v>0.47940000000000038</c:v>
                </c:pt>
                <c:pt idx="2920">
                  <c:v>0.50760000000000005</c:v>
                </c:pt>
                <c:pt idx="2921">
                  <c:v>0.39480000000000104</c:v>
                </c:pt>
              </c:numCache>
            </c:numRef>
          </c:xVal>
          <c:yVal>
            <c:numRef>
              <c:f>'uncontaminated sites'!$EH$2:$EH$2926</c:f>
              <c:numCache>
                <c:formatCode>General</c:formatCode>
                <c:ptCount val="2925"/>
                <c:pt idx="6">
                  <c:v>1.5708000000000026E-3</c:v>
                </c:pt>
                <c:pt idx="7">
                  <c:v>4.6410000000000114E-3</c:v>
                </c:pt>
                <c:pt idx="10">
                  <c:v>2.4276000000000011E-3</c:v>
                </c:pt>
                <c:pt idx="11">
                  <c:v>0.18564000000000033</c:v>
                </c:pt>
                <c:pt idx="13">
                  <c:v>0.28560000000000002</c:v>
                </c:pt>
                <c:pt idx="14">
                  <c:v>0.30702000000000085</c:v>
                </c:pt>
                <c:pt idx="15">
                  <c:v>0.21420000000000033</c:v>
                </c:pt>
                <c:pt idx="17">
                  <c:v>0.27060600000000001</c:v>
                </c:pt>
                <c:pt idx="18">
                  <c:v>2.2134000000000011E-2</c:v>
                </c:pt>
                <c:pt idx="19">
                  <c:v>0.26418000000000008</c:v>
                </c:pt>
                <c:pt idx="21">
                  <c:v>0.33558000000000204</c:v>
                </c:pt>
                <c:pt idx="22">
                  <c:v>2.8560000000000009E-3</c:v>
                </c:pt>
                <c:pt idx="23">
                  <c:v>5.8548000000000003E-3</c:v>
                </c:pt>
                <c:pt idx="24">
                  <c:v>0.26132400000000061</c:v>
                </c:pt>
                <c:pt idx="26">
                  <c:v>1.4280000000000003E-2</c:v>
                </c:pt>
                <c:pt idx="27">
                  <c:v>1.7850000000000005E-2</c:v>
                </c:pt>
                <c:pt idx="28">
                  <c:v>9.2820000000000246E-3</c:v>
                </c:pt>
                <c:pt idx="31">
                  <c:v>1.2852000000000002E-2</c:v>
                </c:pt>
                <c:pt idx="32">
                  <c:v>5.926200000000029E-3</c:v>
                </c:pt>
                <c:pt idx="34">
                  <c:v>9.9960000000000361E-3</c:v>
                </c:pt>
                <c:pt idx="36">
                  <c:v>3.7128000000000048E-3</c:v>
                </c:pt>
                <c:pt idx="37">
                  <c:v>8.5680000000000027E-3</c:v>
                </c:pt>
                <c:pt idx="40">
                  <c:v>5.0694000000000034E-3</c:v>
                </c:pt>
                <c:pt idx="41">
                  <c:v>7.8540000000000016E-3</c:v>
                </c:pt>
                <c:pt idx="42">
                  <c:v>7.1400000000000014E-3</c:v>
                </c:pt>
                <c:pt idx="43">
                  <c:v>7.1400000000000014E-3</c:v>
                </c:pt>
                <c:pt idx="45">
                  <c:v>1.9992000000000052E-3</c:v>
                </c:pt>
                <c:pt idx="46">
                  <c:v>2.5704000000000005E-2</c:v>
                </c:pt>
                <c:pt idx="47">
                  <c:v>1.0710000000000003E-2</c:v>
                </c:pt>
                <c:pt idx="48">
                  <c:v>1.7136000000000002E-2</c:v>
                </c:pt>
                <c:pt idx="49">
                  <c:v>1.2137999999999975E-2</c:v>
                </c:pt>
                <c:pt idx="50">
                  <c:v>2.1420000000000002E-3</c:v>
                </c:pt>
                <c:pt idx="51">
                  <c:v>2.9274000000000012E-2</c:v>
                </c:pt>
                <c:pt idx="52">
                  <c:v>8.5680000000000027E-3</c:v>
                </c:pt>
                <c:pt idx="53">
                  <c:v>1.6422000000000023E-2</c:v>
                </c:pt>
                <c:pt idx="54">
                  <c:v>2.6418000000000011E-2</c:v>
                </c:pt>
                <c:pt idx="55">
                  <c:v>1.2137999999999975E-2</c:v>
                </c:pt>
                <c:pt idx="56">
                  <c:v>1.4994000000000002E-2</c:v>
                </c:pt>
                <c:pt idx="57">
                  <c:v>2.1420000000000005E-2</c:v>
                </c:pt>
                <c:pt idx="59">
                  <c:v>2.1420000000000005E-2</c:v>
                </c:pt>
                <c:pt idx="60">
                  <c:v>1.5708000000000003E-2</c:v>
                </c:pt>
                <c:pt idx="62">
                  <c:v>6.4260000000000124E-3</c:v>
                </c:pt>
                <c:pt idx="63">
                  <c:v>9.9960000000000361E-3</c:v>
                </c:pt>
                <c:pt idx="64">
                  <c:v>1.1424000000000026E-2</c:v>
                </c:pt>
                <c:pt idx="65">
                  <c:v>3.8556000000000011E-3</c:v>
                </c:pt>
                <c:pt idx="66">
                  <c:v>7.8540000000000016E-3</c:v>
                </c:pt>
                <c:pt idx="67">
                  <c:v>5.6405999999999998E-2</c:v>
                </c:pt>
                <c:pt idx="69">
                  <c:v>2.0705999999999999E-2</c:v>
                </c:pt>
                <c:pt idx="70">
                  <c:v>5.6406000000000034E-3</c:v>
                </c:pt>
                <c:pt idx="71">
                  <c:v>2.2848000000000052E-2</c:v>
                </c:pt>
                <c:pt idx="73">
                  <c:v>1.4280000000000028E-3</c:v>
                </c:pt>
                <c:pt idx="74">
                  <c:v>5.7120000000000004E-2</c:v>
                </c:pt>
                <c:pt idx="75">
                  <c:v>1.6422000000000023E-2</c:v>
                </c:pt>
                <c:pt idx="76">
                  <c:v>6.2118000000000034E-2</c:v>
                </c:pt>
                <c:pt idx="78">
                  <c:v>4.7838000000000033E-2</c:v>
                </c:pt>
                <c:pt idx="79">
                  <c:v>6.1404000000000033E-3</c:v>
                </c:pt>
                <c:pt idx="80">
                  <c:v>4.4982000000000208E-3</c:v>
                </c:pt>
                <c:pt idx="81">
                  <c:v>1.9992000000000052E-3</c:v>
                </c:pt>
                <c:pt idx="84">
                  <c:v>4.8552000000000014E-3</c:v>
                </c:pt>
                <c:pt idx="85">
                  <c:v>7.1400000000000014E-3</c:v>
                </c:pt>
                <c:pt idx="86">
                  <c:v>1.1424000000000026E-2</c:v>
                </c:pt>
                <c:pt idx="87">
                  <c:v>4.9266000000000223E-3</c:v>
                </c:pt>
                <c:pt idx="88">
                  <c:v>1.7850000000000005E-2</c:v>
                </c:pt>
                <c:pt idx="92">
                  <c:v>6.4260000000000124E-3</c:v>
                </c:pt>
                <c:pt idx="94">
                  <c:v>4.2840000000000013E-3</c:v>
                </c:pt>
                <c:pt idx="95">
                  <c:v>6.4260000000000124E-3</c:v>
                </c:pt>
                <c:pt idx="97">
                  <c:v>8.5680000000000027E-3</c:v>
                </c:pt>
                <c:pt idx="98">
                  <c:v>1.0710000000000003E-2</c:v>
                </c:pt>
                <c:pt idx="100">
                  <c:v>8.5680000000000027E-3</c:v>
                </c:pt>
                <c:pt idx="101">
                  <c:v>9.9960000000000361E-3</c:v>
                </c:pt>
                <c:pt idx="103">
                  <c:v>1.0710000000000003E-2</c:v>
                </c:pt>
                <c:pt idx="104">
                  <c:v>9.9960000000000361E-3</c:v>
                </c:pt>
                <c:pt idx="105">
                  <c:v>7.8540000000000016E-3</c:v>
                </c:pt>
                <c:pt idx="106">
                  <c:v>1.2852000000000002E-2</c:v>
                </c:pt>
                <c:pt idx="107">
                  <c:v>4.9980000000000024E-3</c:v>
                </c:pt>
                <c:pt idx="108">
                  <c:v>5.7120000000000096E-3</c:v>
                </c:pt>
                <c:pt idx="109">
                  <c:v>8.5680000000000027E-3</c:v>
                </c:pt>
                <c:pt idx="110">
                  <c:v>1.5708000000000003E-2</c:v>
                </c:pt>
                <c:pt idx="111">
                  <c:v>8.5680000000000027E-3</c:v>
                </c:pt>
                <c:pt idx="112">
                  <c:v>4.9980000000000024E-3</c:v>
                </c:pt>
                <c:pt idx="113">
                  <c:v>1.7136000000000002E-2</c:v>
                </c:pt>
                <c:pt idx="115">
                  <c:v>8.5680000000000027E-3</c:v>
                </c:pt>
                <c:pt idx="116">
                  <c:v>4.2840000000000013E-3</c:v>
                </c:pt>
                <c:pt idx="120">
                  <c:v>3.5700000000000011E-3</c:v>
                </c:pt>
                <c:pt idx="123">
                  <c:v>5.7120000000000096E-3</c:v>
                </c:pt>
                <c:pt idx="124">
                  <c:v>3.5700000000000011E-3</c:v>
                </c:pt>
                <c:pt idx="126">
                  <c:v>4.2840000000000013E-3</c:v>
                </c:pt>
                <c:pt idx="128">
                  <c:v>5.7120000000000096E-3</c:v>
                </c:pt>
                <c:pt idx="129">
                  <c:v>3.5700000000000011E-3</c:v>
                </c:pt>
                <c:pt idx="131">
                  <c:v>4.2840000000000013E-3</c:v>
                </c:pt>
                <c:pt idx="132">
                  <c:v>5.7120000000000096E-3</c:v>
                </c:pt>
                <c:pt idx="133">
                  <c:v>6.4260000000000124E-3</c:v>
                </c:pt>
                <c:pt idx="134">
                  <c:v>9.2820000000000246E-3</c:v>
                </c:pt>
                <c:pt idx="136">
                  <c:v>1.9992000000000038E-2</c:v>
                </c:pt>
                <c:pt idx="137">
                  <c:v>4.9980000000000024E-3</c:v>
                </c:pt>
                <c:pt idx="138">
                  <c:v>1.0710000000000003E-2</c:v>
                </c:pt>
                <c:pt idx="142">
                  <c:v>5.0694000000000003E-2</c:v>
                </c:pt>
                <c:pt idx="143">
                  <c:v>9.2820000000000246E-3</c:v>
                </c:pt>
                <c:pt idx="144">
                  <c:v>1.4280000000000003E-2</c:v>
                </c:pt>
                <c:pt idx="145">
                  <c:v>4.1412000000000108E-2</c:v>
                </c:pt>
                <c:pt idx="146">
                  <c:v>7.1400000000000014E-3</c:v>
                </c:pt>
                <c:pt idx="147">
                  <c:v>3.7128000000000008E-2</c:v>
                </c:pt>
                <c:pt idx="148">
                  <c:v>2.2848000000000052E-2</c:v>
                </c:pt>
                <c:pt idx="149">
                  <c:v>7.5684000000000015E-2</c:v>
                </c:pt>
                <c:pt idx="150">
                  <c:v>0.12852</c:v>
                </c:pt>
                <c:pt idx="151">
                  <c:v>1.1424000000000026E-2</c:v>
                </c:pt>
                <c:pt idx="152">
                  <c:v>4.4268000000000023E-2</c:v>
                </c:pt>
                <c:pt idx="153">
                  <c:v>1.3566000000000003E-2</c:v>
                </c:pt>
                <c:pt idx="155">
                  <c:v>1.2137999999999975E-2</c:v>
                </c:pt>
                <c:pt idx="156">
                  <c:v>9.9960000000000361E-3</c:v>
                </c:pt>
                <c:pt idx="157">
                  <c:v>5.1408000000000002E-2</c:v>
                </c:pt>
                <c:pt idx="159">
                  <c:v>6.1404E-2</c:v>
                </c:pt>
                <c:pt idx="160">
                  <c:v>7.7826000000000034E-2</c:v>
                </c:pt>
                <c:pt idx="161">
                  <c:v>0.10710000000000015</c:v>
                </c:pt>
                <c:pt idx="162">
                  <c:v>8.5680000000000027E-3</c:v>
                </c:pt>
                <c:pt idx="163">
                  <c:v>7.1400000000000019E-2</c:v>
                </c:pt>
                <c:pt idx="164">
                  <c:v>0.17136000000000001</c:v>
                </c:pt>
                <c:pt idx="165">
                  <c:v>1.2852000000000002E-2</c:v>
                </c:pt>
                <c:pt idx="167">
                  <c:v>1.3566000000000003E-2</c:v>
                </c:pt>
                <c:pt idx="168">
                  <c:v>7.9254000000000019E-2</c:v>
                </c:pt>
                <c:pt idx="169">
                  <c:v>5.4978000000000013E-2</c:v>
                </c:pt>
                <c:pt idx="170">
                  <c:v>5.6405999999999998E-2</c:v>
                </c:pt>
                <c:pt idx="171">
                  <c:v>3.5700000000000011E-3</c:v>
                </c:pt>
                <c:pt idx="172">
                  <c:v>1.0710000000000003E-2</c:v>
                </c:pt>
                <c:pt idx="173">
                  <c:v>2.1420000000000005E-2</c:v>
                </c:pt>
                <c:pt idx="174">
                  <c:v>9.9960000000000361E-3</c:v>
                </c:pt>
                <c:pt idx="175">
                  <c:v>5.7120000000000004E-2</c:v>
                </c:pt>
                <c:pt idx="176">
                  <c:v>6.4260000000000124E-3</c:v>
                </c:pt>
                <c:pt idx="177">
                  <c:v>0.11424000000000002</c:v>
                </c:pt>
                <c:pt idx="178">
                  <c:v>6.5687999999999996E-2</c:v>
                </c:pt>
                <c:pt idx="179">
                  <c:v>7.354200000000001E-2</c:v>
                </c:pt>
                <c:pt idx="180">
                  <c:v>1.5708000000000003E-2</c:v>
                </c:pt>
                <c:pt idx="181">
                  <c:v>2.8559999999999999E-2</c:v>
                </c:pt>
                <c:pt idx="182">
                  <c:v>1.5708000000000003E-2</c:v>
                </c:pt>
                <c:pt idx="183">
                  <c:v>0.14637</c:v>
                </c:pt>
                <c:pt idx="184">
                  <c:v>2.7846000000000058E-2</c:v>
                </c:pt>
                <c:pt idx="185">
                  <c:v>1.1424000000000026E-2</c:v>
                </c:pt>
                <c:pt idx="186">
                  <c:v>2.2848000000000052E-2</c:v>
                </c:pt>
                <c:pt idx="187">
                  <c:v>4.2840000000000013E-3</c:v>
                </c:pt>
                <c:pt idx="188">
                  <c:v>7.711200000000025E-2</c:v>
                </c:pt>
                <c:pt idx="189">
                  <c:v>1.2137999999999975E-2</c:v>
                </c:pt>
                <c:pt idx="191">
                  <c:v>1.0710000000000003E-2</c:v>
                </c:pt>
                <c:pt idx="193">
                  <c:v>6.2118000000000034E-2</c:v>
                </c:pt>
                <c:pt idx="198">
                  <c:v>6.6402000000000003E-2</c:v>
                </c:pt>
                <c:pt idx="199">
                  <c:v>1.3566000000000003E-2</c:v>
                </c:pt>
                <c:pt idx="200">
                  <c:v>1.1424000000000026E-2</c:v>
                </c:pt>
                <c:pt idx="201">
                  <c:v>5.9262000000000134E-2</c:v>
                </c:pt>
                <c:pt idx="202">
                  <c:v>1.0710000000000003E-2</c:v>
                </c:pt>
                <c:pt idx="203">
                  <c:v>6.4260000000000124E-3</c:v>
                </c:pt>
                <c:pt idx="204">
                  <c:v>2.0705999999999999E-2</c:v>
                </c:pt>
                <c:pt idx="205">
                  <c:v>3.5700000000000011E-3</c:v>
                </c:pt>
                <c:pt idx="206">
                  <c:v>4.2840000000000013E-3</c:v>
                </c:pt>
                <c:pt idx="208">
                  <c:v>6.2832000000000124E-2</c:v>
                </c:pt>
                <c:pt idx="209">
                  <c:v>7.1400000000000014E-3</c:v>
                </c:pt>
                <c:pt idx="210">
                  <c:v>1.4994000000000002E-2</c:v>
                </c:pt>
                <c:pt idx="211">
                  <c:v>5.2836000000000237E-2</c:v>
                </c:pt>
                <c:pt idx="212">
                  <c:v>5.4978000000000013E-2</c:v>
                </c:pt>
                <c:pt idx="213">
                  <c:v>8.5680000000000027E-3</c:v>
                </c:pt>
                <c:pt idx="214">
                  <c:v>2.2134000000000011E-2</c:v>
                </c:pt>
                <c:pt idx="215">
                  <c:v>4.4982000000000133E-2</c:v>
                </c:pt>
                <c:pt idx="216">
                  <c:v>1.7850000000000005E-2</c:v>
                </c:pt>
                <c:pt idx="217">
                  <c:v>1.5708000000000003E-2</c:v>
                </c:pt>
                <c:pt idx="218">
                  <c:v>1.5708000000000003E-2</c:v>
                </c:pt>
                <c:pt idx="219">
                  <c:v>5.7120000000000096E-3</c:v>
                </c:pt>
                <c:pt idx="220">
                  <c:v>1.7850000000000005E-2</c:v>
                </c:pt>
                <c:pt idx="221">
                  <c:v>9.9960000000000361E-3</c:v>
                </c:pt>
                <c:pt idx="222">
                  <c:v>1.4280000000000003E-2</c:v>
                </c:pt>
                <c:pt idx="223">
                  <c:v>2.2134000000000011E-2</c:v>
                </c:pt>
                <c:pt idx="224">
                  <c:v>6.4260000000000124E-3</c:v>
                </c:pt>
                <c:pt idx="225">
                  <c:v>0.1570800000000003</c:v>
                </c:pt>
                <c:pt idx="226">
                  <c:v>2.0705999999999999E-2</c:v>
                </c:pt>
                <c:pt idx="227">
                  <c:v>0.14494200000000049</c:v>
                </c:pt>
                <c:pt idx="228">
                  <c:v>0.14779800000000046</c:v>
                </c:pt>
                <c:pt idx="229">
                  <c:v>1.4280000000000003E-2</c:v>
                </c:pt>
                <c:pt idx="230">
                  <c:v>5.7120000000000096E-3</c:v>
                </c:pt>
                <c:pt idx="231">
                  <c:v>5.7120000000000096E-3</c:v>
                </c:pt>
                <c:pt idx="233">
                  <c:v>1.0710000000000003E-2</c:v>
                </c:pt>
                <c:pt idx="234">
                  <c:v>0.18564000000000033</c:v>
                </c:pt>
                <c:pt idx="235">
                  <c:v>1.7850000000000005E-2</c:v>
                </c:pt>
                <c:pt idx="236">
                  <c:v>2.4276000000000002E-2</c:v>
                </c:pt>
                <c:pt idx="237">
                  <c:v>2.2134000000000011E-2</c:v>
                </c:pt>
                <c:pt idx="238">
                  <c:v>2.7132000000000048E-2</c:v>
                </c:pt>
                <c:pt idx="239">
                  <c:v>2.9988000000000008E-2</c:v>
                </c:pt>
                <c:pt idx="240">
                  <c:v>6.8544000000000008E-2</c:v>
                </c:pt>
                <c:pt idx="241">
                  <c:v>0.13780200000000001</c:v>
                </c:pt>
                <c:pt idx="242">
                  <c:v>4.2840000000000013E-3</c:v>
                </c:pt>
                <c:pt idx="243">
                  <c:v>3.2130000000000006E-2</c:v>
                </c:pt>
                <c:pt idx="244">
                  <c:v>4.9980000000000024E-3</c:v>
                </c:pt>
                <c:pt idx="245">
                  <c:v>2.0705999999999999E-2</c:v>
                </c:pt>
                <c:pt idx="246">
                  <c:v>2.2134000000000011E-2</c:v>
                </c:pt>
                <c:pt idx="247">
                  <c:v>0.21420000000000033</c:v>
                </c:pt>
                <c:pt idx="248">
                  <c:v>1.4994000000000002E-2</c:v>
                </c:pt>
                <c:pt idx="249">
                  <c:v>1.2852000000000002E-2</c:v>
                </c:pt>
                <c:pt idx="250">
                  <c:v>1.9992000000000038E-2</c:v>
                </c:pt>
                <c:pt idx="252">
                  <c:v>1.0710000000000003E-2</c:v>
                </c:pt>
                <c:pt idx="253">
                  <c:v>2.8559999999999999E-2</c:v>
                </c:pt>
                <c:pt idx="254">
                  <c:v>1.0710000000000003E-2</c:v>
                </c:pt>
                <c:pt idx="255">
                  <c:v>9.2820000000000246E-3</c:v>
                </c:pt>
                <c:pt idx="256">
                  <c:v>8.568000000000002E-2</c:v>
                </c:pt>
                <c:pt idx="257">
                  <c:v>0.19349400000000033</c:v>
                </c:pt>
                <c:pt idx="258">
                  <c:v>0.19849200000000033</c:v>
                </c:pt>
                <c:pt idx="259">
                  <c:v>0.19849200000000033</c:v>
                </c:pt>
                <c:pt idx="260">
                  <c:v>7.1400000000000014E-3</c:v>
                </c:pt>
                <c:pt idx="261">
                  <c:v>0.24276000000000034</c:v>
                </c:pt>
                <c:pt idx="262">
                  <c:v>0.1570800000000003</c:v>
                </c:pt>
                <c:pt idx="263">
                  <c:v>0.19278000000000001</c:v>
                </c:pt>
                <c:pt idx="264">
                  <c:v>0.24061800000000033</c:v>
                </c:pt>
                <c:pt idx="265">
                  <c:v>0.25704000000000005</c:v>
                </c:pt>
                <c:pt idx="266">
                  <c:v>0.26418000000000008</c:v>
                </c:pt>
                <c:pt idx="267">
                  <c:v>0.39984000000000092</c:v>
                </c:pt>
                <c:pt idx="268">
                  <c:v>4.9980000000000024E-3</c:v>
                </c:pt>
                <c:pt idx="273">
                  <c:v>1.2137999999999975E-2</c:v>
                </c:pt>
                <c:pt idx="275">
                  <c:v>2.2134000000000011E-2</c:v>
                </c:pt>
                <c:pt idx="327">
                  <c:v>1.2852000000000002E-2</c:v>
                </c:pt>
                <c:pt idx="329">
                  <c:v>1.4994000000000002E-2</c:v>
                </c:pt>
                <c:pt idx="330">
                  <c:v>1.2137999999999975E-2</c:v>
                </c:pt>
                <c:pt idx="333">
                  <c:v>7.1400000000000014E-3</c:v>
                </c:pt>
                <c:pt idx="336">
                  <c:v>4.2840000000000013E-3</c:v>
                </c:pt>
                <c:pt idx="371">
                  <c:v>1.0710000000000003E-2</c:v>
                </c:pt>
                <c:pt idx="372">
                  <c:v>4.2840000000000013E-3</c:v>
                </c:pt>
                <c:pt idx="373">
                  <c:v>4.9980000000000024E-3</c:v>
                </c:pt>
                <c:pt idx="374">
                  <c:v>4.2840000000000013E-3</c:v>
                </c:pt>
                <c:pt idx="375">
                  <c:v>6.4260000000000124E-3</c:v>
                </c:pt>
                <c:pt idx="376">
                  <c:v>1.2137999999999975E-2</c:v>
                </c:pt>
                <c:pt idx="377">
                  <c:v>7.8540000000000016E-3</c:v>
                </c:pt>
                <c:pt idx="378">
                  <c:v>6.9972000000000034E-2</c:v>
                </c:pt>
                <c:pt idx="379">
                  <c:v>5.7120000000000096E-3</c:v>
                </c:pt>
                <c:pt idx="380">
                  <c:v>5.7120000000000096E-3</c:v>
                </c:pt>
                <c:pt idx="381">
                  <c:v>9.9960000000000361E-3</c:v>
                </c:pt>
                <c:pt idx="382">
                  <c:v>7.8540000000000013E-2</c:v>
                </c:pt>
                <c:pt idx="383">
                  <c:v>4.2840000000000013E-3</c:v>
                </c:pt>
                <c:pt idx="384">
                  <c:v>7.6398000000000021E-2</c:v>
                </c:pt>
                <c:pt idx="385">
                  <c:v>4.2840000000000013E-3</c:v>
                </c:pt>
                <c:pt idx="386">
                  <c:v>5.7120000000000096E-3</c:v>
                </c:pt>
                <c:pt idx="388">
                  <c:v>4.9980000000000024E-3</c:v>
                </c:pt>
                <c:pt idx="389">
                  <c:v>8.568000000000002E-2</c:v>
                </c:pt>
                <c:pt idx="390">
                  <c:v>1.4280000000000028E-3</c:v>
                </c:pt>
                <c:pt idx="391">
                  <c:v>2.8560000000000009E-3</c:v>
                </c:pt>
                <c:pt idx="397">
                  <c:v>8.2110000000000016E-2</c:v>
                </c:pt>
                <c:pt idx="398">
                  <c:v>0.104958</c:v>
                </c:pt>
                <c:pt idx="399">
                  <c:v>9.7818000000000002E-2</c:v>
                </c:pt>
                <c:pt idx="400">
                  <c:v>9.2106000000000021E-2</c:v>
                </c:pt>
                <c:pt idx="401">
                  <c:v>6.4260000000000012E-2</c:v>
                </c:pt>
                <c:pt idx="402">
                  <c:v>8.6394000000000026E-2</c:v>
                </c:pt>
                <c:pt idx="403">
                  <c:v>9.5676000000000205E-2</c:v>
                </c:pt>
                <c:pt idx="404">
                  <c:v>0.11781</c:v>
                </c:pt>
                <c:pt idx="405">
                  <c:v>9.9960000000000063E-2</c:v>
                </c:pt>
                <c:pt idx="406">
                  <c:v>9.4962000000000046E-2</c:v>
                </c:pt>
                <c:pt idx="407">
                  <c:v>0.10638600000000002</c:v>
                </c:pt>
                <c:pt idx="408">
                  <c:v>0.102816</c:v>
                </c:pt>
                <c:pt idx="409">
                  <c:v>0.15779400000000049</c:v>
                </c:pt>
                <c:pt idx="410">
                  <c:v>0.15422400000000033</c:v>
                </c:pt>
                <c:pt idx="411">
                  <c:v>0.16993200000000033</c:v>
                </c:pt>
                <c:pt idx="412">
                  <c:v>0.15565200000000001</c:v>
                </c:pt>
                <c:pt idx="413">
                  <c:v>9.8532000000000328E-2</c:v>
                </c:pt>
                <c:pt idx="414">
                  <c:v>9.9960000000000063E-2</c:v>
                </c:pt>
                <c:pt idx="415">
                  <c:v>0.17635800000000001</c:v>
                </c:pt>
                <c:pt idx="416">
                  <c:v>9.7818000000000002E-2</c:v>
                </c:pt>
                <c:pt idx="417">
                  <c:v>9.6390000000000017E-2</c:v>
                </c:pt>
                <c:pt idx="418">
                  <c:v>8.9250000000000246E-2</c:v>
                </c:pt>
                <c:pt idx="419">
                  <c:v>0.13994400000000046</c:v>
                </c:pt>
                <c:pt idx="420">
                  <c:v>0.104958</c:v>
                </c:pt>
                <c:pt idx="421">
                  <c:v>8.7822000000000025E-2</c:v>
                </c:pt>
                <c:pt idx="422">
                  <c:v>8.568000000000002E-2</c:v>
                </c:pt>
                <c:pt idx="423">
                  <c:v>9.4962000000000046E-2</c:v>
                </c:pt>
                <c:pt idx="424">
                  <c:v>0.17564400000000024</c:v>
                </c:pt>
                <c:pt idx="425">
                  <c:v>0.16350600000000001</c:v>
                </c:pt>
                <c:pt idx="426">
                  <c:v>0.15779400000000049</c:v>
                </c:pt>
                <c:pt idx="427">
                  <c:v>3.570000000000001E-2</c:v>
                </c:pt>
                <c:pt idx="428">
                  <c:v>0.1727880000000003</c:v>
                </c:pt>
                <c:pt idx="429">
                  <c:v>1.7850000000000005E-2</c:v>
                </c:pt>
                <c:pt idx="430">
                  <c:v>4.2840000000000013E-3</c:v>
                </c:pt>
                <c:pt idx="431">
                  <c:v>1.5708000000000003E-2</c:v>
                </c:pt>
                <c:pt idx="433">
                  <c:v>7.8540000000000016E-3</c:v>
                </c:pt>
                <c:pt idx="434">
                  <c:v>9.9960000000000361E-3</c:v>
                </c:pt>
                <c:pt idx="435">
                  <c:v>1.0710000000000003E-2</c:v>
                </c:pt>
                <c:pt idx="436">
                  <c:v>4.0698000000000012E-2</c:v>
                </c:pt>
                <c:pt idx="437">
                  <c:v>3.9270000000000006E-2</c:v>
                </c:pt>
                <c:pt idx="438">
                  <c:v>2.1420000000000005E-2</c:v>
                </c:pt>
                <c:pt idx="439">
                  <c:v>9.5676000000000205E-2</c:v>
                </c:pt>
                <c:pt idx="440">
                  <c:v>5.8547999999999996E-2</c:v>
                </c:pt>
                <c:pt idx="441">
                  <c:v>2.6418000000000011E-2</c:v>
                </c:pt>
                <c:pt idx="442">
                  <c:v>9.0678000000000022E-2</c:v>
                </c:pt>
                <c:pt idx="443">
                  <c:v>7.425600000000003E-2</c:v>
                </c:pt>
                <c:pt idx="444">
                  <c:v>7.8540000000000013E-2</c:v>
                </c:pt>
                <c:pt idx="445">
                  <c:v>0.18207000000000001</c:v>
                </c:pt>
                <c:pt idx="446">
                  <c:v>6.8544000000000008E-2</c:v>
                </c:pt>
                <c:pt idx="447">
                  <c:v>0.10067400000000012</c:v>
                </c:pt>
                <c:pt idx="448">
                  <c:v>0.10710000000000015</c:v>
                </c:pt>
                <c:pt idx="449">
                  <c:v>0.10924200000000019</c:v>
                </c:pt>
                <c:pt idx="460">
                  <c:v>0.19278000000000001</c:v>
                </c:pt>
                <c:pt idx="461">
                  <c:v>3.1630200000000048</c:v>
                </c:pt>
                <c:pt idx="462">
                  <c:v>3.4343399999999997</c:v>
                </c:pt>
                <c:pt idx="463">
                  <c:v>3.38436</c:v>
                </c:pt>
                <c:pt idx="464">
                  <c:v>2.8559999999999977</c:v>
                </c:pt>
                <c:pt idx="465">
                  <c:v>0.14280000000000001</c:v>
                </c:pt>
                <c:pt idx="466">
                  <c:v>7.1400000000000019E-2</c:v>
                </c:pt>
                <c:pt idx="467">
                  <c:v>0.1570800000000003</c:v>
                </c:pt>
                <c:pt idx="469">
                  <c:v>0.20706000000000024</c:v>
                </c:pt>
                <c:pt idx="471">
                  <c:v>5.8547999999999996E-2</c:v>
                </c:pt>
                <c:pt idx="472">
                  <c:v>6.3546000000000005E-2</c:v>
                </c:pt>
                <c:pt idx="473">
                  <c:v>8.568000000000002E-2</c:v>
                </c:pt>
                <c:pt idx="474">
                  <c:v>0.12923400000000004</c:v>
                </c:pt>
                <c:pt idx="475">
                  <c:v>9.9960000000000063E-2</c:v>
                </c:pt>
                <c:pt idx="476">
                  <c:v>2.1420000000000005E-2</c:v>
                </c:pt>
                <c:pt idx="477">
                  <c:v>1.4280000000000003E-2</c:v>
                </c:pt>
                <c:pt idx="478">
                  <c:v>4.9980000000000024E-3</c:v>
                </c:pt>
                <c:pt idx="479">
                  <c:v>8.568000000000002E-2</c:v>
                </c:pt>
                <c:pt idx="480">
                  <c:v>1.1424000000000026E-2</c:v>
                </c:pt>
                <c:pt idx="481">
                  <c:v>7.1400000000000014E-3</c:v>
                </c:pt>
                <c:pt idx="482">
                  <c:v>0.95676000000000005</c:v>
                </c:pt>
                <c:pt idx="483">
                  <c:v>0.55692000000000064</c:v>
                </c:pt>
                <c:pt idx="484">
                  <c:v>0.39270000000000038</c:v>
                </c:pt>
                <c:pt idx="485">
                  <c:v>0.57120000000000004</c:v>
                </c:pt>
                <c:pt idx="486">
                  <c:v>0.78539999999999999</c:v>
                </c:pt>
                <c:pt idx="487">
                  <c:v>3.4985999999999996E-2</c:v>
                </c:pt>
                <c:pt idx="488">
                  <c:v>0.83538000000000001</c:v>
                </c:pt>
                <c:pt idx="489">
                  <c:v>2.0705999999999999E-2</c:v>
                </c:pt>
                <c:pt idx="490">
                  <c:v>4.9980000000000024E-2</c:v>
                </c:pt>
                <c:pt idx="491">
                  <c:v>9.9960000000000063E-2</c:v>
                </c:pt>
                <c:pt idx="492">
                  <c:v>1.2137999999999975E-2</c:v>
                </c:pt>
                <c:pt idx="493">
                  <c:v>0.51407999999999998</c:v>
                </c:pt>
                <c:pt idx="494">
                  <c:v>0.5283599999999985</c:v>
                </c:pt>
                <c:pt idx="496">
                  <c:v>3.570000000000001E-2</c:v>
                </c:pt>
                <c:pt idx="497">
                  <c:v>4.3554000000000009E-2</c:v>
                </c:pt>
                <c:pt idx="498">
                  <c:v>0.77826000000000062</c:v>
                </c:pt>
                <c:pt idx="499">
                  <c:v>0.58547999999999956</c:v>
                </c:pt>
                <c:pt idx="500">
                  <c:v>0.59262000000000004</c:v>
                </c:pt>
                <c:pt idx="501">
                  <c:v>1.0352999999999963</c:v>
                </c:pt>
                <c:pt idx="502">
                  <c:v>0.12423600000000028</c:v>
                </c:pt>
                <c:pt idx="519">
                  <c:v>2.8131599999999977</c:v>
                </c:pt>
                <c:pt idx="520">
                  <c:v>2.6203800000000048</c:v>
                </c:pt>
                <c:pt idx="521">
                  <c:v>8.568000000000002E-2</c:v>
                </c:pt>
                <c:pt idx="522">
                  <c:v>0.29988000000000092</c:v>
                </c:pt>
                <c:pt idx="523">
                  <c:v>0.88535999999999959</c:v>
                </c:pt>
                <c:pt idx="524">
                  <c:v>2.86314</c:v>
                </c:pt>
                <c:pt idx="525">
                  <c:v>1.071</c:v>
                </c:pt>
                <c:pt idx="526">
                  <c:v>0.17136000000000001</c:v>
                </c:pt>
                <c:pt idx="527">
                  <c:v>0.35628600000000032</c:v>
                </c:pt>
                <c:pt idx="528">
                  <c:v>2.44902</c:v>
                </c:pt>
                <c:pt idx="529">
                  <c:v>3.3700799999999922</c:v>
                </c:pt>
                <c:pt idx="530">
                  <c:v>8.568000000000002E-2</c:v>
                </c:pt>
                <c:pt idx="531">
                  <c:v>2.7417600000000002</c:v>
                </c:pt>
                <c:pt idx="532">
                  <c:v>2.5561199999999977</c:v>
                </c:pt>
                <c:pt idx="533">
                  <c:v>6.4260000000000012E-2</c:v>
                </c:pt>
                <c:pt idx="534">
                  <c:v>0.60690000000000222</c:v>
                </c:pt>
                <c:pt idx="535">
                  <c:v>0.30916200000000038</c:v>
                </c:pt>
                <c:pt idx="536">
                  <c:v>0.68544000000000005</c:v>
                </c:pt>
                <c:pt idx="537">
                  <c:v>0.71400000000000163</c:v>
                </c:pt>
                <c:pt idx="538">
                  <c:v>0.61404000000000258</c:v>
                </c:pt>
                <c:pt idx="539">
                  <c:v>0.65688000000000235</c:v>
                </c:pt>
                <c:pt idx="540">
                  <c:v>0.85680000000000234</c:v>
                </c:pt>
                <c:pt idx="541">
                  <c:v>0.67830000000000235</c:v>
                </c:pt>
                <c:pt idx="542">
                  <c:v>0.62118000000000062</c:v>
                </c:pt>
                <c:pt idx="543">
                  <c:v>1.02816</c:v>
                </c:pt>
                <c:pt idx="544">
                  <c:v>0.97104000000000235</c:v>
                </c:pt>
                <c:pt idx="545">
                  <c:v>1.1424000000000001</c:v>
                </c:pt>
                <c:pt idx="546">
                  <c:v>0.84966000000000164</c:v>
                </c:pt>
                <c:pt idx="547">
                  <c:v>0.68544000000000005</c:v>
                </c:pt>
                <c:pt idx="548">
                  <c:v>1.00674</c:v>
                </c:pt>
                <c:pt idx="549">
                  <c:v>1.0352999999999963</c:v>
                </c:pt>
                <c:pt idx="550">
                  <c:v>0.67830000000000235</c:v>
                </c:pt>
                <c:pt idx="551">
                  <c:v>0.91391999999999896</c:v>
                </c:pt>
                <c:pt idx="552">
                  <c:v>0.84252000000000005</c:v>
                </c:pt>
                <c:pt idx="553">
                  <c:v>0.77826000000000062</c:v>
                </c:pt>
                <c:pt idx="554">
                  <c:v>1.1067</c:v>
                </c:pt>
                <c:pt idx="555">
                  <c:v>1.1995199999999999</c:v>
                </c:pt>
                <c:pt idx="556">
                  <c:v>0.75684000000000284</c:v>
                </c:pt>
                <c:pt idx="557">
                  <c:v>0.34272000000000002</c:v>
                </c:pt>
                <c:pt idx="558">
                  <c:v>0.38556000000000068</c:v>
                </c:pt>
                <c:pt idx="559">
                  <c:v>0.49980000000000085</c:v>
                </c:pt>
                <c:pt idx="560">
                  <c:v>0.24704400000000046</c:v>
                </c:pt>
                <c:pt idx="561">
                  <c:v>0.30273600000000001</c:v>
                </c:pt>
                <c:pt idx="562">
                  <c:v>0.27631800000000067</c:v>
                </c:pt>
                <c:pt idx="563">
                  <c:v>0.57120000000000004</c:v>
                </c:pt>
                <c:pt idx="564">
                  <c:v>0.49266000000000032</c:v>
                </c:pt>
                <c:pt idx="565">
                  <c:v>0.30702000000000085</c:v>
                </c:pt>
                <c:pt idx="586">
                  <c:v>7.8540000000000016E-3</c:v>
                </c:pt>
                <c:pt idx="587">
                  <c:v>4.9980000000000024E-3</c:v>
                </c:pt>
                <c:pt idx="589">
                  <c:v>6.4260000000000124E-3</c:v>
                </c:pt>
                <c:pt idx="590">
                  <c:v>8.5680000000000027E-3</c:v>
                </c:pt>
                <c:pt idx="591">
                  <c:v>1.2852000000000002E-2</c:v>
                </c:pt>
                <c:pt idx="592">
                  <c:v>9.2820000000000246E-3</c:v>
                </c:pt>
                <c:pt idx="593">
                  <c:v>6.4260000000000124E-3</c:v>
                </c:pt>
                <c:pt idx="594">
                  <c:v>1.1424000000000026E-2</c:v>
                </c:pt>
                <c:pt idx="595">
                  <c:v>5.7120000000000096E-3</c:v>
                </c:pt>
                <c:pt idx="596">
                  <c:v>4.9980000000000024E-3</c:v>
                </c:pt>
                <c:pt idx="597">
                  <c:v>8.5680000000000027E-3</c:v>
                </c:pt>
                <c:pt idx="598">
                  <c:v>9.9960000000000361E-3</c:v>
                </c:pt>
                <c:pt idx="599">
                  <c:v>9.2820000000000246E-3</c:v>
                </c:pt>
                <c:pt idx="600">
                  <c:v>1.4280000000000003E-2</c:v>
                </c:pt>
                <c:pt idx="601">
                  <c:v>1.4994000000000002E-2</c:v>
                </c:pt>
                <c:pt idx="602">
                  <c:v>1.7850000000000005E-2</c:v>
                </c:pt>
                <c:pt idx="607">
                  <c:v>1.4994000000000002E-2</c:v>
                </c:pt>
                <c:pt idx="608">
                  <c:v>2.0705999999999999E-2</c:v>
                </c:pt>
                <c:pt idx="614">
                  <c:v>1.2137999999999975E-2</c:v>
                </c:pt>
                <c:pt idx="626">
                  <c:v>7.1400000000000014E-3</c:v>
                </c:pt>
                <c:pt idx="628">
                  <c:v>9.9960000000000361E-3</c:v>
                </c:pt>
                <c:pt idx="647">
                  <c:v>9.2820000000000246E-3</c:v>
                </c:pt>
                <c:pt idx="650">
                  <c:v>0.1570800000000003</c:v>
                </c:pt>
                <c:pt idx="655">
                  <c:v>7.1400000000000014E-3</c:v>
                </c:pt>
                <c:pt idx="656">
                  <c:v>0.35700000000000032</c:v>
                </c:pt>
                <c:pt idx="657">
                  <c:v>0.35700000000000032</c:v>
                </c:pt>
                <c:pt idx="658">
                  <c:v>7.1400000000000014E-3</c:v>
                </c:pt>
                <c:pt idx="659">
                  <c:v>1.4280000000000003E-2</c:v>
                </c:pt>
                <c:pt idx="660">
                  <c:v>1.4280000000000003E-2</c:v>
                </c:pt>
                <c:pt idx="661">
                  <c:v>7.1400000000000014E-3</c:v>
                </c:pt>
                <c:pt idx="662">
                  <c:v>0.27132000000000067</c:v>
                </c:pt>
                <c:pt idx="663">
                  <c:v>2.1420000000000005E-2</c:v>
                </c:pt>
                <c:pt idx="664">
                  <c:v>2.8559999999999999E-2</c:v>
                </c:pt>
                <c:pt idx="665">
                  <c:v>0.37842000000000092</c:v>
                </c:pt>
                <c:pt idx="667">
                  <c:v>7.1400000000000014E-3</c:v>
                </c:pt>
                <c:pt idx="668">
                  <c:v>1.4280000000000003E-2</c:v>
                </c:pt>
                <c:pt idx="669">
                  <c:v>7.1400000000000014E-3</c:v>
                </c:pt>
                <c:pt idx="670">
                  <c:v>0.34986000000000067</c:v>
                </c:pt>
                <c:pt idx="671">
                  <c:v>0.38556000000000068</c:v>
                </c:pt>
                <c:pt idx="672">
                  <c:v>1.4280000000000003E-2</c:v>
                </c:pt>
                <c:pt idx="673">
                  <c:v>0.37842000000000092</c:v>
                </c:pt>
                <c:pt idx="676">
                  <c:v>2.1420000000000005E-2</c:v>
                </c:pt>
                <c:pt idx="677">
                  <c:v>5.7120000000000004E-2</c:v>
                </c:pt>
                <c:pt idx="678">
                  <c:v>2.1420000000000005E-2</c:v>
                </c:pt>
                <c:pt idx="679">
                  <c:v>2.1420000000000005E-2</c:v>
                </c:pt>
                <c:pt idx="680">
                  <c:v>3.570000000000001E-2</c:v>
                </c:pt>
                <c:pt idx="681">
                  <c:v>2.8559999999999999E-2</c:v>
                </c:pt>
                <c:pt idx="682">
                  <c:v>0.18564000000000033</c:v>
                </c:pt>
                <c:pt idx="683">
                  <c:v>0.20706000000000024</c:v>
                </c:pt>
                <c:pt idx="684">
                  <c:v>0.22134000000000001</c:v>
                </c:pt>
                <c:pt idx="685">
                  <c:v>0.17850000000000021</c:v>
                </c:pt>
                <c:pt idx="686">
                  <c:v>0.28560000000000002</c:v>
                </c:pt>
                <c:pt idx="687">
                  <c:v>0.25704000000000005</c:v>
                </c:pt>
                <c:pt idx="688">
                  <c:v>0.17850000000000021</c:v>
                </c:pt>
                <c:pt idx="689">
                  <c:v>0.17850000000000021</c:v>
                </c:pt>
                <c:pt idx="702">
                  <c:v>4.1412000000000108E-2</c:v>
                </c:pt>
                <c:pt idx="703">
                  <c:v>8.568000000000002E-2</c:v>
                </c:pt>
                <c:pt idx="704">
                  <c:v>6.8544000000000008E-2</c:v>
                </c:pt>
                <c:pt idx="705">
                  <c:v>1.3566000000000003E-2</c:v>
                </c:pt>
                <c:pt idx="706">
                  <c:v>4.9980000000000024E-2</c:v>
                </c:pt>
                <c:pt idx="707">
                  <c:v>5.2836000000000237E-2</c:v>
                </c:pt>
                <c:pt idx="708">
                  <c:v>3.3558000000000004E-2</c:v>
                </c:pt>
                <c:pt idx="709">
                  <c:v>4.3554000000000009E-2</c:v>
                </c:pt>
                <c:pt idx="710">
                  <c:v>3.2844000000000012E-2</c:v>
                </c:pt>
                <c:pt idx="713">
                  <c:v>7.1400000000000014E-3</c:v>
                </c:pt>
                <c:pt idx="714">
                  <c:v>9.9960000000000361E-3</c:v>
                </c:pt>
                <c:pt idx="715">
                  <c:v>2.5704000000000005E-2</c:v>
                </c:pt>
                <c:pt idx="716">
                  <c:v>1.6422000000000023E-2</c:v>
                </c:pt>
                <c:pt idx="717">
                  <c:v>4.9980000000000024E-3</c:v>
                </c:pt>
                <c:pt idx="718">
                  <c:v>6.4260000000000124E-3</c:v>
                </c:pt>
                <c:pt idx="719">
                  <c:v>1.0710000000000003E-2</c:v>
                </c:pt>
                <c:pt idx="720">
                  <c:v>4.9980000000000024E-3</c:v>
                </c:pt>
                <c:pt idx="725">
                  <c:v>3.5700000000000011E-3</c:v>
                </c:pt>
                <c:pt idx="727">
                  <c:v>4.9980000000000024E-3</c:v>
                </c:pt>
                <c:pt idx="728">
                  <c:v>1.1424000000000026E-2</c:v>
                </c:pt>
                <c:pt idx="729">
                  <c:v>3.2844000000000012E-2</c:v>
                </c:pt>
                <c:pt idx="730">
                  <c:v>2.1420000000000002E-3</c:v>
                </c:pt>
                <c:pt idx="731">
                  <c:v>1.4280000000000028E-3</c:v>
                </c:pt>
                <c:pt idx="732">
                  <c:v>2.1420000000000002E-3</c:v>
                </c:pt>
                <c:pt idx="733">
                  <c:v>3.1416000000000006E-2</c:v>
                </c:pt>
                <c:pt idx="734">
                  <c:v>1.7850000000000005E-2</c:v>
                </c:pt>
                <c:pt idx="735">
                  <c:v>1.3566000000000003E-2</c:v>
                </c:pt>
                <c:pt idx="736">
                  <c:v>2.4276000000000002E-2</c:v>
                </c:pt>
                <c:pt idx="737">
                  <c:v>3.570000000000001E-2</c:v>
                </c:pt>
                <c:pt idx="738">
                  <c:v>4.8552000000000012E-2</c:v>
                </c:pt>
                <c:pt idx="739">
                  <c:v>6.7116000000000134E-2</c:v>
                </c:pt>
                <c:pt idx="740">
                  <c:v>1.9992000000000038E-2</c:v>
                </c:pt>
                <c:pt idx="741">
                  <c:v>1.5708000000000003E-2</c:v>
                </c:pt>
                <c:pt idx="742">
                  <c:v>1.0710000000000003E-2</c:v>
                </c:pt>
                <c:pt idx="743">
                  <c:v>0.102816</c:v>
                </c:pt>
                <c:pt idx="744">
                  <c:v>2.8559999999999999E-2</c:v>
                </c:pt>
                <c:pt idx="745">
                  <c:v>5.4264000000000014E-2</c:v>
                </c:pt>
                <c:pt idx="746">
                  <c:v>2.2848000000000052E-2</c:v>
                </c:pt>
                <c:pt idx="747">
                  <c:v>3.7128000000000008E-2</c:v>
                </c:pt>
                <c:pt idx="748">
                  <c:v>2.2134000000000011E-2</c:v>
                </c:pt>
                <c:pt idx="749">
                  <c:v>3.4272000000000011E-2</c:v>
                </c:pt>
                <c:pt idx="750">
                  <c:v>3.9983999999999999E-2</c:v>
                </c:pt>
                <c:pt idx="751">
                  <c:v>2.4276000000000002E-2</c:v>
                </c:pt>
                <c:pt idx="752">
                  <c:v>2.7846000000000058E-2</c:v>
                </c:pt>
                <c:pt idx="753">
                  <c:v>2.8559999999999999E-2</c:v>
                </c:pt>
                <c:pt idx="754">
                  <c:v>2.5704000000000005E-2</c:v>
                </c:pt>
                <c:pt idx="755">
                  <c:v>2.7846000000000058E-2</c:v>
                </c:pt>
                <c:pt idx="756">
                  <c:v>2.7846000000000058E-2</c:v>
                </c:pt>
                <c:pt idx="757">
                  <c:v>2.8559999999999999E-2</c:v>
                </c:pt>
                <c:pt idx="758">
                  <c:v>2.4990000000000005E-2</c:v>
                </c:pt>
                <c:pt idx="759">
                  <c:v>2.8559999999999999E-2</c:v>
                </c:pt>
                <c:pt idx="760">
                  <c:v>2.4276000000000002E-2</c:v>
                </c:pt>
                <c:pt idx="761">
                  <c:v>2.5704000000000005E-2</c:v>
                </c:pt>
                <c:pt idx="762">
                  <c:v>2.3561999999999993E-2</c:v>
                </c:pt>
                <c:pt idx="763">
                  <c:v>2.7846000000000058E-2</c:v>
                </c:pt>
                <c:pt idx="764">
                  <c:v>3.2844000000000012E-2</c:v>
                </c:pt>
                <c:pt idx="765">
                  <c:v>1.8564000000000021E-2</c:v>
                </c:pt>
                <c:pt idx="767">
                  <c:v>8.5680000000000027E-3</c:v>
                </c:pt>
                <c:pt idx="769">
                  <c:v>1.4994000000000002E-2</c:v>
                </c:pt>
                <c:pt idx="771">
                  <c:v>3.5700000000000011E-3</c:v>
                </c:pt>
                <c:pt idx="772">
                  <c:v>3.5700000000000011E-3</c:v>
                </c:pt>
                <c:pt idx="773">
                  <c:v>1.9992000000000038E-2</c:v>
                </c:pt>
                <c:pt idx="774">
                  <c:v>2.9988000000000008E-2</c:v>
                </c:pt>
                <c:pt idx="775">
                  <c:v>0.1235220000000002</c:v>
                </c:pt>
                <c:pt idx="776">
                  <c:v>6.5687999999999996E-2</c:v>
                </c:pt>
                <c:pt idx="777">
                  <c:v>6.1404E-2</c:v>
                </c:pt>
                <c:pt idx="778">
                  <c:v>7.7826000000000034E-2</c:v>
                </c:pt>
                <c:pt idx="779">
                  <c:v>6.8544000000000008E-2</c:v>
                </c:pt>
                <c:pt idx="780">
                  <c:v>3.4985999999999996E-2</c:v>
                </c:pt>
                <c:pt idx="781">
                  <c:v>6.4974000000000004E-2</c:v>
                </c:pt>
                <c:pt idx="782">
                  <c:v>7.2828000000000004E-2</c:v>
                </c:pt>
                <c:pt idx="783">
                  <c:v>5.4264000000000014E-2</c:v>
                </c:pt>
                <c:pt idx="784">
                  <c:v>4.0698000000000012E-2</c:v>
                </c:pt>
                <c:pt idx="785">
                  <c:v>4.7124000000000013E-2</c:v>
                </c:pt>
                <c:pt idx="786">
                  <c:v>4.3554000000000009E-2</c:v>
                </c:pt>
                <c:pt idx="787">
                  <c:v>5.2836000000000237E-2</c:v>
                </c:pt>
                <c:pt idx="788">
                  <c:v>4.7838000000000033E-2</c:v>
                </c:pt>
                <c:pt idx="789">
                  <c:v>6.8544000000000008E-2</c:v>
                </c:pt>
                <c:pt idx="790">
                  <c:v>4.6410000000000014E-2</c:v>
                </c:pt>
                <c:pt idx="791">
                  <c:v>1.7136000000000002E-2</c:v>
                </c:pt>
                <c:pt idx="792">
                  <c:v>1.7136000000000002E-2</c:v>
                </c:pt>
                <c:pt idx="793">
                  <c:v>9.2820000000000246E-3</c:v>
                </c:pt>
                <c:pt idx="794">
                  <c:v>1.1424000000000026E-2</c:v>
                </c:pt>
                <c:pt idx="795">
                  <c:v>7.1400000000000014E-3</c:v>
                </c:pt>
                <c:pt idx="796">
                  <c:v>4.2840000000000013E-3</c:v>
                </c:pt>
                <c:pt idx="797">
                  <c:v>9.2820000000000246E-3</c:v>
                </c:pt>
                <c:pt idx="798">
                  <c:v>1.2137999999999975E-2</c:v>
                </c:pt>
                <c:pt idx="799">
                  <c:v>1.9278000000000003E-2</c:v>
                </c:pt>
                <c:pt idx="800">
                  <c:v>1.0710000000000003E-2</c:v>
                </c:pt>
                <c:pt idx="801">
                  <c:v>9.9960000000000361E-3</c:v>
                </c:pt>
                <c:pt idx="803">
                  <c:v>4.2840000000000013E-3</c:v>
                </c:pt>
                <c:pt idx="804">
                  <c:v>1.5708000000000003E-2</c:v>
                </c:pt>
                <c:pt idx="805">
                  <c:v>4.4268000000000023E-2</c:v>
                </c:pt>
                <c:pt idx="806">
                  <c:v>7.1400000000000014E-3</c:v>
                </c:pt>
                <c:pt idx="807">
                  <c:v>7.1400000000000014E-3</c:v>
                </c:pt>
                <c:pt idx="808">
                  <c:v>2.1420000000000005E-2</c:v>
                </c:pt>
                <c:pt idx="809">
                  <c:v>2.1420000000000005E-2</c:v>
                </c:pt>
                <c:pt idx="810">
                  <c:v>7.8540000000000016E-3</c:v>
                </c:pt>
                <c:pt idx="811">
                  <c:v>1.7136000000000002E-2</c:v>
                </c:pt>
                <c:pt idx="812">
                  <c:v>1.2137999999999975E-2</c:v>
                </c:pt>
                <c:pt idx="813">
                  <c:v>1.8564000000000021E-2</c:v>
                </c:pt>
                <c:pt idx="814">
                  <c:v>1.6422000000000023E-2</c:v>
                </c:pt>
                <c:pt idx="815">
                  <c:v>2.4990000000000005E-2</c:v>
                </c:pt>
                <c:pt idx="816">
                  <c:v>1.3566000000000003E-2</c:v>
                </c:pt>
                <c:pt idx="817">
                  <c:v>5.2836000000000237E-2</c:v>
                </c:pt>
                <c:pt idx="818">
                  <c:v>9.9960000000000361E-3</c:v>
                </c:pt>
                <c:pt idx="819">
                  <c:v>2.2848000000000052E-2</c:v>
                </c:pt>
                <c:pt idx="820">
                  <c:v>3.4272000000000011E-2</c:v>
                </c:pt>
                <c:pt idx="821">
                  <c:v>2.9274000000000012E-2</c:v>
                </c:pt>
                <c:pt idx="822">
                  <c:v>5.1408000000000002E-2</c:v>
                </c:pt>
                <c:pt idx="824">
                  <c:v>5.9262000000000134E-2</c:v>
                </c:pt>
                <c:pt idx="825">
                  <c:v>5.0694000000000003E-2</c:v>
                </c:pt>
                <c:pt idx="826">
                  <c:v>1.5708000000000003E-2</c:v>
                </c:pt>
                <c:pt idx="827">
                  <c:v>1.1424000000000026E-2</c:v>
                </c:pt>
                <c:pt idx="828">
                  <c:v>5.2122000000000022E-2</c:v>
                </c:pt>
                <c:pt idx="829">
                  <c:v>1.8564000000000021E-2</c:v>
                </c:pt>
                <c:pt idx="830">
                  <c:v>4.5696000000000014E-2</c:v>
                </c:pt>
                <c:pt idx="831">
                  <c:v>1.4994000000000002E-2</c:v>
                </c:pt>
                <c:pt idx="832">
                  <c:v>1.7850000000000005E-2</c:v>
                </c:pt>
                <c:pt idx="833">
                  <c:v>4.4268000000000023E-2</c:v>
                </c:pt>
                <c:pt idx="834">
                  <c:v>1.2137999999999975E-2</c:v>
                </c:pt>
                <c:pt idx="835">
                  <c:v>2.0705999999999999E-2</c:v>
                </c:pt>
                <c:pt idx="836">
                  <c:v>1.0710000000000003E-2</c:v>
                </c:pt>
                <c:pt idx="837">
                  <c:v>2.1420000000000005E-2</c:v>
                </c:pt>
                <c:pt idx="838">
                  <c:v>4.7838000000000033E-2</c:v>
                </c:pt>
                <c:pt idx="839">
                  <c:v>1.5708000000000003E-2</c:v>
                </c:pt>
                <c:pt idx="840">
                  <c:v>4.3554000000000009E-2</c:v>
                </c:pt>
                <c:pt idx="841">
                  <c:v>3.4985999999999996E-2</c:v>
                </c:pt>
                <c:pt idx="842">
                  <c:v>3.9983999999999999E-2</c:v>
                </c:pt>
                <c:pt idx="843">
                  <c:v>3.570000000000001E-2</c:v>
                </c:pt>
                <c:pt idx="844">
                  <c:v>3.3558000000000004E-2</c:v>
                </c:pt>
                <c:pt idx="845">
                  <c:v>3.1416000000000006E-2</c:v>
                </c:pt>
                <c:pt idx="846">
                  <c:v>1.4994000000000002E-2</c:v>
                </c:pt>
                <c:pt idx="847">
                  <c:v>4.9266000000000108E-2</c:v>
                </c:pt>
                <c:pt idx="848">
                  <c:v>4.5696000000000014E-2</c:v>
                </c:pt>
                <c:pt idx="849">
                  <c:v>0.16136400000000001</c:v>
                </c:pt>
                <c:pt idx="850">
                  <c:v>3.6414000000000002E-2</c:v>
                </c:pt>
                <c:pt idx="851">
                  <c:v>4.2126000000000031E-2</c:v>
                </c:pt>
                <c:pt idx="852">
                  <c:v>6.8544000000000008E-2</c:v>
                </c:pt>
                <c:pt idx="853">
                  <c:v>2.9274000000000012E-2</c:v>
                </c:pt>
                <c:pt idx="854">
                  <c:v>2.9988000000000008E-2</c:v>
                </c:pt>
                <c:pt idx="855">
                  <c:v>4.7124000000000013E-2</c:v>
                </c:pt>
                <c:pt idx="856">
                  <c:v>3.4272000000000011E-2</c:v>
                </c:pt>
                <c:pt idx="857">
                  <c:v>3.1416000000000006E-2</c:v>
                </c:pt>
                <c:pt idx="858">
                  <c:v>3.3558000000000004E-2</c:v>
                </c:pt>
                <c:pt idx="859">
                  <c:v>2.2134000000000011E-2</c:v>
                </c:pt>
                <c:pt idx="860">
                  <c:v>3.9983999999999999E-2</c:v>
                </c:pt>
                <c:pt idx="861">
                  <c:v>3.8556000000000007E-2</c:v>
                </c:pt>
                <c:pt idx="862">
                  <c:v>4.0698000000000012E-2</c:v>
                </c:pt>
                <c:pt idx="863">
                  <c:v>3.9983999999999999E-2</c:v>
                </c:pt>
                <c:pt idx="864">
                  <c:v>3.9270000000000006E-2</c:v>
                </c:pt>
                <c:pt idx="865">
                  <c:v>0.12209400000000022</c:v>
                </c:pt>
                <c:pt idx="866">
                  <c:v>4.1412000000000108E-2</c:v>
                </c:pt>
                <c:pt idx="867">
                  <c:v>1.5708000000000003E-2</c:v>
                </c:pt>
                <c:pt idx="868">
                  <c:v>2.4990000000000005E-2</c:v>
                </c:pt>
                <c:pt idx="869">
                  <c:v>4.9980000000000024E-2</c:v>
                </c:pt>
                <c:pt idx="870">
                  <c:v>9.7104000000000024E-2</c:v>
                </c:pt>
                <c:pt idx="871">
                  <c:v>3.1416000000000006E-2</c:v>
                </c:pt>
                <c:pt idx="872">
                  <c:v>4.6410000000000014E-2</c:v>
                </c:pt>
                <c:pt idx="873">
                  <c:v>3.7842000000000077E-2</c:v>
                </c:pt>
                <c:pt idx="874">
                  <c:v>4.7838000000000033E-2</c:v>
                </c:pt>
                <c:pt idx="875">
                  <c:v>3.4272000000000011E-2</c:v>
                </c:pt>
                <c:pt idx="876">
                  <c:v>4.1412000000000108E-2</c:v>
                </c:pt>
                <c:pt idx="877">
                  <c:v>1.5708000000000003E-2</c:v>
                </c:pt>
                <c:pt idx="878">
                  <c:v>1.7136000000000002E-2</c:v>
                </c:pt>
                <c:pt idx="905">
                  <c:v>3.5700000000000011E-3</c:v>
                </c:pt>
                <c:pt idx="906">
                  <c:v>2.5704000000000005E-3</c:v>
                </c:pt>
                <c:pt idx="907">
                  <c:v>6.9972000000000272E-3</c:v>
                </c:pt>
                <c:pt idx="908">
                  <c:v>4.1412000000000124E-3</c:v>
                </c:pt>
                <c:pt idx="909">
                  <c:v>9.2820000000000246E-3</c:v>
                </c:pt>
                <c:pt idx="911">
                  <c:v>6.8544000000000009E-3</c:v>
                </c:pt>
                <c:pt idx="912">
                  <c:v>4.2840000000000013E-3</c:v>
                </c:pt>
                <c:pt idx="913">
                  <c:v>4.2126000000000134E-3</c:v>
                </c:pt>
                <c:pt idx="914">
                  <c:v>2.7132000000000072E-3</c:v>
                </c:pt>
                <c:pt idx="916">
                  <c:v>5.3550000000000004E-3</c:v>
                </c:pt>
                <c:pt idx="918">
                  <c:v>2.4276000000000011E-3</c:v>
                </c:pt>
                <c:pt idx="919">
                  <c:v>4.2840000000000013E-3</c:v>
                </c:pt>
                <c:pt idx="920">
                  <c:v>2.9988000000000011E-3</c:v>
                </c:pt>
                <c:pt idx="921">
                  <c:v>7.8540000000000016E-3</c:v>
                </c:pt>
                <c:pt idx="922">
                  <c:v>1.2852000000000002E-2</c:v>
                </c:pt>
                <c:pt idx="925">
                  <c:v>0.51407999999999998</c:v>
                </c:pt>
                <c:pt idx="926">
                  <c:v>0.41412000000000032</c:v>
                </c:pt>
                <c:pt idx="927">
                  <c:v>0.32844000000000068</c:v>
                </c:pt>
                <c:pt idx="928">
                  <c:v>0.39270000000000038</c:v>
                </c:pt>
                <c:pt idx="929">
                  <c:v>2.4276000000000002E-2</c:v>
                </c:pt>
                <c:pt idx="930">
                  <c:v>7.1400000000000014E-3</c:v>
                </c:pt>
                <c:pt idx="932">
                  <c:v>5.7120000000000096E-3</c:v>
                </c:pt>
                <c:pt idx="933">
                  <c:v>7.8540000000000016E-3</c:v>
                </c:pt>
                <c:pt idx="935">
                  <c:v>1.6422000000000023E-2</c:v>
                </c:pt>
                <c:pt idx="936">
                  <c:v>1.1424000000000026E-2</c:v>
                </c:pt>
                <c:pt idx="937">
                  <c:v>3.5700000000000011E-3</c:v>
                </c:pt>
                <c:pt idx="938">
                  <c:v>4.9980000000000024E-3</c:v>
                </c:pt>
                <c:pt idx="939">
                  <c:v>2.8560000000000009E-3</c:v>
                </c:pt>
                <c:pt idx="940">
                  <c:v>2.1420000000000002E-3</c:v>
                </c:pt>
                <c:pt idx="941">
                  <c:v>2.7846000000000058E-2</c:v>
                </c:pt>
                <c:pt idx="942">
                  <c:v>7.1400000000000014E-3</c:v>
                </c:pt>
                <c:pt idx="950">
                  <c:v>1.4994000000000002E-2</c:v>
                </c:pt>
                <c:pt idx="952">
                  <c:v>2.4990000000000005E-2</c:v>
                </c:pt>
                <c:pt idx="955">
                  <c:v>1.6422000000000023E-2</c:v>
                </c:pt>
                <c:pt idx="956">
                  <c:v>1.4280000000000028E-3</c:v>
                </c:pt>
                <c:pt idx="957">
                  <c:v>1.5708000000000003E-2</c:v>
                </c:pt>
                <c:pt idx="959">
                  <c:v>8.5680000000000027E-3</c:v>
                </c:pt>
                <c:pt idx="962">
                  <c:v>7.1400000000000014E-3</c:v>
                </c:pt>
                <c:pt idx="964">
                  <c:v>7.1400000000000019E-2</c:v>
                </c:pt>
                <c:pt idx="966">
                  <c:v>6.4260000000000124E-3</c:v>
                </c:pt>
                <c:pt idx="968">
                  <c:v>1.4280000000000003E-2</c:v>
                </c:pt>
                <c:pt idx="969">
                  <c:v>5.7120000000000096E-3</c:v>
                </c:pt>
                <c:pt idx="976">
                  <c:v>2.1420000000000002E-3</c:v>
                </c:pt>
                <c:pt idx="978">
                  <c:v>6.4260000000000124E-3</c:v>
                </c:pt>
                <c:pt idx="980">
                  <c:v>1.4280000000000028E-3</c:v>
                </c:pt>
                <c:pt idx="983">
                  <c:v>2.1420000000000002E-3</c:v>
                </c:pt>
                <c:pt idx="987">
                  <c:v>2.1420000000000002E-3</c:v>
                </c:pt>
                <c:pt idx="1014">
                  <c:v>1.3566000000000003E-2</c:v>
                </c:pt>
                <c:pt idx="1015">
                  <c:v>7.8539999999999957</c:v>
                </c:pt>
                <c:pt idx="1016">
                  <c:v>7.8540000000000016E-3</c:v>
                </c:pt>
                <c:pt idx="1017">
                  <c:v>2.2134000000000011E-2</c:v>
                </c:pt>
                <c:pt idx="1019">
                  <c:v>264.18</c:v>
                </c:pt>
                <c:pt idx="1021">
                  <c:v>292.74</c:v>
                </c:pt>
                <c:pt idx="1025">
                  <c:v>1.4280000000000028E-3</c:v>
                </c:pt>
                <c:pt idx="1033">
                  <c:v>4.2840000000000013E-3</c:v>
                </c:pt>
                <c:pt idx="1036">
                  <c:v>9.9960000000000361E-3</c:v>
                </c:pt>
                <c:pt idx="1039">
                  <c:v>2.1420000000000005E-2</c:v>
                </c:pt>
                <c:pt idx="1040">
                  <c:v>2.2134000000000011E-2</c:v>
                </c:pt>
                <c:pt idx="1041">
                  <c:v>4.2126000000000031E-2</c:v>
                </c:pt>
                <c:pt idx="1042">
                  <c:v>3.2130000000000006E-2</c:v>
                </c:pt>
                <c:pt idx="1043">
                  <c:v>2.6418000000000011E-2</c:v>
                </c:pt>
                <c:pt idx="1044">
                  <c:v>3.2844000000000012E-2</c:v>
                </c:pt>
                <c:pt idx="1045">
                  <c:v>2.0705999999999999E-2</c:v>
                </c:pt>
                <c:pt idx="1046">
                  <c:v>1.4994000000000002E-2</c:v>
                </c:pt>
                <c:pt idx="1047">
                  <c:v>2.8560000000000009E-3</c:v>
                </c:pt>
                <c:pt idx="1048">
                  <c:v>3.6414000000000002E-2</c:v>
                </c:pt>
                <c:pt idx="1049">
                  <c:v>4.9980000000000024E-3</c:v>
                </c:pt>
                <c:pt idx="1050">
                  <c:v>8.5680000000000027E-3</c:v>
                </c:pt>
                <c:pt idx="1059">
                  <c:v>1.4280000000000003E-2</c:v>
                </c:pt>
                <c:pt idx="1061">
                  <c:v>6.4260000000000124E-3</c:v>
                </c:pt>
                <c:pt idx="1062">
                  <c:v>9.2820000000000246E-3</c:v>
                </c:pt>
                <c:pt idx="1063">
                  <c:v>1.5708000000000003E-2</c:v>
                </c:pt>
                <c:pt idx="1064">
                  <c:v>4.9980000000000024E-3</c:v>
                </c:pt>
                <c:pt idx="1065">
                  <c:v>4.2840000000000013E-3</c:v>
                </c:pt>
                <c:pt idx="1067">
                  <c:v>1.4280000000000028E-3</c:v>
                </c:pt>
                <c:pt idx="1068">
                  <c:v>7.1400000000000014E-3</c:v>
                </c:pt>
                <c:pt idx="1072">
                  <c:v>4.9980000000000024E-3</c:v>
                </c:pt>
                <c:pt idx="1074">
                  <c:v>4.2840000000000013E-3</c:v>
                </c:pt>
                <c:pt idx="1078">
                  <c:v>4.9980000000000024E-3</c:v>
                </c:pt>
                <c:pt idx="1107">
                  <c:v>4.1412000000000108E-2</c:v>
                </c:pt>
                <c:pt idx="1113">
                  <c:v>7.1400000000000014E-3</c:v>
                </c:pt>
                <c:pt idx="1119">
                  <c:v>1.3566000000000003E-2</c:v>
                </c:pt>
                <c:pt idx="1133">
                  <c:v>5.7834000000000024E-2</c:v>
                </c:pt>
                <c:pt idx="1134">
                  <c:v>7.1400000000000014E-3</c:v>
                </c:pt>
                <c:pt idx="1135">
                  <c:v>7.8540000000000016E-3</c:v>
                </c:pt>
                <c:pt idx="1138">
                  <c:v>7.4970000000000023E-2</c:v>
                </c:pt>
                <c:pt idx="1139">
                  <c:v>4.2840000000000013E-3</c:v>
                </c:pt>
                <c:pt idx="1141">
                  <c:v>1.1424000000000026E-2</c:v>
                </c:pt>
                <c:pt idx="1142">
                  <c:v>2.0705999999999999E-2</c:v>
                </c:pt>
                <c:pt idx="1143">
                  <c:v>3.0702E-2</c:v>
                </c:pt>
                <c:pt idx="1145">
                  <c:v>3.7842000000000077E-2</c:v>
                </c:pt>
                <c:pt idx="1146">
                  <c:v>6.4260000000000124E-3</c:v>
                </c:pt>
                <c:pt idx="1148">
                  <c:v>7.425600000000003E-2</c:v>
                </c:pt>
                <c:pt idx="1149">
                  <c:v>9.2820000000000246E-3</c:v>
                </c:pt>
                <c:pt idx="1150">
                  <c:v>4.8552000000000012E-2</c:v>
                </c:pt>
                <c:pt idx="1152">
                  <c:v>2.8560000000000009E-3</c:v>
                </c:pt>
                <c:pt idx="1153">
                  <c:v>9.2820000000000246E-3</c:v>
                </c:pt>
                <c:pt idx="1154">
                  <c:v>5.7120000000000004E-2</c:v>
                </c:pt>
                <c:pt idx="1155">
                  <c:v>1.1424000000000026E-2</c:v>
                </c:pt>
                <c:pt idx="1156">
                  <c:v>5.6405999999999998E-2</c:v>
                </c:pt>
                <c:pt idx="1158">
                  <c:v>7.0686000000000013E-2</c:v>
                </c:pt>
                <c:pt idx="1159">
                  <c:v>0.10353000000000002</c:v>
                </c:pt>
                <c:pt idx="1160">
                  <c:v>6.4260000000000124E-3</c:v>
                </c:pt>
                <c:pt idx="1161">
                  <c:v>6.4260000000000124E-3</c:v>
                </c:pt>
                <c:pt idx="1163">
                  <c:v>3.6414000000000002E-2</c:v>
                </c:pt>
                <c:pt idx="1165">
                  <c:v>2.8560000000000009E-3</c:v>
                </c:pt>
                <c:pt idx="1166">
                  <c:v>2.1420000000000005E-2</c:v>
                </c:pt>
                <c:pt idx="1167">
                  <c:v>2.1420000000000005E-2</c:v>
                </c:pt>
                <c:pt idx="1168">
                  <c:v>4.8552000000000012E-2</c:v>
                </c:pt>
                <c:pt idx="1169">
                  <c:v>5.7120000000000004E-2</c:v>
                </c:pt>
                <c:pt idx="1170">
                  <c:v>1.0710000000000003E-2</c:v>
                </c:pt>
                <c:pt idx="1171">
                  <c:v>1.9992000000000038E-2</c:v>
                </c:pt>
                <c:pt idx="1172">
                  <c:v>5.3550000000000007E-2</c:v>
                </c:pt>
                <c:pt idx="1173">
                  <c:v>1.9278000000000003E-2</c:v>
                </c:pt>
                <c:pt idx="1174">
                  <c:v>7.1400000000000014E-3</c:v>
                </c:pt>
                <c:pt idx="1175">
                  <c:v>1.9278000000000003E-2</c:v>
                </c:pt>
                <c:pt idx="1176">
                  <c:v>9.2106000000000021E-2</c:v>
                </c:pt>
                <c:pt idx="1177">
                  <c:v>7.9254000000000019E-2</c:v>
                </c:pt>
                <c:pt idx="1178">
                  <c:v>7.9968000000000122E-2</c:v>
                </c:pt>
                <c:pt idx="1179">
                  <c:v>6.2832000000000124E-2</c:v>
                </c:pt>
                <c:pt idx="1180">
                  <c:v>6.6402000000000003E-2</c:v>
                </c:pt>
                <c:pt idx="1181">
                  <c:v>5.4978000000000013E-2</c:v>
                </c:pt>
                <c:pt idx="1182">
                  <c:v>6.2118000000000034E-2</c:v>
                </c:pt>
                <c:pt idx="1183">
                  <c:v>6.9972000000000034E-2</c:v>
                </c:pt>
                <c:pt idx="1184">
                  <c:v>6.7830000000000112E-2</c:v>
                </c:pt>
                <c:pt idx="1185">
                  <c:v>6.4974000000000004E-2</c:v>
                </c:pt>
                <c:pt idx="1186">
                  <c:v>0.10210200000000012</c:v>
                </c:pt>
                <c:pt idx="1187">
                  <c:v>6.6402000000000003E-2</c:v>
                </c:pt>
                <c:pt idx="1188">
                  <c:v>5.9976000000000099E-2</c:v>
                </c:pt>
                <c:pt idx="1193">
                  <c:v>7.8540000000000016E-3</c:v>
                </c:pt>
                <c:pt idx="1194">
                  <c:v>7.4970000000000023E-2</c:v>
                </c:pt>
                <c:pt idx="1195">
                  <c:v>4.0698000000000012E-2</c:v>
                </c:pt>
                <c:pt idx="1196">
                  <c:v>6.4260000000000012E-2</c:v>
                </c:pt>
                <c:pt idx="1197">
                  <c:v>3.7842000000000077E-2</c:v>
                </c:pt>
                <c:pt idx="1198">
                  <c:v>7.5684000000000015E-2</c:v>
                </c:pt>
                <c:pt idx="1199">
                  <c:v>3.7842000000000077E-2</c:v>
                </c:pt>
                <c:pt idx="1200">
                  <c:v>5.3550000000000007E-2</c:v>
                </c:pt>
                <c:pt idx="1201">
                  <c:v>5.5692000000000033E-2</c:v>
                </c:pt>
                <c:pt idx="1202">
                  <c:v>4.4268000000000023E-2</c:v>
                </c:pt>
                <c:pt idx="1203">
                  <c:v>1.2852000000000002E-2</c:v>
                </c:pt>
                <c:pt idx="1204">
                  <c:v>1.1424000000000026E-2</c:v>
                </c:pt>
                <c:pt idx="1205">
                  <c:v>5.0694000000000003E-2</c:v>
                </c:pt>
                <c:pt idx="1206">
                  <c:v>6.4260000000000012E-2</c:v>
                </c:pt>
                <c:pt idx="1207">
                  <c:v>1.4280000000000028E-3</c:v>
                </c:pt>
                <c:pt idx="1208">
                  <c:v>4.2840000000000013E-3</c:v>
                </c:pt>
                <c:pt idx="1209">
                  <c:v>8.6394000000000026E-2</c:v>
                </c:pt>
                <c:pt idx="1210">
                  <c:v>1.9278000000000003E-2</c:v>
                </c:pt>
                <c:pt idx="1211">
                  <c:v>1.2852000000000002E-2</c:v>
                </c:pt>
                <c:pt idx="1212">
                  <c:v>1.2852000000000002E-2</c:v>
                </c:pt>
                <c:pt idx="1213">
                  <c:v>1.5708000000000003E-2</c:v>
                </c:pt>
                <c:pt idx="1214">
                  <c:v>7.1400000000000014E-3</c:v>
                </c:pt>
                <c:pt idx="1215">
                  <c:v>1.7136000000000002E-2</c:v>
                </c:pt>
                <c:pt idx="1216">
                  <c:v>1.2137999999999975E-2</c:v>
                </c:pt>
                <c:pt idx="1217">
                  <c:v>1.3566000000000003E-2</c:v>
                </c:pt>
                <c:pt idx="1227">
                  <c:v>0.1570800000000003</c:v>
                </c:pt>
                <c:pt idx="1228">
                  <c:v>0.24990000000000046</c:v>
                </c:pt>
                <c:pt idx="1229">
                  <c:v>0.27132000000000067</c:v>
                </c:pt>
                <c:pt idx="1231">
                  <c:v>0.71400000000000163</c:v>
                </c:pt>
                <c:pt idx="1232">
                  <c:v>0.92820000000000003</c:v>
                </c:pt>
                <c:pt idx="1233">
                  <c:v>0.28560000000000002</c:v>
                </c:pt>
                <c:pt idx="1234">
                  <c:v>0.54264000000000234</c:v>
                </c:pt>
                <c:pt idx="1235">
                  <c:v>0.53549999999999998</c:v>
                </c:pt>
                <c:pt idx="1236">
                  <c:v>0.25704000000000005</c:v>
                </c:pt>
                <c:pt idx="1237">
                  <c:v>0.57120000000000004</c:v>
                </c:pt>
                <c:pt idx="1238">
                  <c:v>0.19278000000000001</c:v>
                </c:pt>
                <c:pt idx="1239">
                  <c:v>0.19278000000000001</c:v>
                </c:pt>
                <c:pt idx="1240">
                  <c:v>0.16422</c:v>
                </c:pt>
                <c:pt idx="1241">
                  <c:v>0.5069399999999985</c:v>
                </c:pt>
                <c:pt idx="1242">
                  <c:v>0.42126000000000002</c:v>
                </c:pt>
                <c:pt idx="1243">
                  <c:v>0.78539999999999999</c:v>
                </c:pt>
                <c:pt idx="1244">
                  <c:v>0.18564000000000033</c:v>
                </c:pt>
                <c:pt idx="1245">
                  <c:v>0.19992000000000001</c:v>
                </c:pt>
                <c:pt idx="1246">
                  <c:v>0.20706000000000024</c:v>
                </c:pt>
                <c:pt idx="1247">
                  <c:v>0.21420000000000033</c:v>
                </c:pt>
                <c:pt idx="1248">
                  <c:v>4.9980000000000024E-2</c:v>
                </c:pt>
                <c:pt idx="1249">
                  <c:v>0.49980000000000085</c:v>
                </c:pt>
                <c:pt idx="1250">
                  <c:v>1.0710000000000003E-2</c:v>
                </c:pt>
                <c:pt idx="1251">
                  <c:v>1.4994000000000002E-2</c:v>
                </c:pt>
                <c:pt idx="1252">
                  <c:v>0.49980000000000085</c:v>
                </c:pt>
                <c:pt idx="1253">
                  <c:v>3.8556000000000007E-2</c:v>
                </c:pt>
                <c:pt idx="1254">
                  <c:v>0.47838000000000092</c:v>
                </c:pt>
                <c:pt idx="1258">
                  <c:v>0.92820000000000003</c:v>
                </c:pt>
                <c:pt idx="1284">
                  <c:v>1.6422000000000023E-2</c:v>
                </c:pt>
                <c:pt idx="1289">
                  <c:v>0.49980000000000085</c:v>
                </c:pt>
                <c:pt idx="1290">
                  <c:v>0.76398000000000221</c:v>
                </c:pt>
                <c:pt idx="1291">
                  <c:v>0.67116000000000164</c:v>
                </c:pt>
                <c:pt idx="1292">
                  <c:v>0.82824000000000064</c:v>
                </c:pt>
                <c:pt idx="1293">
                  <c:v>0.77112000000000258</c:v>
                </c:pt>
                <c:pt idx="1294">
                  <c:v>0.49980000000000085</c:v>
                </c:pt>
                <c:pt idx="1295">
                  <c:v>0.77112000000000258</c:v>
                </c:pt>
                <c:pt idx="1296">
                  <c:v>0.87822000000000222</c:v>
                </c:pt>
                <c:pt idx="1297">
                  <c:v>0.34986000000000067</c:v>
                </c:pt>
                <c:pt idx="1298">
                  <c:v>0.51407999999999998</c:v>
                </c:pt>
                <c:pt idx="1299">
                  <c:v>0.5283599999999985</c:v>
                </c:pt>
                <c:pt idx="1300">
                  <c:v>0.67116000000000164</c:v>
                </c:pt>
                <c:pt idx="1301">
                  <c:v>0.74970000000000259</c:v>
                </c:pt>
                <c:pt idx="1302">
                  <c:v>0.77826000000000062</c:v>
                </c:pt>
                <c:pt idx="1303">
                  <c:v>0.78539999999999999</c:v>
                </c:pt>
                <c:pt idx="1304">
                  <c:v>0.82110000000000005</c:v>
                </c:pt>
                <c:pt idx="1305">
                  <c:v>0.76398000000000221</c:v>
                </c:pt>
                <c:pt idx="1306">
                  <c:v>0.42840000000000067</c:v>
                </c:pt>
                <c:pt idx="1307">
                  <c:v>0.77112000000000258</c:v>
                </c:pt>
                <c:pt idx="1308">
                  <c:v>0.47838000000000092</c:v>
                </c:pt>
                <c:pt idx="1309">
                  <c:v>0.49266000000000032</c:v>
                </c:pt>
                <c:pt idx="1310">
                  <c:v>0.64260000000000184</c:v>
                </c:pt>
                <c:pt idx="1311">
                  <c:v>0.73542000000000063</c:v>
                </c:pt>
                <c:pt idx="1312">
                  <c:v>0.47838000000000092</c:v>
                </c:pt>
                <c:pt idx="1313">
                  <c:v>0.55692000000000064</c:v>
                </c:pt>
                <c:pt idx="1314">
                  <c:v>0.68544000000000005</c:v>
                </c:pt>
                <c:pt idx="1315">
                  <c:v>0.59262000000000004</c:v>
                </c:pt>
                <c:pt idx="1316">
                  <c:v>0.5283599999999985</c:v>
                </c:pt>
                <c:pt idx="1317">
                  <c:v>0.72828000000000004</c:v>
                </c:pt>
                <c:pt idx="1318">
                  <c:v>0.59262000000000004</c:v>
                </c:pt>
                <c:pt idx="1319">
                  <c:v>0.74970000000000259</c:v>
                </c:pt>
                <c:pt idx="1320">
                  <c:v>0.54978000000000005</c:v>
                </c:pt>
                <c:pt idx="1321">
                  <c:v>0.72828000000000004</c:v>
                </c:pt>
                <c:pt idx="1322">
                  <c:v>0.47124000000000005</c:v>
                </c:pt>
                <c:pt idx="1323">
                  <c:v>0.52122000000000002</c:v>
                </c:pt>
                <c:pt idx="1324">
                  <c:v>0.88535999999999959</c:v>
                </c:pt>
                <c:pt idx="1325">
                  <c:v>0.5283599999999985</c:v>
                </c:pt>
                <c:pt idx="1326">
                  <c:v>0.57834000000000063</c:v>
                </c:pt>
                <c:pt idx="1327">
                  <c:v>0.51407999999999998</c:v>
                </c:pt>
                <c:pt idx="1328">
                  <c:v>0.41412000000000032</c:v>
                </c:pt>
                <c:pt idx="1329">
                  <c:v>0.76398000000000221</c:v>
                </c:pt>
                <c:pt idx="1330">
                  <c:v>0.49266000000000032</c:v>
                </c:pt>
                <c:pt idx="1331">
                  <c:v>0.64260000000000184</c:v>
                </c:pt>
                <c:pt idx="1332">
                  <c:v>0.49266000000000032</c:v>
                </c:pt>
                <c:pt idx="1333">
                  <c:v>0.60690000000000222</c:v>
                </c:pt>
                <c:pt idx="1334">
                  <c:v>0.54978000000000005</c:v>
                </c:pt>
                <c:pt idx="1335">
                  <c:v>0.51407999999999998</c:v>
                </c:pt>
                <c:pt idx="1336">
                  <c:v>0.44982000000000061</c:v>
                </c:pt>
                <c:pt idx="1337">
                  <c:v>0.34272000000000002</c:v>
                </c:pt>
                <c:pt idx="1338">
                  <c:v>0.75684000000000284</c:v>
                </c:pt>
                <c:pt idx="1339">
                  <c:v>0.85680000000000234</c:v>
                </c:pt>
                <c:pt idx="1340">
                  <c:v>0.71400000000000163</c:v>
                </c:pt>
                <c:pt idx="1341">
                  <c:v>0.5069399999999985</c:v>
                </c:pt>
                <c:pt idx="1342">
                  <c:v>0.71400000000000163</c:v>
                </c:pt>
                <c:pt idx="1343">
                  <c:v>0.66402000000000272</c:v>
                </c:pt>
                <c:pt idx="1344">
                  <c:v>0.86394000000000271</c:v>
                </c:pt>
                <c:pt idx="1345">
                  <c:v>0.45696000000000031</c:v>
                </c:pt>
                <c:pt idx="1346">
                  <c:v>0.51407999999999998</c:v>
                </c:pt>
                <c:pt idx="1347">
                  <c:v>0.46410000000000001</c:v>
                </c:pt>
                <c:pt idx="1348">
                  <c:v>0.20634600000000033</c:v>
                </c:pt>
                <c:pt idx="1349">
                  <c:v>0.48552000000000067</c:v>
                </c:pt>
                <c:pt idx="1350">
                  <c:v>0.62832000000000121</c:v>
                </c:pt>
                <c:pt idx="1351">
                  <c:v>0.75684000000000284</c:v>
                </c:pt>
                <c:pt idx="1352">
                  <c:v>0.87108000000000163</c:v>
                </c:pt>
                <c:pt idx="1353">
                  <c:v>0.87108000000000163</c:v>
                </c:pt>
                <c:pt idx="1354">
                  <c:v>0.5283599999999985</c:v>
                </c:pt>
                <c:pt idx="1355">
                  <c:v>0.77112000000000258</c:v>
                </c:pt>
                <c:pt idx="1356">
                  <c:v>0.77112000000000258</c:v>
                </c:pt>
                <c:pt idx="1357">
                  <c:v>0.71400000000000163</c:v>
                </c:pt>
                <c:pt idx="1358">
                  <c:v>0.70686000000000004</c:v>
                </c:pt>
                <c:pt idx="1359">
                  <c:v>0.77826000000000062</c:v>
                </c:pt>
                <c:pt idx="1360">
                  <c:v>0.85680000000000234</c:v>
                </c:pt>
                <c:pt idx="1361">
                  <c:v>0.53549999999999998</c:v>
                </c:pt>
                <c:pt idx="1362">
                  <c:v>0.6497400000000032</c:v>
                </c:pt>
                <c:pt idx="1363">
                  <c:v>0.78539999999999999</c:v>
                </c:pt>
                <c:pt idx="1364">
                  <c:v>0.5283599999999985</c:v>
                </c:pt>
                <c:pt idx="1366">
                  <c:v>1.4280000000000003E-2</c:v>
                </c:pt>
                <c:pt idx="1367">
                  <c:v>2.1420000000000005E-2</c:v>
                </c:pt>
                <c:pt idx="1368">
                  <c:v>7.1400000000000014E-3</c:v>
                </c:pt>
                <c:pt idx="1369">
                  <c:v>2.8559999999999999E-2</c:v>
                </c:pt>
                <c:pt idx="1370">
                  <c:v>9.2820000000000027E-2</c:v>
                </c:pt>
                <c:pt idx="1376">
                  <c:v>1.4280000000000003E-2</c:v>
                </c:pt>
                <c:pt idx="1383">
                  <c:v>0.13708800000000004</c:v>
                </c:pt>
                <c:pt idx="1384">
                  <c:v>7.5684000000000015E-2</c:v>
                </c:pt>
                <c:pt idx="1385">
                  <c:v>3.8556000000000007E-2</c:v>
                </c:pt>
                <c:pt idx="1386">
                  <c:v>1.6422000000000023E-2</c:v>
                </c:pt>
                <c:pt idx="1387">
                  <c:v>3.2130000000000006E-2</c:v>
                </c:pt>
                <c:pt idx="1388">
                  <c:v>4.9266000000000108E-2</c:v>
                </c:pt>
                <c:pt idx="1389">
                  <c:v>0.22990800000000033</c:v>
                </c:pt>
                <c:pt idx="1390">
                  <c:v>4.284000000000001E-2</c:v>
                </c:pt>
                <c:pt idx="1391">
                  <c:v>4.4982000000000133E-2</c:v>
                </c:pt>
                <c:pt idx="1392">
                  <c:v>5.8547999999999996E-2</c:v>
                </c:pt>
                <c:pt idx="1393">
                  <c:v>2.3561999999999993E-2</c:v>
                </c:pt>
                <c:pt idx="1394">
                  <c:v>9.7104000000000024E-2</c:v>
                </c:pt>
                <c:pt idx="1395">
                  <c:v>0.136374</c:v>
                </c:pt>
                <c:pt idx="1396">
                  <c:v>0.112098</c:v>
                </c:pt>
                <c:pt idx="1397">
                  <c:v>0.141372</c:v>
                </c:pt>
                <c:pt idx="1398">
                  <c:v>0.10710000000000015</c:v>
                </c:pt>
                <c:pt idx="1399">
                  <c:v>0.10924200000000019</c:v>
                </c:pt>
                <c:pt idx="1400">
                  <c:v>0.13923000000000021</c:v>
                </c:pt>
                <c:pt idx="1401">
                  <c:v>0.10710000000000015</c:v>
                </c:pt>
                <c:pt idx="1402">
                  <c:v>0.1492260000000003</c:v>
                </c:pt>
                <c:pt idx="1403">
                  <c:v>0.20920200000000033</c:v>
                </c:pt>
                <c:pt idx="1404">
                  <c:v>0.24490200000000037</c:v>
                </c:pt>
                <c:pt idx="1405">
                  <c:v>0.21562800000000001</c:v>
                </c:pt>
                <c:pt idx="1406">
                  <c:v>0.18849600000000058</c:v>
                </c:pt>
                <c:pt idx="1407">
                  <c:v>0.24561600000000033</c:v>
                </c:pt>
                <c:pt idx="1408">
                  <c:v>0.20991600000000049</c:v>
                </c:pt>
                <c:pt idx="1409">
                  <c:v>0.21420000000000033</c:v>
                </c:pt>
                <c:pt idx="1410">
                  <c:v>0.20634600000000033</c:v>
                </c:pt>
                <c:pt idx="1411">
                  <c:v>0.25989600000000002</c:v>
                </c:pt>
                <c:pt idx="1412">
                  <c:v>0.22848000000000004</c:v>
                </c:pt>
                <c:pt idx="1413">
                  <c:v>0.18421200000000046</c:v>
                </c:pt>
                <c:pt idx="1414">
                  <c:v>9.3534000000000533E-2</c:v>
                </c:pt>
                <c:pt idx="1415">
                  <c:v>0.10710000000000015</c:v>
                </c:pt>
                <c:pt idx="1416">
                  <c:v>0.112812</c:v>
                </c:pt>
                <c:pt idx="1417">
                  <c:v>0.10710000000000015</c:v>
                </c:pt>
                <c:pt idx="1418">
                  <c:v>0.11781</c:v>
                </c:pt>
                <c:pt idx="1419">
                  <c:v>0.11852400000000017</c:v>
                </c:pt>
                <c:pt idx="1420">
                  <c:v>0.125664</c:v>
                </c:pt>
                <c:pt idx="1421">
                  <c:v>3.4985999999999996E-2</c:v>
                </c:pt>
                <c:pt idx="1422">
                  <c:v>1.9992000000000038E-2</c:v>
                </c:pt>
                <c:pt idx="1423">
                  <c:v>0.13566</c:v>
                </c:pt>
                <c:pt idx="1424">
                  <c:v>4.7124000000000013E-2</c:v>
                </c:pt>
                <c:pt idx="1425">
                  <c:v>4.284000000000001E-2</c:v>
                </c:pt>
                <c:pt idx="1427">
                  <c:v>2.0705999999999999E-2</c:v>
                </c:pt>
                <c:pt idx="1428">
                  <c:v>3.3558000000000004E-2</c:v>
                </c:pt>
                <c:pt idx="1429">
                  <c:v>3.0702E-2</c:v>
                </c:pt>
                <c:pt idx="1430">
                  <c:v>2.1420000000000005E-2</c:v>
                </c:pt>
                <c:pt idx="1438">
                  <c:v>1.4708399999999964</c:v>
                </c:pt>
                <c:pt idx="1439">
                  <c:v>1.4279999999999922</c:v>
                </c:pt>
                <c:pt idx="1440">
                  <c:v>1.34232</c:v>
                </c:pt>
                <c:pt idx="1441">
                  <c:v>1.63506</c:v>
                </c:pt>
                <c:pt idx="1442">
                  <c:v>1.4565599999999999</c:v>
                </c:pt>
                <c:pt idx="1443">
                  <c:v>0.17064600000000021</c:v>
                </c:pt>
                <c:pt idx="1444">
                  <c:v>1.5350999999999964</c:v>
                </c:pt>
                <c:pt idx="1445">
                  <c:v>1.3851599999999999</c:v>
                </c:pt>
                <c:pt idx="1446">
                  <c:v>1.4565599999999999</c:v>
                </c:pt>
                <c:pt idx="1448">
                  <c:v>6.7116000000000134E-2</c:v>
                </c:pt>
                <c:pt idx="1450">
                  <c:v>2.9274000000000012E-2</c:v>
                </c:pt>
                <c:pt idx="1453">
                  <c:v>4.5696000000000014E-2</c:v>
                </c:pt>
                <c:pt idx="1456">
                  <c:v>4.9980000000000024E-2</c:v>
                </c:pt>
                <c:pt idx="1457">
                  <c:v>1.7850000000000005E-2</c:v>
                </c:pt>
                <c:pt idx="1458">
                  <c:v>8.2824000000000245E-2</c:v>
                </c:pt>
                <c:pt idx="1459">
                  <c:v>2.9274000000000012E-2</c:v>
                </c:pt>
                <c:pt idx="1460">
                  <c:v>4.7838000000000033E-2</c:v>
                </c:pt>
                <c:pt idx="1461">
                  <c:v>6.1404E-2</c:v>
                </c:pt>
                <c:pt idx="1462">
                  <c:v>0.12994800000000037</c:v>
                </c:pt>
                <c:pt idx="1463">
                  <c:v>5.1408000000000002E-2</c:v>
                </c:pt>
                <c:pt idx="1464">
                  <c:v>6.4260000000000124E-3</c:v>
                </c:pt>
                <c:pt idx="1471">
                  <c:v>5.7120000000000096E-3</c:v>
                </c:pt>
                <c:pt idx="1474">
                  <c:v>1.4280000000000003E-2</c:v>
                </c:pt>
                <c:pt idx="1487">
                  <c:v>2.8560000000000009E-3</c:v>
                </c:pt>
                <c:pt idx="1494">
                  <c:v>2.8560000000000009E-3</c:v>
                </c:pt>
                <c:pt idx="1495">
                  <c:v>2.8560000000000009E-3</c:v>
                </c:pt>
                <c:pt idx="1503">
                  <c:v>1.4280000000000028E-3</c:v>
                </c:pt>
                <c:pt idx="1514">
                  <c:v>6.4260000000000124E-3</c:v>
                </c:pt>
                <c:pt idx="1521">
                  <c:v>1.4280000000000028E-3</c:v>
                </c:pt>
                <c:pt idx="1523">
                  <c:v>2.1420000000000002E-3</c:v>
                </c:pt>
                <c:pt idx="1561">
                  <c:v>7.8540000000000016E-3</c:v>
                </c:pt>
                <c:pt idx="1571">
                  <c:v>1.1424000000000026E-2</c:v>
                </c:pt>
                <c:pt idx="1593">
                  <c:v>9.2820000000000027E-2</c:v>
                </c:pt>
                <c:pt idx="1596">
                  <c:v>4.2126000000000134E-3</c:v>
                </c:pt>
                <c:pt idx="1597">
                  <c:v>0.21420000000000033</c:v>
                </c:pt>
                <c:pt idx="1599">
                  <c:v>0.35700000000000032</c:v>
                </c:pt>
                <c:pt idx="1600">
                  <c:v>0.111384</c:v>
                </c:pt>
                <c:pt idx="1601">
                  <c:v>7.1400000000000014E-3</c:v>
                </c:pt>
                <c:pt idx="1602">
                  <c:v>0.13566</c:v>
                </c:pt>
                <c:pt idx="1603">
                  <c:v>0.14280000000000001</c:v>
                </c:pt>
                <c:pt idx="1605">
                  <c:v>0.21848400000000046</c:v>
                </c:pt>
                <c:pt idx="1606">
                  <c:v>0.24276000000000034</c:v>
                </c:pt>
                <c:pt idx="1607">
                  <c:v>0.12138</c:v>
                </c:pt>
                <c:pt idx="1608">
                  <c:v>4.6410000000000014E-2</c:v>
                </c:pt>
                <c:pt idx="1613">
                  <c:v>1.4280000000000003E-2</c:v>
                </c:pt>
                <c:pt idx="1614">
                  <c:v>9.9960000000000361E-3</c:v>
                </c:pt>
                <c:pt idx="1615">
                  <c:v>1.1424000000000026E-2</c:v>
                </c:pt>
                <c:pt idx="1616">
                  <c:v>1.9992000000000038E-2</c:v>
                </c:pt>
                <c:pt idx="1618">
                  <c:v>1.1424000000000026E-2</c:v>
                </c:pt>
                <c:pt idx="1619">
                  <c:v>1.9992000000000038E-2</c:v>
                </c:pt>
                <c:pt idx="1620">
                  <c:v>1.7850000000000005E-2</c:v>
                </c:pt>
                <c:pt idx="1621">
                  <c:v>1.9278000000000003E-2</c:v>
                </c:pt>
                <c:pt idx="1622">
                  <c:v>0.10710000000000015</c:v>
                </c:pt>
                <c:pt idx="1627">
                  <c:v>4.9980000000000024E-3</c:v>
                </c:pt>
                <c:pt idx="1629">
                  <c:v>1.0710000000000003E-2</c:v>
                </c:pt>
                <c:pt idx="1631">
                  <c:v>7.1400000000000014E-3</c:v>
                </c:pt>
                <c:pt idx="1632">
                  <c:v>7.8540000000000016E-3</c:v>
                </c:pt>
                <c:pt idx="1634">
                  <c:v>2.1420000000000002E-3</c:v>
                </c:pt>
                <c:pt idx="1636">
                  <c:v>7.8540000000000016E-3</c:v>
                </c:pt>
                <c:pt idx="1637">
                  <c:v>6.4260000000000124E-3</c:v>
                </c:pt>
                <c:pt idx="1639">
                  <c:v>5.7120000000000096E-3</c:v>
                </c:pt>
                <c:pt idx="1640">
                  <c:v>3.5700000000000011E-3</c:v>
                </c:pt>
                <c:pt idx="1641">
                  <c:v>2.8560000000000009E-3</c:v>
                </c:pt>
                <c:pt idx="1644">
                  <c:v>4.9980000000000024E-3</c:v>
                </c:pt>
                <c:pt idx="1645">
                  <c:v>2.1420000000000002E-3</c:v>
                </c:pt>
                <c:pt idx="1646">
                  <c:v>2.8560000000000009E-3</c:v>
                </c:pt>
                <c:pt idx="1647">
                  <c:v>9.9960000000000361E-3</c:v>
                </c:pt>
                <c:pt idx="1649">
                  <c:v>8.5680000000000027E-3</c:v>
                </c:pt>
                <c:pt idx="1650">
                  <c:v>2.1420000000000002E-3</c:v>
                </c:pt>
                <c:pt idx="1651">
                  <c:v>4.2840000000000013E-3</c:v>
                </c:pt>
                <c:pt idx="1652">
                  <c:v>2.1420000000000002E-3</c:v>
                </c:pt>
                <c:pt idx="1653">
                  <c:v>3.5700000000000011E-3</c:v>
                </c:pt>
                <c:pt idx="1656">
                  <c:v>4.2840000000000013E-3</c:v>
                </c:pt>
                <c:pt idx="1657">
                  <c:v>4.9980000000000024E-3</c:v>
                </c:pt>
                <c:pt idx="1660">
                  <c:v>5.7120000000000096E-3</c:v>
                </c:pt>
                <c:pt idx="1661">
                  <c:v>2.8560000000000009E-3</c:v>
                </c:pt>
                <c:pt idx="1667">
                  <c:v>4.2840000000000013E-3</c:v>
                </c:pt>
                <c:pt idx="1668">
                  <c:v>4.2840000000000013E-3</c:v>
                </c:pt>
                <c:pt idx="1671">
                  <c:v>4.2840000000000013E-3</c:v>
                </c:pt>
                <c:pt idx="1674">
                  <c:v>4.2840000000000013E-3</c:v>
                </c:pt>
                <c:pt idx="1675">
                  <c:v>4.2840000000000013E-3</c:v>
                </c:pt>
                <c:pt idx="1680">
                  <c:v>3.5700000000000011E-3</c:v>
                </c:pt>
                <c:pt idx="1682">
                  <c:v>4.2840000000000013E-3</c:v>
                </c:pt>
                <c:pt idx="1691">
                  <c:v>8.5680000000000027E-3</c:v>
                </c:pt>
                <c:pt idx="1693">
                  <c:v>5.7120000000000096E-3</c:v>
                </c:pt>
                <c:pt idx="1694">
                  <c:v>5.7120000000000096E-3</c:v>
                </c:pt>
                <c:pt idx="1695">
                  <c:v>5.7120000000000096E-3</c:v>
                </c:pt>
                <c:pt idx="1697">
                  <c:v>0.22134000000000001</c:v>
                </c:pt>
                <c:pt idx="1698">
                  <c:v>0.22848000000000004</c:v>
                </c:pt>
                <c:pt idx="1699">
                  <c:v>0.25704000000000005</c:v>
                </c:pt>
                <c:pt idx="1700">
                  <c:v>0.16422</c:v>
                </c:pt>
                <c:pt idx="1701">
                  <c:v>0.12138</c:v>
                </c:pt>
                <c:pt idx="1702">
                  <c:v>0.14280000000000001</c:v>
                </c:pt>
                <c:pt idx="1703">
                  <c:v>0.17136000000000001</c:v>
                </c:pt>
                <c:pt idx="1704">
                  <c:v>0.19278000000000001</c:v>
                </c:pt>
                <c:pt idx="1705">
                  <c:v>0.14280000000000001</c:v>
                </c:pt>
                <c:pt idx="1706">
                  <c:v>9.9960000000000063E-2</c:v>
                </c:pt>
                <c:pt idx="1707">
                  <c:v>3.6414000000000002E-2</c:v>
                </c:pt>
                <c:pt idx="1708">
                  <c:v>0.12852</c:v>
                </c:pt>
                <c:pt idx="1709">
                  <c:v>1.6422000000000023E-2</c:v>
                </c:pt>
                <c:pt idx="1710">
                  <c:v>2.9274000000000012E-2</c:v>
                </c:pt>
                <c:pt idx="1711">
                  <c:v>8.5680000000000027E-3</c:v>
                </c:pt>
                <c:pt idx="1712">
                  <c:v>2.2134000000000011E-2</c:v>
                </c:pt>
                <c:pt idx="1714">
                  <c:v>1.6422000000000023E-2</c:v>
                </c:pt>
                <c:pt idx="1729">
                  <c:v>7.1400000000000014E-3</c:v>
                </c:pt>
                <c:pt idx="1731">
                  <c:v>7.1400000000000014E-3</c:v>
                </c:pt>
                <c:pt idx="1738">
                  <c:v>5.7120000000000004E-2</c:v>
                </c:pt>
                <c:pt idx="1739">
                  <c:v>6.4260000000000012E-2</c:v>
                </c:pt>
                <c:pt idx="1740">
                  <c:v>2.8559999999999999E-2</c:v>
                </c:pt>
                <c:pt idx="1741">
                  <c:v>7.1400000000000014E-3</c:v>
                </c:pt>
                <c:pt idx="1742">
                  <c:v>6.4260000000000012E-2</c:v>
                </c:pt>
                <c:pt idx="1743">
                  <c:v>7.1400000000000014E-3</c:v>
                </c:pt>
                <c:pt idx="1744">
                  <c:v>1.4280000000000003E-2</c:v>
                </c:pt>
                <c:pt idx="1745">
                  <c:v>6.4260000000000012E-2</c:v>
                </c:pt>
                <c:pt idx="1752">
                  <c:v>7.1400000000000014E-3</c:v>
                </c:pt>
                <c:pt idx="1756">
                  <c:v>2.1420000000000002E-3</c:v>
                </c:pt>
                <c:pt idx="1768">
                  <c:v>1.4280000000000003E-2</c:v>
                </c:pt>
                <c:pt idx="1769">
                  <c:v>8.5680000000000027E-3</c:v>
                </c:pt>
                <c:pt idx="1770">
                  <c:v>7.8540000000000016E-3</c:v>
                </c:pt>
                <c:pt idx="1772">
                  <c:v>2.8560000000000009E-3</c:v>
                </c:pt>
                <c:pt idx="1784">
                  <c:v>0.92820000000000003</c:v>
                </c:pt>
                <c:pt idx="1785">
                  <c:v>0.92820000000000003</c:v>
                </c:pt>
                <c:pt idx="1786">
                  <c:v>0.35700000000000032</c:v>
                </c:pt>
                <c:pt idx="1787">
                  <c:v>0.57120000000000004</c:v>
                </c:pt>
                <c:pt idx="1788">
                  <c:v>0.85680000000000234</c:v>
                </c:pt>
                <c:pt idx="1789">
                  <c:v>1.1424000000000001</c:v>
                </c:pt>
                <c:pt idx="1790">
                  <c:v>0.85680000000000234</c:v>
                </c:pt>
                <c:pt idx="1791">
                  <c:v>0.62832000000000121</c:v>
                </c:pt>
                <c:pt idx="1792">
                  <c:v>0.85680000000000234</c:v>
                </c:pt>
                <c:pt idx="1793">
                  <c:v>0.71400000000000163</c:v>
                </c:pt>
                <c:pt idx="1794">
                  <c:v>0.38556000000000068</c:v>
                </c:pt>
                <c:pt idx="1795">
                  <c:v>0.92820000000000003</c:v>
                </c:pt>
                <c:pt idx="1796">
                  <c:v>0.71400000000000163</c:v>
                </c:pt>
                <c:pt idx="1797">
                  <c:v>0.69972000000000234</c:v>
                </c:pt>
                <c:pt idx="1798">
                  <c:v>0.71400000000000163</c:v>
                </c:pt>
                <c:pt idx="1799">
                  <c:v>0.60690000000000222</c:v>
                </c:pt>
                <c:pt idx="1800">
                  <c:v>0.53549999999999998</c:v>
                </c:pt>
                <c:pt idx="1801">
                  <c:v>0.60690000000000222</c:v>
                </c:pt>
                <c:pt idx="1802">
                  <c:v>0.57834000000000063</c:v>
                </c:pt>
                <c:pt idx="1803">
                  <c:v>0.52122000000000002</c:v>
                </c:pt>
                <c:pt idx="1815">
                  <c:v>3.570000000000001E-2</c:v>
                </c:pt>
                <c:pt idx="1819">
                  <c:v>4.284000000000001E-2</c:v>
                </c:pt>
                <c:pt idx="1822">
                  <c:v>4.284000000000001E-2</c:v>
                </c:pt>
                <c:pt idx="1826">
                  <c:v>1.4280000000000003E-2</c:v>
                </c:pt>
                <c:pt idx="1828">
                  <c:v>1.4280000000000003E-2</c:v>
                </c:pt>
                <c:pt idx="1836">
                  <c:v>1.4280000000000003E-2</c:v>
                </c:pt>
                <c:pt idx="1842">
                  <c:v>0.1570800000000003</c:v>
                </c:pt>
                <c:pt idx="1843">
                  <c:v>0.14280000000000001</c:v>
                </c:pt>
                <c:pt idx="1844">
                  <c:v>0.17136000000000001</c:v>
                </c:pt>
                <c:pt idx="1845">
                  <c:v>0.12852</c:v>
                </c:pt>
                <c:pt idx="1846">
                  <c:v>5.7120000000000004E-2</c:v>
                </c:pt>
                <c:pt idx="1847">
                  <c:v>9.9960000000000063E-2</c:v>
                </c:pt>
                <c:pt idx="1848">
                  <c:v>5.7120000000000004E-2</c:v>
                </c:pt>
                <c:pt idx="1849">
                  <c:v>3.570000000000001E-2</c:v>
                </c:pt>
                <c:pt idx="1850">
                  <c:v>2.8559999999999999E-2</c:v>
                </c:pt>
                <c:pt idx="1851">
                  <c:v>7.1400000000000019E-2</c:v>
                </c:pt>
                <c:pt idx="1852">
                  <c:v>3.570000000000001E-2</c:v>
                </c:pt>
                <c:pt idx="1853">
                  <c:v>1.4280000000000003E-2</c:v>
                </c:pt>
                <c:pt idx="1856">
                  <c:v>4.284000000000001E-2</c:v>
                </c:pt>
                <c:pt idx="1857">
                  <c:v>8.568000000000002E-2</c:v>
                </c:pt>
                <c:pt idx="1860">
                  <c:v>6.4260000000000012E-2</c:v>
                </c:pt>
                <c:pt idx="1861">
                  <c:v>2.1420000000000005E-2</c:v>
                </c:pt>
                <c:pt idx="1862">
                  <c:v>2.1420000000000005E-2</c:v>
                </c:pt>
                <c:pt idx="1883">
                  <c:v>0.32844000000000068</c:v>
                </c:pt>
                <c:pt idx="1884">
                  <c:v>7.8540000000000013E-2</c:v>
                </c:pt>
                <c:pt idx="1885">
                  <c:v>2.1420000000000002E-3</c:v>
                </c:pt>
                <c:pt idx="1886">
                  <c:v>0.22134000000000001</c:v>
                </c:pt>
                <c:pt idx="1887">
                  <c:v>6.4260000000000124E-3</c:v>
                </c:pt>
                <c:pt idx="1889">
                  <c:v>0.37627800000000061</c:v>
                </c:pt>
                <c:pt idx="1890">
                  <c:v>0.12852</c:v>
                </c:pt>
                <c:pt idx="1892">
                  <c:v>7.8540000000000013E-2</c:v>
                </c:pt>
                <c:pt idx="1893">
                  <c:v>6.2118000000000034E-2</c:v>
                </c:pt>
                <c:pt idx="1896">
                  <c:v>3.9983999999999999E-2</c:v>
                </c:pt>
                <c:pt idx="1898">
                  <c:v>3.8556000000000007E-2</c:v>
                </c:pt>
                <c:pt idx="1899">
                  <c:v>4.9980000000000024E-2</c:v>
                </c:pt>
                <c:pt idx="1900">
                  <c:v>7.4970000000000023E-2</c:v>
                </c:pt>
                <c:pt idx="1902">
                  <c:v>5.7120000000000096E-3</c:v>
                </c:pt>
                <c:pt idx="1904">
                  <c:v>5.7120000000000004E-2</c:v>
                </c:pt>
                <c:pt idx="1905">
                  <c:v>6.7116000000000134E-2</c:v>
                </c:pt>
                <c:pt idx="1906">
                  <c:v>2.1420000000000005E-2</c:v>
                </c:pt>
                <c:pt idx="1907">
                  <c:v>0.29488200000000092</c:v>
                </c:pt>
                <c:pt idx="1908">
                  <c:v>8.8536000000000503E-2</c:v>
                </c:pt>
                <c:pt idx="1909">
                  <c:v>5.7834000000000024E-2</c:v>
                </c:pt>
                <c:pt idx="1911">
                  <c:v>1.4280000000000003E-2</c:v>
                </c:pt>
                <c:pt idx="1912">
                  <c:v>3.6414000000000002E-2</c:v>
                </c:pt>
                <c:pt idx="1915">
                  <c:v>0.10710000000000015</c:v>
                </c:pt>
                <c:pt idx="1916">
                  <c:v>4.4268000000000023E-2</c:v>
                </c:pt>
                <c:pt idx="1917">
                  <c:v>5.4264000000000014E-2</c:v>
                </c:pt>
                <c:pt idx="1918">
                  <c:v>0.29559600000000008</c:v>
                </c:pt>
                <c:pt idx="1920">
                  <c:v>2.6418000000000011E-2</c:v>
                </c:pt>
                <c:pt idx="1922">
                  <c:v>6.5687999999999996E-2</c:v>
                </c:pt>
                <c:pt idx="1923">
                  <c:v>2.2134000000000011E-2</c:v>
                </c:pt>
                <c:pt idx="1924">
                  <c:v>1.4280000000000028E-3</c:v>
                </c:pt>
                <c:pt idx="1925">
                  <c:v>4.2126000000000031E-2</c:v>
                </c:pt>
                <c:pt idx="1927">
                  <c:v>1.7850000000000005E-2</c:v>
                </c:pt>
                <c:pt idx="1929">
                  <c:v>7.354200000000001E-2</c:v>
                </c:pt>
                <c:pt idx="1930">
                  <c:v>3.570000000000001E-2</c:v>
                </c:pt>
                <c:pt idx="1932">
                  <c:v>3.2130000000000006E-2</c:v>
                </c:pt>
                <c:pt idx="1933">
                  <c:v>2.6418000000000011E-2</c:v>
                </c:pt>
                <c:pt idx="1936">
                  <c:v>2.9988000000000008E-2</c:v>
                </c:pt>
                <c:pt idx="1937">
                  <c:v>1.8564000000000021E-2</c:v>
                </c:pt>
                <c:pt idx="1938">
                  <c:v>5.6405999999999998E-2</c:v>
                </c:pt>
                <c:pt idx="1939">
                  <c:v>3.9270000000000006E-2</c:v>
                </c:pt>
                <c:pt idx="1940">
                  <c:v>3.7842000000000077E-2</c:v>
                </c:pt>
                <c:pt idx="1941">
                  <c:v>4.3554000000000009E-2</c:v>
                </c:pt>
                <c:pt idx="1942">
                  <c:v>3.570000000000001E-2</c:v>
                </c:pt>
                <c:pt idx="1944">
                  <c:v>0.25704000000000005</c:v>
                </c:pt>
                <c:pt idx="1945">
                  <c:v>0.39270000000000038</c:v>
                </c:pt>
                <c:pt idx="1946">
                  <c:v>1.4994000000000002E-2</c:v>
                </c:pt>
                <c:pt idx="1947">
                  <c:v>2.2134000000000011E-2</c:v>
                </c:pt>
                <c:pt idx="1948">
                  <c:v>9.9960000000000361E-3</c:v>
                </c:pt>
                <c:pt idx="1949">
                  <c:v>8.5680000000000027E-3</c:v>
                </c:pt>
                <c:pt idx="1951">
                  <c:v>3.7128000000000008E-2</c:v>
                </c:pt>
                <c:pt idx="1952">
                  <c:v>2.5704000000000005E-2</c:v>
                </c:pt>
                <c:pt idx="1953">
                  <c:v>1.3566000000000003E-2</c:v>
                </c:pt>
                <c:pt idx="1954">
                  <c:v>1.2852000000000002E-2</c:v>
                </c:pt>
                <c:pt idx="1955">
                  <c:v>1.2852000000000002E-2</c:v>
                </c:pt>
                <c:pt idx="1956">
                  <c:v>1.5708000000000003E-2</c:v>
                </c:pt>
                <c:pt idx="1958">
                  <c:v>6.4260000000000124E-3</c:v>
                </c:pt>
                <c:pt idx="1959">
                  <c:v>3.5700000000000011E-3</c:v>
                </c:pt>
                <c:pt idx="1961">
                  <c:v>3.2130000000000006E-2</c:v>
                </c:pt>
                <c:pt idx="1963">
                  <c:v>1.2137999999999975E-2</c:v>
                </c:pt>
                <c:pt idx="1964">
                  <c:v>2.3561999999999993E-2</c:v>
                </c:pt>
                <c:pt idx="1965">
                  <c:v>1.7136000000000002E-2</c:v>
                </c:pt>
                <c:pt idx="1967">
                  <c:v>6.4260000000000124E-3</c:v>
                </c:pt>
                <c:pt idx="1968">
                  <c:v>1.2137999999999975E-2</c:v>
                </c:pt>
                <c:pt idx="1969">
                  <c:v>1.1424000000000026E-2</c:v>
                </c:pt>
                <c:pt idx="1970">
                  <c:v>1.0710000000000003E-2</c:v>
                </c:pt>
                <c:pt idx="1971">
                  <c:v>1.4994000000000002E-2</c:v>
                </c:pt>
                <c:pt idx="1972">
                  <c:v>2.0705999999999999E-2</c:v>
                </c:pt>
                <c:pt idx="1973">
                  <c:v>1.0710000000000003E-2</c:v>
                </c:pt>
                <c:pt idx="1974">
                  <c:v>8.5680000000000027E-3</c:v>
                </c:pt>
                <c:pt idx="1975">
                  <c:v>3.5700000000000011E-3</c:v>
                </c:pt>
                <c:pt idx="1976">
                  <c:v>4.9980000000000024E-3</c:v>
                </c:pt>
                <c:pt idx="1977">
                  <c:v>1.3566000000000003E-2</c:v>
                </c:pt>
                <c:pt idx="1978">
                  <c:v>1.2137999999999975E-2</c:v>
                </c:pt>
                <c:pt idx="1980">
                  <c:v>1.2137999999999975E-2</c:v>
                </c:pt>
                <c:pt idx="1983">
                  <c:v>6.4260000000000124E-3</c:v>
                </c:pt>
                <c:pt idx="1984">
                  <c:v>5.7120000000000096E-3</c:v>
                </c:pt>
                <c:pt idx="1985">
                  <c:v>1.4994000000000002E-2</c:v>
                </c:pt>
                <c:pt idx="1986">
                  <c:v>3.0702E-2</c:v>
                </c:pt>
                <c:pt idx="1987">
                  <c:v>8.5680000000000027E-3</c:v>
                </c:pt>
                <c:pt idx="1988">
                  <c:v>2.2848000000000052E-2</c:v>
                </c:pt>
                <c:pt idx="1989">
                  <c:v>7.8540000000000016E-3</c:v>
                </c:pt>
                <c:pt idx="1990">
                  <c:v>1.7850000000000005E-2</c:v>
                </c:pt>
                <c:pt idx="1991">
                  <c:v>7.1400000000000014E-3</c:v>
                </c:pt>
                <c:pt idx="1993">
                  <c:v>2.7132000000000048E-2</c:v>
                </c:pt>
                <c:pt idx="1994">
                  <c:v>1.9992000000000038E-2</c:v>
                </c:pt>
                <c:pt idx="1995">
                  <c:v>6.4260000000000124E-3</c:v>
                </c:pt>
                <c:pt idx="1996">
                  <c:v>8.5680000000000027E-3</c:v>
                </c:pt>
                <c:pt idx="1997">
                  <c:v>1.4280000000000028E-3</c:v>
                </c:pt>
                <c:pt idx="1998">
                  <c:v>2.1420000000000002E-3</c:v>
                </c:pt>
                <c:pt idx="1999">
                  <c:v>4.2840000000000013E-3</c:v>
                </c:pt>
                <c:pt idx="2000">
                  <c:v>4.2840000000000013E-3</c:v>
                </c:pt>
                <c:pt idx="2001">
                  <c:v>1.4280000000000028E-3</c:v>
                </c:pt>
                <c:pt idx="2003">
                  <c:v>1.7136000000000002E-2</c:v>
                </c:pt>
                <c:pt idx="2004">
                  <c:v>1.0710000000000003E-2</c:v>
                </c:pt>
                <c:pt idx="2005">
                  <c:v>1.0710000000000003E-2</c:v>
                </c:pt>
                <c:pt idx="2006">
                  <c:v>2.8559999999999999E-2</c:v>
                </c:pt>
                <c:pt idx="2008">
                  <c:v>1.2137999999999975E-2</c:v>
                </c:pt>
                <c:pt idx="2009">
                  <c:v>2.7846000000000058E-2</c:v>
                </c:pt>
                <c:pt idx="2010">
                  <c:v>2.6418000000000011E-2</c:v>
                </c:pt>
                <c:pt idx="2012">
                  <c:v>2.1420000000000002E-3</c:v>
                </c:pt>
                <c:pt idx="2013">
                  <c:v>2.8559999999999999E-2</c:v>
                </c:pt>
                <c:pt idx="2014">
                  <c:v>2.1420000000000002E-3</c:v>
                </c:pt>
                <c:pt idx="2015">
                  <c:v>1.4994000000000002E-2</c:v>
                </c:pt>
                <c:pt idx="2017">
                  <c:v>2.3561999999999993E-2</c:v>
                </c:pt>
                <c:pt idx="2018">
                  <c:v>1.0710000000000003E-2</c:v>
                </c:pt>
                <c:pt idx="2020">
                  <c:v>2.9274000000000012E-2</c:v>
                </c:pt>
                <c:pt idx="2021">
                  <c:v>2.1420000000000005E-2</c:v>
                </c:pt>
                <c:pt idx="2023">
                  <c:v>6.7116000000000134E-2</c:v>
                </c:pt>
                <c:pt idx="2024">
                  <c:v>1.8564000000000021E-2</c:v>
                </c:pt>
                <c:pt idx="2025">
                  <c:v>2.8559999999999999E-2</c:v>
                </c:pt>
                <c:pt idx="2026">
                  <c:v>2.1420000000000002E-3</c:v>
                </c:pt>
                <c:pt idx="2027">
                  <c:v>1.9278000000000003E-2</c:v>
                </c:pt>
                <c:pt idx="2028">
                  <c:v>1.7136000000000002E-2</c:v>
                </c:pt>
                <c:pt idx="2029">
                  <c:v>2.8560000000000009E-3</c:v>
                </c:pt>
                <c:pt idx="2030">
                  <c:v>2.8560000000000009E-3</c:v>
                </c:pt>
                <c:pt idx="2031">
                  <c:v>1.4280000000000028E-3</c:v>
                </c:pt>
                <c:pt idx="2032">
                  <c:v>4.9980000000000024E-3</c:v>
                </c:pt>
                <c:pt idx="2034">
                  <c:v>1.2852000000000002E-2</c:v>
                </c:pt>
                <c:pt idx="2035">
                  <c:v>2.1420000000000005E-2</c:v>
                </c:pt>
                <c:pt idx="2036">
                  <c:v>2.1420000000000002E-3</c:v>
                </c:pt>
                <c:pt idx="2037">
                  <c:v>2.8560000000000009E-3</c:v>
                </c:pt>
                <c:pt idx="2038">
                  <c:v>1.6422000000000023E-2</c:v>
                </c:pt>
                <c:pt idx="2039">
                  <c:v>1.1424000000000026E-2</c:v>
                </c:pt>
                <c:pt idx="2040">
                  <c:v>1.3566000000000003E-2</c:v>
                </c:pt>
                <c:pt idx="2041">
                  <c:v>1.0710000000000003E-2</c:v>
                </c:pt>
                <c:pt idx="2043">
                  <c:v>1.5708000000000003E-2</c:v>
                </c:pt>
                <c:pt idx="2045">
                  <c:v>3.1416000000000006E-2</c:v>
                </c:pt>
                <c:pt idx="2046">
                  <c:v>1.8564000000000021E-2</c:v>
                </c:pt>
                <c:pt idx="2047">
                  <c:v>1.0710000000000003E-2</c:v>
                </c:pt>
                <c:pt idx="2048">
                  <c:v>2.8560000000000009E-3</c:v>
                </c:pt>
                <c:pt idx="2049">
                  <c:v>1.6422000000000023E-2</c:v>
                </c:pt>
                <c:pt idx="2050">
                  <c:v>8.5680000000000027E-3</c:v>
                </c:pt>
                <c:pt idx="2052">
                  <c:v>1.7850000000000005E-2</c:v>
                </c:pt>
                <c:pt idx="2053">
                  <c:v>2.8559999999999999E-2</c:v>
                </c:pt>
                <c:pt idx="2054">
                  <c:v>3.1416000000000006E-2</c:v>
                </c:pt>
                <c:pt idx="2055">
                  <c:v>2.2134000000000011E-2</c:v>
                </c:pt>
                <c:pt idx="2057">
                  <c:v>1.9278000000000003E-2</c:v>
                </c:pt>
                <c:pt idx="2058">
                  <c:v>3.570000000000001E-2</c:v>
                </c:pt>
                <c:pt idx="2061">
                  <c:v>1.4280000000000003E-2</c:v>
                </c:pt>
                <c:pt idx="2062">
                  <c:v>2.9988000000000008E-2</c:v>
                </c:pt>
                <c:pt idx="2063">
                  <c:v>3.2844000000000012E-2</c:v>
                </c:pt>
                <c:pt idx="2065">
                  <c:v>4.9980000000000024E-3</c:v>
                </c:pt>
                <c:pt idx="2066">
                  <c:v>7.1400000000000014E-3</c:v>
                </c:pt>
                <c:pt idx="2067">
                  <c:v>8.5680000000000027E-3</c:v>
                </c:pt>
                <c:pt idx="2068">
                  <c:v>2.7132000000000048E-2</c:v>
                </c:pt>
                <c:pt idx="2069">
                  <c:v>2.3561999999999993E-2</c:v>
                </c:pt>
                <c:pt idx="2070">
                  <c:v>6.4260000000000124E-3</c:v>
                </c:pt>
                <c:pt idx="2071">
                  <c:v>2.6418000000000011E-2</c:v>
                </c:pt>
                <c:pt idx="2072">
                  <c:v>1.9278000000000003E-2</c:v>
                </c:pt>
                <c:pt idx="2074">
                  <c:v>4.9980000000000024E-3</c:v>
                </c:pt>
                <c:pt idx="2075">
                  <c:v>2.1420000000000005E-2</c:v>
                </c:pt>
                <c:pt idx="2077">
                  <c:v>1.2137999999999975E-2</c:v>
                </c:pt>
                <c:pt idx="2079">
                  <c:v>9.9960000000000361E-3</c:v>
                </c:pt>
                <c:pt idx="2080">
                  <c:v>2.6418000000000011E-2</c:v>
                </c:pt>
                <c:pt idx="2081">
                  <c:v>1.3566000000000003E-2</c:v>
                </c:pt>
                <c:pt idx="2082">
                  <c:v>3.6414000000000002E-2</c:v>
                </c:pt>
                <c:pt idx="2083">
                  <c:v>4.3554000000000009E-2</c:v>
                </c:pt>
                <c:pt idx="2084">
                  <c:v>8.5680000000000027E-3</c:v>
                </c:pt>
                <c:pt idx="2085">
                  <c:v>5.7120000000000004E-2</c:v>
                </c:pt>
                <c:pt idx="2086">
                  <c:v>3.1416000000000006E-2</c:v>
                </c:pt>
                <c:pt idx="2087">
                  <c:v>2.8559999999999999E-2</c:v>
                </c:pt>
                <c:pt idx="2088">
                  <c:v>1.2137999999999975E-2</c:v>
                </c:pt>
                <c:pt idx="2089">
                  <c:v>2.7132000000000048E-2</c:v>
                </c:pt>
                <c:pt idx="2091">
                  <c:v>1.7136000000000002E-2</c:v>
                </c:pt>
                <c:pt idx="2092">
                  <c:v>3.6414000000000002E-2</c:v>
                </c:pt>
                <c:pt idx="2093">
                  <c:v>1.6422000000000023E-2</c:v>
                </c:pt>
                <c:pt idx="2094">
                  <c:v>5.7120000000000096E-3</c:v>
                </c:pt>
                <c:pt idx="2097">
                  <c:v>1.2852000000000002E-2</c:v>
                </c:pt>
                <c:pt idx="2098">
                  <c:v>2.2134000000000011E-2</c:v>
                </c:pt>
                <c:pt idx="2099">
                  <c:v>1.2852000000000002E-2</c:v>
                </c:pt>
                <c:pt idx="2100">
                  <c:v>3.0702E-2</c:v>
                </c:pt>
                <c:pt idx="2101">
                  <c:v>2.1420000000000005E-2</c:v>
                </c:pt>
                <c:pt idx="2102">
                  <c:v>1.2852000000000002E-2</c:v>
                </c:pt>
                <c:pt idx="2106">
                  <c:v>2.1420000000000002E-3</c:v>
                </c:pt>
                <c:pt idx="2107">
                  <c:v>4.9980000000000024E-3</c:v>
                </c:pt>
                <c:pt idx="2111">
                  <c:v>2.1420000000000002E-3</c:v>
                </c:pt>
                <c:pt idx="2114">
                  <c:v>7.1400000000000014E-3</c:v>
                </c:pt>
                <c:pt idx="2115">
                  <c:v>2.8560000000000009E-3</c:v>
                </c:pt>
                <c:pt idx="2122">
                  <c:v>6.4260000000000124E-3</c:v>
                </c:pt>
                <c:pt idx="2124">
                  <c:v>6.4260000000000124E-3</c:v>
                </c:pt>
                <c:pt idx="2128">
                  <c:v>8.5680000000000027E-3</c:v>
                </c:pt>
                <c:pt idx="2131">
                  <c:v>8.5680000000000027E-3</c:v>
                </c:pt>
                <c:pt idx="2134">
                  <c:v>3.5700000000000011E-3</c:v>
                </c:pt>
                <c:pt idx="2145">
                  <c:v>6.4260000000000124E-3</c:v>
                </c:pt>
                <c:pt idx="2147">
                  <c:v>7.1400000000000014E-3</c:v>
                </c:pt>
                <c:pt idx="2149">
                  <c:v>3.5700000000000011E-3</c:v>
                </c:pt>
                <c:pt idx="2155">
                  <c:v>3.5700000000000011E-3</c:v>
                </c:pt>
                <c:pt idx="2156">
                  <c:v>4.2840000000000013E-3</c:v>
                </c:pt>
                <c:pt idx="2166">
                  <c:v>1.7850000000000005E-2</c:v>
                </c:pt>
                <c:pt idx="2171">
                  <c:v>2.8559999999999999E-2</c:v>
                </c:pt>
                <c:pt idx="2172">
                  <c:v>1.9278000000000003E-2</c:v>
                </c:pt>
                <c:pt idx="2173">
                  <c:v>3.6913800000000052E-2</c:v>
                </c:pt>
                <c:pt idx="2174">
                  <c:v>3.7128000000000008E-2</c:v>
                </c:pt>
                <c:pt idx="2175">
                  <c:v>1.6422000000000023E-2</c:v>
                </c:pt>
                <c:pt idx="2176">
                  <c:v>3.2629800000000056E-2</c:v>
                </c:pt>
                <c:pt idx="2177">
                  <c:v>2.1420000000000005E-2</c:v>
                </c:pt>
                <c:pt idx="2178">
                  <c:v>1.4280000000000003E-2</c:v>
                </c:pt>
                <c:pt idx="2179">
                  <c:v>2.813160000000001E-2</c:v>
                </c:pt>
                <c:pt idx="2180">
                  <c:v>1.2137999999999975E-2</c:v>
                </c:pt>
                <c:pt idx="2181">
                  <c:v>1.9563600000000042E-2</c:v>
                </c:pt>
                <c:pt idx="2182">
                  <c:v>2.1420000000000002E-3</c:v>
                </c:pt>
                <c:pt idx="2183">
                  <c:v>2.8560000000000009E-3</c:v>
                </c:pt>
                <c:pt idx="2184">
                  <c:v>2.6703600000000011E-2</c:v>
                </c:pt>
                <c:pt idx="2185">
                  <c:v>2.3133600000000001E-2</c:v>
                </c:pt>
                <c:pt idx="2186">
                  <c:v>4.6267200000000001E-2</c:v>
                </c:pt>
                <c:pt idx="2188">
                  <c:v>3.5700000000000011E-3</c:v>
                </c:pt>
                <c:pt idx="2189">
                  <c:v>6.4260000000000124E-3</c:v>
                </c:pt>
                <c:pt idx="2190">
                  <c:v>4.9980000000000024E-3</c:v>
                </c:pt>
                <c:pt idx="2191">
                  <c:v>7.1400000000000014E-3</c:v>
                </c:pt>
                <c:pt idx="2192">
                  <c:v>1.4280000000000003E-2</c:v>
                </c:pt>
                <c:pt idx="2203">
                  <c:v>3.5700000000000011E-3</c:v>
                </c:pt>
                <c:pt idx="2216">
                  <c:v>4.9980000000000024E-3</c:v>
                </c:pt>
                <c:pt idx="2218">
                  <c:v>0.13566</c:v>
                </c:pt>
                <c:pt idx="2219">
                  <c:v>0.17136000000000001</c:v>
                </c:pt>
                <c:pt idx="2220">
                  <c:v>3.4272000000000011E-2</c:v>
                </c:pt>
                <c:pt idx="2221">
                  <c:v>0.13994400000000046</c:v>
                </c:pt>
                <c:pt idx="2222">
                  <c:v>2.9274000000000012E-2</c:v>
                </c:pt>
                <c:pt idx="2223">
                  <c:v>9.9960000000000063E-2</c:v>
                </c:pt>
                <c:pt idx="2224">
                  <c:v>8.568000000000002E-2</c:v>
                </c:pt>
                <c:pt idx="2225">
                  <c:v>0.10067400000000012</c:v>
                </c:pt>
                <c:pt idx="2226">
                  <c:v>2.7132000000000048E-2</c:v>
                </c:pt>
                <c:pt idx="2227">
                  <c:v>4.9980000000000024E-2</c:v>
                </c:pt>
                <c:pt idx="2228">
                  <c:v>0.15493800000000049</c:v>
                </c:pt>
                <c:pt idx="2229">
                  <c:v>0.16422</c:v>
                </c:pt>
                <c:pt idx="2230">
                  <c:v>0.19278000000000001</c:v>
                </c:pt>
                <c:pt idx="2231">
                  <c:v>0.1335180000000003</c:v>
                </c:pt>
                <c:pt idx="2232">
                  <c:v>0.16350600000000001</c:v>
                </c:pt>
                <c:pt idx="2233">
                  <c:v>0.14280000000000001</c:v>
                </c:pt>
                <c:pt idx="2234">
                  <c:v>0.222054</c:v>
                </c:pt>
                <c:pt idx="2235">
                  <c:v>0.17850000000000021</c:v>
                </c:pt>
                <c:pt idx="2236">
                  <c:v>0.30702000000000085</c:v>
                </c:pt>
                <c:pt idx="2237">
                  <c:v>0.12138</c:v>
                </c:pt>
                <c:pt idx="2238">
                  <c:v>0.1570800000000003</c:v>
                </c:pt>
                <c:pt idx="2239">
                  <c:v>0.14994000000000049</c:v>
                </c:pt>
                <c:pt idx="2240">
                  <c:v>0.22848000000000004</c:v>
                </c:pt>
                <c:pt idx="2241">
                  <c:v>0.32130000000000092</c:v>
                </c:pt>
                <c:pt idx="2242">
                  <c:v>0.1570800000000003</c:v>
                </c:pt>
                <c:pt idx="2243">
                  <c:v>0.14280000000000001</c:v>
                </c:pt>
                <c:pt idx="2244">
                  <c:v>0.16422</c:v>
                </c:pt>
                <c:pt idx="2245">
                  <c:v>0.22848000000000004</c:v>
                </c:pt>
                <c:pt idx="2246">
                  <c:v>0.13566</c:v>
                </c:pt>
                <c:pt idx="2247">
                  <c:v>9.2820000000000027E-2</c:v>
                </c:pt>
                <c:pt idx="2248">
                  <c:v>0.1570800000000003</c:v>
                </c:pt>
                <c:pt idx="2249">
                  <c:v>0.14280000000000001</c:v>
                </c:pt>
                <c:pt idx="2250">
                  <c:v>0.14779800000000046</c:v>
                </c:pt>
                <c:pt idx="2251">
                  <c:v>0.162078</c:v>
                </c:pt>
                <c:pt idx="2252">
                  <c:v>0.18921000000000049</c:v>
                </c:pt>
                <c:pt idx="2253">
                  <c:v>0.14280000000000001</c:v>
                </c:pt>
                <c:pt idx="2254">
                  <c:v>0.141372</c:v>
                </c:pt>
                <c:pt idx="2255">
                  <c:v>0.14637</c:v>
                </c:pt>
                <c:pt idx="2256">
                  <c:v>0.1649340000000003</c:v>
                </c:pt>
                <c:pt idx="2257">
                  <c:v>0.14280000000000001</c:v>
                </c:pt>
                <c:pt idx="2258">
                  <c:v>0.17564400000000024</c:v>
                </c:pt>
                <c:pt idx="2259">
                  <c:v>0.13780200000000001</c:v>
                </c:pt>
                <c:pt idx="2260">
                  <c:v>0.14637</c:v>
                </c:pt>
                <c:pt idx="2261">
                  <c:v>7.8540000000000013E-2</c:v>
                </c:pt>
                <c:pt idx="2262">
                  <c:v>0.1570800000000003</c:v>
                </c:pt>
                <c:pt idx="2263">
                  <c:v>7.8540000000000013E-2</c:v>
                </c:pt>
                <c:pt idx="2264">
                  <c:v>0.14422800000000024</c:v>
                </c:pt>
                <c:pt idx="2265">
                  <c:v>0.13994400000000046</c:v>
                </c:pt>
                <c:pt idx="2266">
                  <c:v>0.1570800000000003</c:v>
                </c:pt>
                <c:pt idx="2267">
                  <c:v>7.8540000000000013E-2</c:v>
                </c:pt>
                <c:pt idx="2268">
                  <c:v>0.14851200000000037</c:v>
                </c:pt>
                <c:pt idx="2269">
                  <c:v>9.2820000000000027E-2</c:v>
                </c:pt>
                <c:pt idx="2270">
                  <c:v>0.13494600000000045</c:v>
                </c:pt>
                <c:pt idx="2271">
                  <c:v>7.1400000000000019E-2</c:v>
                </c:pt>
                <c:pt idx="2272">
                  <c:v>9.2820000000000027E-2</c:v>
                </c:pt>
                <c:pt idx="2273">
                  <c:v>0.10710000000000015</c:v>
                </c:pt>
                <c:pt idx="2274">
                  <c:v>6.9258E-2</c:v>
                </c:pt>
                <c:pt idx="2275">
                  <c:v>0.14280000000000001</c:v>
                </c:pt>
                <c:pt idx="2276">
                  <c:v>4.7124000000000013E-2</c:v>
                </c:pt>
                <c:pt idx="2277">
                  <c:v>7.354200000000001E-2</c:v>
                </c:pt>
                <c:pt idx="2278">
                  <c:v>8.568000000000002E-2</c:v>
                </c:pt>
                <c:pt idx="2279">
                  <c:v>5.2836000000000237E-2</c:v>
                </c:pt>
                <c:pt idx="2280">
                  <c:v>6.1404E-2</c:v>
                </c:pt>
                <c:pt idx="2281">
                  <c:v>8.568000000000002E-2</c:v>
                </c:pt>
                <c:pt idx="2282">
                  <c:v>0.14208600000000021</c:v>
                </c:pt>
                <c:pt idx="2283">
                  <c:v>4.4268000000000023E-2</c:v>
                </c:pt>
                <c:pt idx="2284">
                  <c:v>7.5684000000000015E-2</c:v>
                </c:pt>
                <c:pt idx="2285">
                  <c:v>7.1400000000000019E-2</c:v>
                </c:pt>
                <c:pt idx="2286">
                  <c:v>7.2114000000000039E-2</c:v>
                </c:pt>
                <c:pt idx="2287">
                  <c:v>7.9968000000000122E-2</c:v>
                </c:pt>
                <c:pt idx="2288">
                  <c:v>7.2828000000000004E-2</c:v>
                </c:pt>
                <c:pt idx="2289">
                  <c:v>8.1396000000000024E-2</c:v>
                </c:pt>
                <c:pt idx="2290">
                  <c:v>7.8540000000000013E-2</c:v>
                </c:pt>
                <c:pt idx="2291">
                  <c:v>7.2828000000000004E-2</c:v>
                </c:pt>
                <c:pt idx="2292">
                  <c:v>0.14280000000000001</c:v>
                </c:pt>
                <c:pt idx="2293">
                  <c:v>0.17564400000000024</c:v>
                </c:pt>
                <c:pt idx="2294">
                  <c:v>0.12852</c:v>
                </c:pt>
                <c:pt idx="2295">
                  <c:v>0.1649340000000003</c:v>
                </c:pt>
                <c:pt idx="2296">
                  <c:v>1.2137999999999975E-2</c:v>
                </c:pt>
                <c:pt idx="2297">
                  <c:v>8.4966000000000208E-2</c:v>
                </c:pt>
                <c:pt idx="2298">
                  <c:v>0.15493800000000049</c:v>
                </c:pt>
                <c:pt idx="2320">
                  <c:v>1.2137999999999936</c:v>
                </c:pt>
                <c:pt idx="2321">
                  <c:v>1.4279999999999922</c:v>
                </c:pt>
                <c:pt idx="2322">
                  <c:v>1.2851999999999963</c:v>
                </c:pt>
                <c:pt idx="2323">
                  <c:v>1.9278</c:v>
                </c:pt>
                <c:pt idx="2324">
                  <c:v>1.4280000000000003E-2</c:v>
                </c:pt>
                <c:pt idx="2325">
                  <c:v>1.6422000000000023E-2</c:v>
                </c:pt>
                <c:pt idx="2327">
                  <c:v>3.4272000000000057E-3</c:v>
                </c:pt>
                <c:pt idx="2328">
                  <c:v>4.8552000000000014E-3</c:v>
                </c:pt>
                <c:pt idx="2329">
                  <c:v>2.4276000000000011E-3</c:v>
                </c:pt>
                <c:pt idx="2330">
                  <c:v>3.4272000000000057E-3</c:v>
                </c:pt>
                <c:pt idx="2331">
                  <c:v>2.4990000000000008E-3</c:v>
                </c:pt>
                <c:pt idx="2332">
                  <c:v>7.8540000000000016E-3</c:v>
                </c:pt>
                <c:pt idx="2335">
                  <c:v>1.2137999999999975E-2</c:v>
                </c:pt>
                <c:pt idx="2336">
                  <c:v>6.4260000000000124E-3</c:v>
                </c:pt>
                <c:pt idx="2338">
                  <c:v>1.7136000000000002E-2</c:v>
                </c:pt>
                <c:pt idx="2339">
                  <c:v>9.2820000000000246E-3</c:v>
                </c:pt>
                <c:pt idx="2340">
                  <c:v>7.1400000000000014E-3</c:v>
                </c:pt>
                <c:pt idx="2341">
                  <c:v>6.4260000000000124E-3</c:v>
                </c:pt>
                <c:pt idx="2347">
                  <c:v>0.19278000000000001</c:v>
                </c:pt>
                <c:pt idx="2348">
                  <c:v>0.14994000000000049</c:v>
                </c:pt>
                <c:pt idx="2349">
                  <c:v>0.17136000000000001</c:v>
                </c:pt>
                <c:pt idx="2350">
                  <c:v>0.10710000000000015</c:v>
                </c:pt>
                <c:pt idx="2351">
                  <c:v>7.1400000000000019E-2</c:v>
                </c:pt>
                <c:pt idx="2352">
                  <c:v>2.8559999999999999E-2</c:v>
                </c:pt>
                <c:pt idx="2353">
                  <c:v>6.4260000000000012E-2</c:v>
                </c:pt>
                <c:pt idx="2354">
                  <c:v>0.11424000000000002</c:v>
                </c:pt>
                <c:pt idx="2355">
                  <c:v>0.10710000000000015</c:v>
                </c:pt>
                <c:pt idx="2356">
                  <c:v>0.17136000000000001</c:v>
                </c:pt>
                <c:pt idx="2357">
                  <c:v>0.10710000000000015</c:v>
                </c:pt>
                <c:pt idx="2358">
                  <c:v>9.9960000000000063E-2</c:v>
                </c:pt>
                <c:pt idx="2359">
                  <c:v>9.9960000000000063E-2</c:v>
                </c:pt>
                <c:pt idx="2360">
                  <c:v>8.568000000000002E-2</c:v>
                </c:pt>
                <c:pt idx="2361">
                  <c:v>9.9960000000000063E-2</c:v>
                </c:pt>
                <c:pt idx="2362">
                  <c:v>8.568000000000002E-2</c:v>
                </c:pt>
                <c:pt idx="2363">
                  <c:v>0.22848000000000004</c:v>
                </c:pt>
                <c:pt idx="2364">
                  <c:v>0.22134000000000001</c:v>
                </c:pt>
                <c:pt idx="2365">
                  <c:v>0.23562</c:v>
                </c:pt>
                <c:pt idx="2366">
                  <c:v>0.27132000000000067</c:v>
                </c:pt>
                <c:pt idx="2367">
                  <c:v>0.27846000000000032</c:v>
                </c:pt>
                <c:pt idx="2368">
                  <c:v>9.9960000000000063E-2</c:v>
                </c:pt>
                <c:pt idx="2369">
                  <c:v>0.10710000000000015</c:v>
                </c:pt>
                <c:pt idx="2375">
                  <c:v>6.4260000000000124E-3</c:v>
                </c:pt>
                <c:pt idx="2381">
                  <c:v>5.7120000000000004E-2</c:v>
                </c:pt>
                <c:pt idx="2384">
                  <c:v>3.5700000000000011E-3</c:v>
                </c:pt>
                <c:pt idx="2387">
                  <c:v>1.6422000000000023E-2</c:v>
                </c:pt>
                <c:pt idx="2388">
                  <c:v>3.7128000000000008E-2</c:v>
                </c:pt>
                <c:pt idx="2389">
                  <c:v>6.4260000000000124E-3</c:v>
                </c:pt>
                <c:pt idx="2390">
                  <c:v>9.9960000000000361E-3</c:v>
                </c:pt>
                <c:pt idx="2391">
                  <c:v>1.2137999999999975E-2</c:v>
                </c:pt>
                <c:pt idx="2394">
                  <c:v>4.2840000000000013E-3</c:v>
                </c:pt>
                <c:pt idx="2395">
                  <c:v>7.1400000000000014E-3</c:v>
                </c:pt>
                <c:pt idx="2396">
                  <c:v>3.0702E-2</c:v>
                </c:pt>
                <c:pt idx="2399">
                  <c:v>1.5708000000000003E-2</c:v>
                </c:pt>
                <c:pt idx="2401">
                  <c:v>3.4985999999999996E-2</c:v>
                </c:pt>
                <c:pt idx="2403">
                  <c:v>1.4994000000000002E-2</c:v>
                </c:pt>
                <c:pt idx="2405">
                  <c:v>6.4260000000000124E-3</c:v>
                </c:pt>
                <c:pt idx="2406">
                  <c:v>8.5680000000000027E-3</c:v>
                </c:pt>
                <c:pt idx="2408">
                  <c:v>3.8556000000000007E-2</c:v>
                </c:pt>
                <c:pt idx="2413">
                  <c:v>4.2840000000000013E-3</c:v>
                </c:pt>
                <c:pt idx="2425">
                  <c:v>2.8560000000000009E-3</c:v>
                </c:pt>
                <c:pt idx="2428">
                  <c:v>1.4280000000000028E-3</c:v>
                </c:pt>
                <c:pt idx="2430">
                  <c:v>3.5700000000000011E-3</c:v>
                </c:pt>
                <c:pt idx="2477">
                  <c:v>4.9980000000000024E-3</c:v>
                </c:pt>
                <c:pt idx="2488">
                  <c:v>4.9980000000000024E-3</c:v>
                </c:pt>
                <c:pt idx="2496">
                  <c:v>3.5700000000000011E-3</c:v>
                </c:pt>
                <c:pt idx="2512">
                  <c:v>0.37842000000000092</c:v>
                </c:pt>
                <c:pt idx="2513">
                  <c:v>0.32844000000000068</c:v>
                </c:pt>
                <c:pt idx="2514">
                  <c:v>0.32130000000000092</c:v>
                </c:pt>
                <c:pt idx="2515">
                  <c:v>0.24276000000000034</c:v>
                </c:pt>
                <c:pt idx="2516">
                  <c:v>0.16422</c:v>
                </c:pt>
                <c:pt idx="2517">
                  <c:v>0.20706000000000024</c:v>
                </c:pt>
                <c:pt idx="2518">
                  <c:v>0.28560000000000002</c:v>
                </c:pt>
                <c:pt idx="2519">
                  <c:v>0.20706000000000024</c:v>
                </c:pt>
                <c:pt idx="2520">
                  <c:v>0.14994000000000049</c:v>
                </c:pt>
                <c:pt idx="2521">
                  <c:v>0.1570800000000003</c:v>
                </c:pt>
                <c:pt idx="2522">
                  <c:v>0.18564000000000033</c:v>
                </c:pt>
                <c:pt idx="2525">
                  <c:v>0.41412000000000032</c:v>
                </c:pt>
                <c:pt idx="2526">
                  <c:v>0.55692000000000064</c:v>
                </c:pt>
                <c:pt idx="2527">
                  <c:v>0.49980000000000085</c:v>
                </c:pt>
                <c:pt idx="2528">
                  <c:v>0.43512000000000067</c:v>
                </c:pt>
                <c:pt idx="2529">
                  <c:v>0.39270000000000038</c:v>
                </c:pt>
                <c:pt idx="2530">
                  <c:v>0.61404000000000258</c:v>
                </c:pt>
                <c:pt idx="2531">
                  <c:v>0.49392000000000091</c:v>
                </c:pt>
                <c:pt idx="2532">
                  <c:v>0.34986000000000067</c:v>
                </c:pt>
                <c:pt idx="2533">
                  <c:v>0.43554000000000032</c:v>
                </c:pt>
                <c:pt idx="2534">
                  <c:v>0.49980000000000085</c:v>
                </c:pt>
                <c:pt idx="2535">
                  <c:v>0.54978000000000005</c:v>
                </c:pt>
                <c:pt idx="2536">
                  <c:v>0.47628000000000031</c:v>
                </c:pt>
                <c:pt idx="2537">
                  <c:v>0.43554000000000032</c:v>
                </c:pt>
                <c:pt idx="2538">
                  <c:v>0.38808000000000092</c:v>
                </c:pt>
                <c:pt idx="2539">
                  <c:v>0.56406000000000001</c:v>
                </c:pt>
                <c:pt idx="2540">
                  <c:v>0.42336000000000074</c:v>
                </c:pt>
                <c:pt idx="2541">
                  <c:v>0.49980000000000085</c:v>
                </c:pt>
                <c:pt idx="2542">
                  <c:v>0.52122000000000002</c:v>
                </c:pt>
                <c:pt idx="2543">
                  <c:v>0.51155999999999957</c:v>
                </c:pt>
                <c:pt idx="2544">
                  <c:v>0.49980000000000085</c:v>
                </c:pt>
                <c:pt idx="2545">
                  <c:v>0.46452000000000032</c:v>
                </c:pt>
                <c:pt idx="2546">
                  <c:v>0.48804000000000008</c:v>
                </c:pt>
                <c:pt idx="2547">
                  <c:v>0.47124000000000005</c:v>
                </c:pt>
                <c:pt idx="2548">
                  <c:v>0.44268000000000002</c:v>
                </c:pt>
                <c:pt idx="2549">
                  <c:v>0.27048000000000061</c:v>
                </c:pt>
                <c:pt idx="2550">
                  <c:v>0.43554000000000032</c:v>
                </c:pt>
                <c:pt idx="2551">
                  <c:v>0.45276</c:v>
                </c:pt>
                <c:pt idx="2552">
                  <c:v>0.48552000000000067</c:v>
                </c:pt>
                <c:pt idx="2553">
                  <c:v>0.61740000000000061</c:v>
                </c:pt>
                <c:pt idx="2554">
                  <c:v>0.51155999999999957</c:v>
                </c:pt>
                <c:pt idx="2555">
                  <c:v>0.49980000000000085</c:v>
                </c:pt>
                <c:pt idx="2556">
                  <c:v>0.41160000000000002</c:v>
                </c:pt>
                <c:pt idx="2557">
                  <c:v>0.60690000000000222</c:v>
                </c:pt>
                <c:pt idx="2558">
                  <c:v>0.44982000000000061</c:v>
                </c:pt>
                <c:pt idx="2559">
                  <c:v>0.47838000000000092</c:v>
                </c:pt>
                <c:pt idx="2560">
                  <c:v>0.13524000000000033</c:v>
                </c:pt>
                <c:pt idx="2561">
                  <c:v>0.53549999999999998</c:v>
                </c:pt>
                <c:pt idx="2562">
                  <c:v>0.441</c:v>
                </c:pt>
                <c:pt idx="2563">
                  <c:v>0.38808000000000092</c:v>
                </c:pt>
                <c:pt idx="2564">
                  <c:v>0.48552000000000067</c:v>
                </c:pt>
                <c:pt idx="2565">
                  <c:v>7.1400000000000019E-2</c:v>
                </c:pt>
                <c:pt idx="2566">
                  <c:v>0.52122000000000002</c:v>
                </c:pt>
                <c:pt idx="2567">
                  <c:v>0.17052</c:v>
                </c:pt>
                <c:pt idx="2568">
                  <c:v>9.9960000000000063E-2</c:v>
                </c:pt>
                <c:pt idx="2569">
                  <c:v>6.4680000000000001E-2</c:v>
                </c:pt>
                <c:pt idx="2570">
                  <c:v>7.8540000000000013E-2</c:v>
                </c:pt>
                <c:pt idx="2571">
                  <c:v>8.8200000000000028E-2</c:v>
                </c:pt>
                <c:pt idx="2572">
                  <c:v>7.1400000000000019E-2</c:v>
                </c:pt>
                <c:pt idx="2573">
                  <c:v>0.25284000000000001</c:v>
                </c:pt>
                <c:pt idx="2574">
                  <c:v>7.8540000000000013E-2</c:v>
                </c:pt>
                <c:pt idx="2575">
                  <c:v>7.1400000000000019E-2</c:v>
                </c:pt>
                <c:pt idx="2576">
                  <c:v>2.8559999999999999E-2</c:v>
                </c:pt>
                <c:pt idx="2577">
                  <c:v>8.2320000000000018E-2</c:v>
                </c:pt>
                <c:pt idx="2578">
                  <c:v>5.7120000000000004E-2</c:v>
                </c:pt>
                <c:pt idx="2579">
                  <c:v>6.4680000000000001E-2</c:v>
                </c:pt>
                <c:pt idx="2580">
                  <c:v>4.7040000000000012E-2</c:v>
                </c:pt>
                <c:pt idx="2587">
                  <c:v>3.7842000000000077E-2</c:v>
                </c:pt>
                <c:pt idx="2588">
                  <c:v>5.8547999999999996E-2</c:v>
                </c:pt>
                <c:pt idx="2589">
                  <c:v>6.9258E-2</c:v>
                </c:pt>
                <c:pt idx="2590">
                  <c:v>2.7132000000000048E-2</c:v>
                </c:pt>
                <c:pt idx="2591">
                  <c:v>0.10567200000000015</c:v>
                </c:pt>
                <c:pt idx="2592">
                  <c:v>7.1400000000000019E-2</c:v>
                </c:pt>
                <c:pt idx="2593">
                  <c:v>0.12138</c:v>
                </c:pt>
                <c:pt idx="2594">
                  <c:v>9.2820000000000027E-2</c:v>
                </c:pt>
                <c:pt idx="2595">
                  <c:v>8.568000000000002E-2</c:v>
                </c:pt>
                <c:pt idx="2596">
                  <c:v>8.568000000000002E-2</c:v>
                </c:pt>
                <c:pt idx="2597">
                  <c:v>8.568000000000002E-2</c:v>
                </c:pt>
                <c:pt idx="2598">
                  <c:v>8.568000000000002E-2</c:v>
                </c:pt>
                <c:pt idx="2599">
                  <c:v>9.2820000000000027E-2</c:v>
                </c:pt>
                <c:pt idx="2600">
                  <c:v>0.1013879999999998</c:v>
                </c:pt>
                <c:pt idx="2601">
                  <c:v>0.12138</c:v>
                </c:pt>
                <c:pt idx="2602">
                  <c:v>7.6398000000000021E-2</c:v>
                </c:pt>
                <c:pt idx="2603">
                  <c:v>0.14994000000000049</c:v>
                </c:pt>
                <c:pt idx="2604">
                  <c:v>5.7834000000000024E-2</c:v>
                </c:pt>
                <c:pt idx="2605">
                  <c:v>0.12066600000000023</c:v>
                </c:pt>
                <c:pt idx="2606">
                  <c:v>7.8540000000000013E-2</c:v>
                </c:pt>
                <c:pt idx="2607">
                  <c:v>0.12852</c:v>
                </c:pt>
                <c:pt idx="2608">
                  <c:v>7.1400000000000019E-2</c:v>
                </c:pt>
                <c:pt idx="2609">
                  <c:v>0.13566</c:v>
                </c:pt>
                <c:pt idx="2610">
                  <c:v>9.9960000000000063E-2</c:v>
                </c:pt>
                <c:pt idx="2611">
                  <c:v>5.8547999999999996E-2</c:v>
                </c:pt>
                <c:pt idx="2612">
                  <c:v>0.10710000000000015</c:v>
                </c:pt>
                <c:pt idx="2613">
                  <c:v>0.12852</c:v>
                </c:pt>
                <c:pt idx="2614">
                  <c:v>8.568000000000002E-2</c:v>
                </c:pt>
                <c:pt idx="2615">
                  <c:v>0.12138</c:v>
                </c:pt>
                <c:pt idx="2616">
                  <c:v>7.8540000000000013E-2</c:v>
                </c:pt>
                <c:pt idx="2617">
                  <c:v>0.12852</c:v>
                </c:pt>
                <c:pt idx="2618">
                  <c:v>0.11424000000000002</c:v>
                </c:pt>
                <c:pt idx="2619">
                  <c:v>0.11424000000000002</c:v>
                </c:pt>
                <c:pt idx="2620">
                  <c:v>0.19278000000000001</c:v>
                </c:pt>
                <c:pt idx="2621">
                  <c:v>0.11424000000000002</c:v>
                </c:pt>
                <c:pt idx="2622">
                  <c:v>0.10781400000000002</c:v>
                </c:pt>
                <c:pt idx="2623">
                  <c:v>0.14280000000000001</c:v>
                </c:pt>
                <c:pt idx="2624">
                  <c:v>0.12852</c:v>
                </c:pt>
                <c:pt idx="2625">
                  <c:v>0.1570800000000003</c:v>
                </c:pt>
                <c:pt idx="2626">
                  <c:v>0.16422</c:v>
                </c:pt>
                <c:pt idx="2627">
                  <c:v>0.17850000000000021</c:v>
                </c:pt>
                <c:pt idx="2628">
                  <c:v>0.19992000000000001</c:v>
                </c:pt>
                <c:pt idx="2629">
                  <c:v>0.17136000000000001</c:v>
                </c:pt>
                <c:pt idx="2630">
                  <c:v>0.12852</c:v>
                </c:pt>
                <c:pt idx="2631">
                  <c:v>6.7830000000000112E-2</c:v>
                </c:pt>
                <c:pt idx="2632">
                  <c:v>0.19278000000000001</c:v>
                </c:pt>
                <c:pt idx="2633">
                  <c:v>0.12852</c:v>
                </c:pt>
                <c:pt idx="2634">
                  <c:v>0.15850800000000045</c:v>
                </c:pt>
                <c:pt idx="2635">
                  <c:v>0.1570800000000003</c:v>
                </c:pt>
                <c:pt idx="2636">
                  <c:v>0.17850000000000021</c:v>
                </c:pt>
                <c:pt idx="2637">
                  <c:v>7.1400000000000019E-2</c:v>
                </c:pt>
                <c:pt idx="2638">
                  <c:v>0.12852</c:v>
                </c:pt>
                <c:pt idx="2639">
                  <c:v>4.9980000000000024E-2</c:v>
                </c:pt>
                <c:pt idx="2640">
                  <c:v>0.18564000000000033</c:v>
                </c:pt>
                <c:pt idx="2641">
                  <c:v>0.13566</c:v>
                </c:pt>
                <c:pt idx="2642">
                  <c:v>0.11067</c:v>
                </c:pt>
                <c:pt idx="2643">
                  <c:v>4.4268000000000023E-2</c:v>
                </c:pt>
                <c:pt idx="2644">
                  <c:v>6.8544000000000008E-2</c:v>
                </c:pt>
                <c:pt idx="2645">
                  <c:v>7.1400000000000019E-2</c:v>
                </c:pt>
                <c:pt idx="2646">
                  <c:v>7.8540000000000013E-2</c:v>
                </c:pt>
                <c:pt idx="2647">
                  <c:v>0.12852</c:v>
                </c:pt>
                <c:pt idx="2648">
                  <c:v>5.3550000000000007E-2</c:v>
                </c:pt>
                <c:pt idx="2649">
                  <c:v>5.2122000000000022E-2</c:v>
                </c:pt>
                <c:pt idx="2650">
                  <c:v>2.7132000000000072E-3</c:v>
                </c:pt>
                <c:pt idx="2651">
                  <c:v>4.8552000000000012E-2</c:v>
                </c:pt>
                <c:pt idx="2652">
                  <c:v>4.7124000000000013E-2</c:v>
                </c:pt>
                <c:pt idx="2653">
                  <c:v>6.1404E-2</c:v>
                </c:pt>
                <c:pt idx="2667">
                  <c:v>8.5680000000000014</c:v>
                </c:pt>
                <c:pt idx="2668">
                  <c:v>12.852000000000036</c:v>
                </c:pt>
                <c:pt idx="2669">
                  <c:v>5.7119999999999997</c:v>
                </c:pt>
                <c:pt idx="2670">
                  <c:v>7.8539999999999957</c:v>
                </c:pt>
                <c:pt idx="2671">
                  <c:v>4.7123999999999997</c:v>
                </c:pt>
                <c:pt idx="2672">
                  <c:v>2.7846000000000002</c:v>
                </c:pt>
                <c:pt idx="2673">
                  <c:v>4.9266000000000014</c:v>
                </c:pt>
                <c:pt idx="2674">
                  <c:v>2.5703999999999998</c:v>
                </c:pt>
                <c:pt idx="2675">
                  <c:v>4.641</c:v>
                </c:pt>
                <c:pt idx="2676">
                  <c:v>2.9274</c:v>
                </c:pt>
                <c:pt idx="2677">
                  <c:v>7.14</c:v>
                </c:pt>
                <c:pt idx="2678">
                  <c:v>2.9274</c:v>
                </c:pt>
                <c:pt idx="2690">
                  <c:v>4.2840000000000013E-3</c:v>
                </c:pt>
                <c:pt idx="2692">
                  <c:v>4.9980000000000024E-3</c:v>
                </c:pt>
                <c:pt idx="2698">
                  <c:v>6.4260000000000124E-3</c:v>
                </c:pt>
                <c:pt idx="2701">
                  <c:v>9.9960000000000361E-3</c:v>
                </c:pt>
                <c:pt idx="2707">
                  <c:v>5.7120000000000096E-3</c:v>
                </c:pt>
                <c:pt idx="2721">
                  <c:v>1.7136000000000002E-3</c:v>
                </c:pt>
                <c:pt idx="2723">
                  <c:v>5.8548000000000003E-3</c:v>
                </c:pt>
                <c:pt idx="2726">
                  <c:v>5.7120000000000096E-3</c:v>
                </c:pt>
                <c:pt idx="2729">
                  <c:v>4.2840000000000013E-3</c:v>
                </c:pt>
                <c:pt idx="2731">
                  <c:v>2.8560000000000009E-3</c:v>
                </c:pt>
                <c:pt idx="2732">
                  <c:v>2.7132000000000072E-3</c:v>
                </c:pt>
                <c:pt idx="2733">
                  <c:v>1.7850000000000003E-3</c:v>
                </c:pt>
                <c:pt idx="2734">
                  <c:v>1.7136000000000002E-3</c:v>
                </c:pt>
                <c:pt idx="2735">
                  <c:v>5.7834000000000271E-3</c:v>
                </c:pt>
                <c:pt idx="2738">
                  <c:v>1.9992000000000038E-2</c:v>
                </c:pt>
                <c:pt idx="2739">
                  <c:v>1.2137999999999975E-2</c:v>
                </c:pt>
                <c:pt idx="2740">
                  <c:v>6.2832000000000278E-3</c:v>
                </c:pt>
                <c:pt idx="2742">
                  <c:v>7.1400000000000014E-3</c:v>
                </c:pt>
                <c:pt idx="2743">
                  <c:v>1.7136000000000002E-3</c:v>
                </c:pt>
                <c:pt idx="2744">
                  <c:v>1.6422000000000038E-3</c:v>
                </c:pt>
                <c:pt idx="2746">
                  <c:v>1.0710000000000003E-2</c:v>
                </c:pt>
                <c:pt idx="2747">
                  <c:v>3.0702000000000012E-3</c:v>
                </c:pt>
                <c:pt idx="2748">
                  <c:v>1.7850000000000005E-2</c:v>
                </c:pt>
                <c:pt idx="2749">
                  <c:v>3.9984000000000009E-3</c:v>
                </c:pt>
                <c:pt idx="2752">
                  <c:v>3.3558000000000004E-3</c:v>
                </c:pt>
                <c:pt idx="2753">
                  <c:v>6.4260000000000124E-3</c:v>
                </c:pt>
                <c:pt idx="2754">
                  <c:v>3.6414000000000086E-3</c:v>
                </c:pt>
                <c:pt idx="2755">
                  <c:v>2.2134000000000012E-3</c:v>
                </c:pt>
                <c:pt idx="2756">
                  <c:v>4.069800000000001E-3</c:v>
                </c:pt>
                <c:pt idx="2757">
                  <c:v>9.9960000000000361E-3</c:v>
                </c:pt>
                <c:pt idx="2759">
                  <c:v>4.4982000000000208E-3</c:v>
                </c:pt>
                <c:pt idx="2760">
                  <c:v>4.4982000000000208E-3</c:v>
                </c:pt>
                <c:pt idx="2762">
                  <c:v>4.7124000000000011E-3</c:v>
                </c:pt>
                <c:pt idx="2763">
                  <c:v>9.2820000000000246E-3</c:v>
                </c:pt>
                <c:pt idx="2765">
                  <c:v>3.9270000000000095E-3</c:v>
                </c:pt>
                <c:pt idx="2776">
                  <c:v>2.1420000000000002E-3</c:v>
                </c:pt>
                <c:pt idx="2777">
                  <c:v>4.7838000000000134E-3</c:v>
                </c:pt>
                <c:pt idx="2778">
                  <c:v>4.2126000000000134E-3</c:v>
                </c:pt>
                <c:pt idx="2779">
                  <c:v>1.9992000000000052E-3</c:v>
                </c:pt>
                <c:pt idx="2780">
                  <c:v>5.9976000000000204E-3</c:v>
                </c:pt>
                <c:pt idx="2781">
                  <c:v>2.7846000000000086E-3</c:v>
                </c:pt>
                <c:pt idx="2794">
                  <c:v>3.7128000000000048E-3</c:v>
                </c:pt>
                <c:pt idx="2804">
                  <c:v>3.5700000000000011E-3</c:v>
                </c:pt>
                <c:pt idx="2810">
                  <c:v>1.9992000000000038E-2</c:v>
                </c:pt>
                <c:pt idx="2812">
                  <c:v>2.4990000000000005E-2</c:v>
                </c:pt>
                <c:pt idx="2823">
                  <c:v>2.8559999999999999E-2</c:v>
                </c:pt>
                <c:pt idx="2826">
                  <c:v>2.4276000000000002E-2</c:v>
                </c:pt>
                <c:pt idx="2830">
                  <c:v>2.8559999999999999E-2</c:v>
                </c:pt>
                <c:pt idx="2832">
                  <c:v>2.1420000000000005E-2</c:v>
                </c:pt>
                <c:pt idx="2833">
                  <c:v>1.4280000000000003E-2</c:v>
                </c:pt>
                <c:pt idx="2849">
                  <c:v>2.8560000000000009E-3</c:v>
                </c:pt>
                <c:pt idx="2857">
                  <c:v>2.1420000000000002E-3</c:v>
                </c:pt>
                <c:pt idx="2864">
                  <c:v>1.7136000000000002E-3</c:v>
                </c:pt>
                <c:pt idx="2867">
                  <c:v>4.284000000000001E-2</c:v>
                </c:pt>
                <c:pt idx="2868">
                  <c:v>7.8540000000000013E-2</c:v>
                </c:pt>
                <c:pt idx="2869">
                  <c:v>3.570000000000001E-2</c:v>
                </c:pt>
                <c:pt idx="2870">
                  <c:v>2.1420000000000005E-2</c:v>
                </c:pt>
                <c:pt idx="2871">
                  <c:v>4.284000000000001E-2</c:v>
                </c:pt>
                <c:pt idx="2872">
                  <c:v>8.568000000000002E-2</c:v>
                </c:pt>
                <c:pt idx="2873">
                  <c:v>5.7120000000000004E-2</c:v>
                </c:pt>
                <c:pt idx="2874">
                  <c:v>9.2820000000000027E-2</c:v>
                </c:pt>
                <c:pt idx="2875">
                  <c:v>3.570000000000001E-2</c:v>
                </c:pt>
                <c:pt idx="2876">
                  <c:v>2.8559999999999999E-2</c:v>
                </c:pt>
                <c:pt idx="2877">
                  <c:v>4.9980000000000024E-2</c:v>
                </c:pt>
                <c:pt idx="2878">
                  <c:v>0.1570800000000003</c:v>
                </c:pt>
                <c:pt idx="2881">
                  <c:v>1.4280000000000028E-3</c:v>
                </c:pt>
                <c:pt idx="2882">
                  <c:v>7.1400000000000014E-3</c:v>
                </c:pt>
                <c:pt idx="2883">
                  <c:v>1.2852000000000002E-2</c:v>
                </c:pt>
                <c:pt idx="2884">
                  <c:v>7.1400000000000014E-3</c:v>
                </c:pt>
                <c:pt idx="2888">
                  <c:v>6.4260000000000124E-3</c:v>
                </c:pt>
                <c:pt idx="2889">
                  <c:v>1.4280000000000028E-3</c:v>
                </c:pt>
                <c:pt idx="2892">
                  <c:v>4.2840000000000013E-3</c:v>
                </c:pt>
                <c:pt idx="2894">
                  <c:v>2.1420000000000002E-3</c:v>
                </c:pt>
                <c:pt idx="2905">
                  <c:v>2.7132000000000048E-2</c:v>
                </c:pt>
                <c:pt idx="2910">
                  <c:v>1.5708000000000003E-2</c:v>
                </c:pt>
                <c:pt idx="2917">
                  <c:v>1.4994000000000002E-2</c:v>
                </c:pt>
                <c:pt idx="2918">
                  <c:v>1.4994000000000002E-2</c:v>
                </c:pt>
                <c:pt idx="2919">
                  <c:v>3.0702E-2</c:v>
                </c:pt>
                <c:pt idx="2920">
                  <c:v>1.8564000000000021E-2</c:v>
                </c:pt>
                <c:pt idx="2921">
                  <c:v>1.7136000000000002E-2</c:v>
                </c:pt>
              </c:numCache>
            </c:numRef>
          </c:yVal>
        </c:ser>
        <c:ser>
          <c:idx val="1"/>
          <c:order val="1"/>
          <c:tx>
            <c:v>contaminated</c:v>
          </c:tx>
          <c:spPr>
            <a:ln w="28575">
              <a:noFill/>
            </a:ln>
          </c:spPr>
          <c:marker>
            <c:symbol val="square"/>
            <c:size val="2"/>
          </c:marker>
          <c:xVal>
            <c:numRef>
              <c:f>'contaminated sites'!$AM$2:$AM$3290</c:f>
              <c:numCache>
                <c:formatCode>General</c:formatCode>
                <c:ptCount val="3289"/>
                <c:pt idx="0">
                  <c:v>0.28200000000000008</c:v>
                </c:pt>
                <c:pt idx="1">
                  <c:v>0.31020000000000031</c:v>
                </c:pt>
                <c:pt idx="2">
                  <c:v>0.22559999999999999</c:v>
                </c:pt>
                <c:pt idx="3">
                  <c:v>0.25380000000000008</c:v>
                </c:pt>
                <c:pt idx="4">
                  <c:v>0.25380000000000008</c:v>
                </c:pt>
                <c:pt idx="5">
                  <c:v>0.33840000000000092</c:v>
                </c:pt>
                <c:pt idx="6">
                  <c:v>0.39480000000000104</c:v>
                </c:pt>
                <c:pt idx="7">
                  <c:v>4.1453999999999995</c:v>
                </c:pt>
                <c:pt idx="8">
                  <c:v>8.4600000000000244E-2</c:v>
                </c:pt>
                <c:pt idx="9">
                  <c:v>0.33840000000000092</c:v>
                </c:pt>
                <c:pt idx="10">
                  <c:v>0.33840000000000092</c:v>
                </c:pt>
                <c:pt idx="11">
                  <c:v>0.39480000000000104</c:v>
                </c:pt>
                <c:pt idx="12">
                  <c:v>8.4600000000000244E-2</c:v>
                </c:pt>
                <c:pt idx="13">
                  <c:v>0.33840000000000092</c:v>
                </c:pt>
                <c:pt idx="14">
                  <c:v>0.36660000000000031</c:v>
                </c:pt>
                <c:pt idx="15">
                  <c:v>0.39480000000000104</c:v>
                </c:pt>
                <c:pt idx="16">
                  <c:v>0.33840000000000092</c:v>
                </c:pt>
                <c:pt idx="17">
                  <c:v>0.16920000000000004</c:v>
                </c:pt>
                <c:pt idx="18">
                  <c:v>0.36660000000000031</c:v>
                </c:pt>
                <c:pt idx="19">
                  <c:v>5.6400000000000013E-2</c:v>
                </c:pt>
                <c:pt idx="20">
                  <c:v>5.6400000000000013E-2</c:v>
                </c:pt>
                <c:pt idx="21">
                  <c:v>0.1128</c:v>
                </c:pt>
                <c:pt idx="22">
                  <c:v>8.4600000000000244E-2</c:v>
                </c:pt>
                <c:pt idx="23">
                  <c:v>5.6400000000000013E-2</c:v>
                </c:pt>
                <c:pt idx="24">
                  <c:v>0.45120000000000005</c:v>
                </c:pt>
                <c:pt idx="25">
                  <c:v>0.1128</c:v>
                </c:pt>
                <c:pt idx="26">
                  <c:v>0.1128</c:v>
                </c:pt>
                <c:pt idx="27">
                  <c:v>0.1128</c:v>
                </c:pt>
                <c:pt idx="28">
                  <c:v>8.4600000000000244E-2</c:v>
                </c:pt>
                <c:pt idx="30">
                  <c:v>8.2062000000000008</c:v>
                </c:pt>
                <c:pt idx="31">
                  <c:v>0.33840000000000092</c:v>
                </c:pt>
                <c:pt idx="32">
                  <c:v>0.31020000000000031</c:v>
                </c:pt>
                <c:pt idx="34">
                  <c:v>0.14100000000000001</c:v>
                </c:pt>
                <c:pt idx="36">
                  <c:v>0.1128</c:v>
                </c:pt>
                <c:pt idx="38">
                  <c:v>2.8200000000000006E-2</c:v>
                </c:pt>
                <c:pt idx="39">
                  <c:v>0.19740000000000021</c:v>
                </c:pt>
                <c:pt idx="40">
                  <c:v>5.6400000000000013E-2</c:v>
                </c:pt>
                <c:pt idx="41">
                  <c:v>0.16920000000000004</c:v>
                </c:pt>
                <c:pt idx="42">
                  <c:v>0.62040000000000062</c:v>
                </c:pt>
                <c:pt idx="43">
                  <c:v>0.16920000000000004</c:v>
                </c:pt>
                <c:pt idx="44">
                  <c:v>4.4273999999999996</c:v>
                </c:pt>
                <c:pt idx="45">
                  <c:v>0.1128</c:v>
                </c:pt>
                <c:pt idx="46">
                  <c:v>0.19740000000000021</c:v>
                </c:pt>
                <c:pt idx="47">
                  <c:v>8.0934000000000008</c:v>
                </c:pt>
                <c:pt idx="48">
                  <c:v>0.73320000000000163</c:v>
                </c:pt>
                <c:pt idx="49">
                  <c:v>0.25380000000000008</c:v>
                </c:pt>
                <c:pt idx="50">
                  <c:v>9.447000000000001</c:v>
                </c:pt>
                <c:pt idx="51">
                  <c:v>1.833</c:v>
                </c:pt>
                <c:pt idx="52">
                  <c:v>0.19740000000000021</c:v>
                </c:pt>
                <c:pt idx="53">
                  <c:v>8.4600000000000244E-2</c:v>
                </c:pt>
                <c:pt idx="54">
                  <c:v>0.14100000000000001</c:v>
                </c:pt>
                <c:pt idx="55">
                  <c:v>0.19740000000000021</c:v>
                </c:pt>
                <c:pt idx="57">
                  <c:v>0.14100000000000001</c:v>
                </c:pt>
                <c:pt idx="58">
                  <c:v>0.16920000000000004</c:v>
                </c:pt>
                <c:pt idx="59">
                  <c:v>0.76140000000000163</c:v>
                </c:pt>
                <c:pt idx="60">
                  <c:v>0.16920000000000004</c:v>
                </c:pt>
                <c:pt idx="61">
                  <c:v>0.16920000000000004</c:v>
                </c:pt>
                <c:pt idx="62">
                  <c:v>0.14100000000000001</c:v>
                </c:pt>
                <c:pt idx="63">
                  <c:v>0.84600000000000164</c:v>
                </c:pt>
                <c:pt idx="64">
                  <c:v>0.14100000000000001</c:v>
                </c:pt>
                <c:pt idx="65">
                  <c:v>0.1128</c:v>
                </c:pt>
                <c:pt idx="66">
                  <c:v>0.31020000000000031</c:v>
                </c:pt>
                <c:pt idx="67">
                  <c:v>8.4600000000000244E-2</c:v>
                </c:pt>
                <c:pt idx="68">
                  <c:v>0.16920000000000004</c:v>
                </c:pt>
                <c:pt idx="69">
                  <c:v>0.16920000000000004</c:v>
                </c:pt>
                <c:pt idx="70">
                  <c:v>0.14100000000000001</c:v>
                </c:pt>
                <c:pt idx="71">
                  <c:v>5.6400000000000013E-2</c:v>
                </c:pt>
                <c:pt idx="72">
                  <c:v>7.5012000000000034</c:v>
                </c:pt>
                <c:pt idx="73">
                  <c:v>0.1128</c:v>
                </c:pt>
                <c:pt idx="74">
                  <c:v>0.16920000000000004</c:v>
                </c:pt>
                <c:pt idx="75">
                  <c:v>0.22559999999999999</c:v>
                </c:pt>
                <c:pt idx="76">
                  <c:v>0.1128</c:v>
                </c:pt>
                <c:pt idx="77">
                  <c:v>0.14100000000000001</c:v>
                </c:pt>
                <c:pt idx="78">
                  <c:v>0.25380000000000008</c:v>
                </c:pt>
                <c:pt idx="79">
                  <c:v>0.19740000000000021</c:v>
                </c:pt>
                <c:pt idx="80">
                  <c:v>8.4600000000000244E-2</c:v>
                </c:pt>
                <c:pt idx="81">
                  <c:v>0.19740000000000021</c:v>
                </c:pt>
                <c:pt idx="82">
                  <c:v>0.16920000000000004</c:v>
                </c:pt>
                <c:pt idx="83">
                  <c:v>0.36660000000000031</c:v>
                </c:pt>
                <c:pt idx="84">
                  <c:v>0.45120000000000005</c:v>
                </c:pt>
                <c:pt idx="85">
                  <c:v>0.19740000000000021</c:v>
                </c:pt>
                <c:pt idx="86">
                  <c:v>0.1128</c:v>
                </c:pt>
                <c:pt idx="87">
                  <c:v>0.1128</c:v>
                </c:pt>
                <c:pt idx="88">
                  <c:v>0.14100000000000001</c:v>
                </c:pt>
                <c:pt idx="89">
                  <c:v>0.36660000000000031</c:v>
                </c:pt>
                <c:pt idx="90">
                  <c:v>8.4600000000000244E-2</c:v>
                </c:pt>
                <c:pt idx="91">
                  <c:v>0.19740000000000021</c:v>
                </c:pt>
                <c:pt idx="92">
                  <c:v>0.1128</c:v>
                </c:pt>
                <c:pt idx="93">
                  <c:v>0.14100000000000001</c:v>
                </c:pt>
                <c:pt idx="94">
                  <c:v>0.45120000000000005</c:v>
                </c:pt>
                <c:pt idx="96">
                  <c:v>0.1128</c:v>
                </c:pt>
                <c:pt idx="97">
                  <c:v>0.1128</c:v>
                </c:pt>
                <c:pt idx="98">
                  <c:v>0.19740000000000021</c:v>
                </c:pt>
                <c:pt idx="99">
                  <c:v>0.16920000000000004</c:v>
                </c:pt>
                <c:pt idx="100">
                  <c:v>0.16920000000000004</c:v>
                </c:pt>
                <c:pt idx="101">
                  <c:v>0.14100000000000001</c:v>
                </c:pt>
                <c:pt idx="102">
                  <c:v>0.1128</c:v>
                </c:pt>
                <c:pt idx="104">
                  <c:v>0.16920000000000004</c:v>
                </c:pt>
                <c:pt idx="105">
                  <c:v>0.1128</c:v>
                </c:pt>
                <c:pt idx="106">
                  <c:v>0.14100000000000001</c:v>
                </c:pt>
                <c:pt idx="107">
                  <c:v>0.14100000000000001</c:v>
                </c:pt>
                <c:pt idx="108">
                  <c:v>0.47940000000000038</c:v>
                </c:pt>
                <c:pt idx="109">
                  <c:v>0.1128</c:v>
                </c:pt>
                <c:pt idx="110">
                  <c:v>0.19740000000000021</c:v>
                </c:pt>
                <c:pt idx="111">
                  <c:v>0.1128</c:v>
                </c:pt>
                <c:pt idx="112">
                  <c:v>0.42300000000000032</c:v>
                </c:pt>
                <c:pt idx="113">
                  <c:v>0.14100000000000001</c:v>
                </c:pt>
                <c:pt idx="114">
                  <c:v>0.1128</c:v>
                </c:pt>
                <c:pt idx="115">
                  <c:v>0.16920000000000004</c:v>
                </c:pt>
                <c:pt idx="116">
                  <c:v>0.14100000000000001</c:v>
                </c:pt>
                <c:pt idx="117">
                  <c:v>0.1128</c:v>
                </c:pt>
                <c:pt idx="118">
                  <c:v>8.4600000000000244E-2</c:v>
                </c:pt>
                <c:pt idx="119">
                  <c:v>0.33840000000000092</c:v>
                </c:pt>
                <c:pt idx="122">
                  <c:v>0.14100000000000001</c:v>
                </c:pt>
                <c:pt idx="124">
                  <c:v>0.19740000000000021</c:v>
                </c:pt>
                <c:pt idx="125">
                  <c:v>0.33840000000000092</c:v>
                </c:pt>
                <c:pt idx="126">
                  <c:v>0.39480000000000104</c:v>
                </c:pt>
                <c:pt idx="127">
                  <c:v>0.39480000000000104</c:v>
                </c:pt>
                <c:pt idx="128">
                  <c:v>0.39480000000000104</c:v>
                </c:pt>
                <c:pt idx="129">
                  <c:v>0.16920000000000004</c:v>
                </c:pt>
                <c:pt idx="130">
                  <c:v>8.4600000000000244E-2</c:v>
                </c:pt>
                <c:pt idx="132">
                  <c:v>0.1128</c:v>
                </c:pt>
                <c:pt idx="133">
                  <c:v>0.1128</c:v>
                </c:pt>
                <c:pt idx="134">
                  <c:v>8.4600000000000244E-2</c:v>
                </c:pt>
                <c:pt idx="135">
                  <c:v>0.1128</c:v>
                </c:pt>
                <c:pt idx="137">
                  <c:v>0.16920000000000004</c:v>
                </c:pt>
                <c:pt idx="138">
                  <c:v>0.1128</c:v>
                </c:pt>
                <c:pt idx="139">
                  <c:v>0.28200000000000008</c:v>
                </c:pt>
                <c:pt idx="140">
                  <c:v>0.39480000000000104</c:v>
                </c:pt>
                <c:pt idx="141">
                  <c:v>0.16920000000000004</c:v>
                </c:pt>
                <c:pt idx="142">
                  <c:v>8.4600000000000244E-2</c:v>
                </c:pt>
                <c:pt idx="143">
                  <c:v>2.0303999999999998</c:v>
                </c:pt>
                <c:pt idx="145">
                  <c:v>0.1128</c:v>
                </c:pt>
                <c:pt idx="146">
                  <c:v>0.1128</c:v>
                </c:pt>
                <c:pt idx="147">
                  <c:v>8.4600000000000244E-2</c:v>
                </c:pt>
                <c:pt idx="148">
                  <c:v>0.1128</c:v>
                </c:pt>
                <c:pt idx="149">
                  <c:v>0.1128</c:v>
                </c:pt>
                <c:pt idx="150">
                  <c:v>6.2886000000000024</c:v>
                </c:pt>
                <c:pt idx="151">
                  <c:v>7.0217999999999998</c:v>
                </c:pt>
                <c:pt idx="152">
                  <c:v>6.7962000000000033</c:v>
                </c:pt>
                <c:pt idx="153">
                  <c:v>7.1627999999999865</c:v>
                </c:pt>
                <c:pt idx="154">
                  <c:v>7.1909999999999865</c:v>
                </c:pt>
                <c:pt idx="155">
                  <c:v>6.1475999999999855</c:v>
                </c:pt>
                <c:pt idx="156">
                  <c:v>6.9090000000000034</c:v>
                </c:pt>
                <c:pt idx="157">
                  <c:v>7.05</c:v>
                </c:pt>
                <c:pt idx="158">
                  <c:v>5.5553999999999997</c:v>
                </c:pt>
                <c:pt idx="159">
                  <c:v>5.5271999999999855</c:v>
                </c:pt>
                <c:pt idx="160">
                  <c:v>5.4426000000000014</c:v>
                </c:pt>
                <c:pt idx="161">
                  <c:v>5.6400000000000013E-2</c:v>
                </c:pt>
                <c:pt idx="167">
                  <c:v>2.8200000000000006E-2</c:v>
                </c:pt>
                <c:pt idx="173">
                  <c:v>5.6400000000000013E-2</c:v>
                </c:pt>
                <c:pt idx="427">
                  <c:v>2.8200000000000006E-2</c:v>
                </c:pt>
                <c:pt idx="428">
                  <c:v>2.8200000000000006E-2</c:v>
                </c:pt>
                <c:pt idx="429">
                  <c:v>3.9480000000000001E-2</c:v>
                </c:pt>
                <c:pt idx="430">
                  <c:v>5.6400000000000013E-2</c:v>
                </c:pt>
                <c:pt idx="431">
                  <c:v>8.4600000000000244E-2</c:v>
                </c:pt>
                <c:pt idx="432">
                  <c:v>8.4600000000000244E-2</c:v>
                </c:pt>
                <c:pt idx="433">
                  <c:v>8.4600000000000244E-2</c:v>
                </c:pt>
                <c:pt idx="434">
                  <c:v>0.16920000000000004</c:v>
                </c:pt>
                <c:pt idx="435">
                  <c:v>0.16920000000000004</c:v>
                </c:pt>
                <c:pt idx="436">
                  <c:v>0.16920000000000004</c:v>
                </c:pt>
                <c:pt idx="437">
                  <c:v>0.16920000000000004</c:v>
                </c:pt>
                <c:pt idx="438">
                  <c:v>0.16920000000000004</c:v>
                </c:pt>
                <c:pt idx="439">
                  <c:v>0.76140000000000163</c:v>
                </c:pt>
                <c:pt idx="440">
                  <c:v>0.13056600000000004</c:v>
                </c:pt>
                <c:pt idx="441">
                  <c:v>0.13056600000000004</c:v>
                </c:pt>
                <c:pt idx="442">
                  <c:v>3.1020000000000002E-2</c:v>
                </c:pt>
                <c:pt idx="443">
                  <c:v>3.9480000000000001E-2</c:v>
                </c:pt>
                <c:pt idx="444">
                  <c:v>3.9480000000000001E-2</c:v>
                </c:pt>
                <c:pt idx="445">
                  <c:v>4.2300000000000094E-2</c:v>
                </c:pt>
                <c:pt idx="446">
                  <c:v>4.2300000000000094E-2</c:v>
                </c:pt>
                <c:pt idx="447">
                  <c:v>5.9220000000000002E-2</c:v>
                </c:pt>
                <c:pt idx="448">
                  <c:v>0.22842000000000001</c:v>
                </c:pt>
                <c:pt idx="449">
                  <c:v>9.3060000000000268E-2</c:v>
                </c:pt>
                <c:pt idx="450">
                  <c:v>1.2971999999999964</c:v>
                </c:pt>
                <c:pt idx="451">
                  <c:v>45.120000000000012</c:v>
                </c:pt>
                <c:pt idx="452">
                  <c:v>6.2040000000000012E-2</c:v>
                </c:pt>
                <c:pt idx="453">
                  <c:v>1.5509999999999966</c:v>
                </c:pt>
                <c:pt idx="454">
                  <c:v>1.2125999999999963</c:v>
                </c:pt>
                <c:pt idx="455">
                  <c:v>1.7766</c:v>
                </c:pt>
                <c:pt idx="456">
                  <c:v>1.3535999999999964</c:v>
                </c:pt>
                <c:pt idx="457">
                  <c:v>1.6073999999999966</c:v>
                </c:pt>
                <c:pt idx="458">
                  <c:v>7.332000000000001E-2</c:v>
                </c:pt>
                <c:pt idx="459">
                  <c:v>0.87420000000000164</c:v>
                </c:pt>
                <c:pt idx="460">
                  <c:v>1.9740000000000038</c:v>
                </c:pt>
                <c:pt idx="461">
                  <c:v>1.3253999999999964</c:v>
                </c:pt>
                <c:pt idx="462">
                  <c:v>8.4600000000000244E-2</c:v>
                </c:pt>
                <c:pt idx="463">
                  <c:v>9.3060000000000268E-2</c:v>
                </c:pt>
                <c:pt idx="465">
                  <c:v>1.1844000000000001</c:v>
                </c:pt>
                <c:pt idx="466">
                  <c:v>0.32430000000000092</c:v>
                </c:pt>
                <c:pt idx="467">
                  <c:v>38.634</c:v>
                </c:pt>
                <c:pt idx="468">
                  <c:v>7.0500000000000021E-2</c:v>
                </c:pt>
                <c:pt idx="469">
                  <c:v>6.4860000000000237E-2</c:v>
                </c:pt>
                <c:pt idx="470">
                  <c:v>0.16638</c:v>
                </c:pt>
                <c:pt idx="471">
                  <c:v>0.10152000000000012</c:v>
                </c:pt>
                <c:pt idx="472">
                  <c:v>0.42864000000000002</c:v>
                </c:pt>
                <c:pt idx="473">
                  <c:v>7.0500000000000021E-2</c:v>
                </c:pt>
                <c:pt idx="474">
                  <c:v>0.46530000000000032</c:v>
                </c:pt>
                <c:pt idx="475">
                  <c:v>0.51888000000000001</c:v>
                </c:pt>
                <c:pt idx="476">
                  <c:v>0.45402000000000031</c:v>
                </c:pt>
                <c:pt idx="477">
                  <c:v>49.632000000000012</c:v>
                </c:pt>
                <c:pt idx="478">
                  <c:v>0.19740000000000021</c:v>
                </c:pt>
                <c:pt idx="479">
                  <c:v>0.39762000000000092</c:v>
                </c:pt>
                <c:pt idx="480">
                  <c:v>0.55835999999999997</c:v>
                </c:pt>
                <c:pt idx="481">
                  <c:v>0.41736000000000067</c:v>
                </c:pt>
                <c:pt idx="482">
                  <c:v>0.53580000000000005</c:v>
                </c:pt>
                <c:pt idx="483">
                  <c:v>0.42864000000000002</c:v>
                </c:pt>
                <c:pt idx="484">
                  <c:v>5.6400000000000013E-2</c:v>
                </c:pt>
                <c:pt idx="485">
                  <c:v>0.50760000000000005</c:v>
                </c:pt>
                <c:pt idx="486">
                  <c:v>0.35250000000000031</c:v>
                </c:pt>
                <c:pt idx="487">
                  <c:v>0.39762000000000092</c:v>
                </c:pt>
                <c:pt idx="488">
                  <c:v>0.21996000000000049</c:v>
                </c:pt>
                <c:pt idx="489">
                  <c:v>0.26226000000000005</c:v>
                </c:pt>
                <c:pt idx="490">
                  <c:v>0.84600000000000164</c:v>
                </c:pt>
                <c:pt idx="491">
                  <c:v>0.54708000000000001</c:v>
                </c:pt>
                <c:pt idx="492">
                  <c:v>0.29046000000000038</c:v>
                </c:pt>
                <c:pt idx="493">
                  <c:v>0.45120000000000005</c:v>
                </c:pt>
                <c:pt idx="494">
                  <c:v>8.1780000000000033E-2</c:v>
                </c:pt>
                <c:pt idx="495">
                  <c:v>0.38070000000000032</c:v>
                </c:pt>
                <c:pt idx="496">
                  <c:v>0.43710000000000032</c:v>
                </c:pt>
                <c:pt idx="497">
                  <c:v>0.62040000000000062</c:v>
                </c:pt>
                <c:pt idx="498">
                  <c:v>0.30174000000000001</c:v>
                </c:pt>
                <c:pt idx="499">
                  <c:v>0.64860000000000184</c:v>
                </c:pt>
                <c:pt idx="500">
                  <c:v>7.896000000000003E-2</c:v>
                </c:pt>
                <c:pt idx="502">
                  <c:v>0.37506000000000067</c:v>
                </c:pt>
                <c:pt idx="503">
                  <c:v>0.44556000000000001</c:v>
                </c:pt>
                <c:pt idx="504">
                  <c:v>0.25380000000000008</c:v>
                </c:pt>
                <c:pt idx="505">
                  <c:v>0.53580000000000005</c:v>
                </c:pt>
                <c:pt idx="506">
                  <c:v>0.45120000000000005</c:v>
                </c:pt>
                <c:pt idx="507">
                  <c:v>0.47940000000000038</c:v>
                </c:pt>
                <c:pt idx="508">
                  <c:v>0.57810000000000061</c:v>
                </c:pt>
                <c:pt idx="509">
                  <c:v>0.26226000000000005</c:v>
                </c:pt>
                <c:pt idx="510">
                  <c:v>0.36378000000000038</c:v>
                </c:pt>
                <c:pt idx="511">
                  <c:v>0.46248000000000061</c:v>
                </c:pt>
                <c:pt idx="512">
                  <c:v>0.19740000000000021</c:v>
                </c:pt>
                <c:pt idx="514">
                  <c:v>0.62040000000000062</c:v>
                </c:pt>
                <c:pt idx="515">
                  <c:v>0.14664000000000021</c:v>
                </c:pt>
                <c:pt idx="517">
                  <c:v>9.0240000000000015E-2</c:v>
                </c:pt>
                <c:pt idx="518">
                  <c:v>0.27354000000000001</c:v>
                </c:pt>
                <c:pt idx="519">
                  <c:v>0.48222000000000032</c:v>
                </c:pt>
                <c:pt idx="520">
                  <c:v>0.45966000000000001</c:v>
                </c:pt>
                <c:pt idx="521">
                  <c:v>0.33840000000000092</c:v>
                </c:pt>
                <c:pt idx="522">
                  <c:v>0.14100000000000001</c:v>
                </c:pt>
                <c:pt idx="523">
                  <c:v>0.22842000000000001</c:v>
                </c:pt>
                <c:pt idx="524">
                  <c:v>0.31302000000000085</c:v>
                </c:pt>
                <c:pt idx="525">
                  <c:v>0.40044000000000002</c:v>
                </c:pt>
                <c:pt idx="526">
                  <c:v>0.43992000000000092</c:v>
                </c:pt>
                <c:pt idx="528">
                  <c:v>0.19740000000000021</c:v>
                </c:pt>
                <c:pt idx="530">
                  <c:v>6.7680000000000004E-2</c:v>
                </c:pt>
                <c:pt idx="531">
                  <c:v>0.14946000000000043</c:v>
                </c:pt>
                <c:pt idx="532">
                  <c:v>0.19458</c:v>
                </c:pt>
                <c:pt idx="533">
                  <c:v>0.46530000000000032</c:v>
                </c:pt>
                <c:pt idx="534">
                  <c:v>0.41172000000000031</c:v>
                </c:pt>
                <c:pt idx="535">
                  <c:v>0.22559999999999999</c:v>
                </c:pt>
                <c:pt idx="536">
                  <c:v>8.7420000000000012E-2</c:v>
                </c:pt>
                <c:pt idx="537">
                  <c:v>0.13254000000000021</c:v>
                </c:pt>
                <c:pt idx="538">
                  <c:v>0.19740000000000021</c:v>
                </c:pt>
                <c:pt idx="539">
                  <c:v>0.13536000000000001</c:v>
                </c:pt>
                <c:pt idx="540">
                  <c:v>0.55835999999999997</c:v>
                </c:pt>
                <c:pt idx="541">
                  <c:v>0.16074000000000024</c:v>
                </c:pt>
                <c:pt idx="542">
                  <c:v>0.36660000000000031</c:v>
                </c:pt>
                <c:pt idx="543">
                  <c:v>0.20022000000000001</c:v>
                </c:pt>
                <c:pt idx="544">
                  <c:v>0.23688000000000001</c:v>
                </c:pt>
                <c:pt idx="545">
                  <c:v>0.22559999999999999</c:v>
                </c:pt>
                <c:pt idx="546">
                  <c:v>0.35814000000000001</c:v>
                </c:pt>
                <c:pt idx="547">
                  <c:v>0.14100000000000001</c:v>
                </c:pt>
                <c:pt idx="548">
                  <c:v>0.27495000000000008</c:v>
                </c:pt>
                <c:pt idx="549">
                  <c:v>0.16638</c:v>
                </c:pt>
                <c:pt idx="550">
                  <c:v>0.17202000000000001</c:v>
                </c:pt>
                <c:pt idx="551">
                  <c:v>8.4600000000000244E-2</c:v>
                </c:pt>
                <c:pt idx="552">
                  <c:v>0.22559999999999999</c:v>
                </c:pt>
                <c:pt idx="553">
                  <c:v>0.41736000000000067</c:v>
                </c:pt>
                <c:pt idx="555">
                  <c:v>0.22842000000000001</c:v>
                </c:pt>
                <c:pt idx="556">
                  <c:v>0.22559999999999999</c:v>
                </c:pt>
                <c:pt idx="557">
                  <c:v>0.50760000000000005</c:v>
                </c:pt>
                <c:pt idx="558">
                  <c:v>9.5880000000000007E-2</c:v>
                </c:pt>
                <c:pt idx="559">
                  <c:v>0.37506000000000067</c:v>
                </c:pt>
                <c:pt idx="560">
                  <c:v>0.41172000000000031</c:v>
                </c:pt>
                <c:pt idx="561">
                  <c:v>0.2030400000000003</c:v>
                </c:pt>
                <c:pt idx="562">
                  <c:v>0.2397000000000003</c:v>
                </c:pt>
                <c:pt idx="563">
                  <c:v>0.16638</c:v>
                </c:pt>
                <c:pt idx="564">
                  <c:v>1.5791999999999966</c:v>
                </c:pt>
                <c:pt idx="565">
                  <c:v>8.1780000000000033E-2</c:v>
                </c:pt>
                <c:pt idx="566">
                  <c:v>0.36378000000000038</c:v>
                </c:pt>
                <c:pt idx="567">
                  <c:v>0.1212600000000002</c:v>
                </c:pt>
                <c:pt idx="568">
                  <c:v>0.16920000000000004</c:v>
                </c:pt>
                <c:pt idx="569">
                  <c:v>0.18048000000000033</c:v>
                </c:pt>
                <c:pt idx="570">
                  <c:v>7.0500000000000021E-2</c:v>
                </c:pt>
                <c:pt idx="571">
                  <c:v>6.2040000000000012E-2</c:v>
                </c:pt>
                <c:pt idx="572">
                  <c:v>0.13818</c:v>
                </c:pt>
                <c:pt idx="573">
                  <c:v>0.15228000000000033</c:v>
                </c:pt>
                <c:pt idx="574">
                  <c:v>0.13254000000000021</c:v>
                </c:pt>
                <c:pt idx="575">
                  <c:v>0.42018000000000061</c:v>
                </c:pt>
                <c:pt idx="576">
                  <c:v>0.27636000000000038</c:v>
                </c:pt>
                <c:pt idx="577">
                  <c:v>0.21150000000000024</c:v>
                </c:pt>
                <c:pt idx="578">
                  <c:v>0.71064000000000271</c:v>
                </c:pt>
                <c:pt idx="579">
                  <c:v>0.41172000000000031</c:v>
                </c:pt>
                <c:pt idx="580">
                  <c:v>0.17766000000000001</c:v>
                </c:pt>
                <c:pt idx="581">
                  <c:v>0.17766000000000001</c:v>
                </c:pt>
                <c:pt idx="582">
                  <c:v>8.4600000000000244E-2</c:v>
                </c:pt>
                <c:pt idx="584">
                  <c:v>0.15792000000000037</c:v>
                </c:pt>
                <c:pt idx="585">
                  <c:v>0.14100000000000001</c:v>
                </c:pt>
                <c:pt idx="586">
                  <c:v>0.19740000000000021</c:v>
                </c:pt>
                <c:pt idx="587">
                  <c:v>0.13761600000000004</c:v>
                </c:pt>
                <c:pt idx="589">
                  <c:v>0.15792000000000037</c:v>
                </c:pt>
                <c:pt idx="590">
                  <c:v>0.23124000000000033</c:v>
                </c:pt>
                <c:pt idx="591">
                  <c:v>5.6400000000000013E-2</c:v>
                </c:pt>
                <c:pt idx="592">
                  <c:v>0.16074000000000024</c:v>
                </c:pt>
                <c:pt idx="593">
                  <c:v>0.22559999999999999</c:v>
                </c:pt>
                <c:pt idx="594">
                  <c:v>8.4600000000000244E-2</c:v>
                </c:pt>
                <c:pt idx="595">
                  <c:v>0.21150000000000024</c:v>
                </c:pt>
                <c:pt idx="596">
                  <c:v>0.1748400000000003</c:v>
                </c:pt>
                <c:pt idx="597">
                  <c:v>0.13818</c:v>
                </c:pt>
                <c:pt idx="598">
                  <c:v>8.4600000000000244E-2</c:v>
                </c:pt>
                <c:pt idx="599">
                  <c:v>0.1212600000000002</c:v>
                </c:pt>
                <c:pt idx="600">
                  <c:v>0.18612000000000001</c:v>
                </c:pt>
                <c:pt idx="601">
                  <c:v>0.11844</c:v>
                </c:pt>
                <c:pt idx="602">
                  <c:v>8.4600000000000244E-2</c:v>
                </c:pt>
                <c:pt idx="604">
                  <c:v>0.10434</c:v>
                </c:pt>
                <c:pt idx="605">
                  <c:v>0.16638</c:v>
                </c:pt>
                <c:pt idx="606">
                  <c:v>0.1128</c:v>
                </c:pt>
                <c:pt idx="607">
                  <c:v>0.14664000000000021</c:v>
                </c:pt>
                <c:pt idx="608">
                  <c:v>0.14100000000000001</c:v>
                </c:pt>
                <c:pt idx="609">
                  <c:v>0.45120000000000005</c:v>
                </c:pt>
                <c:pt idx="610">
                  <c:v>8.4600000000000244E-2</c:v>
                </c:pt>
                <c:pt idx="611">
                  <c:v>0.45684000000000002</c:v>
                </c:pt>
                <c:pt idx="612">
                  <c:v>8.4600000000000244E-2</c:v>
                </c:pt>
                <c:pt idx="613">
                  <c:v>0.53580000000000005</c:v>
                </c:pt>
                <c:pt idx="614">
                  <c:v>0.17766000000000001</c:v>
                </c:pt>
                <c:pt idx="615">
                  <c:v>0.11844</c:v>
                </c:pt>
                <c:pt idx="617">
                  <c:v>0.16920000000000004</c:v>
                </c:pt>
                <c:pt idx="618">
                  <c:v>0.10434</c:v>
                </c:pt>
                <c:pt idx="619">
                  <c:v>0.15228000000000033</c:v>
                </c:pt>
                <c:pt idx="620">
                  <c:v>0.13254000000000021</c:v>
                </c:pt>
                <c:pt idx="621">
                  <c:v>8.1780000000000033E-2</c:v>
                </c:pt>
                <c:pt idx="622">
                  <c:v>0.30174000000000001</c:v>
                </c:pt>
                <c:pt idx="624">
                  <c:v>4.7940000000000003E-2</c:v>
                </c:pt>
                <c:pt idx="625">
                  <c:v>0.17766000000000001</c:v>
                </c:pt>
                <c:pt idx="626">
                  <c:v>0.18612000000000001</c:v>
                </c:pt>
                <c:pt idx="629">
                  <c:v>0.12690000000000001</c:v>
                </c:pt>
                <c:pt idx="630">
                  <c:v>2.8763999999999998E-2</c:v>
                </c:pt>
                <c:pt idx="631">
                  <c:v>0.39480000000000104</c:v>
                </c:pt>
                <c:pt idx="632">
                  <c:v>0.16920000000000004</c:v>
                </c:pt>
                <c:pt idx="633">
                  <c:v>0.40890000000000032</c:v>
                </c:pt>
                <c:pt idx="634">
                  <c:v>0.17766000000000001</c:v>
                </c:pt>
                <c:pt idx="636">
                  <c:v>0.21150000000000024</c:v>
                </c:pt>
                <c:pt idx="637">
                  <c:v>0.1128</c:v>
                </c:pt>
                <c:pt idx="639">
                  <c:v>0.10152000000000012</c:v>
                </c:pt>
                <c:pt idx="640">
                  <c:v>0.13818</c:v>
                </c:pt>
                <c:pt idx="641">
                  <c:v>0.16920000000000004</c:v>
                </c:pt>
                <c:pt idx="642">
                  <c:v>0.54708000000000001</c:v>
                </c:pt>
                <c:pt idx="643">
                  <c:v>0.21714000000000033</c:v>
                </c:pt>
                <c:pt idx="644">
                  <c:v>0.21432000000000001</c:v>
                </c:pt>
                <c:pt idx="645">
                  <c:v>5.3580000000000003E-2</c:v>
                </c:pt>
                <c:pt idx="646">
                  <c:v>8.4600000000000244E-2</c:v>
                </c:pt>
                <c:pt idx="647">
                  <c:v>0.16920000000000004</c:v>
                </c:pt>
                <c:pt idx="648">
                  <c:v>0.18330000000000021</c:v>
                </c:pt>
                <c:pt idx="649">
                  <c:v>5.9220000000000002E-2</c:v>
                </c:pt>
                <c:pt idx="650">
                  <c:v>9.8700000000000246E-2</c:v>
                </c:pt>
                <c:pt idx="651">
                  <c:v>7.0500000000000021E-2</c:v>
                </c:pt>
                <c:pt idx="652">
                  <c:v>0.1128</c:v>
                </c:pt>
                <c:pt idx="653">
                  <c:v>0.14100000000000001</c:v>
                </c:pt>
                <c:pt idx="654">
                  <c:v>0.19740000000000021</c:v>
                </c:pt>
                <c:pt idx="657">
                  <c:v>0.14100000000000001</c:v>
                </c:pt>
                <c:pt idx="659">
                  <c:v>9.8700000000000246E-2</c:v>
                </c:pt>
                <c:pt idx="660">
                  <c:v>2.8200000000000006E-2</c:v>
                </c:pt>
                <c:pt idx="662">
                  <c:v>0.22559999999999999</c:v>
                </c:pt>
                <c:pt idx="663">
                  <c:v>0.14100000000000001</c:v>
                </c:pt>
                <c:pt idx="665">
                  <c:v>0.14382</c:v>
                </c:pt>
                <c:pt idx="666">
                  <c:v>0.16356000000000001</c:v>
                </c:pt>
                <c:pt idx="667">
                  <c:v>0.14100000000000001</c:v>
                </c:pt>
                <c:pt idx="668">
                  <c:v>0.21150000000000024</c:v>
                </c:pt>
                <c:pt idx="669">
                  <c:v>0.1128</c:v>
                </c:pt>
                <c:pt idx="671">
                  <c:v>0.18048000000000033</c:v>
                </c:pt>
                <c:pt idx="672">
                  <c:v>0.18048000000000033</c:v>
                </c:pt>
                <c:pt idx="673">
                  <c:v>0.17766000000000001</c:v>
                </c:pt>
                <c:pt idx="674">
                  <c:v>0.14100000000000001</c:v>
                </c:pt>
                <c:pt idx="675">
                  <c:v>0.18612000000000001</c:v>
                </c:pt>
                <c:pt idx="676">
                  <c:v>0.1748400000000003</c:v>
                </c:pt>
                <c:pt idx="677">
                  <c:v>0.16356000000000001</c:v>
                </c:pt>
                <c:pt idx="678">
                  <c:v>0.39480000000000104</c:v>
                </c:pt>
                <c:pt idx="679">
                  <c:v>0.51605999999999996</c:v>
                </c:pt>
                <c:pt idx="681">
                  <c:v>8.4600000000000244E-2</c:v>
                </c:pt>
                <c:pt idx="682">
                  <c:v>0.20868</c:v>
                </c:pt>
                <c:pt idx="683">
                  <c:v>0.10998000000000002</c:v>
                </c:pt>
                <c:pt idx="684">
                  <c:v>0.18330000000000021</c:v>
                </c:pt>
                <c:pt idx="685">
                  <c:v>0.1212600000000002</c:v>
                </c:pt>
                <c:pt idx="686">
                  <c:v>0.1128</c:v>
                </c:pt>
                <c:pt idx="687">
                  <c:v>0.10434</c:v>
                </c:pt>
                <c:pt idx="688">
                  <c:v>0.13536000000000001</c:v>
                </c:pt>
                <c:pt idx="689">
                  <c:v>0.43428000000000061</c:v>
                </c:pt>
                <c:pt idx="690">
                  <c:v>0.24252000000000001</c:v>
                </c:pt>
                <c:pt idx="691">
                  <c:v>0.65988000000000235</c:v>
                </c:pt>
                <c:pt idx="692">
                  <c:v>0.10998000000000002</c:v>
                </c:pt>
                <c:pt idx="693">
                  <c:v>0.1128</c:v>
                </c:pt>
                <c:pt idx="694">
                  <c:v>0.18048000000000033</c:v>
                </c:pt>
                <c:pt idx="695">
                  <c:v>0.1212600000000002</c:v>
                </c:pt>
                <c:pt idx="696">
                  <c:v>0.13254000000000021</c:v>
                </c:pt>
                <c:pt idx="697">
                  <c:v>0.15002400000000021</c:v>
                </c:pt>
                <c:pt idx="698">
                  <c:v>1.0433999999999963</c:v>
                </c:pt>
                <c:pt idx="699">
                  <c:v>0.20022000000000001</c:v>
                </c:pt>
                <c:pt idx="700">
                  <c:v>0.14100000000000001</c:v>
                </c:pt>
                <c:pt idx="701">
                  <c:v>8.4600000000000244E-2</c:v>
                </c:pt>
                <c:pt idx="702">
                  <c:v>0.13818</c:v>
                </c:pt>
                <c:pt idx="703">
                  <c:v>0.16638</c:v>
                </c:pt>
                <c:pt idx="705">
                  <c:v>0.1212600000000002</c:v>
                </c:pt>
                <c:pt idx="706">
                  <c:v>0.12690000000000001</c:v>
                </c:pt>
                <c:pt idx="707">
                  <c:v>0.5921999999999995</c:v>
                </c:pt>
                <c:pt idx="708">
                  <c:v>0.12831000000000001</c:v>
                </c:pt>
                <c:pt idx="709">
                  <c:v>0.19740000000000021</c:v>
                </c:pt>
                <c:pt idx="710">
                  <c:v>0.18330000000000021</c:v>
                </c:pt>
                <c:pt idx="712">
                  <c:v>9.5880000000000007E-2</c:v>
                </c:pt>
                <c:pt idx="713">
                  <c:v>0.10152000000000012</c:v>
                </c:pt>
                <c:pt idx="714">
                  <c:v>0.16356000000000001</c:v>
                </c:pt>
                <c:pt idx="715">
                  <c:v>6.4860000000000237E-2</c:v>
                </c:pt>
                <c:pt idx="716">
                  <c:v>0.18048000000000033</c:v>
                </c:pt>
                <c:pt idx="717">
                  <c:v>0.11562000000000015</c:v>
                </c:pt>
                <c:pt idx="718">
                  <c:v>0.14100000000000001</c:v>
                </c:pt>
                <c:pt idx="719">
                  <c:v>2.0586000000000004E-2</c:v>
                </c:pt>
                <c:pt idx="723">
                  <c:v>3.9480000000000001E-2</c:v>
                </c:pt>
                <c:pt idx="724">
                  <c:v>0.41454000000000002</c:v>
                </c:pt>
                <c:pt idx="725">
                  <c:v>9.8700000000000246E-2</c:v>
                </c:pt>
                <c:pt idx="726">
                  <c:v>0.19458</c:v>
                </c:pt>
                <c:pt idx="727">
                  <c:v>0.10434</c:v>
                </c:pt>
                <c:pt idx="728">
                  <c:v>0.1128</c:v>
                </c:pt>
                <c:pt idx="729">
                  <c:v>0.24816000000000021</c:v>
                </c:pt>
                <c:pt idx="730">
                  <c:v>4.2300000000000094E-2</c:v>
                </c:pt>
                <c:pt idx="731">
                  <c:v>0.15792000000000037</c:v>
                </c:pt>
                <c:pt idx="732">
                  <c:v>0.57528000000000001</c:v>
                </c:pt>
                <c:pt idx="734">
                  <c:v>0.1128</c:v>
                </c:pt>
                <c:pt idx="735">
                  <c:v>8.4600000000000244E-2</c:v>
                </c:pt>
                <c:pt idx="736">
                  <c:v>0.45120000000000005</c:v>
                </c:pt>
                <c:pt idx="737">
                  <c:v>0.14100000000000001</c:v>
                </c:pt>
                <c:pt idx="738">
                  <c:v>7.0500000000000021E-2</c:v>
                </c:pt>
                <c:pt idx="739">
                  <c:v>7.332000000000001E-2</c:v>
                </c:pt>
                <c:pt idx="740">
                  <c:v>8.4600000000000244E-2</c:v>
                </c:pt>
                <c:pt idx="741">
                  <c:v>5.6400000000000013E-2</c:v>
                </c:pt>
                <c:pt idx="742">
                  <c:v>0.49350000000000038</c:v>
                </c:pt>
                <c:pt idx="743">
                  <c:v>3.8352000000000011E-2</c:v>
                </c:pt>
                <c:pt idx="744">
                  <c:v>0.47940000000000038</c:v>
                </c:pt>
                <c:pt idx="745">
                  <c:v>0.14100000000000001</c:v>
                </c:pt>
                <c:pt idx="746">
                  <c:v>0.13254000000000021</c:v>
                </c:pt>
                <c:pt idx="747">
                  <c:v>0.16074000000000024</c:v>
                </c:pt>
                <c:pt idx="748">
                  <c:v>0.13254000000000021</c:v>
                </c:pt>
                <c:pt idx="749">
                  <c:v>0.13254000000000021</c:v>
                </c:pt>
                <c:pt idx="750">
                  <c:v>6.2040000000000012E-2</c:v>
                </c:pt>
                <c:pt idx="752">
                  <c:v>6.2040000000000012E-2</c:v>
                </c:pt>
                <c:pt idx="753">
                  <c:v>0.16074000000000024</c:v>
                </c:pt>
                <c:pt idx="754">
                  <c:v>0.25380000000000008</c:v>
                </c:pt>
                <c:pt idx="755">
                  <c:v>0.49068000000000067</c:v>
                </c:pt>
                <c:pt idx="756">
                  <c:v>5.9220000000000002E-2</c:v>
                </c:pt>
                <c:pt idx="757">
                  <c:v>8.4600000000000244E-2</c:v>
                </c:pt>
                <c:pt idx="758">
                  <c:v>0.12972</c:v>
                </c:pt>
                <c:pt idx="759">
                  <c:v>8.4600000000000244E-2</c:v>
                </c:pt>
                <c:pt idx="760">
                  <c:v>9.1650000000000245E-2</c:v>
                </c:pt>
                <c:pt idx="761">
                  <c:v>2.1432000000000052E-2</c:v>
                </c:pt>
                <c:pt idx="762">
                  <c:v>7.6140000000000013E-2</c:v>
                </c:pt>
                <c:pt idx="763">
                  <c:v>9.0240000000000015E-2</c:v>
                </c:pt>
                <c:pt idx="764">
                  <c:v>0.16638</c:v>
                </c:pt>
                <c:pt idx="765">
                  <c:v>0.14438400000000001</c:v>
                </c:pt>
                <c:pt idx="767">
                  <c:v>0.16638</c:v>
                </c:pt>
                <c:pt idx="768">
                  <c:v>0.58374000000000004</c:v>
                </c:pt>
                <c:pt idx="769">
                  <c:v>8.4600000000000244E-2</c:v>
                </c:pt>
                <c:pt idx="772">
                  <c:v>0.1128</c:v>
                </c:pt>
                <c:pt idx="773">
                  <c:v>0.13761600000000004</c:v>
                </c:pt>
                <c:pt idx="774">
                  <c:v>0.16074000000000024</c:v>
                </c:pt>
                <c:pt idx="775">
                  <c:v>0.14382</c:v>
                </c:pt>
                <c:pt idx="776">
                  <c:v>0.13536000000000001</c:v>
                </c:pt>
                <c:pt idx="777">
                  <c:v>8.1780000000000033E-2</c:v>
                </c:pt>
                <c:pt idx="778">
                  <c:v>9.5880000000000007E-2</c:v>
                </c:pt>
                <c:pt idx="780">
                  <c:v>0.40326000000000001</c:v>
                </c:pt>
                <c:pt idx="781">
                  <c:v>7.332000000000001E-2</c:v>
                </c:pt>
                <c:pt idx="782">
                  <c:v>0.1128</c:v>
                </c:pt>
                <c:pt idx="783">
                  <c:v>5.6400000000000013E-2</c:v>
                </c:pt>
                <c:pt idx="784">
                  <c:v>6.7680000000000004E-2</c:v>
                </c:pt>
                <c:pt idx="785">
                  <c:v>9.8700000000000246E-2</c:v>
                </c:pt>
                <c:pt idx="786">
                  <c:v>7.896000000000003E-2</c:v>
                </c:pt>
                <c:pt idx="787">
                  <c:v>6.4860000000000237E-2</c:v>
                </c:pt>
                <c:pt idx="788">
                  <c:v>0.16920000000000004</c:v>
                </c:pt>
                <c:pt idx="789">
                  <c:v>8.4600000000000244E-2</c:v>
                </c:pt>
                <c:pt idx="790">
                  <c:v>7.0500000000000021E-2</c:v>
                </c:pt>
                <c:pt idx="792">
                  <c:v>0.15510000000000004</c:v>
                </c:pt>
                <c:pt idx="793">
                  <c:v>0.13818</c:v>
                </c:pt>
                <c:pt idx="794">
                  <c:v>0.12690000000000001</c:v>
                </c:pt>
                <c:pt idx="795">
                  <c:v>0.14664000000000021</c:v>
                </c:pt>
                <c:pt idx="796">
                  <c:v>0.18048000000000033</c:v>
                </c:pt>
                <c:pt idx="797">
                  <c:v>1.0574999999999963</c:v>
                </c:pt>
                <c:pt idx="799">
                  <c:v>2.8200000000000006E-2</c:v>
                </c:pt>
                <c:pt idx="800">
                  <c:v>5.6400000000000013E-2</c:v>
                </c:pt>
                <c:pt idx="801">
                  <c:v>0.14100000000000001</c:v>
                </c:pt>
                <c:pt idx="802">
                  <c:v>8.4600000000000244E-2</c:v>
                </c:pt>
                <c:pt idx="803">
                  <c:v>8.4600000000000244E-2</c:v>
                </c:pt>
                <c:pt idx="804">
                  <c:v>6.2040000000000012E-2</c:v>
                </c:pt>
                <c:pt idx="805">
                  <c:v>5.9220000000000002E-2</c:v>
                </c:pt>
                <c:pt idx="806">
                  <c:v>0.18612000000000001</c:v>
                </c:pt>
                <c:pt idx="807">
                  <c:v>0.16638</c:v>
                </c:pt>
                <c:pt idx="808">
                  <c:v>0.1212600000000002</c:v>
                </c:pt>
                <c:pt idx="809">
                  <c:v>0.73320000000000163</c:v>
                </c:pt>
                <c:pt idx="810">
                  <c:v>0.13254000000000021</c:v>
                </c:pt>
                <c:pt idx="811">
                  <c:v>8.4600000000000244E-2</c:v>
                </c:pt>
                <c:pt idx="812">
                  <c:v>0.1748400000000003</c:v>
                </c:pt>
                <c:pt idx="813">
                  <c:v>0.14100000000000001</c:v>
                </c:pt>
                <c:pt idx="814">
                  <c:v>0.14382</c:v>
                </c:pt>
                <c:pt idx="815">
                  <c:v>6.2040000000000012E-2</c:v>
                </c:pt>
                <c:pt idx="816">
                  <c:v>0.16074000000000024</c:v>
                </c:pt>
                <c:pt idx="817">
                  <c:v>0.14664000000000021</c:v>
                </c:pt>
                <c:pt idx="818">
                  <c:v>0.13818</c:v>
                </c:pt>
                <c:pt idx="819">
                  <c:v>5.9220000000000002E-2</c:v>
                </c:pt>
                <c:pt idx="820">
                  <c:v>6.2040000000000012E-2</c:v>
                </c:pt>
                <c:pt idx="821">
                  <c:v>6.4860000000000237E-2</c:v>
                </c:pt>
                <c:pt idx="822">
                  <c:v>0.55835999999999997</c:v>
                </c:pt>
                <c:pt idx="823">
                  <c:v>7.0500000000000021E-2</c:v>
                </c:pt>
                <c:pt idx="824">
                  <c:v>9.5880000000000007E-2</c:v>
                </c:pt>
                <c:pt idx="825">
                  <c:v>0.12690000000000001</c:v>
                </c:pt>
                <c:pt idx="826">
                  <c:v>0.14100000000000001</c:v>
                </c:pt>
                <c:pt idx="827">
                  <c:v>0.15792000000000037</c:v>
                </c:pt>
                <c:pt idx="828">
                  <c:v>5.9220000000000002E-2</c:v>
                </c:pt>
                <c:pt idx="829">
                  <c:v>0.15510000000000004</c:v>
                </c:pt>
                <c:pt idx="830">
                  <c:v>0.13818</c:v>
                </c:pt>
                <c:pt idx="832">
                  <c:v>5.0760000000000034E-2</c:v>
                </c:pt>
                <c:pt idx="833">
                  <c:v>0.42300000000000032</c:v>
                </c:pt>
                <c:pt idx="834">
                  <c:v>8.7420000000000012E-2</c:v>
                </c:pt>
                <c:pt idx="835">
                  <c:v>0.16920000000000004</c:v>
                </c:pt>
                <c:pt idx="836">
                  <c:v>0.16074000000000024</c:v>
                </c:pt>
                <c:pt idx="837">
                  <c:v>0.10434</c:v>
                </c:pt>
                <c:pt idx="838">
                  <c:v>6.4860000000000237E-2</c:v>
                </c:pt>
                <c:pt idx="839">
                  <c:v>6.2040000000000012E-2</c:v>
                </c:pt>
                <c:pt idx="840">
                  <c:v>0.12492600000000023</c:v>
                </c:pt>
                <c:pt idx="841">
                  <c:v>0.1212600000000002</c:v>
                </c:pt>
                <c:pt idx="842">
                  <c:v>0.12408000000000002</c:v>
                </c:pt>
                <c:pt idx="843">
                  <c:v>0.14382</c:v>
                </c:pt>
                <c:pt idx="844">
                  <c:v>0.19458</c:v>
                </c:pt>
                <c:pt idx="845">
                  <c:v>0.28200000000000008</c:v>
                </c:pt>
                <c:pt idx="846">
                  <c:v>7.896000000000003E-2</c:v>
                </c:pt>
                <c:pt idx="847">
                  <c:v>0.19176000000000001</c:v>
                </c:pt>
                <c:pt idx="848">
                  <c:v>0.1212600000000002</c:v>
                </c:pt>
                <c:pt idx="849">
                  <c:v>6.2040000000000012E-2</c:v>
                </c:pt>
                <c:pt idx="850">
                  <c:v>5.6400000000000013E-2</c:v>
                </c:pt>
                <c:pt idx="851">
                  <c:v>0.13818</c:v>
                </c:pt>
                <c:pt idx="852">
                  <c:v>8.4600000000000244E-2</c:v>
                </c:pt>
                <c:pt idx="853">
                  <c:v>0.14100000000000001</c:v>
                </c:pt>
                <c:pt idx="854">
                  <c:v>6.4860000000000237E-2</c:v>
                </c:pt>
                <c:pt idx="855">
                  <c:v>9.0240000000000015E-2</c:v>
                </c:pt>
                <c:pt idx="856">
                  <c:v>6.7680000000000004E-2</c:v>
                </c:pt>
                <c:pt idx="857">
                  <c:v>0.16638</c:v>
                </c:pt>
                <c:pt idx="858">
                  <c:v>5.9220000000000002E-2</c:v>
                </c:pt>
                <c:pt idx="859">
                  <c:v>1.7004599999999999</c:v>
                </c:pt>
                <c:pt idx="860">
                  <c:v>6.7680000000000004E-2</c:v>
                </c:pt>
                <c:pt idx="861">
                  <c:v>6.2040000000000012E-2</c:v>
                </c:pt>
                <c:pt idx="862">
                  <c:v>0.16638</c:v>
                </c:pt>
                <c:pt idx="863">
                  <c:v>0.16356000000000001</c:v>
                </c:pt>
                <c:pt idx="864">
                  <c:v>0.10434</c:v>
                </c:pt>
                <c:pt idx="865">
                  <c:v>6.7398000000000124E-2</c:v>
                </c:pt>
                <c:pt idx="866">
                  <c:v>8.1780000000000033E-2</c:v>
                </c:pt>
                <c:pt idx="867">
                  <c:v>9.0240000000000015E-2</c:v>
                </c:pt>
                <c:pt idx="868">
                  <c:v>6.4860000000000237E-2</c:v>
                </c:pt>
                <c:pt idx="869">
                  <c:v>6.2040000000000012E-2</c:v>
                </c:pt>
                <c:pt idx="870">
                  <c:v>5.3580000000000003E-2</c:v>
                </c:pt>
                <c:pt idx="871">
                  <c:v>0.12972</c:v>
                </c:pt>
                <c:pt idx="872">
                  <c:v>6.2040000000000012E-2</c:v>
                </c:pt>
                <c:pt idx="873">
                  <c:v>6.4860000000000237E-2</c:v>
                </c:pt>
                <c:pt idx="874">
                  <c:v>0.16074000000000024</c:v>
                </c:pt>
                <c:pt idx="875">
                  <c:v>0.16920000000000004</c:v>
                </c:pt>
                <c:pt idx="876">
                  <c:v>5.6400000000000013E-2</c:v>
                </c:pt>
                <c:pt idx="877">
                  <c:v>6.7680000000000004E-2</c:v>
                </c:pt>
                <c:pt idx="879">
                  <c:v>5.0760000000000034E-2</c:v>
                </c:pt>
                <c:pt idx="880">
                  <c:v>5.9220000000000002E-2</c:v>
                </c:pt>
                <c:pt idx="881">
                  <c:v>0.10998000000000002</c:v>
                </c:pt>
                <c:pt idx="882">
                  <c:v>0.15792000000000037</c:v>
                </c:pt>
                <c:pt idx="883">
                  <c:v>9.2778000000000013E-2</c:v>
                </c:pt>
                <c:pt idx="884">
                  <c:v>8.7420000000000012E-2</c:v>
                </c:pt>
                <c:pt idx="885">
                  <c:v>8.7420000000000012E-2</c:v>
                </c:pt>
                <c:pt idx="886">
                  <c:v>7.896000000000003E-2</c:v>
                </c:pt>
                <c:pt idx="888">
                  <c:v>0.13254000000000021</c:v>
                </c:pt>
                <c:pt idx="889">
                  <c:v>0.35250000000000031</c:v>
                </c:pt>
                <c:pt idx="890">
                  <c:v>0.10152000000000012</c:v>
                </c:pt>
                <c:pt idx="891">
                  <c:v>0.16638</c:v>
                </c:pt>
                <c:pt idx="892">
                  <c:v>0.18894000000000058</c:v>
                </c:pt>
                <c:pt idx="893">
                  <c:v>2.8200000000000006E-2</c:v>
                </c:pt>
                <c:pt idx="894">
                  <c:v>5.6400000000000013E-2</c:v>
                </c:pt>
                <c:pt idx="895">
                  <c:v>7.6140000000000013E-2</c:v>
                </c:pt>
                <c:pt idx="897">
                  <c:v>5.9220000000000002E-2</c:v>
                </c:pt>
                <c:pt idx="898">
                  <c:v>0.47376000000000001</c:v>
                </c:pt>
                <c:pt idx="899">
                  <c:v>8.1780000000000033E-2</c:v>
                </c:pt>
                <c:pt idx="900">
                  <c:v>0.16074000000000024</c:v>
                </c:pt>
                <c:pt idx="901">
                  <c:v>0.1128</c:v>
                </c:pt>
                <c:pt idx="902">
                  <c:v>0.18330000000000021</c:v>
                </c:pt>
                <c:pt idx="903">
                  <c:v>0.16920000000000004</c:v>
                </c:pt>
                <c:pt idx="904">
                  <c:v>0.14382</c:v>
                </c:pt>
                <c:pt idx="905">
                  <c:v>5.6400000000000013E-2</c:v>
                </c:pt>
                <c:pt idx="906">
                  <c:v>7.896000000000003E-2</c:v>
                </c:pt>
                <c:pt idx="907">
                  <c:v>8.1780000000000033E-2</c:v>
                </c:pt>
                <c:pt idx="909">
                  <c:v>7.6140000000000013E-2</c:v>
                </c:pt>
                <c:pt idx="910">
                  <c:v>9.5880000000000007E-2</c:v>
                </c:pt>
                <c:pt idx="911">
                  <c:v>8.6010000000000009</c:v>
                </c:pt>
                <c:pt idx="912">
                  <c:v>7.0500000000000021E-2</c:v>
                </c:pt>
                <c:pt idx="913">
                  <c:v>0.27354000000000001</c:v>
                </c:pt>
                <c:pt idx="914">
                  <c:v>5.9220000000000002E-2</c:v>
                </c:pt>
                <c:pt idx="915">
                  <c:v>0.10998000000000002</c:v>
                </c:pt>
                <c:pt idx="916">
                  <c:v>3.9480000000000001E-2</c:v>
                </c:pt>
                <c:pt idx="917">
                  <c:v>5.6400000000000013E-2</c:v>
                </c:pt>
                <c:pt idx="918">
                  <c:v>5.9220000000000002E-2</c:v>
                </c:pt>
                <c:pt idx="919">
                  <c:v>0.16074000000000024</c:v>
                </c:pt>
                <c:pt idx="920">
                  <c:v>6.2040000000000012E-2</c:v>
                </c:pt>
                <c:pt idx="921">
                  <c:v>7.896000000000003E-2</c:v>
                </c:pt>
                <c:pt idx="922">
                  <c:v>0.1748400000000003</c:v>
                </c:pt>
                <c:pt idx="923">
                  <c:v>8.7420000000000012E-2</c:v>
                </c:pt>
                <c:pt idx="925">
                  <c:v>6.7680000000000004E-2</c:v>
                </c:pt>
                <c:pt idx="926">
                  <c:v>6.7680000000000004E-2</c:v>
                </c:pt>
                <c:pt idx="927">
                  <c:v>7.6140000000000013E-2</c:v>
                </c:pt>
                <c:pt idx="928">
                  <c:v>9.5880000000000007E-2</c:v>
                </c:pt>
                <c:pt idx="929">
                  <c:v>0.27354000000000001</c:v>
                </c:pt>
                <c:pt idx="930">
                  <c:v>9.3060000000000268E-2</c:v>
                </c:pt>
                <c:pt idx="931">
                  <c:v>9.0240000000000015E-2</c:v>
                </c:pt>
                <c:pt idx="932">
                  <c:v>8.4600000000000244E-2</c:v>
                </c:pt>
                <c:pt idx="933">
                  <c:v>0.12690000000000001</c:v>
                </c:pt>
                <c:pt idx="934">
                  <c:v>3.6660000000000005E-2</c:v>
                </c:pt>
                <c:pt idx="935">
                  <c:v>7.0500000000000021E-2</c:v>
                </c:pt>
                <c:pt idx="936">
                  <c:v>0.12972</c:v>
                </c:pt>
                <c:pt idx="937">
                  <c:v>6.2040000000000012E-2</c:v>
                </c:pt>
                <c:pt idx="938">
                  <c:v>0.21996000000000049</c:v>
                </c:pt>
                <c:pt idx="939">
                  <c:v>7.6140000000000013E-2</c:v>
                </c:pt>
                <c:pt idx="940">
                  <c:v>0.12690000000000001</c:v>
                </c:pt>
                <c:pt idx="941">
                  <c:v>0.34686000000000061</c:v>
                </c:pt>
                <c:pt idx="942">
                  <c:v>0.16356000000000001</c:v>
                </c:pt>
                <c:pt idx="944">
                  <c:v>2.8200000000000006E-2</c:v>
                </c:pt>
                <c:pt idx="945">
                  <c:v>7.6986000000000013E-2</c:v>
                </c:pt>
                <c:pt idx="946">
                  <c:v>0.13254000000000021</c:v>
                </c:pt>
                <c:pt idx="947">
                  <c:v>9.0240000000000015E-2</c:v>
                </c:pt>
                <c:pt idx="948">
                  <c:v>8.1780000000000033E-2</c:v>
                </c:pt>
                <c:pt idx="949">
                  <c:v>7.896000000000003E-2</c:v>
                </c:pt>
                <c:pt idx="950">
                  <c:v>0.10998000000000002</c:v>
                </c:pt>
                <c:pt idx="951">
                  <c:v>0.16920000000000004</c:v>
                </c:pt>
                <c:pt idx="952">
                  <c:v>0.16356000000000001</c:v>
                </c:pt>
                <c:pt idx="953">
                  <c:v>0.11844</c:v>
                </c:pt>
                <c:pt idx="954">
                  <c:v>9.5880000000000007E-2</c:v>
                </c:pt>
                <c:pt idx="955">
                  <c:v>6.2040000000000012E-2</c:v>
                </c:pt>
                <c:pt idx="956">
                  <c:v>9.0240000000000015E-2</c:v>
                </c:pt>
                <c:pt idx="957">
                  <c:v>9.0240000000000015E-2</c:v>
                </c:pt>
                <c:pt idx="958">
                  <c:v>0.18048000000000033</c:v>
                </c:pt>
                <c:pt idx="959">
                  <c:v>0.35250000000000031</c:v>
                </c:pt>
                <c:pt idx="960">
                  <c:v>0.10152000000000012</c:v>
                </c:pt>
                <c:pt idx="961">
                  <c:v>6.4296000000000034E-2</c:v>
                </c:pt>
                <c:pt idx="962">
                  <c:v>1.0151999999999957</c:v>
                </c:pt>
                <c:pt idx="963">
                  <c:v>0.22559999999999999</c:v>
                </c:pt>
                <c:pt idx="964">
                  <c:v>0.22559999999999999</c:v>
                </c:pt>
                <c:pt idx="965">
                  <c:v>0.15594600000000064</c:v>
                </c:pt>
                <c:pt idx="966">
                  <c:v>0.28200000000000008</c:v>
                </c:pt>
                <c:pt idx="968">
                  <c:v>6.2040000000000012E-2</c:v>
                </c:pt>
                <c:pt idx="969">
                  <c:v>7.896000000000003E-2</c:v>
                </c:pt>
                <c:pt idx="970">
                  <c:v>5.3580000000000003E-2</c:v>
                </c:pt>
                <c:pt idx="971">
                  <c:v>8.1780000000000033E-2</c:v>
                </c:pt>
                <c:pt idx="972">
                  <c:v>0.12972</c:v>
                </c:pt>
                <c:pt idx="973">
                  <c:v>0.12972</c:v>
                </c:pt>
                <c:pt idx="974">
                  <c:v>7.0500000000000021E-2</c:v>
                </c:pt>
                <c:pt idx="975">
                  <c:v>3.8352000000000011E-2</c:v>
                </c:pt>
                <c:pt idx="976">
                  <c:v>0.14100000000000001</c:v>
                </c:pt>
                <c:pt idx="977">
                  <c:v>5.6400000000000013E-2</c:v>
                </c:pt>
                <c:pt idx="978">
                  <c:v>0.32712000000000085</c:v>
                </c:pt>
                <c:pt idx="979">
                  <c:v>0.16920000000000004</c:v>
                </c:pt>
                <c:pt idx="980">
                  <c:v>0.53015999999999996</c:v>
                </c:pt>
                <c:pt idx="981">
                  <c:v>4.5120000000000007E-2</c:v>
                </c:pt>
                <c:pt idx="982">
                  <c:v>0.14946000000000043</c:v>
                </c:pt>
                <c:pt idx="983">
                  <c:v>8.4600000000000244E-2</c:v>
                </c:pt>
                <c:pt idx="985">
                  <c:v>9.8700000000000246E-2</c:v>
                </c:pt>
                <c:pt idx="986">
                  <c:v>0.13536000000000001</c:v>
                </c:pt>
                <c:pt idx="987">
                  <c:v>9.3060000000000268E-2</c:v>
                </c:pt>
                <c:pt idx="988">
                  <c:v>0.11562000000000015</c:v>
                </c:pt>
                <c:pt idx="989">
                  <c:v>0.60912000000000122</c:v>
                </c:pt>
                <c:pt idx="990">
                  <c:v>5.9220000000000002E-2</c:v>
                </c:pt>
                <c:pt idx="991">
                  <c:v>5.3580000000000003E-2</c:v>
                </c:pt>
                <c:pt idx="992">
                  <c:v>9.3060000000000268E-2</c:v>
                </c:pt>
                <c:pt idx="994">
                  <c:v>8.1780000000000033E-2</c:v>
                </c:pt>
                <c:pt idx="995">
                  <c:v>2.8200000000000006E-2</c:v>
                </c:pt>
                <c:pt idx="996">
                  <c:v>6.4296000000000034E-2</c:v>
                </c:pt>
                <c:pt idx="997">
                  <c:v>5.3580000000000003E-2</c:v>
                </c:pt>
                <c:pt idx="999">
                  <c:v>0.18612000000000001</c:v>
                </c:pt>
                <c:pt idx="1001">
                  <c:v>0.1212600000000002</c:v>
                </c:pt>
                <c:pt idx="1003">
                  <c:v>2.8200000000000006E-2</c:v>
                </c:pt>
                <c:pt idx="1004">
                  <c:v>8.4600000000000244E-2</c:v>
                </c:pt>
                <c:pt idx="1006">
                  <c:v>7.0500000000000021E-2</c:v>
                </c:pt>
                <c:pt idx="1007">
                  <c:v>0.21996000000000049</c:v>
                </c:pt>
                <c:pt idx="1008">
                  <c:v>0.21996000000000049</c:v>
                </c:pt>
                <c:pt idx="1009">
                  <c:v>7.6140000000000013E-2</c:v>
                </c:pt>
                <c:pt idx="1010">
                  <c:v>8.7420000000000012E-2</c:v>
                </c:pt>
                <c:pt idx="1011">
                  <c:v>0.13536000000000001</c:v>
                </c:pt>
                <c:pt idx="1012">
                  <c:v>0.10998000000000002</c:v>
                </c:pt>
                <c:pt idx="1013">
                  <c:v>8.7420000000000012E-2</c:v>
                </c:pt>
                <c:pt idx="1014">
                  <c:v>0.13254000000000021</c:v>
                </c:pt>
                <c:pt idx="1015">
                  <c:v>6.7680000000000004E-2</c:v>
                </c:pt>
                <c:pt idx="1016">
                  <c:v>0.17202000000000001</c:v>
                </c:pt>
                <c:pt idx="1017">
                  <c:v>0.22559999999999999</c:v>
                </c:pt>
                <c:pt idx="1018">
                  <c:v>9.0240000000000015E-2</c:v>
                </c:pt>
                <c:pt idx="1019">
                  <c:v>5.6400000000000013E-2</c:v>
                </c:pt>
                <c:pt idx="1020">
                  <c:v>0.12972</c:v>
                </c:pt>
                <c:pt idx="1021">
                  <c:v>0.10434</c:v>
                </c:pt>
                <c:pt idx="1022">
                  <c:v>9.0240000000000015E-2</c:v>
                </c:pt>
                <c:pt idx="1024">
                  <c:v>0.43992000000000092</c:v>
                </c:pt>
                <c:pt idx="1025">
                  <c:v>5.6400000000000013E-2</c:v>
                </c:pt>
                <c:pt idx="1026">
                  <c:v>9.8700000000000246E-2</c:v>
                </c:pt>
                <c:pt idx="1028">
                  <c:v>0.25662000000000001</c:v>
                </c:pt>
                <c:pt idx="1029">
                  <c:v>7.332000000000001E-2</c:v>
                </c:pt>
                <c:pt idx="1030">
                  <c:v>0.23406000000000021</c:v>
                </c:pt>
                <c:pt idx="1031">
                  <c:v>17.2302</c:v>
                </c:pt>
                <c:pt idx="1032">
                  <c:v>7.332000000000001E-2</c:v>
                </c:pt>
                <c:pt idx="1033">
                  <c:v>0.26226000000000005</c:v>
                </c:pt>
                <c:pt idx="1034">
                  <c:v>7.896000000000003E-2</c:v>
                </c:pt>
                <c:pt idx="1035">
                  <c:v>0.21996000000000049</c:v>
                </c:pt>
                <c:pt idx="1036">
                  <c:v>0.2030400000000003</c:v>
                </c:pt>
                <c:pt idx="1037">
                  <c:v>0.115338</c:v>
                </c:pt>
                <c:pt idx="1038">
                  <c:v>8.7420000000000012E-2</c:v>
                </c:pt>
                <c:pt idx="1039">
                  <c:v>0.1212600000000002</c:v>
                </c:pt>
                <c:pt idx="1040">
                  <c:v>0.10434</c:v>
                </c:pt>
                <c:pt idx="1041">
                  <c:v>0.1128</c:v>
                </c:pt>
                <c:pt idx="1042">
                  <c:v>0.1128</c:v>
                </c:pt>
                <c:pt idx="1043">
                  <c:v>0.10152000000000012</c:v>
                </c:pt>
                <c:pt idx="1044">
                  <c:v>0.24816000000000021</c:v>
                </c:pt>
                <c:pt idx="1046">
                  <c:v>7.896000000000003E-2</c:v>
                </c:pt>
                <c:pt idx="1047">
                  <c:v>0.10152000000000012</c:v>
                </c:pt>
                <c:pt idx="1048">
                  <c:v>0.10716000000000017</c:v>
                </c:pt>
                <c:pt idx="1049">
                  <c:v>7.896000000000003E-2</c:v>
                </c:pt>
                <c:pt idx="1050">
                  <c:v>0.42300000000000032</c:v>
                </c:pt>
                <c:pt idx="1051">
                  <c:v>6.4860000000000237E-2</c:v>
                </c:pt>
                <c:pt idx="1052">
                  <c:v>0.10434</c:v>
                </c:pt>
                <c:pt idx="1053">
                  <c:v>0.13536000000000001</c:v>
                </c:pt>
                <c:pt idx="1054">
                  <c:v>7.0500000000000021E-2</c:v>
                </c:pt>
                <c:pt idx="1055">
                  <c:v>5.6400000000000013E-2</c:v>
                </c:pt>
                <c:pt idx="1056">
                  <c:v>7.6140000000000013E-2</c:v>
                </c:pt>
                <c:pt idx="1057">
                  <c:v>5.6400000000000013E-2</c:v>
                </c:pt>
                <c:pt idx="1058">
                  <c:v>0.1128</c:v>
                </c:pt>
                <c:pt idx="1059">
                  <c:v>9.0240000000000015E-2</c:v>
                </c:pt>
                <c:pt idx="1060">
                  <c:v>0.20586000000000004</c:v>
                </c:pt>
                <c:pt idx="1061">
                  <c:v>14.2692</c:v>
                </c:pt>
                <c:pt idx="1062">
                  <c:v>7.896000000000003E-2</c:v>
                </c:pt>
                <c:pt idx="1063">
                  <c:v>7.6140000000000013E-2</c:v>
                </c:pt>
                <c:pt idx="1064">
                  <c:v>4.5966000000000104E-2</c:v>
                </c:pt>
                <c:pt idx="1066">
                  <c:v>9.3060000000000268E-2</c:v>
                </c:pt>
                <c:pt idx="1067">
                  <c:v>0.18048000000000033</c:v>
                </c:pt>
                <c:pt idx="1068">
                  <c:v>7.896000000000003E-2</c:v>
                </c:pt>
                <c:pt idx="1069">
                  <c:v>7.6986000000000013E-2</c:v>
                </c:pt>
                <c:pt idx="1070">
                  <c:v>0.13536000000000001</c:v>
                </c:pt>
                <c:pt idx="1071">
                  <c:v>7.332000000000001E-2</c:v>
                </c:pt>
                <c:pt idx="1072">
                  <c:v>0.16920000000000004</c:v>
                </c:pt>
                <c:pt idx="1073">
                  <c:v>0.18048000000000033</c:v>
                </c:pt>
                <c:pt idx="1074">
                  <c:v>8.4600000000000244E-2</c:v>
                </c:pt>
                <c:pt idx="1075">
                  <c:v>0.10152000000000012</c:v>
                </c:pt>
                <c:pt idx="1077">
                  <c:v>0.11928600000000016</c:v>
                </c:pt>
                <c:pt idx="1078">
                  <c:v>8.4600000000000244E-2</c:v>
                </c:pt>
                <c:pt idx="1079">
                  <c:v>8.4600000000000244E-2</c:v>
                </c:pt>
                <c:pt idx="1080">
                  <c:v>9.0240000000000015E-2</c:v>
                </c:pt>
                <c:pt idx="1081">
                  <c:v>0.17202000000000001</c:v>
                </c:pt>
                <c:pt idx="1082">
                  <c:v>7.8677999999999946</c:v>
                </c:pt>
                <c:pt idx="1083">
                  <c:v>18.66839999999992</c:v>
                </c:pt>
                <c:pt idx="1084">
                  <c:v>10.462200000000022</c:v>
                </c:pt>
                <c:pt idx="1085">
                  <c:v>0.10152000000000012</c:v>
                </c:pt>
                <c:pt idx="1086">
                  <c:v>0.13818</c:v>
                </c:pt>
                <c:pt idx="1087">
                  <c:v>5.9220000000000002E-2</c:v>
                </c:pt>
                <c:pt idx="1088">
                  <c:v>17.37120000000003</c:v>
                </c:pt>
                <c:pt idx="1089">
                  <c:v>0.23406000000000021</c:v>
                </c:pt>
                <c:pt idx="1090">
                  <c:v>7.332000000000001E-2</c:v>
                </c:pt>
                <c:pt idx="1091">
                  <c:v>0.13254000000000021</c:v>
                </c:pt>
                <c:pt idx="1092">
                  <c:v>0.33840000000000092</c:v>
                </c:pt>
                <c:pt idx="1093">
                  <c:v>0.1212600000000002</c:v>
                </c:pt>
                <c:pt idx="1094">
                  <c:v>0.23406000000000021</c:v>
                </c:pt>
                <c:pt idx="1095">
                  <c:v>6.1193999999999997</c:v>
                </c:pt>
                <c:pt idx="1096">
                  <c:v>0.19458</c:v>
                </c:pt>
                <c:pt idx="1097">
                  <c:v>8.1780000000000033E-2</c:v>
                </c:pt>
                <c:pt idx="1098">
                  <c:v>18.047999999999988</c:v>
                </c:pt>
                <c:pt idx="1099">
                  <c:v>47.94</c:v>
                </c:pt>
                <c:pt idx="1100">
                  <c:v>0.12492600000000023</c:v>
                </c:pt>
                <c:pt idx="1101">
                  <c:v>7.6140000000000013E-2</c:v>
                </c:pt>
                <c:pt idx="1102">
                  <c:v>0.19176000000000001</c:v>
                </c:pt>
                <c:pt idx="1103">
                  <c:v>6.4860000000000237E-2</c:v>
                </c:pt>
                <c:pt idx="1104">
                  <c:v>7.6140000000000013E-2</c:v>
                </c:pt>
                <c:pt idx="1105">
                  <c:v>0.10998000000000002</c:v>
                </c:pt>
                <c:pt idx="1106">
                  <c:v>0.18330000000000021</c:v>
                </c:pt>
                <c:pt idx="1107">
                  <c:v>20.021999999999988</c:v>
                </c:pt>
                <c:pt idx="1108">
                  <c:v>16.919999999999987</c:v>
                </c:pt>
                <c:pt idx="1109">
                  <c:v>14.1</c:v>
                </c:pt>
                <c:pt idx="1110">
                  <c:v>6.2039999999999997</c:v>
                </c:pt>
                <c:pt idx="1111">
                  <c:v>33.839999999999996</c:v>
                </c:pt>
                <c:pt idx="1112">
                  <c:v>0.48222000000000032</c:v>
                </c:pt>
                <c:pt idx="1113">
                  <c:v>0.36942000000000091</c:v>
                </c:pt>
                <c:pt idx="1114">
                  <c:v>0.34686000000000061</c:v>
                </c:pt>
                <c:pt idx="1115">
                  <c:v>0.31584000000000068</c:v>
                </c:pt>
                <c:pt idx="1127">
                  <c:v>5.3580000000000003E-2</c:v>
                </c:pt>
                <c:pt idx="1130">
                  <c:v>2.8200000000000006E-2</c:v>
                </c:pt>
                <c:pt idx="1131">
                  <c:v>3.3840000000000002E-2</c:v>
                </c:pt>
                <c:pt idx="1132">
                  <c:v>3.9480000000000001E-2</c:v>
                </c:pt>
                <c:pt idx="1147">
                  <c:v>20.867999999999999</c:v>
                </c:pt>
                <c:pt idx="1148">
                  <c:v>18.047999999999988</c:v>
                </c:pt>
                <c:pt idx="1149">
                  <c:v>19.8246</c:v>
                </c:pt>
                <c:pt idx="1151">
                  <c:v>13.818</c:v>
                </c:pt>
                <c:pt idx="1152">
                  <c:v>4.7939999999999996</c:v>
                </c:pt>
                <c:pt idx="1153">
                  <c:v>16.919999999999987</c:v>
                </c:pt>
                <c:pt idx="1156">
                  <c:v>16.919999999999987</c:v>
                </c:pt>
                <c:pt idx="1159">
                  <c:v>2.3687999999999998</c:v>
                </c:pt>
                <c:pt idx="1161">
                  <c:v>8.4600000000000244E-2</c:v>
                </c:pt>
                <c:pt idx="1163">
                  <c:v>0.22559999999999999</c:v>
                </c:pt>
                <c:pt idx="1164">
                  <c:v>0.22559999999999999</c:v>
                </c:pt>
                <c:pt idx="1167">
                  <c:v>16.919999999999987</c:v>
                </c:pt>
                <c:pt idx="1168">
                  <c:v>20.021999999999988</c:v>
                </c:pt>
                <c:pt idx="1170">
                  <c:v>5.9219999999999997</c:v>
                </c:pt>
                <c:pt idx="1171">
                  <c:v>0.1128</c:v>
                </c:pt>
                <c:pt idx="1172">
                  <c:v>8.4600000000000244E-2</c:v>
                </c:pt>
                <c:pt idx="1174">
                  <c:v>0.39480000000000104</c:v>
                </c:pt>
                <c:pt idx="1177">
                  <c:v>4.7940000000000003E-2</c:v>
                </c:pt>
                <c:pt idx="1178">
                  <c:v>4.7940000000000003E-2</c:v>
                </c:pt>
                <c:pt idx="1421">
                  <c:v>0.5921999999999995</c:v>
                </c:pt>
                <c:pt idx="1422">
                  <c:v>1.2971999999999964</c:v>
                </c:pt>
                <c:pt idx="1423">
                  <c:v>1.3253999999999964</c:v>
                </c:pt>
                <c:pt idx="1424">
                  <c:v>9.447000000000001</c:v>
                </c:pt>
                <c:pt idx="1425">
                  <c:v>4.5683999999999996</c:v>
                </c:pt>
                <c:pt idx="1426">
                  <c:v>25.182599999999901</c:v>
                </c:pt>
                <c:pt idx="1428">
                  <c:v>1.1279999999999963</c:v>
                </c:pt>
                <c:pt idx="1429">
                  <c:v>2.1149999999999998</c:v>
                </c:pt>
                <c:pt idx="1430">
                  <c:v>2.3969999999999967</c:v>
                </c:pt>
                <c:pt idx="1431">
                  <c:v>2.1149999999999998</c:v>
                </c:pt>
                <c:pt idx="1432">
                  <c:v>1.3253999999999964</c:v>
                </c:pt>
                <c:pt idx="1433">
                  <c:v>1.4381999999999964</c:v>
                </c:pt>
                <c:pt idx="1434">
                  <c:v>1.9458</c:v>
                </c:pt>
                <c:pt idx="1435">
                  <c:v>1.6355999999999966</c:v>
                </c:pt>
                <c:pt idx="1436">
                  <c:v>2.1432000000000002</c:v>
                </c:pt>
                <c:pt idx="1437">
                  <c:v>2.0867999999999998</c:v>
                </c:pt>
                <c:pt idx="1438">
                  <c:v>2.8763999999999967</c:v>
                </c:pt>
                <c:pt idx="1439">
                  <c:v>2.0303999999999998</c:v>
                </c:pt>
                <c:pt idx="1440">
                  <c:v>1.8894</c:v>
                </c:pt>
                <c:pt idx="1441">
                  <c:v>5.0760000000000014</c:v>
                </c:pt>
                <c:pt idx="1442">
                  <c:v>2.5379999999999998</c:v>
                </c:pt>
                <c:pt idx="1443">
                  <c:v>2.0867999999999998</c:v>
                </c:pt>
                <c:pt idx="1444">
                  <c:v>1.8048</c:v>
                </c:pt>
                <c:pt idx="1445">
                  <c:v>2.2559999999999998</c:v>
                </c:pt>
                <c:pt idx="1446">
                  <c:v>3.0173999999999999</c:v>
                </c:pt>
                <c:pt idx="1447">
                  <c:v>2.4815999999999998</c:v>
                </c:pt>
                <c:pt idx="1448">
                  <c:v>2.0303999999999998</c:v>
                </c:pt>
                <c:pt idx="1449">
                  <c:v>3.8351999999999977</c:v>
                </c:pt>
                <c:pt idx="1450">
                  <c:v>4.5119999999999996</c:v>
                </c:pt>
                <c:pt idx="1451">
                  <c:v>4.7939999999999996</c:v>
                </c:pt>
                <c:pt idx="1452">
                  <c:v>3.948</c:v>
                </c:pt>
                <c:pt idx="1453">
                  <c:v>4.1453999999999995</c:v>
                </c:pt>
                <c:pt idx="1454">
                  <c:v>3.4967999999999977</c:v>
                </c:pt>
                <c:pt idx="1455">
                  <c:v>4.2864000000000004</c:v>
                </c:pt>
                <c:pt idx="1456">
                  <c:v>3.948</c:v>
                </c:pt>
                <c:pt idx="1457">
                  <c:v>3.7787999999999999</c:v>
                </c:pt>
                <c:pt idx="1458">
                  <c:v>4.1736000000000004</c:v>
                </c:pt>
                <c:pt idx="1459">
                  <c:v>3.3839999999999999</c:v>
                </c:pt>
                <c:pt idx="1460">
                  <c:v>4.4838000000000013</c:v>
                </c:pt>
                <c:pt idx="1461">
                  <c:v>4.2018000000000004</c:v>
                </c:pt>
                <c:pt idx="1462">
                  <c:v>2.8763999999999967</c:v>
                </c:pt>
                <c:pt idx="1463">
                  <c:v>4.2018000000000004</c:v>
                </c:pt>
                <c:pt idx="1464">
                  <c:v>3.5813999999999999</c:v>
                </c:pt>
                <c:pt idx="1465">
                  <c:v>2.9891999999999999</c:v>
                </c:pt>
                <c:pt idx="1466">
                  <c:v>6.4014000000000024</c:v>
                </c:pt>
                <c:pt idx="1467">
                  <c:v>1.9740000000000038</c:v>
                </c:pt>
                <c:pt idx="1468">
                  <c:v>7.8113999999999999</c:v>
                </c:pt>
                <c:pt idx="1469">
                  <c:v>11.110800000000001</c:v>
                </c:pt>
                <c:pt idx="1470">
                  <c:v>1.1562000000000001</c:v>
                </c:pt>
                <c:pt idx="1471">
                  <c:v>1.0997999999999963</c:v>
                </c:pt>
                <c:pt idx="1472">
                  <c:v>0.84600000000000164</c:v>
                </c:pt>
                <c:pt idx="1473">
                  <c:v>11.110800000000001</c:v>
                </c:pt>
                <c:pt idx="1474">
                  <c:v>0.81780000000000164</c:v>
                </c:pt>
                <c:pt idx="1475">
                  <c:v>0.73320000000000163</c:v>
                </c:pt>
                <c:pt idx="1476">
                  <c:v>10.575000000000022</c:v>
                </c:pt>
                <c:pt idx="1477">
                  <c:v>0.47940000000000038</c:v>
                </c:pt>
                <c:pt idx="1478">
                  <c:v>0.5921999999999995</c:v>
                </c:pt>
                <c:pt idx="1479">
                  <c:v>9.531600000000001</c:v>
                </c:pt>
                <c:pt idx="1480">
                  <c:v>10.067400000000022</c:v>
                </c:pt>
                <c:pt idx="1481">
                  <c:v>10.039200000000001</c:v>
                </c:pt>
                <c:pt idx="1482">
                  <c:v>9.757200000000001</c:v>
                </c:pt>
                <c:pt idx="1483">
                  <c:v>11.336400000000022</c:v>
                </c:pt>
                <c:pt idx="1484">
                  <c:v>4.6529999999999845</c:v>
                </c:pt>
                <c:pt idx="1485">
                  <c:v>0.53580000000000005</c:v>
                </c:pt>
                <c:pt idx="1486">
                  <c:v>4.6811999999999987</c:v>
                </c:pt>
                <c:pt idx="1487">
                  <c:v>4.6247999999999845</c:v>
                </c:pt>
                <c:pt idx="1488">
                  <c:v>0.56400000000000061</c:v>
                </c:pt>
                <c:pt idx="1489">
                  <c:v>0.40044000000000002</c:v>
                </c:pt>
                <c:pt idx="1490">
                  <c:v>0.64860000000000184</c:v>
                </c:pt>
                <c:pt idx="1491">
                  <c:v>1.2125999999999963</c:v>
                </c:pt>
                <c:pt idx="1492">
                  <c:v>4.3145999999999844</c:v>
                </c:pt>
                <c:pt idx="1493">
                  <c:v>2.4251999999999998</c:v>
                </c:pt>
                <c:pt idx="1494">
                  <c:v>1.3253999999999964</c:v>
                </c:pt>
                <c:pt idx="1495">
                  <c:v>0.76140000000000163</c:v>
                </c:pt>
                <c:pt idx="1496">
                  <c:v>1.3479599999999998</c:v>
                </c:pt>
                <c:pt idx="1497">
                  <c:v>4.3145999999999844</c:v>
                </c:pt>
                <c:pt idx="1498">
                  <c:v>1.6327800000000001</c:v>
                </c:pt>
                <c:pt idx="1499">
                  <c:v>13.4232</c:v>
                </c:pt>
                <c:pt idx="1500">
                  <c:v>1.38462</c:v>
                </c:pt>
                <c:pt idx="1501">
                  <c:v>0.98699999999999999</c:v>
                </c:pt>
                <c:pt idx="1502">
                  <c:v>5.9502000000000024</c:v>
                </c:pt>
                <c:pt idx="1503">
                  <c:v>15.7638</c:v>
                </c:pt>
                <c:pt idx="1504">
                  <c:v>4.0043999999999995</c:v>
                </c:pt>
                <c:pt idx="1505">
                  <c:v>3.6659999999999999</c:v>
                </c:pt>
                <c:pt idx="1506">
                  <c:v>1.3253999999999964</c:v>
                </c:pt>
                <c:pt idx="1507">
                  <c:v>4.2018000000000004</c:v>
                </c:pt>
                <c:pt idx="1508">
                  <c:v>13.7616</c:v>
                </c:pt>
                <c:pt idx="1509">
                  <c:v>4.4273999999999996</c:v>
                </c:pt>
                <c:pt idx="1510">
                  <c:v>4.5683999999999996</c:v>
                </c:pt>
                <c:pt idx="1511">
                  <c:v>8.4318000000000008</c:v>
                </c:pt>
                <c:pt idx="1512">
                  <c:v>5.2734000000000014</c:v>
                </c:pt>
                <c:pt idx="1513">
                  <c:v>11.082600000000022</c:v>
                </c:pt>
                <c:pt idx="1514">
                  <c:v>10.377600000000022</c:v>
                </c:pt>
                <c:pt idx="1515">
                  <c:v>4.8503999999999996</c:v>
                </c:pt>
                <c:pt idx="1516">
                  <c:v>15.933</c:v>
                </c:pt>
                <c:pt idx="1517">
                  <c:v>16.581599999999955</c:v>
                </c:pt>
                <c:pt idx="1518">
                  <c:v>2.3321399999999977</c:v>
                </c:pt>
                <c:pt idx="1519">
                  <c:v>12.013200000000001</c:v>
                </c:pt>
                <c:pt idx="1520">
                  <c:v>11.928600000000001</c:v>
                </c:pt>
                <c:pt idx="1521">
                  <c:v>4.3145999999999844</c:v>
                </c:pt>
                <c:pt idx="1522">
                  <c:v>1.5481800000000001</c:v>
                </c:pt>
                <c:pt idx="1523">
                  <c:v>4.0607999999999995</c:v>
                </c:pt>
                <c:pt idx="1524">
                  <c:v>1.8612</c:v>
                </c:pt>
                <c:pt idx="1525">
                  <c:v>13.818</c:v>
                </c:pt>
                <c:pt idx="1526">
                  <c:v>15.9612</c:v>
                </c:pt>
                <c:pt idx="1527">
                  <c:v>8.2343999999999991</c:v>
                </c:pt>
                <c:pt idx="1528">
                  <c:v>3.6659999999999999</c:v>
                </c:pt>
                <c:pt idx="1529">
                  <c:v>2.0867999999999998</c:v>
                </c:pt>
                <c:pt idx="1530">
                  <c:v>18.5274</c:v>
                </c:pt>
                <c:pt idx="1531">
                  <c:v>3.2711999999999999</c:v>
                </c:pt>
                <c:pt idx="1532">
                  <c:v>11.167200000000001</c:v>
                </c:pt>
                <c:pt idx="1533">
                  <c:v>14.466600000000026</c:v>
                </c:pt>
                <c:pt idx="1534">
                  <c:v>1.9796400000000001</c:v>
                </c:pt>
                <c:pt idx="1535">
                  <c:v>14.382000000000026</c:v>
                </c:pt>
                <c:pt idx="1536">
                  <c:v>17.2302</c:v>
                </c:pt>
                <c:pt idx="1537">
                  <c:v>13.451400000000024</c:v>
                </c:pt>
                <c:pt idx="1538">
                  <c:v>10.969800000000022</c:v>
                </c:pt>
                <c:pt idx="1539">
                  <c:v>13.5642</c:v>
                </c:pt>
                <c:pt idx="1540">
                  <c:v>3.5249999999999999</c:v>
                </c:pt>
                <c:pt idx="1541">
                  <c:v>5.3579999999999846</c:v>
                </c:pt>
                <c:pt idx="1542">
                  <c:v>3.4685999999999999</c:v>
                </c:pt>
                <c:pt idx="1543">
                  <c:v>2.0021999999999998</c:v>
                </c:pt>
                <c:pt idx="1544">
                  <c:v>3.0737999999999999</c:v>
                </c:pt>
                <c:pt idx="1545">
                  <c:v>1.7766</c:v>
                </c:pt>
                <c:pt idx="1546">
                  <c:v>1.8894</c:v>
                </c:pt>
                <c:pt idx="1547">
                  <c:v>2.0303999999999998</c:v>
                </c:pt>
                <c:pt idx="1548">
                  <c:v>5.0196000000000014</c:v>
                </c:pt>
                <c:pt idx="1549">
                  <c:v>1.68354</c:v>
                </c:pt>
                <c:pt idx="1550">
                  <c:v>3.1301999999999999</c:v>
                </c:pt>
                <c:pt idx="1551">
                  <c:v>3.6659999999999999</c:v>
                </c:pt>
                <c:pt idx="1552">
                  <c:v>1.7258399999999954</c:v>
                </c:pt>
                <c:pt idx="1553">
                  <c:v>4.8503999999999996</c:v>
                </c:pt>
                <c:pt idx="1554">
                  <c:v>2.3405999999999998</c:v>
                </c:pt>
                <c:pt idx="1555">
                  <c:v>5.1041999999999845</c:v>
                </c:pt>
                <c:pt idx="1556">
                  <c:v>1.833</c:v>
                </c:pt>
                <c:pt idx="1557">
                  <c:v>3.2711999999999999</c:v>
                </c:pt>
                <c:pt idx="1558">
                  <c:v>3.1301999999999999</c:v>
                </c:pt>
                <c:pt idx="1559">
                  <c:v>1.5679199999999998</c:v>
                </c:pt>
                <c:pt idx="1560">
                  <c:v>4.7939999999999996</c:v>
                </c:pt>
                <c:pt idx="1561">
                  <c:v>3.3275999999999999</c:v>
                </c:pt>
                <c:pt idx="1562">
                  <c:v>2.5661999999999998</c:v>
                </c:pt>
                <c:pt idx="1563">
                  <c:v>2.5379999999999998</c:v>
                </c:pt>
                <c:pt idx="1564">
                  <c:v>0.56400000000000061</c:v>
                </c:pt>
                <c:pt idx="1565">
                  <c:v>1.6355999999999966</c:v>
                </c:pt>
                <c:pt idx="1566">
                  <c:v>2.0585999999999998</c:v>
                </c:pt>
                <c:pt idx="1567">
                  <c:v>2.5379999999999998</c:v>
                </c:pt>
                <c:pt idx="1568">
                  <c:v>3.1583999999999999</c:v>
                </c:pt>
                <c:pt idx="1569">
                  <c:v>3.8069999999999977</c:v>
                </c:pt>
                <c:pt idx="1570">
                  <c:v>10.744199999999999</c:v>
                </c:pt>
                <c:pt idx="1571">
                  <c:v>11.110800000000001</c:v>
                </c:pt>
                <c:pt idx="1587">
                  <c:v>1.0997999999999963</c:v>
                </c:pt>
                <c:pt idx="1588">
                  <c:v>0.22559999999999999</c:v>
                </c:pt>
                <c:pt idx="1589">
                  <c:v>0.14100000000000001</c:v>
                </c:pt>
                <c:pt idx="1590">
                  <c:v>1.6919999999999966</c:v>
                </c:pt>
                <c:pt idx="1591">
                  <c:v>1.1844000000000001</c:v>
                </c:pt>
                <c:pt idx="1592">
                  <c:v>0.62040000000000062</c:v>
                </c:pt>
                <c:pt idx="1593">
                  <c:v>0.67680000000000284</c:v>
                </c:pt>
                <c:pt idx="1594">
                  <c:v>0.67680000000000284</c:v>
                </c:pt>
                <c:pt idx="1595">
                  <c:v>0.78960000000000063</c:v>
                </c:pt>
                <c:pt idx="1596">
                  <c:v>0.70500000000000163</c:v>
                </c:pt>
                <c:pt idx="1597">
                  <c:v>2.2842000000000002</c:v>
                </c:pt>
                <c:pt idx="1598">
                  <c:v>1.9176</c:v>
                </c:pt>
                <c:pt idx="1599">
                  <c:v>0.50760000000000005</c:v>
                </c:pt>
                <c:pt idx="1600">
                  <c:v>0.50760000000000005</c:v>
                </c:pt>
                <c:pt idx="1601">
                  <c:v>0.45120000000000005</c:v>
                </c:pt>
                <c:pt idx="1602">
                  <c:v>0.93060000000000065</c:v>
                </c:pt>
                <c:pt idx="1603">
                  <c:v>0.42300000000000032</c:v>
                </c:pt>
                <c:pt idx="1604">
                  <c:v>0.25380000000000008</c:v>
                </c:pt>
                <c:pt idx="1605">
                  <c:v>0.1128</c:v>
                </c:pt>
                <c:pt idx="1606">
                  <c:v>0.1128</c:v>
                </c:pt>
                <c:pt idx="1607">
                  <c:v>0.1128</c:v>
                </c:pt>
                <c:pt idx="1608">
                  <c:v>0.1128</c:v>
                </c:pt>
                <c:pt idx="1609">
                  <c:v>1.6637999999999966</c:v>
                </c:pt>
                <c:pt idx="1610">
                  <c:v>0.84600000000000164</c:v>
                </c:pt>
                <c:pt idx="1611">
                  <c:v>0.45120000000000005</c:v>
                </c:pt>
                <c:pt idx="1612">
                  <c:v>0.33840000000000092</c:v>
                </c:pt>
                <c:pt idx="1613">
                  <c:v>1.3817999999999964</c:v>
                </c:pt>
                <c:pt idx="1614">
                  <c:v>0.33840000000000092</c:v>
                </c:pt>
                <c:pt idx="1615">
                  <c:v>0.70500000000000163</c:v>
                </c:pt>
                <c:pt idx="1616">
                  <c:v>0.25380000000000008</c:v>
                </c:pt>
                <c:pt idx="1617">
                  <c:v>0.31020000000000031</c:v>
                </c:pt>
                <c:pt idx="1618">
                  <c:v>0.56400000000000061</c:v>
                </c:pt>
                <c:pt idx="1619">
                  <c:v>0.62040000000000062</c:v>
                </c:pt>
                <c:pt idx="1620">
                  <c:v>0.22559999999999999</c:v>
                </c:pt>
                <c:pt idx="1621">
                  <c:v>0.1128</c:v>
                </c:pt>
                <c:pt idx="1622">
                  <c:v>0.1128</c:v>
                </c:pt>
                <c:pt idx="1623">
                  <c:v>0.1128</c:v>
                </c:pt>
                <c:pt idx="1624">
                  <c:v>1.1562000000000001</c:v>
                </c:pt>
                <c:pt idx="1625">
                  <c:v>0.1128</c:v>
                </c:pt>
                <c:pt idx="1626">
                  <c:v>8.4600000000000244E-2</c:v>
                </c:pt>
                <c:pt idx="1627">
                  <c:v>0.1128</c:v>
                </c:pt>
                <c:pt idx="1628">
                  <c:v>0.1128</c:v>
                </c:pt>
                <c:pt idx="1629">
                  <c:v>0.14100000000000001</c:v>
                </c:pt>
                <c:pt idx="1630">
                  <c:v>0.1128</c:v>
                </c:pt>
                <c:pt idx="1631">
                  <c:v>8.4600000000000244E-2</c:v>
                </c:pt>
                <c:pt idx="1632">
                  <c:v>0.1128</c:v>
                </c:pt>
                <c:pt idx="1633">
                  <c:v>0.1128</c:v>
                </c:pt>
                <c:pt idx="1634">
                  <c:v>0.14100000000000001</c:v>
                </c:pt>
                <c:pt idx="1635">
                  <c:v>0.1128</c:v>
                </c:pt>
                <c:pt idx="1636">
                  <c:v>0.1128</c:v>
                </c:pt>
                <c:pt idx="1637">
                  <c:v>0.19740000000000021</c:v>
                </c:pt>
                <c:pt idx="1638">
                  <c:v>0.14100000000000001</c:v>
                </c:pt>
                <c:pt idx="1639">
                  <c:v>8.4600000000000244E-2</c:v>
                </c:pt>
                <c:pt idx="1640">
                  <c:v>1.9176</c:v>
                </c:pt>
                <c:pt idx="1641">
                  <c:v>1.9458</c:v>
                </c:pt>
                <c:pt idx="1642">
                  <c:v>0.1128</c:v>
                </c:pt>
                <c:pt idx="1643">
                  <c:v>0.1128</c:v>
                </c:pt>
                <c:pt idx="1644">
                  <c:v>0.1128</c:v>
                </c:pt>
                <c:pt idx="1645">
                  <c:v>0.14100000000000001</c:v>
                </c:pt>
                <c:pt idx="1646">
                  <c:v>0.14100000000000001</c:v>
                </c:pt>
                <c:pt idx="1647">
                  <c:v>0.1128</c:v>
                </c:pt>
                <c:pt idx="1648">
                  <c:v>0.1128</c:v>
                </c:pt>
                <c:pt idx="1649">
                  <c:v>2.2559999999999998</c:v>
                </c:pt>
                <c:pt idx="1650">
                  <c:v>1.4663999999999964</c:v>
                </c:pt>
                <c:pt idx="1651">
                  <c:v>1.0997999999999963</c:v>
                </c:pt>
                <c:pt idx="1652">
                  <c:v>1.0715999999999963</c:v>
                </c:pt>
                <c:pt idx="1653">
                  <c:v>0.1128</c:v>
                </c:pt>
                <c:pt idx="1654">
                  <c:v>1.8048</c:v>
                </c:pt>
                <c:pt idx="1655">
                  <c:v>0.14100000000000001</c:v>
                </c:pt>
                <c:pt idx="1656">
                  <c:v>2.5097999999999998</c:v>
                </c:pt>
                <c:pt idx="1657">
                  <c:v>1.1279999999999963</c:v>
                </c:pt>
                <c:pt idx="1658">
                  <c:v>0.1128</c:v>
                </c:pt>
                <c:pt idx="1659">
                  <c:v>1.0715999999999963</c:v>
                </c:pt>
                <c:pt idx="1660">
                  <c:v>0.1128</c:v>
                </c:pt>
                <c:pt idx="1661">
                  <c:v>0.1128</c:v>
                </c:pt>
                <c:pt idx="1662">
                  <c:v>1.0433999999999963</c:v>
                </c:pt>
                <c:pt idx="1663">
                  <c:v>0.14100000000000001</c:v>
                </c:pt>
                <c:pt idx="1664">
                  <c:v>2.1713999999999998</c:v>
                </c:pt>
                <c:pt idx="1665">
                  <c:v>1.1279999999999963</c:v>
                </c:pt>
                <c:pt idx="1666">
                  <c:v>2.2842000000000002</c:v>
                </c:pt>
                <c:pt idx="1667">
                  <c:v>1.0715999999999963</c:v>
                </c:pt>
                <c:pt idx="1668">
                  <c:v>2.0585999999999998</c:v>
                </c:pt>
                <c:pt idx="1669">
                  <c:v>0.31020000000000031</c:v>
                </c:pt>
                <c:pt idx="1670">
                  <c:v>2.0021999999999998</c:v>
                </c:pt>
                <c:pt idx="1671">
                  <c:v>1.6919999999999966</c:v>
                </c:pt>
                <c:pt idx="1672">
                  <c:v>0.1128</c:v>
                </c:pt>
                <c:pt idx="1673">
                  <c:v>1.6355999999999966</c:v>
                </c:pt>
                <c:pt idx="1674">
                  <c:v>0.28200000000000008</c:v>
                </c:pt>
                <c:pt idx="1675">
                  <c:v>1.7202</c:v>
                </c:pt>
                <c:pt idx="1676">
                  <c:v>2.3405999999999998</c:v>
                </c:pt>
                <c:pt idx="1677">
                  <c:v>1.1279999999999963</c:v>
                </c:pt>
                <c:pt idx="1678">
                  <c:v>1.6073999999999966</c:v>
                </c:pt>
                <c:pt idx="1679">
                  <c:v>0.53580000000000005</c:v>
                </c:pt>
                <c:pt idx="1680">
                  <c:v>0.31020000000000031</c:v>
                </c:pt>
                <c:pt idx="1681">
                  <c:v>2.0303999999999998</c:v>
                </c:pt>
                <c:pt idx="1682">
                  <c:v>2.1995999999999998</c:v>
                </c:pt>
                <c:pt idx="1683">
                  <c:v>0.45120000000000005</c:v>
                </c:pt>
                <c:pt idx="1684">
                  <c:v>0.19740000000000021</c:v>
                </c:pt>
                <c:pt idx="1685">
                  <c:v>0.31020000000000031</c:v>
                </c:pt>
                <c:pt idx="1686">
                  <c:v>0.81780000000000164</c:v>
                </c:pt>
                <c:pt idx="1687">
                  <c:v>0.45120000000000005</c:v>
                </c:pt>
                <c:pt idx="1688">
                  <c:v>0.31020000000000031</c:v>
                </c:pt>
                <c:pt idx="1689">
                  <c:v>0.62040000000000062</c:v>
                </c:pt>
                <c:pt idx="1690">
                  <c:v>0.28200000000000008</c:v>
                </c:pt>
                <c:pt idx="1691">
                  <c:v>0.42300000000000032</c:v>
                </c:pt>
                <c:pt idx="1692">
                  <c:v>0.45120000000000005</c:v>
                </c:pt>
                <c:pt idx="1693">
                  <c:v>0.36660000000000031</c:v>
                </c:pt>
                <c:pt idx="1694">
                  <c:v>0.42300000000000032</c:v>
                </c:pt>
                <c:pt idx="1695">
                  <c:v>0.33840000000000092</c:v>
                </c:pt>
                <c:pt idx="1696">
                  <c:v>0.50760000000000005</c:v>
                </c:pt>
                <c:pt idx="1697">
                  <c:v>0.25380000000000008</c:v>
                </c:pt>
                <c:pt idx="1698">
                  <c:v>0.50760000000000005</c:v>
                </c:pt>
                <c:pt idx="1699">
                  <c:v>0.28200000000000008</c:v>
                </c:pt>
                <c:pt idx="1700">
                  <c:v>2.2278000000000002</c:v>
                </c:pt>
                <c:pt idx="1701">
                  <c:v>0.87420000000000164</c:v>
                </c:pt>
                <c:pt idx="1702">
                  <c:v>1.1279999999999963</c:v>
                </c:pt>
                <c:pt idx="1703">
                  <c:v>0.50760000000000005</c:v>
                </c:pt>
                <c:pt idx="1704">
                  <c:v>0.42300000000000032</c:v>
                </c:pt>
                <c:pt idx="1705">
                  <c:v>0.81780000000000164</c:v>
                </c:pt>
                <c:pt idx="1706">
                  <c:v>0.53580000000000005</c:v>
                </c:pt>
                <c:pt idx="1707">
                  <c:v>0.90239999999999998</c:v>
                </c:pt>
                <c:pt idx="1708">
                  <c:v>0.76140000000000163</c:v>
                </c:pt>
                <c:pt idx="1709">
                  <c:v>0.25380000000000008</c:v>
                </c:pt>
                <c:pt idx="1710">
                  <c:v>0.33840000000000092</c:v>
                </c:pt>
                <c:pt idx="1711">
                  <c:v>0.5921999999999995</c:v>
                </c:pt>
                <c:pt idx="1712">
                  <c:v>0.56400000000000061</c:v>
                </c:pt>
                <c:pt idx="1713">
                  <c:v>0.50760000000000005</c:v>
                </c:pt>
                <c:pt idx="1714">
                  <c:v>0.50760000000000005</c:v>
                </c:pt>
                <c:pt idx="1715">
                  <c:v>0.39480000000000104</c:v>
                </c:pt>
                <c:pt idx="1716">
                  <c:v>0.33840000000000092</c:v>
                </c:pt>
                <c:pt idx="1717">
                  <c:v>0.47940000000000038</c:v>
                </c:pt>
                <c:pt idx="1718">
                  <c:v>0.16920000000000004</c:v>
                </c:pt>
                <c:pt idx="1719">
                  <c:v>0.56400000000000061</c:v>
                </c:pt>
                <c:pt idx="1720">
                  <c:v>0.45120000000000005</c:v>
                </c:pt>
                <c:pt idx="1721">
                  <c:v>0.33840000000000092</c:v>
                </c:pt>
                <c:pt idx="1722">
                  <c:v>0.45120000000000005</c:v>
                </c:pt>
                <c:pt idx="1723">
                  <c:v>0.31020000000000031</c:v>
                </c:pt>
                <c:pt idx="1724">
                  <c:v>0.22559999999999999</c:v>
                </c:pt>
                <c:pt idx="1725">
                  <c:v>0.28200000000000008</c:v>
                </c:pt>
                <c:pt idx="1726">
                  <c:v>0.28200000000000008</c:v>
                </c:pt>
                <c:pt idx="1727">
                  <c:v>0.16920000000000004</c:v>
                </c:pt>
                <c:pt idx="1728">
                  <c:v>0.50760000000000005</c:v>
                </c:pt>
                <c:pt idx="1729">
                  <c:v>0.14100000000000001</c:v>
                </c:pt>
                <c:pt idx="1730">
                  <c:v>0.5921999999999995</c:v>
                </c:pt>
                <c:pt idx="1731">
                  <c:v>0.28200000000000008</c:v>
                </c:pt>
                <c:pt idx="1732">
                  <c:v>0.22559999999999999</c:v>
                </c:pt>
                <c:pt idx="1733">
                  <c:v>2.1432000000000002</c:v>
                </c:pt>
                <c:pt idx="1734">
                  <c:v>0.19740000000000021</c:v>
                </c:pt>
                <c:pt idx="1735">
                  <c:v>0.25380000000000008</c:v>
                </c:pt>
                <c:pt idx="1736">
                  <c:v>0.14100000000000001</c:v>
                </c:pt>
                <c:pt idx="1737">
                  <c:v>0.76140000000000163</c:v>
                </c:pt>
                <c:pt idx="1738">
                  <c:v>0.22559999999999999</c:v>
                </c:pt>
                <c:pt idx="1739">
                  <c:v>0.22559999999999999</c:v>
                </c:pt>
                <c:pt idx="1740">
                  <c:v>0.22559999999999999</c:v>
                </c:pt>
                <c:pt idx="1741">
                  <c:v>0.16920000000000004</c:v>
                </c:pt>
                <c:pt idx="1742">
                  <c:v>0.90239999999999998</c:v>
                </c:pt>
                <c:pt idx="1743">
                  <c:v>0.28200000000000008</c:v>
                </c:pt>
                <c:pt idx="1744">
                  <c:v>1.1562000000000001</c:v>
                </c:pt>
                <c:pt idx="1745">
                  <c:v>0.22559999999999999</c:v>
                </c:pt>
                <c:pt idx="1746">
                  <c:v>0.64860000000000184</c:v>
                </c:pt>
                <c:pt idx="1747">
                  <c:v>0.33840000000000092</c:v>
                </c:pt>
                <c:pt idx="1748">
                  <c:v>1.0433999999999963</c:v>
                </c:pt>
                <c:pt idx="1749">
                  <c:v>0.53580000000000005</c:v>
                </c:pt>
                <c:pt idx="1750">
                  <c:v>0.87420000000000164</c:v>
                </c:pt>
                <c:pt idx="1751">
                  <c:v>0.5921999999999995</c:v>
                </c:pt>
                <c:pt idx="1752">
                  <c:v>1.0151999999999957</c:v>
                </c:pt>
                <c:pt idx="1753">
                  <c:v>0.19740000000000021</c:v>
                </c:pt>
                <c:pt idx="1754">
                  <c:v>0.84600000000000164</c:v>
                </c:pt>
                <c:pt idx="1755">
                  <c:v>0.73320000000000163</c:v>
                </c:pt>
                <c:pt idx="1756">
                  <c:v>1.2407999999999964</c:v>
                </c:pt>
                <c:pt idx="1757">
                  <c:v>0.84600000000000164</c:v>
                </c:pt>
                <c:pt idx="1758">
                  <c:v>0.87420000000000164</c:v>
                </c:pt>
                <c:pt idx="1759">
                  <c:v>0.98699999999999999</c:v>
                </c:pt>
                <c:pt idx="1760">
                  <c:v>0.98699999999999999</c:v>
                </c:pt>
                <c:pt idx="1761">
                  <c:v>0.22559999999999999</c:v>
                </c:pt>
                <c:pt idx="1762">
                  <c:v>0.87420000000000164</c:v>
                </c:pt>
                <c:pt idx="1763">
                  <c:v>1.2689999999999964</c:v>
                </c:pt>
                <c:pt idx="1764">
                  <c:v>0.47940000000000038</c:v>
                </c:pt>
                <c:pt idx="1765">
                  <c:v>0.78960000000000063</c:v>
                </c:pt>
                <c:pt idx="1766">
                  <c:v>0.93060000000000065</c:v>
                </c:pt>
                <c:pt idx="1767">
                  <c:v>1.1844000000000001</c:v>
                </c:pt>
                <c:pt idx="1768">
                  <c:v>1.1279999999999963</c:v>
                </c:pt>
                <c:pt idx="1769">
                  <c:v>0.90239999999999998</c:v>
                </c:pt>
                <c:pt idx="1770">
                  <c:v>1.1562000000000001</c:v>
                </c:pt>
                <c:pt idx="1771">
                  <c:v>1.3253999999999964</c:v>
                </c:pt>
                <c:pt idx="1772">
                  <c:v>1.0151999999999957</c:v>
                </c:pt>
                <c:pt idx="1773">
                  <c:v>1.0151999999999957</c:v>
                </c:pt>
                <c:pt idx="1774">
                  <c:v>0.93060000000000065</c:v>
                </c:pt>
                <c:pt idx="1775">
                  <c:v>0.33840000000000092</c:v>
                </c:pt>
                <c:pt idx="1776">
                  <c:v>0.36660000000000031</c:v>
                </c:pt>
                <c:pt idx="1777">
                  <c:v>0.95880000000000165</c:v>
                </c:pt>
                <c:pt idx="1778">
                  <c:v>0.56400000000000061</c:v>
                </c:pt>
                <c:pt idx="1779">
                  <c:v>0.84600000000000164</c:v>
                </c:pt>
                <c:pt idx="1780">
                  <c:v>0.16920000000000004</c:v>
                </c:pt>
                <c:pt idx="1808">
                  <c:v>4.2582000000000004</c:v>
                </c:pt>
                <c:pt idx="1809">
                  <c:v>5.1323999999999996</c:v>
                </c:pt>
                <c:pt idx="1810">
                  <c:v>2.4251999999999998</c:v>
                </c:pt>
                <c:pt idx="1811">
                  <c:v>1.6919999999999966</c:v>
                </c:pt>
                <c:pt idx="1812">
                  <c:v>2.5943999999999998</c:v>
                </c:pt>
                <c:pt idx="1813">
                  <c:v>1.8894</c:v>
                </c:pt>
                <c:pt idx="1814">
                  <c:v>1.6637999999999966</c:v>
                </c:pt>
                <c:pt idx="1815">
                  <c:v>2.7636000000000012</c:v>
                </c:pt>
                <c:pt idx="1816">
                  <c:v>0.22559999999999999</c:v>
                </c:pt>
                <c:pt idx="1817">
                  <c:v>5.6400000000000013E-2</c:v>
                </c:pt>
                <c:pt idx="1818">
                  <c:v>5.6400000000000013E-2</c:v>
                </c:pt>
                <c:pt idx="1819">
                  <c:v>8.4600000000000244E-2</c:v>
                </c:pt>
                <c:pt idx="1825">
                  <c:v>0.73320000000000163</c:v>
                </c:pt>
                <c:pt idx="1826">
                  <c:v>0.36660000000000031</c:v>
                </c:pt>
                <c:pt idx="1827">
                  <c:v>5.4143999999999997</c:v>
                </c:pt>
                <c:pt idx="1828">
                  <c:v>0.45120000000000005</c:v>
                </c:pt>
                <c:pt idx="1829">
                  <c:v>0.33840000000000092</c:v>
                </c:pt>
                <c:pt idx="1830">
                  <c:v>0.25380000000000008</c:v>
                </c:pt>
                <c:pt idx="1831">
                  <c:v>1.8048</c:v>
                </c:pt>
                <c:pt idx="1832">
                  <c:v>2.3969999999999967</c:v>
                </c:pt>
                <c:pt idx="1833">
                  <c:v>0.87420000000000164</c:v>
                </c:pt>
                <c:pt idx="1834">
                  <c:v>1.2971999999999964</c:v>
                </c:pt>
                <c:pt idx="1835">
                  <c:v>0.45120000000000005</c:v>
                </c:pt>
                <c:pt idx="1836">
                  <c:v>0.14100000000000001</c:v>
                </c:pt>
                <c:pt idx="1837">
                  <c:v>1.5791999999999966</c:v>
                </c:pt>
                <c:pt idx="1838">
                  <c:v>0.81215999999999999</c:v>
                </c:pt>
                <c:pt idx="1839">
                  <c:v>8.4600000000000244E-2</c:v>
                </c:pt>
                <c:pt idx="1840">
                  <c:v>1.2125999999999963</c:v>
                </c:pt>
                <c:pt idx="1841">
                  <c:v>1.1562000000000001</c:v>
                </c:pt>
                <c:pt idx="1842">
                  <c:v>2.5379999999999998</c:v>
                </c:pt>
                <c:pt idx="1843">
                  <c:v>1.41</c:v>
                </c:pt>
                <c:pt idx="1844">
                  <c:v>0.73320000000000163</c:v>
                </c:pt>
                <c:pt idx="1845">
                  <c:v>1.1026199999999999</c:v>
                </c:pt>
                <c:pt idx="1846">
                  <c:v>3.5249999999999999</c:v>
                </c:pt>
                <c:pt idx="1847">
                  <c:v>1.8894</c:v>
                </c:pt>
                <c:pt idx="1848">
                  <c:v>0.39480000000000104</c:v>
                </c:pt>
                <c:pt idx="1849">
                  <c:v>5.4990000000000014</c:v>
                </c:pt>
                <c:pt idx="1850">
                  <c:v>0.39480000000000104</c:v>
                </c:pt>
                <c:pt idx="1851">
                  <c:v>0.39480000000000104</c:v>
                </c:pt>
                <c:pt idx="1852">
                  <c:v>2.8200000000000006E-2</c:v>
                </c:pt>
                <c:pt idx="1853">
                  <c:v>0.36660000000000031</c:v>
                </c:pt>
                <c:pt idx="1854">
                  <c:v>0.39480000000000104</c:v>
                </c:pt>
                <c:pt idx="1855">
                  <c:v>0.39480000000000104</c:v>
                </c:pt>
                <c:pt idx="1856">
                  <c:v>0.42300000000000032</c:v>
                </c:pt>
                <c:pt idx="1857">
                  <c:v>0.42300000000000032</c:v>
                </c:pt>
                <c:pt idx="1858">
                  <c:v>0.42300000000000032</c:v>
                </c:pt>
                <c:pt idx="1859">
                  <c:v>2.0021999999999998</c:v>
                </c:pt>
                <c:pt idx="1860">
                  <c:v>0.42300000000000032</c:v>
                </c:pt>
                <c:pt idx="1861">
                  <c:v>0.93060000000000065</c:v>
                </c:pt>
                <c:pt idx="1862">
                  <c:v>1.4381999999999964</c:v>
                </c:pt>
                <c:pt idx="1863">
                  <c:v>1.0151999999999957</c:v>
                </c:pt>
                <c:pt idx="1864">
                  <c:v>1.0433999999999963</c:v>
                </c:pt>
                <c:pt idx="1865">
                  <c:v>1.0151999999999957</c:v>
                </c:pt>
                <c:pt idx="1866">
                  <c:v>0.95880000000000165</c:v>
                </c:pt>
                <c:pt idx="1867">
                  <c:v>0.93060000000000065</c:v>
                </c:pt>
                <c:pt idx="1868">
                  <c:v>1.2689999999999964</c:v>
                </c:pt>
                <c:pt idx="1869">
                  <c:v>0.87420000000000164</c:v>
                </c:pt>
                <c:pt idx="1870">
                  <c:v>1.1562000000000001</c:v>
                </c:pt>
                <c:pt idx="1871">
                  <c:v>0.85446</c:v>
                </c:pt>
                <c:pt idx="1872">
                  <c:v>0.98699999999999999</c:v>
                </c:pt>
                <c:pt idx="1873">
                  <c:v>0.48222000000000032</c:v>
                </c:pt>
                <c:pt idx="1874">
                  <c:v>0.36660000000000031</c:v>
                </c:pt>
                <c:pt idx="1875">
                  <c:v>0.28200000000000008</c:v>
                </c:pt>
                <c:pt idx="1876">
                  <c:v>0.25380000000000008</c:v>
                </c:pt>
                <c:pt idx="1877">
                  <c:v>0.25380000000000008</c:v>
                </c:pt>
                <c:pt idx="1878">
                  <c:v>0.28200000000000008</c:v>
                </c:pt>
                <c:pt idx="1879">
                  <c:v>0.81780000000000164</c:v>
                </c:pt>
                <c:pt idx="1880">
                  <c:v>0.28200000000000008</c:v>
                </c:pt>
                <c:pt idx="1881">
                  <c:v>0.92496</c:v>
                </c:pt>
                <c:pt idx="1882">
                  <c:v>0.32994000000000068</c:v>
                </c:pt>
                <c:pt idx="1883">
                  <c:v>0.84882000000000235</c:v>
                </c:pt>
                <c:pt idx="1884">
                  <c:v>0.28200000000000008</c:v>
                </c:pt>
                <c:pt idx="1885">
                  <c:v>0.39480000000000104</c:v>
                </c:pt>
                <c:pt idx="1886">
                  <c:v>0.39480000000000104</c:v>
                </c:pt>
                <c:pt idx="1887">
                  <c:v>0.22559999999999999</c:v>
                </c:pt>
                <c:pt idx="1888">
                  <c:v>0.28200000000000008</c:v>
                </c:pt>
                <c:pt idx="1889">
                  <c:v>0.28764000000000001</c:v>
                </c:pt>
                <c:pt idx="1890">
                  <c:v>0.25380000000000008</c:v>
                </c:pt>
                <c:pt idx="1891">
                  <c:v>1.0433999999999963</c:v>
                </c:pt>
                <c:pt idx="1892">
                  <c:v>0.31020000000000031</c:v>
                </c:pt>
                <c:pt idx="1893">
                  <c:v>0.34404000000000001</c:v>
                </c:pt>
                <c:pt idx="1894">
                  <c:v>0.28200000000000008</c:v>
                </c:pt>
                <c:pt idx="1895">
                  <c:v>0.42864000000000002</c:v>
                </c:pt>
                <c:pt idx="1896">
                  <c:v>0.42300000000000032</c:v>
                </c:pt>
                <c:pt idx="1897">
                  <c:v>0.36660000000000031</c:v>
                </c:pt>
                <c:pt idx="1898">
                  <c:v>0.43428000000000061</c:v>
                </c:pt>
                <c:pt idx="1899">
                  <c:v>0.45120000000000005</c:v>
                </c:pt>
                <c:pt idx="1900">
                  <c:v>0.37788000000000216</c:v>
                </c:pt>
                <c:pt idx="1901">
                  <c:v>0.31584000000000068</c:v>
                </c:pt>
                <c:pt idx="1902">
                  <c:v>0.33840000000000092</c:v>
                </c:pt>
                <c:pt idx="1903">
                  <c:v>0.22559999999999999</c:v>
                </c:pt>
                <c:pt idx="1904">
                  <c:v>0.45120000000000005</c:v>
                </c:pt>
                <c:pt idx="1905">
                  <c:v>0.14100000000000001</c:v>
                </c:pt>
                <c:pt idx="1906">
                  <c:v>0.1128</c:v>
                </c:pt>
                <c:pt idx="1907">
                  <c:v>0.1128</c:v>
                </c:pt>
                <c:pt idx="1908">
                  <c:v>0.14100000000000001</c:v>
                </c:pt>
                <c:pt idx="1909">
                  <c:v>0.1128</c:v>
                </c:pt>
                <c:pt idx="1910">
                  <c:v>0.1128</c:v>
                </c:pt>
                <c:pt idx="1911">
                  <c:v>0.1128</c:v>
                </c:pt>
                <c:pt idx="1912">
                  <c:v>0.14100000000000001</c:v>
                </c:pt>
                <c:pt idx="1913">
                  <c:v>0.1128</c:v>
                </c:pt>
                <c:pt idx="1914">
                  <c:v>0.1128</c:v>
                </c:pt>
                <c:pt idx="1973">
                  <c:v>2.3123999999999967</c:v>
                </c:pt>
                <c:pt idx="1974">
                  <c:v>2.1713999999999998</c:v>
                </c:pt>
                <c:pt idx="1975">
                  <c:v>2.1995999999999998</c:v>
                </c:pt>
                <c:pt idx="1976">
                  <c:v>1.8048</c:v>
                </c:pt>
                <c:pt idx="1977">
                  <c:v>1.2971999999999964</c:v>
                </c:pt>
                <c:pt idx="1978">
                  <c:v>7.6139999999999866</c:v>
                </c:pt>
                <c:pt idx="1979">
                  <c:v>4.4556000000000004</c:v>
                </c:pt>
                <c:pt idx="1980">
                  <c:v>5.3579999999999846</c:v>
                </c:pt>
                <c:pt idx="1981">
                  <c:v>4.7939999999999996</c:v>
                </c:pt>
                <c:pt idx="1982">
                  <c:v>15.227999999999998</c:v>
                </c:pt>
                <c:pt idx="1983">
                  <c:v>8.1498000000000008</c:v>
                </c:pt>
                <c:pt idx="1984">
                  <c:v>2.7353999999999998</c:v>
                </c:pt>
                <c:pt idx="1985">
                  <c:v>19.457999999999988</c:v>
                </c:pt>
                <c:pt idx="1986">
                  <c:v>24.534000000000031</c:v>
                </c:pt>
                <c:pt idx="1987">
                  <c:v>3.1019999999999999</c:v>
                </c:pt>
                <c:pt idx="1988">
                  <c:v>3.6659999999999999</c:v>
                </c:pt>
                <c:pt idx="1989">
                  <c:v>3.6095999999999999</c:v>
                </c:pt>
                <c:pt idx="1990">
                  <c:v>4.2300000000000004</c:v>
                </c:pt>
                <c:pt idx="1991">
                  <c:v>3.948</c:v>
                </c:pt>
                <c:pt idx="1992">
                  <c:v>2.8200000000000006E-2</c:v>
                </c:pt>
                <c:pt idx="1993">
                  <c:v>0.22559999999999999</c:v>
                </c:pt>
                <c:pt idx="1994">
                  <c:v>0.22559999999999999</c:v>
                </c:pt>
                <c:pt idx="1995">
                  <c:v>0.25380000000000008</c:v>
                </c:pt>
                <c:pt idx="1996">
                  <c:v>0.22559999999999999</c:v>
                </c:pt>
                <c:pt idx="1997">
                  <c:v>0.22559999999999999</c:v>
                </c:pt>
                <c:pt idx="1998">
                  <c:v>0.25380000000000008</c:v>
                </c:pt>
                <c:pt idx="1999">
                  <c:v>5.6400000000000013E-2</c:v>
                </c:pt>
                <c:pt idx="2000">
                  <c:v>4.5120000000000007E-2</c:v>
                </c:pt>
                <c:pt idx="2001">
                  <c:v>2.8200000000000006E-2</c:v>
                </c:pt>
                <c:pt idx="2002">
                  <c:v>5.6400000000000013E-2</c:v>
                </c:pt>
                <c:pt idx="2003">
                  <c:v>8.4600000000000244E-2</c:v>
                </c:pt>
                <c:pt idx="2004">
                  <c:v>2.8200000000000006E-2</c:v>
                </c:pt>
                <c:pt idx="2005">
                  <c:v>6.7680000000000004E-2</c:v>
                </c:pt>
                <c:pt idx="2006">
                  <c:v>8.4600000000000244E-2</c:v>
                </c:pt>
                <c:pt idx="2007">
                  <c:v>3.9480000000000001E-2</c:v>
                </c:pt>
                <c:pt idx="2008">
                  <c:v>7.6140000000000013E-2</c:v>
                </c:pt>
                <c:pt idx="2009">
                  <c:v>0.22559999999999999</c:v>
                </c:pt>
                <c:pt idx="2010">
                  <c:v>0.19740000000000021</c:v>
                </c:pt>
                <c:pt idx="2011">
                  <c:v>0.31020000000000031</c:v>
                </c:pt>
                <c:pt idx="2012">
                  <c:v>0.1128</c:v>
                </c:pt>
                <c:pt idx="2013">
                  <c:v>5.6400000000000013E-2</c:v>
                </c:pt>
                <c:pt idx="2014">
                  <c:v>0.33840000000000092</c:v>
                </c:pt>
                <c:pt idx="2015">
                  <c:v>0.33840000000000092</c:v>
                </c:pt>
                <c:pt idx="2016">
                  <c:v>0.19740000000000021</c:v>
                </c:pt>
                <c:pt idx="2017">
                  <c:v>0.22559999999999999</c:v>
                </c:pt>
                <c:pt idx="2018">
                  <c:v>8.4600000000000244E-2</c:v>
                </c:pt>
                <c:pt idx="2019">
                  <c:v>2.8200000000000006E-2</c:v>
                </c:pt>
                <c:pt idx="2020">
                  <c:v>5.6400000000000013E-2</c:v>
                </c:pt>
                <c:pt idx="2021">
                  <c:v>8.4600000000000244E-2</c:v>
                </c:pt>
                <c:pt idx="2022">
                  <c:v>8.4600000000000244E-2</c:v>
                </c:pt>
                <c:pt idx="2024">
                  <c:v>0.28200000000000008</c:v>
                </c:pt>
                <c:pt idx="2025">
                  <c:v>0.25380000000000008</c:v>
                </c:pt>
                <c:pt idx="2026">
                  <c:v>8.4600000000000244E-2</c:v>
                </c:pt>
                <c:pt idx="2027">
                  <c:v>3.9480000000000001E-2</c:v>
                </c:pt>
                <c:pt idx="2029">
                  <c:v>8.4600000000000244E-2</c:v>
                </c:pt>
                <c:pt idx="2030">
                  <c:v>0.22559999999999999</c:v>
                </c:pt>
                <c:pt idx="2032">
                  <c:v>5.6400000000000013E-2</c:v>
                </c:pt>
                <c:pt idx="2033">
                  <c:v>5.6400000000000013E-2</c:v>
                </c:pt>
                <c:pt idx="2034">
                  <c:v>5.6400000000000013E-2</c:v>
                </c:pt>
                <c:pt idx="2035">
                  <c:v>8.4600000000000244E-2</c:v>
                </c:pt>
                <c:pt idx="2036">
                  <c:v>0.17766000000000001</c:v>
                </c:pt>
                <c:pt idx="2037">
                  <c:v>2.8200000000000006E-2</c:v>
                </c:pt>
                <c:pt idx="2038">
                  <c:v>8.4600000000000244E-2</c:v>
                </c:pt>
                <c:pt idx="2039">
                  <c:v>0.14100000000000001</c:v>
                </c:pt>
                <c:pt idx="2040">
                  <c:v>8.7420000000000012E-2</c:v>
                </c:pt>
                <c:pt idx="2041">
                  <c:v>5.6400000000000013E-2</c:v>
                </c:pt>
                <c:pt idx="2043">
                  <c:v>4.7940000000000003E-2</c:v>
                </c:pt>
                <c:pt idx="2044">
                  <c:v>5.6400000000000013E-2</c:v>
                </c:pt>
                <c:pt idx="2045">
                  <c:v>9.5880000000000007E-2</c:v>
                </c:pt>
                <c:pt idx="2046">
                  <c:v>8.1780000000000033E-2</c:v>
                </c:pt>
                <c:pt idx="2047">
                  <c:v>2.8200000000000006E-2</c:v>
                </c:pt>
                <c:pt idx="2049">
                  <c:v>5.6400000000000013E-2</c:v>
                </c:pt>
                <c:pt idx="2050">
                  <c:v>8.4600000000000244E-2</c:v>
                </c:pt>
                <c:pt idx="2052">
                  <c:v>9.8700000000000246E-2</c:v>
                </c:pt>
                <c:pt idx="2053">
                  <c:v>0.14100000000000001</c:v>
                </c:pt>
                <c:pt idx="2054">
                  <c:v>0.1128</c:v>
                </c:pt>
                <c:pt idx="2055">
                  <c:v>5.6400000000000013E-2</c:v>
                </c:pt>
                <c:pt idx="2058">
                  <c:v>0.11844</c:v>
                </c:pt>
                <c:pt idx="2059">
                  <c:v>0.11844</c:v>
                </c:pt>
                <c:pt idx="2060">
                  <c:v>0.17766000000000001</c:v>
                </c:pt>
                <c:pt idx="2061">
                  <c:v>7.6140000000000013E-2</c:v>
                </c:pt>
                <c:pt idx="2062">
                  <c:v>0.14100000000000001</c:v>
                </c:pt>
                <c:pt idx="2063">
                  <c:v>5.6400000000000013E-2</c:v>
                </c:pt>
                <c:pt idx="2064">
                  <c:v>7.6140000000000013E-2</c:v>
                </c:pt>
                <c:pt idx="2065">
                  <c:v>0.1128</c:v>
                </c:pt>
                <c:pt idx="2066">
                  <c:v>2.8200000000000006E-2</c:v>
                </c:pt>
                <c:pt idx="2067">
                  <c:v>2.8200000000000006E-2</c:v>
                </c:pt>
                <c:pt idx="2068">
                  <c:v>5.6400000000000013E-2</c:v>
                </c:pt>
                <c:pt idx="2069">
                  <c:v>8.4600000000000244E-2</c:v>
                </c:pt>
                <c:pt idx="2070">
                  <c:v>6.7680000000000004E-2</c:v>
                </c:pt>
                <c:pt idx="2071">
                  <c:v>5.6400000000000013E-2</c:v>
                </c:pt>
                <c:pt idx="2072">
                  <c:v>8.4600000000000244E-2</c:v>
                </c:pt>
                <c:pt idx="2073">
                  <c:v>8.4600000000000244E-2</c:v>
                </c:pt>
                <c:pt idx="2075">
                  <c:v>5.6400000000000013E-2</c:v>
                </c:pt>
                <c:pt idx="2076">
                  <c:v>5.6400000000000013E-2</c:v>
                </c:pt>
                <c:pt idx="2077">
                  <c:v>0.19740000000000021</c:v>
                </c:pt>
                <c:pt idx="2078">
                  <c:v>2.8200000000000006E-2</c:v>
                </c:pt>
                <c:pt idx="2079">
                  <c:v>4.5120000000000007E-2</c:v>
                </c:pt>
                <c:pt idx="2080">
                  <c:v>2.8200000000000006E-2</c:v>
                </c:pt>
                <c:pt idx="2081">
                  <c:v>2.8200000000000006E-2</c:v>
                </c:pt>
                <c:pt idx="2082">
                  <c:v>2.8200000000000006E-2</c:v>
                </c:pt>
                <c:pt idx="2085">
                  <c:v>0.16920000000000004</c:v>
                </c:pt>
                <c:pt idx="2086">
                  <c:v>0.16920000000000004</c:v>
                </c:pt>
                <c:pt idx="2088">
                  <c:v>0.19740000000000021</c:v>
                </c:pt>
                <c:pt idx="2089">
                  <c:v>0.14100000000000001</c:v>
                </c:pt>
                <c:pt idx="2090">
                  <c:v>2.8200000000000006E-2</c:v>
                </c:pt>
                <c:pt idx="2091">
                  <c:v>2.8200000000000006E-2</c:v>
                </c:pt>
                <c:pt idx="2092">
                  <c:v>0.14100000000000001</c:v>
                </c:pt>
                <c:pt idx="2094">
                  <c:v>0.22559999999999999</c:v>
                </c:pt>
                <c:pt idx="2100">
                  <c:v>9.0522000000000027</c:v>
                </c:pt>
                <c:pt idx="2101">
                  <c:v>8.4600000000000026</c:v>
                </c:pt>
                <c:pt idx="2103">
                  <c:v>7.5575999999999945</c:v>
                </c:pt>
                <c:pt idx="2104">
                  <c:v>2.7072000000000012</c:v>
                </c:pt>
                <c:pt idx="2105">
                  <c:v>4.8221999999999845</c:v>
                </c:pt>
                <c:pt idx="2106">
                  <c:v>37.224000000000011</c:v>
                </c:pt>
                <c:pt idx="2107">
                  <c:v>7.2756000000000034</c:v>
                </c:pt>
                <c:pt idx="2108">
                  <c:v>3.2993999999999999</c:v>
                </c:pt>
                <c:pt idx="2109">
                  <c:v>12.295200000000001</c:v>
                </c:pt>
                <c:pt idx="2110">
                  <c:v>3.1865999999999999</c:v>
                </c:pt>
                <c:pt idx="2111">
                  <c:v>3.8915999999999977</c:v>
                </c:pt>
                <c:pt idx="2112">
                  <c:v>2.82</c:v>
                </c:pt>
                <c:pt idx="2113">
                  <c:v>9.1086000000000009</c:v>
                </c:pt>
                <c:pt idx="2114">
                  <c:v>4.1453999999999995</c:v>
                </c:pt>
                <c:pt idx="2115">
                  <c:v>10.631399999999999</c:v>
                </c:pt>
                <c:pt idx="2116">
                  <c:v>9.757200000000001</c:v>
                </c:pt>
                <c:pt idx="2117">
                  <c:v>3.8069999999999977</c:v>
                </c:pt>
                <c:pt idx="2118">
                  <c:v>10.687800000000001</c:v>
                </c:pt>
                <c:pt idx="2119">
                  <c:v>19.40159999999992</c:v>
                </c:pt>
                <c:pt idx="2120">
                  <c:v>41.172000000000011</c:v>
                </c:pt>
                <c:pt idx="2121">
                  <c:v>4.7939999999999996</c:v>
                </c:pt>
                <c:pt idx="2122">
                  <c:v>11.251800000000001</c:v>
                </c:pt>
                <c:pt idx="2123">
                  <c:v>15.2844</c:v>
                </c:pt>
                <c:pt idx="2124">
                  <c:v>2.3405999999999998</c:v>
                </c:pt>
                <c:pt idx="2125">
                  <c:v>5.9784000000000024</c:v>
                </c:pt>
                <c:pt idx="2126">
                  <c:v>2.2278000000000002</c:v>
                </c:pt>
                <c:pt idx="2127">
                  <c:v>2.3969999999999967</c:v>
                </c:pt>
                <c:pt idx="2128">
                  <c:v>41.172000000000011</c:v>
                </c:pt>
                <c:pt idx="2129">
                  <c:v>6.0347999999999997</c:v>
                </c:pt>
                <c:pt idx="2130">
                  <c:v>4.9914000000000014</c:v>
                </c:pt>
                <c:pt idx="2131">
                  <c:v>15.3972</c:v>
                </c:pt>
                <c:pt idx="2132">
                  <c:v>2.5661999999999998</c:v>
                </c:pt>
                <c:pt idx="2133">
                  <c:v>34.403999999999996</c:v>
                </c:pt>
                <c:pt idx="2134">
                  <c:v>4.0326000000000004</c:v>
                </c:pt>
                <c:pt idx="2135">
                  <c:v>12.859200000000024</c:v>
                </c:pt>
                <c:pt idx="2136">
                  <c:v>12.323400000000024</c:v>
                </c:pt>
                <c:pt idx="2137">
                  <c:v>12.7464</c:v>
                </c:pt>
                <c:pt idx="2138">
                  <c:v>41.172000000000011</c:v>
                </c:pt>
                <c:pt idx="2139">
                  <c:v>11.900400000000024</c:v>
                </c:pt>
                <c:pt idx="2140">
                  <c:v>11.731199999999999</c:v>
                </c:pt>
                <c:pt idx="2141">
                  <c:v>13.7616</c:v>
                </c:pt>
                <c:pt idx="2142">
                  <c:v>4.5119999999999996</c:v>
                </c:pt>
                <c:pt idx="2143">
                  <c:v>12.831</c:v>
                </c:pt>
                <c:pt idx="2144">
                  <c:v>11.505600000000022</c:v>
                </c:pt>
                <c:pt idx="2145">
                  <c:v>22.926599999999908</c:v>
                </c:pt>
                <c:pt idx="2146">
                  <c:v>8.3754000000000453</c:v>
                </c:pt>
                <c:pt idx="2147">
                  <c:v>5.2169999999999996</c:v>
                </c:pt>
                <c:pt idx="2148">
                  <c:v>4.0890000000000004</c:v>
                </c:pt>
                <c:pt idx="2149">
                  <c:v>3.5249999999999999</c:v>
                </c:pt>
                <c:pt idx="2150">
                  <c:v>3.1019999999999999</c:v>
                </c:pt>
                <c:pt idx="2151">
                  <c:v>3.7505999999999999</c:v>
                </c:pt>
                <c:pt idx="2152">
                  <c:v>2.2559999999999998</c:v>
                </c:pt>
                <c:pt idx="2153">
                  <c:v>1.6919999999999966</c:v>
                </c:pt>
                <c:pt idx="2154">
                  <c:v>0.26790000000000008</c:v>
                </c:pt>
                <c:pt idx="2155">
                  <c:v>0.23124000000000033</c:v>
                </c:pt>
                <c:pt idx="2156">
                  <c:v>0.24252000000000001</c:v>
                </c:pt>
                <c:pt idx="2157">
                  <c:v>0.22559999999999999</c:v>
                </c:pt>
                <c:pt idx="2158">
                  <c:v>1.9740000000000049E-2</c:v>
                </c:pt>
                <c:pt idx="2171">
                  <c:v>0.22559999999999999</c:v>
                </c:pt>
                <c:pt idx="2172">
                  <c:v>0.39480000000000104</c:v>
                </c:pt>
                <c:pt idx="2173">
                  <c:v>0.33840000000000092</c:v>
                </c:pt>
                <c:pt idx="2174">
                  <c:v>0.95880000000000165</c:v>
                </c:pt>
                <c:pt idx="2175">
                  <c:v>0.95880000000000165</c:v>
                </c:pt>
                <c:pt idx="2177">
                  <c:v>2.2842000000000002</c:v>
                </c:pt>
                <c:pt idx="2178">
                  <c:v>0.64860000000000184</c:v>
                </c:pt>
                <c:pt idx="2179">
                  <c:v>1.1844000000000001</c:v>
                </c:pt>
                <c:pt idx="2180">
                  <c:v>1.5227999999999966</c:v>
                </c:pt>
                <c:pt idx="2181">
                  <c:v>2.0867999999999998</c:v>
                </c:pt>
                <c:pt idx="2182">
                  <c:v>1.1279999999999963</c:v>
                </c:pt>
                <c:pt idx="2183">
                  <c:v>0.76140000000000163</c:v>
                </c:pt>
                <c:pt idx="2184">
                  <c:v>0.39480000000000104</c:v>
                </c:pt>
                <c:pt idx="2185">
                  <c:v>0.70500000000000163</c:v>
                </c:pt>
                <c:pt idx="2186">
                  <c:v>1.1279999999999963</c:v>
                </c:pt>
                <c:pt idx="2187">
                  <c:v>2.5379999999999998</c:v>
                </c:pt>
                <c:pt idx="2188">
                  <c:v>2.8481999999999998</c:v>
                </c:pt>
                <c:pt idx="2189">
                  <c:v>29.610000000000031</c:v>
                </c:pt>
                <c:pt idx="2207">
                  <c:v>0.70500000000000163</c:v>
                </c:pt>
                <c:pt idx="2208">
                  <c:v>0.70500000000000163</c:v>
                </c:pt>
                <c:pt idx="2209">
                  <c:v>0.84600000000000164</c:v>
                </c:pt>
                <c:pt idx="2210">
                  <c:v>0.87420000000000164</c:v>
                </c:pt>
                <c:pt idx="2211">
                  <c:v>2.1995999999999998</c:v>
                </c:pt>
                <c:pt idx="2212">
                  <c:v>1.9176</c:v>
                </c:pt>
                <c:pt idx="2213">
                  <c:v>1.9458</c:v>
                </c:pt>
                <c:pt idx="2214">
                  <c:v>0.36660000000000031</c:v>
                </c:pt>
                <c:pt idx="2215">
                  <c:v>0.33840000000000092</c:v>
                </c:pt>
                <c:pt idx="2216">
                  <c:v>0.45120000000000005</c:v>
                </c:pt>
                <c:pt idx="2217">
                  <c:v>0.45120000000000005</c:v>
                </c:pt>
                <c:pt idx="2218">
                  <c:v>2.3123999999999967</c:v>
                </c:pt>
                <c:pt idx="2219">
                  <c:v>47.94</c:v>
                </c:pt>
                <c:pt idx="2220">
                  <c:v>49.349999999999994</c:v>
                </c:pt>
                <c:pt idx="2221">
                  <c:v>37.224000000000011</c:v>
                </c:pt>
                <c:pt idx="2222">
                  <c:v>36.942</c:v>
                </c:pt>
                <c:pt idx="2223">
                  <c:v>40.326000000000001</c:v>
                </c:pt>
                <c:pt idx="2224">
                  <c:v>59.220000000000013</c:v>
                </c:pt>
                <c:pt idx="2225">
                  <c:v>47.376000000000005</c:v>
                </c:pt>
                <c:pt idx="2226">
                  <c:v>41.736000000000011</c:v>
                </c:pt>
                <c:pt idx="2227">
                  <c:v>47.376000000000005</c:v>
                </c:pt>
                <c:pt idx="2228">
                  <c:v>37.788000000000011</c:v>
                </c:pt>
                <c:pt idx="2238">
                  <c:v>10.772400000000022</c:v>
                </c:pt>
                <c:pt idx="2239">
                  <c:v>9.7289999999999992</c:v>
                </c:pt>
                <c:pt idx="2240">
                  <c:v>13.7616</c:v>
                </c:pt>
                <c:pt idx="2241">
                  <c:v>15.1716</c:v>
                </c:pt>
                <c:pt idx="2242">
                  <c:v>10.913400000000022</c:v>
                </c:pt>
                <c:pt idx="2243">
                  <c:v>10.095600000000022</c:v>
                </c:pt>
                <c:pt idx="2244">
                  <c:v>13.0002</c:v>
                </c:pt>
                <c:pt idx="2245">
                  <c:v>12.972000000000024</c:v>
                </c:pt>
                <c:pt idx="2246">
                  <c:v>12.548999999999999</c:v>
                </c:pt>
                <c:pt idx="2247">
                  <c:v>11.703000000000001</c:v>
                </c:pt>
                <c:pt idx="2248">
                  <c:v>13.479600000000024</c:v>
                </c:pt>
                <c:pt idx="2249">
                  <c:v>6.9936000000000034</c:v>
                </c:pt>
                <c:pt idx="2250">
                  <c:v>7.4166000000000034</c:v>
                </c:pt>
                <c:pt idx="2251">
                  <c:v>7.1909999999999865</c:v>
                </c:pt>
                <c:pt idx="2252">
                  <c:v>7.5293999999999999</c:v>
                </c:pt>
                <c:pt idx="2253">
                  <c:v>7.9241999999999946</c:v>
                </c:pt>
                <c:pt idx="2254">
                  <c:v>7.1063999999999998</c:v>
                </c:pt>
                <c:pt idx="2255">
                  <c:v>9.5598000000000027</c:v>
                </c:pt>
                <c:pt idx="2256">
                  <c:v>8.0370000000000008</c:v>
                </c:pt>
                <c:pt idx="2257">
                  <c:v>6.0347999999999997</c:v>
                </c:pt>
                <c:pt idx="2258">
                  <c:v>6.5423999999999998</c:v>
                </c:pt>
                <c:pt idx="2259">
                  <c:v>7.3883999999999999</c:v>
                </c:pt>
                <c:pt idx="2260">
                  <c:v>11.392800000000022</c:v>
                </c:pt>
                <c:pt idx="2261">
                  <c:v>6.8807999999999998</c:v>
                </c:pt>
                <c:pt idx="2262">
                  <c:v>6.3449999999999855</c:v>
                </c:pt>
                <c:pt idx="2263">
                  <c:v>8.0088000000000008</c:v>
                </c:pt>
                <c:pt idx="2264">
                  <c:v>7.0782000000000034</c:v>
                </c:pt>
                <c:pt idx="2265">
                  <c:v>9.0522000000000027</c:v>
                </c:pt>
                <c:pt idx="2266">
                  <c:v>11.985000000000024</c:v>
                </c:pt>
                <c:pt idx="2267">
                  <c:v>2.8481999999999998</c:v>
                </c:pt>
                <c:pt idx="2268">
                  <c:v>12.013200000000001</c:v>
                </c:pt>
                <c:pt idx="2269">
                  <c:v>3.2993999999999999</c:v>
                </c:pt>
                <c:pt idx="2270">
                  <c:v>3.0455999999999999</c:v>
                </c:pt>
                <c:pt idx="2271">
                  <c:v>2.82</c:v>
                </c:pt>
                <c:pt idx="2272">
                  <c:v>3.2430000000000012</c:v>
                </c:pt>
                <c:pt idx="2273">
                  <c:v>2.6789999999999998</c:v>
                </c:pt>
                <c:pt idx="2274">
                  <c:v>2.6225999999999998</c:v>
                </c:pt>
                <c:pt idx="2275">
                  <c:v>2.4815999999999998</c:v>
                </c:pt>
                <c:pt idx="2276">
                  <c:v>2.5379999999999998</c:v>
                </c:pt>
                <c:pt idx="2277">
                  <c:v>2.4533999999999998</c:v>
                </c:pt>
                <c:pt idx="2278">
                  <c:v>3.2147999999999999</c:v>
                </c:pt>
                <c:pt idx="2279">
                  <c:v>21.20639999999992</c:v>
                </c:pt>
                <c:pt idx="2280">
                  <c:v>1.3817999999999964</c:v>
                </c:pt>
                <c:pt idx="2281">
                  <c:v>20.614200000000064</c:v>
                </c:pt>
                <c:pt idx="2282">
                  <c:v>21.009</c:v>
                </c:pt>
                <c:pt idx="2283">
                  <c:v>0.78960000000000063</c:v>
                </c:pt>
                <c:pt idx="2284">
                  <c:v>20.64239999999992</c:v>
                </c:pt>
                <c:pt idx="2285">
                  <c:v>16.440599999999897</c:v>
                </c:pt>
                <c:pt idx="2286">
                  <c:v>20.303999999999988</c:v>
                </c:pt>
                <c:pt idx="2287">
                  <c:v>26.451599999999942</c:v>
                </c:pt>
                <c:pt idx="2288">
                  <c:v>0.87420000000000164</c:v>
                </c:pt>
                <c:pt idx="2289">
                  <c:v>0.78960000000000063</c:v>
                </c:pt>
                <c:pt idx="2290">
                  <c:v>19.68359999999992</c:v>
                </c:pt>
                <c:pt idx="2291">
                  <c:v>0.90239999999999998</c:v>
                </c:pt>
                <c:pt idx="2292">
                  <c:v>22.052399999999921</c:v>
                </c:pt>
                <c:pt idx="2293">
                  <c:v>20.021999999999988</c:v>
                </c:pt>
                <c:pt idx="2294">
                  <c:v>1.0433999999999963</c:v>
                </c:pt>
                <c:pt idx="2295">
                  <c:v>0.81780000000000164</c:v>
                </c:pt>
                <c:pt idx="2296">
                  <c:v>0.78960000000000063</c:v>
                </c:pt>
                <c:pt idx="2297">
                  <c:v>0.81780000000000164</c:v>
                </c:pt>
                <c:pt idx="2298">
                  <c:v>0.84600000000000164</c:v>
                </c:pt>
                <c:pt idx="2299">
                  <c:v>0.78960000000000063</c:v>
                </c:pt>
                <c:pt idx="2300">
                  <c:v>7.5293999999999999</c:v>
                </c:pt>
                <c:pt idx="2301">
                  <c:v>1.0433999999999963</c:v>
                </c:pt>
                <c:pt idx="2435">
                  <c:v>0.73320000000000163</c:v>
                </c:pt>
                <c:pt idx="2436">
                  <c:v>0.95880000000000165</c:v>
                </c:pt>
                <c:pt idx="2437">
                  <c:v>0.90239999999999998</c:v>
                </c:pt>
                <c:pt idx="2438">
                  <c:v>0.98699999999999999</c:v>
                </c:pt>
                <c:pt idx="2439">
                  <c:v>1.0151999999999957</c:v>
                </c:pt>
                <c:pt idx="2440">
                  <c:v>0.90239999999999998</c:v>
                </c:pt>
                <c:pt idx="2441">
                  <c:v>0.93060000000000065</c:v>
                </c:pt>
                <c:pt idx="2442">
                  <c:v>0.62040000000000062</c:v>
                </c:pt>
                <c:pt idx="2443">
                  <c:v>0.93060000000000065</c:v>
                </c:pt>
                <c:pt idx="2444">
                  <c:v>0.76140000000000163</c:v>
                </c:pt>
                <c:pt idx="2445">
                  <c:v>1.1279999999999963</c:v>
                </c:pt>
                <c:pt idx="2446">
                  <c:v>0.95880000000000165</c:v>
                </c:pt>
                <c:pt idx="2447">
                  <c:v>0.95880000000000165</c:v>
                </c:pt>
                <c:pt idx="2448">
                  <c:v>5.1323999999999996</c:v>
                </c:pt>
                <c:pt idx="2449">
                  <c:v>0.78960000000000063</c:v>
                </c:pt>
                <c:pt idx="2450">
                  <c:v>5.3579999999999846</c:v>
                </c:pt>
                <c:pt idx="2451">
                  <c:v>5.3862000000000014</c:v>
                </c:pt>
                <c:pt idx="2452">
                  <c:v>5.1323999999999996</c:v>
                </c:pt>
                <c:pt idx="2453">
                  <c:v>0.76140000000000163</c:v>
                </c:pt>
                <c:pt idx="2454">
                  <c:v>4.7657999999999996</c:v>
                </c:pt>
                <c:pt idx="2455">
                  <c:v>0.93060000000000065</c:v>
                </c:pt>
                <c:pt idx="2456">
                  <c:v>5.3862000000000014</c:v>
                </c:pt>
                <c:pt idx="2457">
                  <c:v>7.5857999999999999</c:v>
                </c:pt>
                <c:pt idx="2458">
                  <c:v>7.2192000000000034</c:v>
                </c:pt>
                <c:pt idx="2459">
                  <c:v>6.3732000000000024</c:v>
                </c:pt>
                <c:pt idx="2460">
                  <c:v>7.1627999999999865</c:v>
                </c:pt>
                <c:pt idx="2461">
                  <c:v>5.6117999999999997</c:v>
                </c:pt>
                <c:pt idx="2462">
                  <c:v>7.2473999999999998</c:v>
                </c:pt>
                <c:pt idx="2463">
                  <c:v>7.8113999999999999</c:v>
                </c:pt>
                <c:pt idx="2464">
                  <c:v>1.1279999999999963</c:v>
                </c:pt>
                <c:pt idx="2465">
                  <c:v>0.95880000000000165</c:v>
                </c:pt>
                <c:pt idx="2466">
                  <c:v>16.440599999999897</c:v>
                </c:pt>
                <c:pt idx="2467">
                  <c:v>1.4381999999999964</c:v>
                </c:pt>
                <c:pt idx="2468">
                  <c:v>0.93060000000000065</c:v>
                </c:pt>
                <c:pt idx="2469">
                  <c:v>0.70500000000000163</c:v>
                </c:pt>
                <c:pt idx="2470">
                  <c:v>0.98699999999999999</c:v>
                </c:pt>
                <c:pt idx="2471">
                  <c:v>0.98699999999999999</c:v>
                </c:pt>
                <c:pt idx="2472">
                  <c:v>0.87420000000000164</c:v>
                </c:pt>
                <c:pt idx="2473">
                  <c:v>0.28200000000000008</c:v>
                </c:pt>
                <c:pt idx="2474">
                  <c:v>1.1562000000000001</c:v>
                </c:pt>
                <c:pt idx="2475">
                  <c:v>0.22559999999999999</c:v>
                </c:pt>
                <c:pt idx="2476">
                  <c:v>1.41</c:v>
                </c:pt>
                <c:pt idx="2477">
                  <c:v>0.19740000000000021</c:v>
                </c:pt>
                <c:pt idx="2478">
                  <c:v>0.39480000000000104</c:v>
                </c:pt>
                <c:pt idx="2479">
                  <c:v>1.1562000000000001</c:v>
                </c:pt>
                <c:pt idx="2480">
                  <c:v>0.84600000000000164</c:v>
                </c:pt>
                <c:pt idx="2481">
                  <c:v>1.1279999999999963</c:v>
                </c:pt>
                <c:pt idx="2482">
                  <c:v>0.93060000000000065</c:v>
                </c:pt>
                <c:pt idx="2483">
                  <c:v>1.0997999999999963</c:v>
                </c:pt>
                <c:pt idx="2484">
                  <c:v>1.1562000000000001</c:v>
                </c:pt>
                <c:pt idx="2485">
                  <c:v>0.19740000000000021</c:v>
                </c:pt>
                <c:pt idx="2486">
                  <c:v>1.1844000000000001</c:v>
                </c:pt>
                <c:pt idx="2487">
                  <c:v>0.22559999999999999</c:v>
                </c:pt>
                <c:pt idx="2488">
                  <c:v>0.25380000000000008</c:v>
                </c:pt>
                <c:pt idx="2489">
                  <c:v>0.33840000000000092</c:v>
                </c:pt>
                <c:pt idx="2490">
                  <c:v>0.33840000000000092</c:v>
                </c:pt>
                <c:pt idx="2491">
                  <c:v>0.16920000000000004</c:v>
                </c:pt>
                <c:pt idx="2492">
                  <c:v>0.33840000000000092</c:v>
                </c:pt>
                <c:pt idx="2493">
                  <c:v>1.1562000000000001</c:v>
                </c:pt>
                <c:pt idx="2494">
                  <c:v>0.22559999999999999</c:v>
                </c:pt>
                <c:pt idx="2495">
                  <c:v>1.8612</c:v>
                </c:pt>
                <c:pt idx="2496">
                  <c:v>0.28200000000000008</c:v>
                </c:pt>
                <c:pt idx="2497">
                  <c:v>0.16920000000000004</c:v>
                </c:pt>
                <c:pt idx="2498">
                  <c:v>0.31020000000000031</c:v>
                </c:pt>
                <c:pt idx="2499">
                  <c:v>0.36660000000000031</c:v>
                </c:pt>
                <c:pt idx="2500">
                  <c:v>0.39480000000000104</c:v>
                </c:pt>
                <c:pt idx="2501">
                  <c:v>0.33840000000000092</c:v>
                </c:pt>
                <c:pt idx="2502">
                  <c:v>0.31020000000000031</c:v>
                </c:pt>
                <c:pt idx="2503">
                  <c:v>0.36660000000000031</c:v>
                </c:pt>
                <c:pt idx="2504">
                  <c:v>0.19740000000000021</c:v>
                </c:pt>
                <c:pt idx="2505">
                  <c:v>0.16920000000000004</c:v>
                </c:pt>
                <c:pt idx="2506">
                  <c:v>0.14100000000000001</c:v>
                </c:pt>
                <c:pt idx="2507">
                  <c:v>0.42300000000000032</c:v>
                </c:pt>
                <c:pt idx="2508">
                  <c:v>1.1844000000000001</c:v>
                </c:pt>
                <c:pt idx="2509">
                  <c:v>0.31020000000000031</c:v>
                </c:pt>
                <c:pt idx="2510">
                  <c:v>1.0715999999999963</c:v>
                </c:pt>
                <c:pt idx="2511">
                  <c:v>0.42300000000000032</c:v>
                </c:pt>
                <c:pt idx="2512">
                  <c:v>0.31020000000000031</c:v>
                </c:pt>
                <c:pt idx="2513">
                  <c:v>0.25380000000000008</c:v>
                </c:pt>
                <c:pt idx="2514">
                  <c:v>0.16920000000000004</c:v>
                </c:pt>
                <c:pt idx="2515">
                  <c:v>0.16920000000000004</c:v>
                </c:pt>
                <c:pt idx="2516">
                  <c:v>1.1844000000000001</c:v>
                </c:pt>
                <c:pt idx="2517">
                  <c:v>0.25380000000000008</c:v>
                </c:pt>
                <c:pt idx="2518">
                  <c:v>0.33840000000000092</c:v>
                </c:pt>
                <c:pt idx="2519">
                  <c:v>0.16920000000000004</c:v>
                </c:pt>
                <c:pt idx="2520">
                  <c:v>0.87420000000000164</c:v>
                </c:pt>
                <c:pt idx="2521">
                  <c:v>0.81780000000000164</c:v>
                </c:pt>
                <c:pt idx="2522">
                  <c:v>0.5921999999999995</c:v>
                </c:pt>
                <c:pt idx="2523">
                  <c:v>0.45120000000000005</c:v>
                </c:pt>
                <c:pt idx="2524">
                  <c:v>0.22559999999999999</c:v>
                </c:pt>
                <c:pt idx="2525">
                  <c:v>0.25380000000000008</c:v>
                </c:pt>
                <c:pt idx="2526">
                  <c:v>0.16920000000000004</c:v>
                </c:pt>
                <c:pt idx="2527">
                  <c:v>1.4663999999999964</c:v>
                </c:pt>
                <c:pt idx="2528">
                  <c:v>0.47940000000000038</c:v>
                </c:pt>
                <c:pt idx="2529">
                  <c:v>1.5509999999999966</c:v>
                </c:pt>
                <c:pt idx="2530">
                  <c:v>1.3535999999999964</c:v>
                </c:pt>
                <c:pt idx="2531">
                  <c:v>5.2169999999999996</c:v>
                </c:pt>
                <c:pt idx="2532">
                  <c:v>0.56400000000000061</c:v>
                </c:pt>
                <c:pt idx="2533">
                  <c:v>0.67680000000000284</c:v>
                </c:pt>
                <c:pt idx="2534">
                  <c:v>0.31020000000000031</c:v>
                </c:pt>
                <c:pt idx="2535">
                  <c:v>1.2125999999999963</c:v>
                </c:pt>
                <c:pt idx="2536">
                  <c:v>3.4967999999999977</c:v>
                </c:pt>
                <c:pt idx="2537">
                  <c:v>0.42300000000000032</c:v>
                </c:pt>
                <c:pt idx="2538">
                  <c:v>0.16920000000000004</c:v>
                </c:pt>
                <c:pt idx="2539">
                  <c:v>7.3601999999999865</c:v>
                </c:pt>
                <c:pt idx="2540">
                  <c:v>0.39480000000000104</c:v>
                </c:pt>
                <c:pt idx="2541">
                  <c:v>5.9219999999999997</c:v>
                </c:pt>
                <c:pt idx="2542">
                  <c:v>8.5446000000000009</c:v>
                </c:pt>
                <c:pt idx="2543">
                  <c:v>0.42300000000000032</c:v>
                </c:pt>
                <c:pt idx="2544">
                  <c:v>0.14100000000000001</c:v>
                </c:pt>
                <c:pt idx="2545">
                  <c:v>0.22559999999999999</c:v>
                </c:pt>
                <c:pt idx="2546">
                  <c:v>0.5921999999999995</c:v>
                </c:pt>
                <c:pt idx="2547">
                  <c:v>1.1279999999999963</c:v>
                </c:pt>
                <c:pt idx="2548">
                  <c:v>0.14100000000000001</c:v>
                </c:pt>
                <c:pt idx="2549">
                  <c:v>2.8763999999999967</c:v>
                </c:pt>
                <c:pt idx="2550">
                  <c:v>5.1605999999999845</c:v>
                </c:pt>
                <c:pt idx="2551">
                  <c:v>9.2213999999999992</c:v>
                </c:pt>
                <c:pt idx="2552">
                  <c:v>5.8655999999999855</c:v>
                </c:pt>
                <c:pt idx="2553">
                  <c:v>5.2734000000000014</c:v>
                </c:pt>
                <c:pt idx="2554">
                  <c:v>0.22559999999999999</c:v>
                </c:pt>
                <c:pt idx="2555">
                  <c:v>6.4577999999999998</c:v>
                </c:pt>
                <c:pt idx="2556">
                  <c:v>0.42300000000000032</c:v>
                </c:pt>
                <c:pt idx="2557">
                  <c:v>3.9761999999999977</c:v>
                </c:pt>
                <c:pt idx="2558">
                  <c:v>2.5943999999999998</c:v>
                </c:pt>
                <c:pt idx="2559">
                  <c:v>2.4815999999999998</c:v>
                </c:pt>
                <c:pt idx="2560">
                  <c:v>0.19740000000000021</c:v>
                </c:pt>
                <c:pt idx="2561">
                  <c:v>4.0607999999999995</c:v>
                </c:pt>
                <c:pt idx="2562">
                  <c:v>0.22559999999999999</c:v>
                </c:pt>
                <c:pt idx="2563">
                  <c:v>2.3687999999999998</c:v>
                </c:pt>
                <c:pt idx="2564">
                  <c:v>0.19740000000000021</c:v>
                </c:pt>
                <c:pt idx="2565">
                  <c:v>0.19740000000000021</c:v>
                </c:pt>
                <c:pt idx="2566">
                  <c:v>0.14100000000000001</c:v>
                </c:pt>
                <c:pt idx="2567">
                  <c:v>0.14100000000000001</c:v>
                </c:pt>
                <c:pt idx="2568">
                  <c:v>0.14100000000000001</c:v>
                </c:pt>
                <c:pt idx="2569">
                  <c:v>0.14100000000000001</c:v>
                </c:pt>
                <c:pt idx="2570">
                  <c:v>0.19740000000000021</c:v>
                </c:pt>
                <c:pt idx="2571">
                  <c:v>0.19740000000000021</c:v>
                </c:pt>
                <c:pt idx="2572">
                  <c:v>0.19740000000000021</c:v>
                </c:pt>
                <c:pt idx="2573">
                  <c:v>0.22559999999999999</c:v>
                </c:pt>
                <c:pt idx="2574">
                  <c:v>0.19740000000000021</c:v>
                </c:pt>
                <c:pt idx="2575">
                  <c:v>0.14100000000000001</c:v>
                </c:pt>
                <c:pt idx="2576">
                  <c:v>0.16920000000000004</c:v>
                </c:pt>
                <c:pt idx="2577">
                  <c:v>0.22559999999999999</c:v>
                </c:pt>
                <c:pt idx="2578">
                  <c:v>0.25380000000000008</c:v>
                </c:pt>
                <c:pt idx="2579">
                  <c:v>0.19740000000000021</c:v>
                </c:pt>
                <c:pt idx="2580">
                  <c:v>0.22559999999999999</c:v>
                </c:pt>
                <c:pt idx="2581">
                  <c:v>0.22559999999999999</c:v>
                </c:pt>
                <c:pt idx="2582">
                  <c:v>0.25380000000000008</c:v>
                </c:pt>
                <c:pt idx="2583">
                  <c:v>0.19740000000000021</c:v>
                </c:pt>
                <c:pt idx="2584">
                  <c:v>0.28200000000000008</c:v>
                </c:pt>
                <c:pt idx="2585">
                  <c:v>0.14100000000000001</c:v>
                </c:pt>
                <c:pt idx="2586">
                  <c:v>0.22559999999999999</c:v>
                </c:pt>
                <c:pt idx="2587">
                  <c:v>0.16920000000000004</c:v>
                </c:pt>
                <c:pt idx="2588">
                  <c:v>0.1128</c:v>
                </c:pt>
                <c:pt idx="2589">
                  <c:v>0.14100000000000001</c:v>
                </c:pt>
                <c:pt idx="2590">
                  <c:v>0.1128</c:v>
                </c:pt>
                <c:pt idx="2591">
                  <c:v>0.1128</c:v>
                </c:pt>
                <c:pt idx="2592">
                  <c:v>0.1128</c:v>
                </c:pt>
                <c:pt idx="2593">
                  <c:v>0.14100000000000001</c:v>
                </c:pt>
                <c:pt idx="2594">
                  <c:v>0.14100000000000001</c:v>
                </c:pt>
                <c:pt idx="2595">
                  <c:v>0.14100000000000001</c:v>
                </c:pt>
                <c:pt idx="2596">
                  <c:v>0.1128</c:v>
                </c:pt>
                <c:pt idx="2597">
                  <c:v>0.14100000000000001</c:v>
                </c:pt>
                <c:pt idx="2598">
                  <c:v>0.1128</c:v>
                </c:pt>
                <c:pt idx="2599">
                  <c:v>0.19740000000000021</c:v>
                </c:pt>
                <c:pt idx="2600">
                  <c:v>0.16920000000000004</c:v>
                </c:pt>
                <c:pt idx="2601">
                  <c:v>8.4600000000000244E-2</c:v>
                </c:pt>
                <c:pt idx="2602">
                  <c:v>0.14100000000000001</c:v>
                </c:pt>
                <c:pt idx="2603">
                  <c:v>0.22559999999999999</c:v>
                </c:pt>
                <c:pt idx="2604">
                  <c:v>5.6400000000000013E-2</c:v>
                </c:pt>
                <c:pt idx="2605">
                  <c:v>0.14100000000000001</c:v>
                </c:pt>
                <c:pt idx="2606">
                  <c:v>5.6400000000000013E-2</c:v>
                </c:pt>
                <c:pt idx="2607">
                  <c:v>5.6400000000000013E-2</c:v>
                </c:pt>
                <c:pt idx="2608">
                  <c:v>0.16920000000000004</c:v>
                </c:pt>
                <c:pt idx="2609">
                  <c:v>5.6400000000000013E-2</c:v>
                </c:pt>
                <c:pt idx="2610">
                  <c:v>5.6400000000000013E-2</c:v>
                </c:pt>
                <c:pt idx="2611">
                  <c:v>0.14100000000000001</c:v>
                </c:pt>
                <c:pt idx="2612">
                  <c:v>5.6400000000000013E-2</c:v>
                </c:pt>
                <c:pt idx="2613">
                  <c:v>5.6400000000000013E-2</c:v>
                </c:pt>
                <c:pt idx="2614">
                  <c:v>5.6400000000000013E-2</c:v>
                </c:pt>
                <c:pt idx="2615">
                  <c:v>5.6400000000000013E-2</c:v>
                </c:pt>
                <c:pt idx="2616">
                  <c:v>0.16920000000000004</c:v>
                </c:pt>
                <c:pt idx="2617">
                  <c:v>3.1583999999999999</c:v>
                </c:pt>
                <c:pt idx="2618">
                  <c:v>0.1128</c:v>
                </c:pt>
                <c:pt idx="2619">
                  <c:v>5.6400000000000013E-2</c:v>
                </c:pt>
                <c:pt idx="2620">
                  <c:v>8.4600000000000244E-2</c:v>
                </c:pt>
                <c:pt idx="2621">
                  <c:v>0.1128</c:v>
                </c:pt>
                <c:pt idx="2622">
                  <c:v>0.1128</c:v>
                </c:pt>
                <c:pt idx="2623">
                  <c:v>0.14100000000000001</c:v>
                </c:pt>
                <c:pt idx="2624">
                  <c:v>2.7917999999999998</c:v>
                </c:pt>
                <c:pt idx="2625">
                  <c:v>0.16920000000000004</c:v>
                </c:pt>
                <c:pt idx="2626">
                  <c:v>0.14100000000000001</c:v>
                </c:pt>
                <c:pt idx="2627">
                  <c:v>8.4600000000000244E-2</c:v>
                </c:pt>
                <c:pt idx="2628">
                  <c:v>5.6400000000000013E-2</c:v>
                </c:pt>
                <c:pt idx="2629">
                  <c:v>8.4600000000000244E-2</c:v>
                </c:pt>
                <c:pt idx="2630">
                  <c:v>8.4600000000000244E-2</c:v>
                </c:pt>
                <c:pt idx="2631">
                  <c:v>8.4600000000000244E-2</c:v>
                </c:pt>
                <c:pt idx="2632">
                  <c:v>0.14100000000000001</c:v>
                </c:pt>
                <c:pt idx="2633">
                  <c:v>0.14100000000000001</c:v>
                </c:pt>
                <c:pt idx="2634">
                  <c:v>5.6400000000000013E-2</c:v>
                </c:pt>
                <c:pt idx="2635">
                  <c:v>0.1128</c:v>
                </c:pt>
                <c:pt idx="2636">
                  <c:v>0.1128</c:v>
                </c:pt>
                <c:pt idx="2637">
                  <c:v>0.14100000000000001</c:v>
                </c:pt>
                <c:pt idx="2638">
                  <c:v>5.6400000000000013E-2</c:v>
                </c:pt>
                <c:pt idx="2639">
                  <c:v>0.14100000000000001</c:v>
                </c:pt>
                <c:pt idx="2640">
                  <c:v>8.4600000000000244E-2</c:v>
                </c:pt>
                <c:pt idx="2641">
                  <c:v>0.19740000000000021</c:v>
                </c:pt>
                <c:pt idx="2692">
                  <c:v>2.2278000000000002</c:v>
                </c:pt>
                <c:pt idx="2693">
                  <c:v>3.4121999999999977</c:v>
                </c:pt>
                <c:pt idx="2694">
                  <c:v>4.0890000000000004</c:v>
                </c:pt>
                <c:pt idx="2695">
                  <c:v>3.6377999999999999</c:v>
                </c:pt>
                <c:pt idx="2696">
                  <c:v>3.7787999999999999</c:v>
                </c:pt>
                <c:pt idx="2697">
                  <c:v>4.0607999999999995</c:v>
                </c:pt>
                <c:pt idx="2698">
                  <c:v>3.4121999999999977</c:v>
                </c:pt>
                <c:pt idx="2699">
                  <c:v>4.3145999999999844</c:v>
                </c:pt>
                <c:pt idx="2700">
                  <c:v>5.7245999999999855</c:v>
                </c:pt>
                <c:pt idx="2701">
                  <c:v>5.2734000000000014</c:v>
                </c:pt>
                <c:pt idx="2702">
                  <c:v>4.1736000000000004</c:v>
                </c:pt>
                <c:pt idx="2703">
                  <c:v>3.4403999999999999</c:v>
                </c:pt>
                <c:pt idx="2704">
                  <c:v>4.2300000000000004</c:v>
                </c:pt>
                <c:pt idx="2705">
                  <c:v>3.1019999999999999</c:v>
                </c:pt>
                <c:pt idx="2706">
                  <c:v>1.1279999999999963</c:v>
                </c:pt>
                <c:pt idx="2707">
                  <c:v>1.6919999999999966</c:v>
                </c:pt>
                <c:pt idx="2708">
                  <c:v>1.6919999999999966</c:v>
                </c:pt>
                <c:pt idx="2709">
                  <c:v>1.7484</c:v>
                </c:pt>
                <c:pt idx="2710">
                  <c:v>1.6637999999999966</c:v>
                </c:pt>
                <c:pt idx="2711">
                  <c:v>1.6637999999999966</c:v>
                </c:pt>
                <c:pt idx="2712">
                  <c:v>1.833</c:v>
                </c:pt>
                <c:pt idx="2713">
                  <c:v>1.7766</c:v>
                </c:pt>
                <c:pt idx="2714">
                  <c:v>1.8894</c:v>
                </c:pt>
                <c:pt idx="2715">
                  <c:v>1.7484</c:v>
                </c:pt>
                <c:pt idx="2716">
                  <c:v>1.833</c:v>
                </c:pt>
                <c:pt idx="2717">
                  <c:v>1.7484</c:v>
                </c:pt>
                <c:pt idx="2718">
                  <c:v>1.7484</c:v>
                </c:pt>
                <c:pt idx="2719">
                  <c:v>1.4945999999999966</c:v>
                </c:pt>
                <c:pt idx="2720">
                  <c:v>1.9740000000000038</c:v>
                </c:pt>
                <c:pt idx="2721">
                  <c:v>2.1149999999999998</c:v>
                </c:pt>
                <c:pt idx="2722">
                  <c:v>2.2278000000000002</c:v>
                </c:pt>
                <c:pt idx="2723">
                  <c:v>2.5943999999999998</c:v>
                </c:pt>
                <c:pt idx="2724">
                  <c:v>17.70959999999992</c:v>
                </c:pt>
                <c:pt idx="2725">
                  <c:v>17.99159999999992</c:v>
                </c:pt>
                <c:pt idx="2726">
                  <c:v>18.4146</c:v>
                </c:pt>
                <c:pt idx="2727">
                  <c:v>18.471</c:v>
                </c:pt>
                <c:pt idx="2728">
                  <c:v>17.907</c:v>
                </c:pt>
                <c:pt idx="2729">
                  <c:v>18.245399999999904</c:v>
                </c:pt>
                <c:pt idx="2730">
                  <c:v>18.978599999999911</c:v>
                </c:pt>
                <c:pt idx="2788">
                  <c:v>0.67680000000000284</c:v>
                </c:pt>
                <c:pt idx="2789">
                  <c:v>0.67680000000000284</c:v>
                </c:pt>
                <c:pt idx="2790">
                  <c:v>0.5921999999999995</c:v>
                </c:pt>
                <c:pt idx="2791">
                  <c:v>0.64860000000000184</c:v>
                </c:pt>
                <c:pt idx="2792">
                  <c:v>1.2689999999999964</c:v>
                </c:pt>
                <c:pt idx="2793">
                  <c:v>1.2971999999999964</c:v>
                </c:pt>
                <c:pt idx="2794">
                  <c:v>1.2407999999999964</c:v>
                </c:pt>
                <c:pt idx="2795">
                  <c:v>1.7766</c:v>
                </c:pt>
                <c:pt idx="2796">
                  <c:v>1.0433999999999963</c:v>
                </c:pt>
                <c:pt idx="2797">
                  <c:v>1.833</c:v>
                </c:pt>
                <c:pt idx="2798">
                  <c:v>1.0997999999999963</c:v>
                </c:pt>
                <c:pt idx="2799">
                  <c:v>0.98699999999999999</c:v>
                </c:pt>
                <c:pt idx="2800">
                  <c:v>1.0715999999999963</c:v>
                </c:pt>
                <c:pt idx="2801">
                  <c:v>2.0867999999999998</c:v>
                </c:pt>
                <c:pt idx="2802">
                  <c:v>1.833</c:v>
                </c:pt>
                <c:pt idx="2803">
                  <c:v>1.4945999999999966</c:v>
                </c:pt>
                <c:pt idx="2804">
                  <c:v>2.0867999999999998</c:v>
                </c:pt>
                <c:pt idx="2805">
                  <c:v>0.95880000000000165</c:v>
                </c:pt>
                <c:pt idx="2806">
                  <c:v>2.2559999999999998</c:v>
                </c:pt>
                <c:pt idx="2807">
                  <c:v>2.1995999999999998</c:v>
                </c:pt>
                <c:pt idx="2812">
                  <c:v>0.5921999999999995</c:v>
                </c:pt>
                <c:pt idx="2813">
                  <c:v>0.90239999999999998</c:v>
                </c:pt>
                <c:pt idx="2814">
                  <c:v>11.872200000000024</c:v>
                </c:pt>
                <c:pt idx="2815">
                  <c:v>7.0217999999999998</c:v>
                </c:pt>
                <c:pt idx="2816">
                  <c:v>0.47940000000000038</c:v>
                </c:pt>
                <c:pt idx="2817">
                  <c:v>2.7353999999999998</c:v>
                </c:pt>
                <c:pt idx="2818">
                  <c:v>0.45120000000000005</c:v>
                </c:pt>
                <c:pt idx="2819">
                  <c:v>0.28200000000000008</c:v>
                </c:pt>
                <c:pt idx="2820">
                  <c:v>0.31020000000000031</c:v>
                </c:pt>
                <c:pt idx="2821">
                  <c:v>0.47940000000000038</c:v>
                </c:pt>
                <c:pt idx="2822">
                  <c:v>0.70500000000000163</c:v>
                </c:pt>
                <c:pt idx="2823">
                  <c:v>1.2407999999999964</c:v>
                </c:pt>
                <c:pt idx="2824">
                  <c:v>0.42300000000000032</c:v>
                </c:pt>
                <c:pt idx="2825">
                  <c:v>0.28200000000000008</c:v>
                </c:pt>
                <c:pt idx="2826">
                  <c:v>1.9176</c:v>
                </c:pt>
                <c:pt idx="2827">
                  <c:v>0.36660000000000031</c:v>
                </c:pt>
                <c:pt idx="2828">
                  <c:v>0.36660000000000031</c:v>
                </c:pt>
                <c:pt idx="2829">
                  <c:v>0.73320000000000163</c:v>
                </c:pt>
                <c:pt idx="2830">
                  <c:v>0.50760000000000005</c:v>
                </c:pt>
                <c:pt idx="2831">
                  <c:v>0.53580000000000005</c:v>
                </c:pt>
                <c:pt idx="2832">
                  <c:v>0.36660000000000031</c:v>
                </c:pt>
                <c:pt idx="2833">
                  <c:v>0.53580000000000005</c:v>
                </c:pt>
                <c:pt idx="2834">
                  <c:v>0.5921999999999995</c:v>
                </c:pt>
                <c:pt idx="2835">
                  <c:v>0.78960000000000063</c:v>
                </c:pt>
                <c:pt idx="2836">
                  <c:v>0.87420000000000164</c:v>
                </c:pt>
                <c:pt idx="2837">
                  <c:v>0.16920000000000004</c:v>
                </c:pt>
                <c:pt idx="2838">
                  <c:v>0.14100000000000001</c:v>
                </c:pt>
                <c:pt idx="2839">
                  <c:v>0.1128</c:v>
                </c:pt>
                <c:pt idx="2840">
                  <c:v>8.4600000000000244E-2</c:v>
                </c:pt>
                <c:pt idx="2841">
                  <c:v>0.81780000000000164</c:v>
                </c:pt>
                <c:pt idx="2842">
                  <c:v>0.45120000000000005</c:v>
                </c:pt>
                <c:pt idx="2843">
                  <c:v>0.73320000000000163</c:v>
                </c:pt>
                <c:pt idx="2844">
                  <c:v>0.62040000000000062</c:v>
                </c:pt>
                <c:pt idx="2845">
                  <c:v>0.53580000000000005</c:v>
                </c:pt>
                <c:pt idx="2846">
                  <c:v>0.1128</c:v>
                </c:pt>
                <c:pt idx="2847">
                  <c:v>0.45120000000000005</c:v>
                </c:pt>
                <c:pt idx="2848">
                  <c:v>0.42300000000000032</c:v>
                </c:pt>
                <c:pt idx="2849">
                  <c:v>0.47940000000000038</c:v>
                </c:pt>
                <c:pt idx="2850">
                  <c:v>0.50760000000000005</c:v>
                </c:pt>
                <c:pt idx="2851">
                  <c:v>0.64860000000000184</c:v>
                </c:pt>
                <c:pt idx="2852">
                  <c:v>0.70500000000000163</c:v>
                </c:pt>
                <c:pt idx="2853">
                  <c:v>0.56400000000000061</c:v>
                </c:pt>
                <c:pt idx="2854">
                  <c:v>0.62040000000000062</c:v>
                </c:pt>
                <c:pt idx="2855">
                  <c:v>0.45120000000000005</c:v>
                </c:pt>
                <c:pt idx="2856">
                  <c:v>1.4381999999999964</c:v>
                </c:pt>
                <c:pt idx="2857">
                  <c:v>0.50760000000000005</c:v>
                </c:pt>
                <c:pt idx="2858">
                  <c:v>0.42300000000000032</c:v>
                </c:pt>
                <c:pt idx="2859">
                  <c:v>1.2689999999999964</c:v>
                </c:pt>
                <c:pt idx="2860">
                  <c:v>0.39480000000000104</c:v>
                </c:pt>
                <c:pt idx="2861">
                  <c:v>0.42300000000000032</c:v>
                </c:pt>
                <c:pt idx="2862">
                  <c:v>1.2971999999999964</c:v>
                </c:pt>
                <c:pt idx="2863">
                  <c:v>0.42300000000000032</c:v>
                </c:pt>
                <c:pt idx="2864">
                  <c:v>0.39480000000000104</c:v>
                </c:pt>
                <c:pt idx="2865">
                  <c:v>0.42300000000000032</c:v>
                </c:pt>
                <c:pt idx="2866">
                  <c:v>1.41</c:v>
                </c:pt>
                <c:pt idx="2867">
                  <c:v>0.45120000000000005</c:v>
                </c:pt>
                <c:pt idx="2868">
                  <c:v>0.33840000000000092</c:v>
                </c:pt>
                <c:pt idx="2869">
                  <c:v>0.39480000000000104</c:v>
                </c:pt>
                <c:pt idx="2870">
                  <c:v>0.42300000000000032</c:v>
                </c:pt>
                <c:pt idx="2871">
                  <c:v>0.33840000000000092</c:v>
                </c:pt>
                <c:pt idx="2872">
                  <c:v>0.39480000000000104</c:v>
                </c:pt>
                <c:pt idx="2873">
                  <c:v>0.67680000000000284</c:v>
                </c:pt>
                <c:pt idx="2874">
                  <c:v>1.3817999999999964</c:v>
                </c:pt>
                <c:pt idx="2875">
                  <c:v>0.98699999999999999</c:v>
                </c:pt>
                <c:pt idx="2876">
                  <c:v>0.64860000000000184</c:v>
                </c:pt>
                <c:pt idx="2877">
                  <c:v>0.33840000000000092</c:v>
                </c:pt>
                <c:pt idx="2878">
                  <c:v>1.5509999999999966</c:v>
                </c:pt>
                <c:pt idx="2879">
                  <c:v>0.47940000000000038</c:v>
                </c:pt>
                <c:pt idx="2880">
                  <c:v>1.4945999999999966</c:v>
                </c:pt>
                <c:pt idx="2881">
                  <c:v>2.0867999999999998</c:v>
                </c:pt>
                <c:pt idx="2882">
                  <c:v>0.76140000000000163</c:v>
                </c:pt>
                <c:pt idx="2883">
                  <c:v>1.9740000000000038</c:v>
                </c:pt>
                <c:pt idx="2884">
                  <c:v>0.45120000000000005</c:v>
                </c:pt>
                <c:pt idx="2885">
                  <c:v>0.62040000000000062</c:v>
                </c:pt>
                <c:pt idx="2886">
                  <c:v>1.4381999999999964</c:v>
                </c:pt>
                <c:pt idx="2887">
                  <c:v>1.9458</c:v>
                </c:pt>
                <c:pt idx="2888">
                  <c:v>1.833</c:v>
                </c:pt>
                <c:pt idx="2889">
                  <c:v>2.0303999999999998</c:v>
                </c:pt>
                <c:pt idx="2890">
                  <c:v>1.3817999999999964</c:v>
                </c:pt>
                <c:pt idx="2891">
                  <c:v>0.53580000000000005</c:v>
                </c:pt>
                <c:pt idx="2892">
                  <c:v>1.1844000000000001</c:v>
                </c:pt>
                <c:pt idx="2893">
                  <c:v>1.3253999999999964</c:v>
                </c:pt>
                <c:pt idx="2894">
                  <c:v>1.4381999999999964</c:v>
                </c:pt>
                <c:pt idx="2895">
                  <c:v>1.3535999999999964</c:v>
                </c:pt>
                <c:pt idx="2896">
                  <c:v>1.1562000000000001</c:v>
                </c:pt>
                <c:pt idx="2897">
                  <c:v>0.73320000000000163</c:v>
                </c:pt>
                <c:pt idx="2898">
                  <c:v>1.5509999999999966</c:v>
                </c:pt>
                <c:pt idx="2899">
                  <c:v>1.8612</c:v>
                </c:pt>
                <c:pt idx="2912">
                  <c:v>9.0240000000000009</c:v>
                </c:pt>
                <c:pt idx="2913">
                  <c:v>8.7420000000000009</c:v>
                </c:pt>
                <c:pt idx="2914">
                  <c:v>8.1780000000000008</c:v>
                </c:pt>
                <c:pt idx="2915">
                  <c:v>0.33840000000000092</c:v>
                </c:pt>
                <c:pt idx="2916">
                  <c:v>7.05</c:v>
                </c:pt>
                <c:pt idx="2917">
                  <c:v>9.8136000000000028</c:v>
                </c:pt>
                <c:pt idx="2918">
                  <c:v>6.2039999999999997</c:v>
                </c:pt>
                <c:pt idx="2919">
                  <c:v>6.4860000000000024</c:v>
                </c:pt>
                <c:pt idx="2920">
                  <c:v>7.3319999999999999</c:v>
                </c:pt>
                <c:pt idx="2921">
                  <c:v>8.0370000000000008</c:v>
                </c:pt>
                <c:pt idx="2922">
                  <c:v>0.45966000000000001</c:v>
                </c:pt>
                <c:pt idx="2923">
                  <c:v>9.700800000000001</c:v>
                </c:pt>
                <c:pt idx="2924">
                  <c:v>2.1432000000000002</c:v>
                </c:pt>
                <c:pt idx="2925">
                  <c:v>8.8266000000000027</c:v>
                </c:pt>
                <c:pt idx="2926">
                  <c:v>7.7549999999999946</c:v>
                </c:pt>
                <c:pt idx="2927">
                  <c:v>7.05</c:v>
                </c:pt>
                <c:pt idx="2928">
                  <c:v>8.9112000000000009</c:v>
                </c:pt>
                <c:pt idx="2929">
                  <c:v>2.5943999999999998</c:v>
                </c:pt>
                <c:pt idx="2930">
                  <c:v>1.2971999999999964</c:v>
                </c:pt>
                <c:pt idx="2931">
                  <c:v>8.7420000000000009</c:v>
                </c:pt>
                <c:pt idx="2932">
                  <c:v>8.1780000000000008</c:v>
                </c:pt>
                <c:pt idx="2933">
                  <c:v>7.8959999999999946</c:v>
                </c:pt>
                <c:pt idx="2934">
                  <c:v>1.4663999999999964</c:v>
                </c:pt>
                <c:pt idx="2935">
                  <c:v>1.7766</c:v>
                </c:pt>
                <c:pt idx="2936">
                  <c:v>7.3319999999999999</c:v>
                </c:pt>
                <c:pt idx="2937">
                  <c:v>7.8959999999999946</c:v>
                </c:pt>
                <c:pt idx="2938">
                  <c:v>7.8959999999999946</c:v>
                </c:pt>
                <c:pt idx="2939">
                  <c:v>1.6637999999999966</c:v>
                </c:pt>
                <c:pt idx="2940">
                  <c:v>7.3319999999999999</c:v>
                </c:pt>
                <c:pt idx="2941">
                  <c:v>1.1844000000000001</c:v>
                </c:pt>
                <c:pt idx="2942">
                  <c:v>0.50760000000000005</c:v>
                </c:pt>
                <c:pt idx="2943">
                  <c:v>1.1279999999999963</c:v>
                </c:pt>
                <c:pt idx="2944">
                  <c:v>1.1279999999999963</c:v>
                </c:pt>
                <c:pt idx="2945">
                  <c:v>1.1844000000000001</c:v>
                </c:pt>
                <c:pt idx="2946">
                  <c:v>3.1019999999999999</c:v>
                </c:pt>
                <c:pt idx="2947">
                  <c:v>2.01912</c:v>
                </c:pt>
                <c:pt idx="2948">
                  <c:v>0.64860000000000184</c:v>
                </c:pt>
                <c:pt idx="2949">
                  <c:v>0.64578000000000235</c:v>
                </c:pt>
                <c:pt idx="2950">
                  <c:v>2.3405999999999998</c:v>
                </c:pt>
                <c:pt idx="2951">
                  <c:v>0.70500000000000163</c:v>
                </c:pt>
                <c:pt idx="2952">
                  <c:v>0.56400000000000061</c:v>
                </c:pt>
                <c:pt idx="2953">
                  <c:v>2.1432000000000002</c:v>
                </c:pt>
                <c:pt idx="2954">
                  <c:v>0.67680000000000284</c:v>
                </c:pt>
                <c:pt idx="2955">
                  <c:v>0.70500000000000163</c:v>
                </c:pt>
                <c:pt idx="2956">
                  <c:v>0.33840000000000092</c:v>
                </c:pt>
                <c:pt idx="2957">
                  <c:v>0.50760000000000005</c:v>
                </c:pt>
                <c:pt idx="2958">
                  <c:v>0.47940000000000038</c:v>
                </c:pt>
                <c:pt idx="2959">
                  <c:v>2.4251999999999998</c:v>
                </c:pt>
                <c:pt idx="2960">
                  <c:v>0.36660000000000031</c:v>
                </c:pt>
                <c:pt idx="2961">
                  <c:v>0.39480000000000104</c:v>
                </c:pt>
                <c:pt idx="2962">
                  <c:v>6.1193999999999997</c:v>
                </c:pt>
                <c:pt idx="2963">
                  <c:v>2.3123999999999967</c:v>
                </c:pt>
                <c:pt idx="2964">
                  <c:v>2.5943999999999998</c:v>
                </c:pt>
                <c:pt idx="2965">
                  <c:v>0.81780000000000164</c:v>
                </c:pt>
                <c:pt idx="2966">
                  <c:v>2.82</c:v>
                </c:pt>
                <c:pt idx="2967">
                  <c:v>0.64860000000000184</c:v>
                </c:pt>
                <c:pt idx="2968">
                  <c:v>0.33840000000000092</c:v>
                </c:pt>
                <c:pt idx="2969">
                  <c:v>0.39480000000000104</c:v>
                </c:pt>
                <c:pt idx="2970">
                  <c:v>0.28200000000000008</c:v>
                </c:pt>
                <c:pt idx="2971">
                  <c:v>0.73320000000000163</c:v>
                </c:pt>
                <c:pt idx="2972">
                  <c:v>0.47940000000000038</c:v>
                </c:pt>
                <c:pt idx="2973">
                  <c:v>0.31020000000000031</c:v>
                </c:pt>
                <c:pt idx="2974">
                  <c:v>0.26508000000000032</c:v>
                </c:pt>
                <c:pt idx="2975">
                  <c:v>0.31020000000000031</c:v>
                </c:pt>
                <c:pt idx="2976">
                  <c:v>0.39480000000000104</c:v>
                </c:pt>
                <c:pt idx="2977">
                  <c:v>11.759400000000024</c:v>
                </c:pt>
                <c:pt idx="2978">
                  <c:v>0.50760000000000005</c:v>
                </c:pt>
                <c:pt idx="2979">
                  <c:v>0.42300000000000032</c:v>
                </c:pt>
                <c:pt idx="2980">
                  <c:v>0.39480000000000104</c:v>
                </c:pt>
                <c:pt idx="2981">
                  <c:v>0.39480000000000104</c:v>
                </c:pt>
                <c:pt idx="2982">
                  <c:v>0.39480000000000104</c:v>
                </c:pt>
                <c:pt idx="2983">
                  <c:v>0.39480000000000104</c:v>
                </c:pt>
                <c:pt idx="2984">
                  <c:v>0.39480000000000104</c:v>
                </c:pt>
                <c:pt idx="2985">
                  <c:v>0.36660000000000031</c:v>
                </c:pt>
                <c:pt idx="2986">
                  <c:v>0.39480000000000104</c:v>
                </c:pt>
                <c:pt idx="2987">
                  <c:v>0.90239999999999998</c:v>
                </c:pt>
                <c:pt idx="2988">
                  <c:v>0.10998000000000002</c:v>
                </c:pt>
                <c:pt idx="2989">
                  <c:v>0.13254000000000021</c:v>
                </c:pt>
                <c:pt idx="2990">
                  <c:v>0.10998000000000002</c:v>
                </c:pt>
                <c:pt idx="2991">
                  <c:v>0.10434</c:v>
                </c:pt>
                <c:pt idx="2992">
                  <c:v>0.10998000000000002</c:v>
                </c:pt>
                <c:pt idx="2993">
                  <c:v>0.10716000000000017</c:v>
                </c:pt>
                <c:pt idx="2994">
                  <c:v>0.10998000000000002</c:v>
                </c:pt>
                <c:pt idx="2995">
                  <c:v>0.10998000000000002</c:v>
                </c:pt>
                <c:pt idx="2996">
                  <c:v>0.10434</c:v>
                </c:pt>
                <c:pt idx="2997">
                  <c:v>0.10434</c:v>
                </c:pt>
                <c:pt idx="2998">
                  <c:v>0.1128</c:v>
                </c:pt>
                <c:pt idx="2999">
                  <c:v>0.10716000000000017</c:v>
                </c:pt>
                <c:pt idx="3000">
                  <c:v>0.10434</c:v>
                </c:pt>
                <c:pt idx="3001">
                  <c:v>0.10716000000000017</c:v>
                </c:pt>
                <c:pt idx="3002">
                  <c:v>0.10434</c:v>
                </c:pt>
                <c:pt idx="3003">
                  <c:v>0.10998000000000002</c:v>
                </c:pt>
                <c:pt idx="3017">
                  <c:v>0.28200000000000008</c:v>
                </c:pt>
                <c:pt idx="3018">
                  <c:v>0.33840000000000092</c:v>
                </c:pt>
                <c:pt idx="3019">
                  <c:v>0.45120000000000005</c:v>
                </c:pt>
                <c:pt idx="3020">
                  <c:v>0.36660000000000031</c:v>
                </c:pt>
                <c:pt idx="3021">
                  <c:v>0.31020000000000031</c:v>
                </c:pt>
                <c:pt idx="3022">
                  <c:v>0.47940000000000038</c:v>
                </c:pt>
                <c:pt idx="3023">
                  <c:v>0.36660000000000031</c:v>
                </c:pt>
                <c:pt idx="3024">
                  <c:v>0.36660000000000031</c:v>
                </c:pt>
                <c:pt idx="3025">
                  <c:v>0.36660000000000031</c:v>
                </c:pt>
                <c:pt idx="3026">
                  <c:v>0.50760000000000005</c:v>
                </c:pt>
                <c:pt idx="3027">
                  <c:v>0.47940000000000038</c:v>
                </c:pt>
                <c:pt idx="3028">
                  <c:v>0.50760000000000005</c:v>
                </c:pt>
                <c:pt idx="3029">
                  <c:v>0.28200000000000008</c:v>
                </c:pt>
                <c:pt idx="3030">
                  <c:v>0.33840000000000092</c:v>
                </c:pt>
                <c:pt idx="3031">
                  <c:v>0.33840000000000092</c:v>
                </c:pt>
                <c:pt idx="3032">
                  <c:v>0.36660000000000031</c:v>
                </c:pt>
                <c:pt idx="3033">
                  <c:v>0.62040000000000062</c:v>
                </c:pt>
                <c:pt idx="3034">
                  <c:v>0.56400000000000061</c:v>
                </c:pt>
                <c:pt idx="3035">
                  <c:v>0.36660000000000031</c:v>
                </c:pt>
                <c:pt idx="3036">
                  <c:v>0.39480000000000104</c:v>
                </c:pt>
                <c:pt idx="3037">
                  <c:v>0.42300000000000032</c:v>
                </c:pt>
                <c:pt idx="3038">
                  <c:v>0.50760000000000005</c:v>
                </c:pt>
                <c:pt idx="3039">
                  <c:v>0.50760000000000005</c:v>
                </c:pt>
                <c:pt idx="3040">
                  <c:v>0.56400000000000061</c:v>
                </c:pt>
                <c:pt idx="3041">
                  <c:v>0.56400000000000061</c:v>
                </c:pt>
                <c:pt idx="3042">
                  <c:v>2.7353999999999998</c:v>
                </c:pt>
                <c:pt idx="3043">
                  <c:v>0.42300000000000032</c:v>
                </c:pt>
                <c:pt idx="3044">
                  <c:v>0.33840000000000092</c:v>
                </c:pt>
                <c:pt idx="3045">
                  <c:v>0.36660000000000031</c:v>
                </c:pt>
                <c:pt idx="3046">
                  <c:v>3.1019999999999999</c:v>
                </c:pt>
                <c:pt idx="3047">
                  <c:v>2.7636000000000012</c:v>
                </c:pt>
                <c:pt idx="3048">
                  <c:v>0.47940000000000038</c:v>
                </c:pt>
                <c:pt idx="3049">
                  <c:v>2.4815999999999998</c:v>
                </c:pt>
                <c:pt idx="3050">
                  <c:v>2.7917999999999998</c:v>
                </c:pt>
                <c:pt idx="3051">
                  <c:v>0.36660000000000031</c:v>
                </c:pt>
                <c:pt idx="3052">
                  <c:v>2.7353999999999998</c:v>
                </c:pt>
                <c:pt idx="3053">
                  <c:v>2.7917999999999998</c:v>
                </c:pt>
                <c:pt idx="3054">
                  <c:v>2.6225999999999998</c:v>
                </c:pt>
                <c:pt idx="3055">
                  <c:v>3.1019999999999999</c:v>
                </c:pt>
                <c:pt idx="3056">
                  <c:v>0.42300000000000032</c:v>
                </c:pt>
                <c:pt idx="3057">
                  <c:v>2.6789999999999998</c:v>
                </c:pt>
                <c:pt idx="3058">
                  <c:v>2.1432000000000002</c:v>
                </c:pt>
                <c:pt idx="3059">
                  <c:v>0.39480000000000104</c:v>
                </c:pt>
                <c:pt idx="3060">
                  <c:v>2.5943999999999998</c:v>
                </c:pt>
                <c:pt idx="3061">
                  <c:v>0.87420000000000164</c:v>
                </c:pt>
                <c:pt idx="3062">
                  <c:v>0.78960000000000063</c:v>
                </c:pt>
                <c:pt idx="3063">
                  <c:v>0.39480000000000104</c:v>
                </c:pt>
                <c:pt idx="3064">
                  <c:v>0.33840000000000092</c:v>
                </c:pt>
                <c:pt idx="3065">
                  <c:v>0.76140000000000163</c:v>
                </c:pt>
                <c:pt idx="3066">
                  <c:v>0.84600000000000164</c:v>
                </c:pt>
                <c:pt idx="3067">
                  <c:v>0.76140000000000163</c:v>
                </c:pt>
                <c:pt idx="3068">
                  <c:v>0.78960000000000063</c:v>
                </c:pt>
                <c:pt idx="3069">
                  <c:v>0.33840000000000092</c:v>
                </c:pt>
                <c:pt idx="3070">
                  <c:v>0.36660000000000031</c:v>
                </c:pt>
                <c:pt idx="3071">
                  <c:v>0.39480000000000104</c:v>
                </c:pt>
                <c:pt idx="3072">
                  <c:v>0.33840000000000092</c:v>
                </c:pt>
                <c:pt idx="3073">
                  <c:v>0.33840000000000092</c:v>
                </c:pt>
                <c:pt idx="3074">
                  <c:v>2.5379999999999998</c:v>
                </c:pt>
                <c:pt idx="3075">
                  <c:v>0.81780000000000164</c:v>
                </c:pt>
                <c:pt idx="3076">
                  <c:v>0.33840000000000092</c:v>
                </c:pt>
                <c:pt idx="3077">
                  <c:v>0.33840000000000092</c:v>
                </c:pt>
                <c:pt idx="3078">
                  <c:v>0.33840000000000092</c:v>
                </c:pt>
                <c:pt idx="3079">
                  <c:v>0.36660000000000031</c:v>
                </c:pt>
                <c:pt idx="3080">
                  <c:v>5.0760000000000014</c:v>
                </c:pt>
                <c:pt idx="3081">
                  <c:v>1.1279999999999963</c:v>
                </c:pt>
                <c:pt idx="3082">
                  <c:v>0.39480000000000104</c:v>
                </c:pt>
                <c:pt idx="3083">
                  <c:v>0.36660000000000031</c:v>
                </c:pt>
                <c:pt idx="3084">
                  <c:v>1.2407999999999964</c:v>
                </c:pt>
                <c:pt idx="3085">
                  <c:v>0.93060000000000065</c:v>
                </c:pt>
                <c:pt idx="3086">
                  <c:v>2.2559999999999998</c:v>
                </c:pt>
                <c:pt idx="3087">
                  <c:v>1.1279999999999963</c:v>
                </c:pt>
                <c:pt idx="3088">
                  <c:v>0.39480000000000104</c:v>
                </c:pt>
                <c:pt idx="3089">
                  <c:v>0.33840000000000092</c:v>
                </c:pt>
                <c:pt idx="3090">
                  <c:v>5.3579999999999846</c:v>
                </c:pt>
                <c:pt idx="3091">
                  <c:v>0.76140000000000163</c:v>
                </c:pt>
                <c:pt idx="3092">
                  <c:v>0.33840000000000092</c:v>
                </c:pt>
                <c:pt idx="3093">
                  <c:v>0.62040000000000062</c:v>
                </c:pt>
                <c:pt idx="3094">
                  <c:v>1.0997999999999963</c:v>
                </c:pt>
                <c:pt idx="3095">
                  <c:v>1.0997999999999963</c:v>
                </c:pt>
                <c:pt idx="3096">
                  <c:v>0.39480000000000104</c:v>
                </c:pt>
                <c:pt idx="3097">
                  <c:v>0.36660000000000031</c:v>
                </c:pt>
                <c:pt idx="3098">
                  <c:v>9.0240000000000009</c:v>
                </c:pt>
                <c:pt idx="3099">
                  <c:v>8.4600000000000026</c:v>
                </c:pt>
                <c:pt idx="3100">
                  <c:v>7.9523999999999999</c:v>
                </c:pt>
                <c:pt idx="3101">
                  <c:v>0.87420000000000164</c:v>
                </c:pt>
                <c:pt idx="3102">
                  <c:v>0.39480000000000104</c:v>
                </c:pt>
                <c:pt idx="3103">
                  <c:v>2.3969999999999967</c:v>
                </c:pt>
                <c:pt idx="3104">
                  <c:v>10.434000000000001</c:v>
                </c:pt>
                <c:pt idx="3105">
                  <c:v>1.0151999999999957</c:v>
                </c:pt>
                <c:pt idx="3106">
                  <c:v>9.588000000000001</c:v>
                </c:pt>
                <c:pt idx="3107">
                  <c:v>0.28200000000000008</c:v>
                </c:pt>
                <c:pt idx="3108">
                  <c:v>0.36660000000000031</c:v>
                </c:pt>
                <c:pt idx="3109">
                  <c:v>9.588000000000001</c:v>
                </c:pt>
                <c:pt idx="3110">
                  <c:v>2.538000000000001E-2</c:v>
                </c:pt>
                <c:pt idx="3111">
                  <c:v>0.39480000000000104</c:v>
                </c:pt>
                <c:pt idx="3112">
                  <c:v>9.1086000000000009</c:v>
                </c:pt>
                <c:pt idx="3113">
                  <c:v>9.8700000000000028</c:v>
                </c:pt>
                <c:pt idx="3114">
                  <c:v>10.716000000000001</c:v>
                </c:pt>
                <c:pt idx="3115">
                  <c:v>2.5943999999999998</c:v>
                </c:pt>
                <c:pt idx="3116">
                  <c:v>9.5598000000000027</c:v>
                </c:pt>
                <c:pt idx="3117">
                  <c:v>11.759400000000024</c:v>
                </c:pt>
                <c:pt idx="3118">
                  <c:v>0.87420000000000164</c:v>
                </c:pt>
                <c:pt idx="3119">
                  <c:v>8.7420000000000009</c:v>
                </c:pt>
                <c:pt idx="3120">
                  <c:v>8.5164000000000026</c:v>
                </c:pt>
                <c:pt idx="3121">
                  <c:v>11.533800000000001</c:v>
                </c:pt>
                <c:pt idx="3122">
                  <c:v>0.5921999999999995</c:v>
                </c:pt>
                <c:pt idx="3123">
                  <c:v>0.93060000000000065</c:v>
                </c:pt>
                <c:pt idx="3124">
                  <c:v>0.90239999999999998</c:v>
                </c:pt>
                <c:pt idx="3125">
                  <c:v>0.90239999999999998</c:v>
                </c:pt>
                <c:pt idx="3126">
                  <c:v>0.98699999999999999</c:v>
                </c:pt>
                <c:pt idx="3127">
                  <c:v>0.45120000000000005</c:v>
                </c:pt>
                <c:pt idx="3128">
                  <c:v>1.1562000000000001</c:v>
                </c:pt>
                <c:pt idx="3163">
                  <c:v>0.19740000000000021</c:v>
                </c:pt>
                <c:pt idx="3164">
                  <c:v>0.22559999999999999</c:v>
                </c:pt>
                <c:pt idx="3165">
                  <c:v>0.19740000000000021</c:v>
                </c:pt>
                <c:pt idx="3166">
                  <c:v>0.16920000000000004</c:v>
                </c:pt>
                <c:pt idx="3167">
                  <c:v>0.19740000000000021</c:v>
                </c:pt>
                <c:pt idx="3168">
                  <c:v>0.16920000000000004</c:v>
                </c:pt>
                <c:pt idx="3169">
                  <c:v>0.14100000000000001</c:v>
                </c:pt>
                <c:pt idx="3170">
                  <c:v>0.19740000000000021</c:v>
                </c:pt>
                <c:pt idx="3171">
                  <c:v>0.19740000000000021</c:v>
                </c:pt>
                <c:pt idx="3172">
                  <c:v>0.16920000000000004</c:v>
                </c:pt>
                <c:pt idx="3173">
                  <c:v>0.14100000000000001</c:v>
                </c:pt>
                <c:pt idx="3174">
                  <c:v>0.22559999999999999</c:v>
                </c:pt>
                <c:pt idx="3175">
                  <c:v>0.16920000000000004</c:v>
                </c:pt>
                <c:pt idx="3176">
                  <c:v>0.14100000000000001</c:v>
                </c:pt>
                <c:pt idx="3177">
                  <c:v>0.22559999999999999</c:v>
                </c:pt>
                <c:pt idx="3178">
                  <c:v>0.16920000000000004</c:v>
                </c:pt>
                <c:pt idx="3179">
                  <c:v>0.16920000000000004</c:v>
                </c:pt>
                <c:pt idx="3180">
                  <c:v>0.19740000000000021</c:v>
                </c:pt>
                <c:pt idx="3181">
                  <c:v>0.16920000000000004</c:v>
                </c:pt>
                <c:pt idx="3182">
                  <c:v>0.19740000000000021</c:v>
                </c:pt>
                <c:pt idx="3191">
                  <c:v>6.8807999999999998</c:v>
                </c:pt>
                <c:pt idx="3192">
                  <c:v>3.3557999999999977</c:v>
                </c:pt>
                <c:pt idx="3193">
                  <c:v>7.3883999999999999</c:v>
                </c:pt>
                <c:pt idx="3194">
                  <c:v>8.1780000000000008</c:v>
                </c:pt>
                <c:pt idx="3195">
                  <c:v>6.6551999999999865</c:v>
                </c:pt>
                <c:pt idx="3196">
                  <c:v>17.201999999999988</c:v>
                </c:pt>
                <c:pt idx="3197">
                  <c:v>2.9327999999999967</c:v>
                </c:pt>
                <c:pt idx="3198">
                  <c:v>3.948</c:v>
                </c:pt>
                <c:pt idx="3199">
                  <c:v>3.4685999999999999</c:v>
                </c:pt>
                <c:pt idx="3200">
                  <c:v>36.660000000000011</c:v>
                </c:pt>
                <c:pt idx="3201">
                  <c:v>3.2993999999999999</c:v>
                </c:pt>
                <c:pt idx="3202">
                  <c:v>3.6659999999999999</c:v>
                </c:pt>
                <c:pt idx="3203">
                  <c:v>5.3579999999999846</c:v>
                </c:pt>
                <c:pt idx="3204">
                  <c:v>8.1780000000000008</c:v>
                </c:pt>
                <c:pt idx="3205">
                  <c:v>3.3557999999999977</c:v>
                </c:pt>
                <c:pt idx="3206">
                  <c:v>20.303999999999988</c:v>
                </c:pt>
                <c:pt idx="3207">
                  <c:v>0.62040000000000062</c:v>
                </c:pt>
                <c:pt idx="3208">
                  <c:v>1.0433999999999963</c:v>
                </c:pt>
                <c:pt idx="3209">
                  <c:v>0.73320000000000163</c:v>
                </c:pt>
                <c:pt idx="3210">
                  <c:v>2.82</c:v>
                </c:pt>
                <c:pt idx="3211">
                  <c:v>0.93060000000000065</c:v>
                </c:pt>
                <c:pt idx="3212">
                  <c:v>0.70500000000000163</c:v>
                </c:pt>
                <c:pt idx="3213">
                  <c:v>0.67680000000000284</c:v>
                </c:pt>
                <c:pt idx="3214">
                  <c:v>0.78960000000000063</c:v>
                </c:pt>
                <c:pt idx="3224">
                  <c:v>47.376000000000005</c:v>
                </c:pt>
                <c:pt idx="3225">
                  <c:v>46.53</c:v>
                </c:pt>
                <c:pt idx="3226">
                  <c:v>12.520800000000001</c:v>
                </c:pt>
                <c:pt idx="3227">
                  <c:v>12.154200000000001</c:v>
                </c:pt>
                <c:pt idx="3228">
                  <c:v>46.811999999999998</c:v>
                </c:pt>
                <c:pt idx="3229">
                  <c:v>11.815800000000024</c:v>
                </c:pt>
                <c:pt idx="3230">
                  <c:v>12.210600000000001</c:v>
                </c:pt>
                <c:pt idx="3231">
                  <c:v>46.53</c:v>
                </c:pt>
                <c:pt idx="3232">
                  <c:v>11.618399999999999</c:v>
                </c:pt>
                <c:pt idx="3233">
                  <c:v>46.248000000000012</c:v>
                </c:pt>
                <c:pt idx="3234">
                  <c:v>11.646600000000001</c:v>
                </c:pt>
                <c:pt idx="3235">
                  <c:v>45.684000000000005</c:v>
                </c:pt>
                <c:pt idx="3236">
                  <c:v>47.376000000000005</c:v>
                </c:pt>
                <c:pt idx="3237">
                  <c:v>45.684000000000005</c:v>
                </c:pt>
                <c:pt idx="3246">
                  <c:v>0.25380000000000008</c:v>
                </c:pt>
                <c:pt idx="3247">
                  <c:v>0.36660000000000031</c:v>
                </c:pt>
                <c:pt idx="3248">
                  <c:v>1.4945999999999966</c:v>
                </c:pt>
                <c:pt idx="3249">
                  <c:v>9.1368000000000009</c:v>
                </c:pt>
                <c:pt idx="3250">
                  <c:v>9.531600000000001</c:v>
                </c:pt>
                <c:pt idx="3251">
                  <c:v>0.16920000000000004</c:v>
                </c:pt>
                <c:pt idx="3252">
                  <c:v>1.0433999999999963</c:v>
                </c:pt>
                <c:pt idx="3253">
                  <c:v>0.16920000000000004</c:v>
                </c:pt>
                <c:pt idx="3254">
                  <c:v>6.6833999999999998</c:v>
                </c:pt>
                <c:pt idx="3255">
                  <c:v>6.3167999999999997</c:v>
                </c:pt>
                <c:pt idx="3256">
                  <c:v>7.7549999999999946</c:v>
                </c:pt>
                <c:pt idx="3257">
                  <c:v>6.0912000000000024</c:v>
                </c:pt>
                <c:pt idx="3258">
                  <c:v>5.7527999999999997</c:v>
                </c:pt>
                <c:pt idx="3259">
                  <c:v>7.5012000000000034</c:v>
                </c:pt>
                <c:pt idx="3260">
                  <c:v>5.3297999999999996</c:v>
                </c:pt>
                <c:pt idx="3261">
                  <c:v>8.0370000000000008</c:v>
                </c:pt>
                <c:pt idx="3262">
                  <c:v>6.0066000000000024</c:v>
                </c:pt>
                <c:pt idx="3263">
                  <c:v>6.4296000000000024</c:v>
                </c:pt>
                <c:pt idx="3264">
                  <c:v>3.2711999999999999</c:v>
                </c:pt>
                <c:pt idx="3265">
                  <c:v>3.5813999999999999</c:v>
                </c:pt>
                <c:pt idx="3266">
                  <c:v>0.31020000000000031</c:v>
                </c:pt>
                <c:pt idx="3267">
                  <c:v>0.33840000000000092</c:v>
                </c:pt>
                <c:pt idx="3268">
                  <c:v>0.95880000000000165</c:v>
                </c:pt>
                <c:pt idx="3269">
                  <c:v>0.84600000000000164</c:v>
                </c:pt>
                <c:pt idx="3271">
                  <c:v>1.8048</c:v>
                </c:pt>
                <c:pt idx="3272">
                  <c:v>1.6073999999999966</c:v>
                </c:pt>
                <c:pt idx="3273">
                  <c:v>1.8612</c:v>
                </c:pt>
                <c:pt idx="3274">
                  <c:v>1.7766</c:v>
                </c:pt>
                <c:pt idx="3275">
                  <c:v>2.8481999999999998</c:v>
                </c:pt>
                <c:pt idx="3276">
                  <c:v>3.0455999999999999</c:v>
                </c:pt>
                <c:pt idx="3277">
                  <c:v>3.1301999999999999</c:v>
                </c:pt>
                <c:pt idx="3278">
                  <c:v>13.2258</c:v>
                </c:pt>
                <c:pt idx="3279">
                  <c:v>3.0173999999999999</c:v>
                </c:pt>
                <c:pt idx="3280">
                  <c:v>17.4558</c:v>
                </c:pt>
                <c:pt idx="3281">
                  <c:v>15.1152</c:v>
                </c:pt>
                <c:pt idx="3282">
                  <c:v>12.69</c:v>
                </c:pt>
              </c:numCache>
            </c:numRef>
          </c:xVal>
          <c:yVal>
            <c:numRef>
              <c:f>'contaminated sites'!$EI$2:$EI$3290</c:f>
              <c:numCache>
                <c:formatCode>General</c:formatCode>
                <c:ptCount val="3289"/>
                <c:pt idx="0">
                  <c:v>0.23562</c:v>
                </c:pt>
                <c:pt idx="1">
                  <c:v>0.17850000000000021</c:v>
                </c:pt>
                <c:pt idx="2">
                  <c:v>0.32130000000000092</c:v>
                </c:pt>
                <c:pt idx="3">
                  <c:v>0.22848000000000004</c:v>
                </c:pt>
                <c:pt idx="4">
                  <c:v>0.19992000000000001</c:v>
                </c:pt>
                <c:pt idx="5">
                  <c:v>0.22848000000000004</c:v>
                </c:pt>
                <c:pt idx="6">
                  <c:v>0.27132000000000067</c:v>
                </c:pt>
                <c:pt idx="7">
                  <c:v>0.17136000000000001</c:v>
                </c:pt>
                <c:pt idx="9">
                  <c:v>0.31416000000000038</c:v>
                </c:pt>
                <c:pt idx="10">
                  <c:v>0.24276000000000034</c:v>
                </c:pt>
                <c:pt idx="11">
                  <c:v>0.25704000000000005</c:v>
                </c:pt>
                <c:pt idx="13">
                  <c:v>0.34272000000000002</c:v>
                </c:pt>
                <c:pt idx="14">
                  <c:v>0.22134000000000001</c:v>
                </c:pt>
                <c:pt idx="15">
                  <c:v>0.24276000000000034</c:v>
                </c:pt>
                <c:pt idx="16">
                  <c:v>0.33558000000000204</c:v>
                </c:pt>
                <c:pt idx="17">
                  <c:v>2.8559999999999999E-2</c:v>
                </c:pt>
                <c:pt idx="18">
                  <c:v>0.26418000000000008</c:v>
                </c:pt>
                <c:pt idx="19">
                  <c:v>7.1400000000000014E-3</c:v>
                </c:pt>
                <c:pt idx="20">
                  <c:v>2.8559999999999999E-2</c:v>
                </c:pt>
                <c:pt idx="21">
                  <c:v>4.284000000000001E-2</c:v>
                </c:pt>
                <c:pt idx="24">
                  <c:v>0.25704000000000005</c:v>
                </c:pt>
                <c:pt idx="25">
                  <c:v>7.1400000000000019E-2</c:v>
                </c:pt>
                <c:pt idx="26">
                  <c:v>2.8559999999999999E-2</c:v>
                </c:pt>
                <c:pt idx="27">
                  <c:v>1.4280000000000003E-2</c:v>
                </c:pt>
                <c:pt idx="29">
                  <c:v>1.4280000000000003E-2</c:v>
                </c:pt>
                <c:pt idx="30">
                  <c:v>0.19992000000000001</c:v>
                </c:pt>
                <c:pt idx="31">
                  <c:v>0.23562</c:v>
                </c:pt>
                <c:pt idx="32">
                  <c:v>0.25704000000000005</c:v>
                </c:pt>
                <c:pt idx="34">
                  <c:v>5.7120000000000004E-2</c:v>
                </c:pt>
                <c:pt idx="35">
                  <c:v>1.4280000000000003E-2</c:v>
                </c:pt>
                <c:pt idx="36">
                  <c:v>1.4280000000000003E-2</c:v>
                </c:pt>
                <c:pt idx="37">
                  <c:v>4.284000000000001E-2</c:v>
                </c:pt>
                <c:pt idx="38">
                  <c:v>1.4280000000000003E-2</c:v>
                </c:pt>
                <c:pt idx="39">
                  <c:v>0.18564000000000033</c:v>
                </c:pt>
                <c:pt idx="41">
                  <c:v>2.1420000000000005E-2</c:v>
                </c:pt>
                <c:pt idx="42">
                  <c:v>0.14280000000000001</c:v>
                </c:pt>
                <c:pt idx="43">
                  <c:v>2.1420000000000005E-2</c:v>
                </c:pt>
                <c:pt idx="44">
                  <c:v>0.12852</c:v>
                </c:pt>
                <c:pt idx="45">
                  <c:v>1.4280000000000003E-2</c:v>
                </c:pt>
                <c:pt idx="46">
                  <c:v>0.22848000000000004</c:v>
                </c:pt>
                <c:pt idx="47">
                  <c:v>0.23562</c:v>
                </c:pt>
                <c:pt idx="48">
                  <c:v>0.27846000000000032</c:v>
                </c:pt>
                <c:pt idx="49">
                  <c:v>0.20706000000000024</c:v>
                </c:pt>
                <c:pt idx="50">
                  <c:v>0.16422</c:v>
                </c:pt>
                <c:pt idx="51">
                  <c:v>0.22134000000000001</c:v>
                </c:pt>
                <c:pt idx="52">
                  <c:v>0.24276000000000034</c:v>
                </c:pt>
                <c:pt idx="53">
                  <c:v>4.284000000000001E-2</c:v>
                </c:pt>
                <c:pt idx="54">
                  <c:v>2.8559999999999999E-2</c:v>
                </c:pt>
                <c:pt idx="55">
                  <c:v>0.21420000000000033</c:v>
                </c:pt>
                <c:pt idx="56">
                  <c:v>0.19278000000000001</c:v>
                </c:pt>
                <c:pt idx="57">
                  <c:v>0.21420000000000033</c:v>
                </c:pt>
                <c:pt idx="58">
                  <c:v>0.25704000000000005</c:v>
                </c:pt>
                <c:pt idx="59">
                  <c:v>0.17136000000000001</c:v>
                </c:pt>
                <c:pt idx="60">
                  <c:v>0.17850000000000021</c:v>
                </c:pt>
                <c:pt idx="61">
                  <c:v>2.8559999999999999E-2</c:v>
                </c:pt>
                <c:pt idx="62">
                  <c:v>5.7120000000000004E-2</c:v>
                </c:pt>
                <c:pt idx="63">
                  <c:v>0.19992000000000001</c:v>
                </c:pt>
                <c:pt idx="64">
                  <c:v>7.8540000000000013E-2</c:v>
                </c:pt>
                <c:pt idx="65">
                  <c:v>9.9960000000000063E-2</c:v>
                </c:pt>
                <c:pt idx="66">
                  <c:v>1.4280000000000003E-2</c:v>
                </c:pt>
                <c:pt idx="67">
                  <c:v>1.4280000000000003E-2</c:v>
                </c:pt>
                <c:pt idx="68">
                  <c:v>6.4260000000000012E-2</c:v>
                </c:pt>
                <c:pt idx="69">
                  <c:v>0.20706000000000024</c:v>
                </c:pt>
                <c:pt idx="70">
                  <c:v>7.1400000000000019E-2</c:v>
                </c:pt>
                <c:pt idx="71">
                  <c:v>2.8559999999999999E-2</c:v>
                </c:pt>
                <c:pt idx="72">
                  <c:v>0.1570800000000003</c:v>
                </c:pt>
                <c:pt idx="73">
                  <c:v>3.570000000000001E-2</c:v>
                </c:pt>
                <c:pt idx="74">
                  <c:v>0.24276000000000034</c:v>
                </c:pt>
                <c:pt idx="75">
                  <c:v>0.23562</c:v>
                </c:pt>
                <c:pt idx="76">
                  <c:v>9.2820000000000027E-2</c:v>
                </c:pt>
                <c:pt idx="77">
                  <c:v>0.12138</c:v>
                </c:pt>
                <c:pt idx="78">
                  <c:v>0.19278000000000001</c:v>
                </c:pt>
                <c:pt idx="79">
                  <c:v>0.24276000000000034</c:v>
                </c:pt>
                <c:pt idx="80">
                  <c:v>2.1420000000000005E-2</c:v>
                </c:pt>
                <c:pt idx="81">
                  <c:v>7.1400000000000019E-2</c:v>
                </c:pt>
                <c:pt idx="82">
                  <c:v>0.24990000000000046</c:v>
                </c:pt>
                <c:pt idx="83">
                  <c:v>2.1420000000000005E-2</c:v>
                </c:pt>
                <c:pt idx="85">
                  <c:v>0.22848000000000004</c:v>
                </c:pt>
                <c:pt idx="86">
                  <c:v>6.4260000000000012E-2</c:v>
                </c:pt>
                <c:pt idx="87">
                  <c:v>7.8540000000000013E-2</c:v>
                </c:pt>
                <c:pt idx="88">
                  <c:v>1.4280000000000003E-2</c:v>
                </c:pt>
                <c:pt idx="90">
                  <c:v>0.22134000000000001</c:v>
                </c:pt>
                <c:pt idx="91">
                  <c:v>0.12852</c:v>
                </c:pt>
                <c:pt idx="92">
                  <c:v>0.10710000000000015</c:v>
                </c:pt>
                <c:pt idx="93">
                  <c:v>0.14280000000000001</c:v>
                </c:pt>
                <c:pt idx="94">
                  <c:v>1.4280000000000003E-2</c:v>
                </c:pt>
                <c:pt idx="95">
                  <c:v>2.8559999999999999E-2</c:v>
                </c:pt>
                <c:pt idx="96">
                  <c:v>0.28560000000000002</c:v>
                </c:pt>
                <c:pt idx="97">
                  <c:v>0.24276000000000034</c:v>
                </c:pt>
                <c:pt idx="98">
                  <c:v>0.29274</c:v>
                </c:pt>
                <c:pt idx="99">
                  <c:v>0.32844000000000068</c:v>
                </c:pt>
                <c:pt idx="100">
                  <c:v>0.27132000000000067</c:v>
                </c:pt>
                <c:pt idx="101">
                  <c:v>0.19992000000000001</c:v>
                </c:pt>
                <c:pt idx="102">
                  <c:v>5.7120000000000004E-2</c:v>
                </c:pt>
                <c:pt idx="103">
                  <c:v>0.21420000000000033</c:v>
                </c:pt>
                <c:pt idx="104">
                  <c:v>0.24990000000000046</c:v>
                </c:pt>
                <c:pt idx="105">
                  <c:v>7.1400000000000019E-2</c:v>
                </c:pt>
                <c:pt idx="106">
                  <c:v>0.27132000000000067</c:v>
                </c:pt>
                <c:pt idx="107">
                  <c:v>6.4260000000000012E-2</c:v>
                </c:pt>
                <c:pt idx="108">
                  <c:v>1.4280000000000003E-2</c:v>
                </c:pt>
                <c:pt idx="109">
                  <c:v>0.30702000000000085</c:v>
                </c:pt>
                <c:pt idx="110">
                  <c:v>0.19992000000000001</c:v>
                </c:pt>
                <c:pt idx="111">
                  <c:v>8.568000000000002E-2</c:v>
                </c:pt>
                <c:pt idx="112">
                  <c:v>7.1400000000000014E-3</c:v>
                </c:pt>
                <c:pt idx="113">
                  <c:v>0.24276000000000034</c:v>
                </c:pt>
                <c:pt idx="114">
                  <c:v>0.21420000000000033</c:v>
                </c:pt>
                <c:pt idx="115">
                  <c:v>0.18564000000000033</c:v>
                </c:pt>
                <c:pt idx="116">
                  <c:v>0.31416000000000038</c:v>
                </c:pt>
                <c:pt idx="117">
                  <c:v>8.568000000000002E-2</c:v>
                </c:pt>
                <c:pt idx="118">
                  <c:v>2.1420000000000005E-2</c:v>
                </c:pt>
                <c:pt idx="120">
                  <c:v>8.568000000000002E-2</c:v>
                </c:pt>
                <c:pt idx="122">
                  <c:v>0.20706000000000024</c:v>
                </c:pt>
                <c:pt idx="123">
                  <c:v>9.9960000000000063E-2</c:v>
                </c:pt>
                <c:pt idx="124">
                  <c:v>0.22134000000000001</c:v>
                </c:pt>
                <c:pt idx="125">
                  <c:v>5.7120000000000004E-2</c:v>
                </c:pt>
                <c:pt idx="126">
                  <c:v>1.4280000000000003E-2</c:v>
                </c:pt>
                <c:pt idx="127">
                  <c:v>0.47838000000000092</c:v>
                </c:pt>
                <c:pt idx="128">
                  <c:v>7.1400000000000014E-3</c:v>
                </c:pt>
                <c:pt idx="129">
                  <c:v>0.10710000000000015</c:v>
                </c:pt>
                <c:pt idx="130">
                  <c:v>7.1400000000000014E-3</c:v>
                </c:pt>
                <c:pt idx="131">
                  <c:v>0.26418000000000008</c:v>
                </c:pt>
                <c:pt idx="132">
                  <c:v>3.570000000000001E-2</c:v>
                </c:pt>
                <c:pt idx="133">
                  <c:v>0.20706000000000024</c:v>
                </c:pt>
                <c:pt idx="134">
                  <c:v>4.9980000000000024E-2</c:v>
                </c:pt>
                <c:pt idx="135">
                  <c:v>0.24276000000000034</c:v>
                </c:pt>
                <c:pt idx="136">
                  <c:v>8.568000000000002E-2</c:v>
                </c:pt>
                <c:pt idx="137">
                  <c:v>0.20706000000000024</c:v>
                </c:pt>
                <c:pt idx="138">
                  <c:v>1.4280000000000003E-2</c:v>
                </c:pt>
                <c:pt idx="139">
                  <c:v>4.9980000000000024E-2</c:v>
                </c:pt>
                <c:pt idx="140">
                  <c:v>6.4260000000000012E-2</c:v>
                </c:pt>
                <c:pt idx="141">
                  <c:v>0.19992000000000001</c:v>
                </c:pt>
                <c:pt idx="143">
                  <c:v>1.4280000000000003E-2</c:v>
                </c:pt>
                <c:pt idx="144">
                  <c:v>5.7120000000000004E-2</c:v>
                </c:pt>
                <c:pt idx="145">
                  <c:v>0.20706000000000024</c:v>
                </c:pt>
                <c:pt idx="146">
                  <c:v>7.1400000000000019E-2</c:v>
                </c:pt>
                <c:pt idx="147">
                  <c:v>7.1400000000000014E-3</c:v>
                </c:pt>
                <c:pt idx="149">
                  <c:v>0.22848000000000004</c:v>
                </c:pt>
                <c:pt idx="150">
                  <c:v>4.284000000000001E-2</c:v>
                </c:pt>
                <c:pt idx="151">
                  <c:v>4.9980000000000024E-2</c:v>
                </c:pt>
                <c:pt idx="152">
                  <c:v>4.284000000000001E-2</c:v>
                </c:pt>
                <c:pt idx="153">
                  <c:v>3.570000000000001E-2</c:v>
                </c:pt>
                <c:pt idx="154">
                  <c:v>7.1400000000000019E-2</c:v>
                </c:pt>
                <c:pt idx="156">
                  <c:v>2.8559999999999999E-2</c:v>
                </c:pt>
                <c:pt idx="157">
                  <c:v>1.4280000000000003E-2</c:v>
                </c:pt>
                <c:pt idx="158">
                  <c:v>4.284000000000001E-2</c:v>
                </c:pt>
                <c:pt idx="159">
                  <c:v>3.570000000000001E-2</c:v>
                </c:pt>
                <c:pt idx="160">
                  <c:v>4.284000000000001E-2</c:v>
                </c:pt>
                <c:pt idx="167">
                  <c:v>7.1400000000000014E-3</c:v>
                </c:pt>
                <c:pt idx="169">
                  <c:v>1.4280000000000003E-2</c:v>
                </c:pt>
                <c:pt idx="170">
                  <c:v>7.1400000000000014E-3</c:v>
                </c:pt>
                <c:pt idx="173">
                  <c:v>1.4280000000000003E-2</c:v>
                </c:pt>
                <c:pt idx="204">
                  <c:v>2.1420000000000005E-2</c:v>
                </c:pt>
                <c:pt idx="205">
                  <c:v>4.9980000000000024E-2</c:v>
                </c:pt>
                <c:pt idx="206">
                  <c:v>2.1420000000000005E-2</c:v>
                </c:pt>
                <c:pt idx="207">
                  <c:v>6.4260000000000012E-2</c:v>
                </c:pt>
                <c:pt idx="208">
                  <c:v>4.9980000000000024E-2</c:v>
                </c:pt>
                <c:pt idx="209">
                  <c:v>4.284000000000001E-2</c:v>
                </c:pt>
                <c:pt idx="210">
                  <c:v>2.8559999999999999E-2</c:v>
                </c:pt>
                <c:pt idx="211">
                  <c:v>6.4260000000000012E-2</c:v>
                </c:pt>
                <c:pt idx="212">
                  <c:v>2.1420000000000005E-2</c:v>
                </c:pt>
                <c:pt idx="213">
                  <c:v>4.9980000000000024E-2</c:v>
                </c:pt>
                <c:pt idx="214">
                  <c:v>6.4260000000000012E-2</c:v>
                </c:pt>
                <c:pt idx="215">
                  <c:v>4.9980000000000024E-2</c:v>
                </c:pt>
                <c:pt idx="216">
                  <c:v>5.7120000000000004E-2</c:v>
                </c:pt>
                <c:pt idx="217">
                  <c:v>7.1400000000000019E-2</c:v>
                </c:pt>
                <c:pt idx="218">
                  <c:v>2.1420000000000005E-2</c:v>
                </c:pt>
                <c:pt idx="219">
                  <c:v>7.8540000000000013E-2</c:v>
                </c:pt>
                <c:pt idx="220">
                  <c:v>7.8540000000000013E-2</c:v>
                </c:pt>
                <c:pt idx="221">
                  <c:v>3.570000000000001E-2</c:v>
                </c:pt>
                <c:pt idx="222">
                  <c:v>5.7120000000000004E-2</c:v>
                </c:pt>
                <c:pt idx="223">
                  <c:v>7.1400000000000019E-2</c:v>
                </c:pt>
                <c:pt idx="224">
                  <c:v>4.9980000000000024E-2</c:v>
                </c:pt>
                <c:pt idx="225">
                  <c:v>4.284000000000001E-2</c:v>
                </c:pt>
                <c:pt idx="226">
                  <c:v>3.570000000000001E-2</c:v>
                </c:pt>
                <c:pt idx="227">
                  <c:v>4.9980000000000024E-2</c:v>
                </c:pt>
                <c:pt idx="228">
                  <c:v>7.1400000000000019E-2</c:v>
                </c:pt>
                <c:pt idx="229">
                  <c:v>4.284000000000001E-2</c:v>
                </c:pt>
                <c:pt idx="230">
                  <c:v>7.8540000000000013E-2</c:v>
                </c:pt>
                <c:pt idx="231">
                  <c:v>7.8540000000000013E-2</c:v>
                </c:pt>
                <c:pt idx="232">
                  <c:v>4.9980000000000024E-2</c:v>
                </c:pt>
                <c:pt idx="233">
                  <c:v>7.8540000000000013E-2</c:v>
                </c:pt>
                <c:pt idx="234">
                  <c:v>9.2820000000000027E-2</c:v>
                </c:pt>
                <c:pt idx="236">
                  <c:v>0.47838000000000092</c:v>
                </c:pt>
                <c:pt idx="237">
                  <c:v>5.7120000000000004E-2</c:v>
                </c:pt>
                <c:pt idx="238">
                  <c:v>7.8540000000000013E-2</c:v>
                </c:pt>
                <c:pt idx="239">
                  <c:v>6.4260000000000012E-2</c:v>
                </c:pt>
                <c:pt idx="240">
                  <c:v>7.1400000000000019E-2</c:v>
                </c:pt>
                <c:pt idx="241">
                  <c:v>6.4260000000000012E-2</c:v>
                </c:pt>
                <c:pt idx="242">
                  <c:v>8.568000000000002E-2</c:v>
                </c:pt>
                <c:pt idx="243">
                  <c:v>9.2820000000000027E-2</c:v>
                </c:pt>
                <c:pt idx="244">
                  <c:v>6.4260000000000012E-2</c:v>
                </c:pt>
                <c:pt idx="245">
                  <c:v>7.8540000000000013E-2</c:v>
                </c:pt>
                <c:pt idx="246">
                  <c:v>7.8540000000000013E-2</c:v>
                </c:pt>
                <c:pt idx="247">
                  <c:v>7.8540000000000013E-2</c:v>
                </c:pt>
                <c:pt idx="248">
                  <c:v>8.568000000000002E-2</c:v>
                </c:pt>
                <c:pt idx="249">
                  <c:v>9.2820000000000027E-2</c:v>
                </c:pt>
                <c:pt idx="250">
                  <c:v>8.568000000000002E-2</c:v>
                </c:pt>
                <c:pt idx="251">
                  <c:v>9.2820000000000027E-2</c:v>
                </c:pt>
                <c:pt idx="252">
                  <c:v>9.2820000000000027E-2</c:v>
                </c:pt>
                <c:pt idx="253">
                  <c:v>0.29274</c:v>
                </c:pt>
                <c:pt idx="254">
                  <c:v>0.30702000000000085</c:v>
                </c:pt>
                <c:pt idx="273">
                  <c:v>0.84966000000000164</c:v>
                </c:pt>
                <c:pt idx="275">
                  <c:v>0.89249999999999996</c:v>
                </c:pt>
                <c:pt idx="276">
                  <c:v>0.92105999999999999</c:v>
                </c:pt>
                <c:pt idx="277">
                  <c:v>7.1400000000000014E-3</c:v>
                </c:pt>
                <c:pt idx="278">
                  <c:v>0.95676000000000005</c:v>
                </c:pt>
                <c:pt idx="279">
                  <c:v>0.96390000000000164</c:v>
                </c:pt>
                <c:pt idx="280">
                  <c:v>0.67830000000000235</c:v>
                </c:pt>
                <c:pt idx="281">
                  <c:v>0.87822000000000222</c:v>
                </c:pt>
                <c:pt idx="282">
                  <c:v>0.72828000000000004</c:v>
                </c:pt>
                <c:pt idx="284">
                  <c:v>7.1400000000000014E-3</c:v>
                </c:pt>
                <c:pt idx="292">
                  <c:v>2.1420000000000005E-2</c:v>
                </c:pt>
                <c:pt idx="293">
                  <c:v>7.1400000000000014E-3</c:v>
                </c:pt>
                <c:pt idx="294">
                  <c:v>2.1420000000000005E-2</c:v>
                </c:pt>
                <c:pt idx="297">
                  <c:v>2.8559999999999999E-2</c:v>
                </c:pt>
                <c:pt idx="299">
                  <c:v>1.4280000000000003E-2</c:v>
                </c:pt>
                <c:pt idx="300">
                  <c:v>2.1420000000000005E-2</c:v>
                </c:pt>
                <c:pt idx="301">
                  <c:v>2.8559999999999999E-2</c:v>
                </c:pt>
                <c:pt idx="302">
                  <c:v>2.8559999999999999E-2</c:v>
                </c:pt>
                <c:pt idx="303">
                  <c:v>2.1420000000000005E-2</c:v>
                </c:pt>
                <c:pt idx="304">
                  <c:v>2.8559999999999999E-2</c:v>
                </c:pt>
                <c:pt idx="305">
                  <c:v>2.8559999999999999E-2</c:v>
                </c:pt>
                <c:pt idx="306">
                  <c:v>3.570000000000001E-2</c:v>
                </c:pt>
                <c:pt idx="307">
                  <c:v>2.8559999999999999E-2</c:v>
                </c:pt>
                <c:pt idx="308">
                  <c:v>4.284000000000001E-2</c:v>
                </c:pt>
                <c:pt idx="309">
                  <c:v>3.570000000000001E-2</c:v>
                </c:pt>
                <c:pt idx="310">
                  <c:v>3.570000000000001E-2</c:v>
                </c:pt>
                <c:pt idx="311">
                  <c:v>5.7120000000000004E-2</c:v>
                </c:pt>
                <c:pt idx="312">
                  <c:v>6.4260000000000012E-2</c:v>
                </c:pt>
                <c:pt idx="313">
                  <c:v>4.9980000000000024E-2</c:v>
                </c:pt>
                <c:pt idx="314">
                  <c:v>6.4260000000000012E-2</c:v>
                </c:pt>
                <c:pt idx="315">
                  <c:v>5.7120000000000004E-2</c:v>
                </c:pt>
                <c:pt idx="316">
                  <c:v>7.1400000000000019E-2</c:v>
                </c:pt>
                <c:pt idx="317">
                  <c:v>7.1400000000000019E-2</c:v>
                </c:pt>
                <c:pt idx="318">
                  <c:v>6.4260000000000012E-2</c:v>
                </c:pt>
                <c:pt idx="319">
                  <c:v>7.8540000000000013E-2</c:v>
                </c:pt>
                <c:pt idx="320">
                  <c:v>5.7120000000000004E-2</c:v>
                </c:pt>
                <c:pt idx="321">
                  <c:v>7.1400000000000019E-2</c:v>
                </c:pt>
                <c:pt idx="322">
                  <c:v>7.8540000000000013E-2</c:v>
                </c:pt>
                <c:pt idx="323">
                  <c:v>4.9980000000000024E-2</c:v>
                </c:pt>
                <c:pt idx="324">
                  <c:v>6.4260000000000012E-2</c:v>
                </c:pt>
                <c:pt idx="325">
                  <c:v>6.4260000000000012E-2</c:v>
                </c:pt>
                <c:pt idx="330">
                  <c:v>4.9980000000000024E-2</c:v>
                </c:pt>
                <c:pt idx="335">
                  <c:v>5.7120000000000004E-2</c:v>
                </c:pt>
                <c:pt idx="336">
                  <c:v>3.570000000000001E-2</c:v>
                </c:pt>
                <c:pt idx="340">
                  <c:v>7.1400000000000019E-2</c:v>
                </c:pt>
                <c:pt idx="341">
                  <c:v>6.4260000000000012E-2</c:v>
                </c:pt>
                <c:pt idx="342">
                  <c:v>7.8540000000000013E-2</c:v>
                </c:pt>
                <c:pt idx="343">
                  <c:v>7.8540000000000013E-2</c:v>
                </c:pt>
                <c:pt idx="344">
                  <c:v>6.4260000000000012E-2</c:v>
                </c:pt>
                <c:pt idx="346">
                  <c:v>7.1400000000000019E-2</c:v>
                </c:pt>
                <c:pt idx="347">
                  <c:v>7.1400000000000019E-2</c:v>
                </c:pt>
                <c:pt idx="349">
                  <c:v>0.12852</c:v>
                </c:pt>
                <c:pt idx="351">
                  <c:v>7.8540000000000013E-2</c:v>
                </c:pt>
                <c:pt idx="352">
                  <c:v>7.1400000000000019E-2</c:v>
                </c:pt>
                <c:pt idx="358">
                  <c:v>0.49980000000000085</c:v>
                </c:pt>
                <c:pt idx="359">
                  <c:v>5.7120000000000004E-2</c:v>
                </c:pt>
                <c:pt idx="360">
                  <c:v>0.17136000000000001</c:v>
                </c:pt>
                <c:pt idx="361">
                  <c:v>0.13566</c:v>
                </c:pt>
                <c:pt idx="362">
                  <c:v>0.14280000000000001</c:v>
                </c:pt>
                <c:pt idx="364">
                  <c:v>4.9980000000000024E-2</c:v>
                </c:pt>
                <c:pt idx="366">
                  <c:v>9.9960000000000063E-2</c:v>
                </c:pt>
                <c:pt idx="368">
                  <c:v>7.1400000000000019E-2</c:v>
                </c:pt>
                <c:pt idx="369">
                  <c:v>6.4260000000000012E-2</c:v>
                </c:pt>
                <c:pt idx="370">
                  <c:v>0.17136000000000001</c:v>
                </c:pt>
                <c:pt idx="371">
                  <c:v>0.16422</c:v>
                </c:pt>
                <c:pt idx="372">
                  <c:v>0.23562</c:v>
                </c:pt>
                <c:pt idx="374">
                  <c:v>0.30702000000000085</c:v>
                </c:pt>
                <c:pt idx="375">
                  <c:v>5.7120000000000004E-2</c:v>
                </c:pt>
                <c:pt idx="376">
                  <c:v>0.17136000000000001</c:v>
                </c:pt>
                <c:pt idx="377">
                  <c:v>0.19992000000000001</c:v>
                </c:pt>
                <c:pt idx="378">
                  <c:v>8.568000000000002E-2</c:v>
                </c:pt>
                <c:pt idx="379">
                  <c:v>7.1400000000000019E-2</c:v>
                </c:pt>
                <c:pt idx="383">
                  <c:v>4.9980000000000024E-2</c:v>
                </c:pt>
                <c:pt idx="384">
                  <c:v>5.7120000000000004E-2</c:v>
                </c:pt>
                <c:pt idx="385">
                  <c:v>4.9980000000000024E-2</c:v>
                </c:pt>
                <c:pt idx="386">
                  <c:v>6.4260000000000012E-2</c:v>
                </c:pt>
                <c:pt idx="387">
                  <c:v>6.4260000000000012E-2</c:v>
                </c:pt>
                <c:pt idx="388">
                  <c:v>5.7120000000000004E-2</c:v>
                </c:pt>
                <c:pt idx="389">
                  <c:v>7.8540000000000013E-2</c:v>
                </c:pt>
                <c:pt idx="391">
                  <c:v>7.1400000000000019E-2</c:v>
                </c:pt>
                <c:pt idx="392">
                  <c:v>4.284000000000001E-2</c:v>
                </c:pt>
                <c:pt idx="393">
                  <c:v>4.284000000000001E-2</c:v>
                </c:pt>
                <c:pt idx="394">
                  <c:v>0.21420000000000033</c:v>
                </c:pt>
                <c:pt idx="395">
                  <c:v>3.570000000000001E-2</c:v>
                </c:pt>
                <c:pt idx="397">
                  <c:v>7.1400000000000019E-2</c:v>
                </c:pt>
                <c:pt idx="399">
                  <c:v>4.284000000000001E-2</c:v>
                </c:pt>
                <c:pt idx="400">
                  <c:v>5.7120000000000004E-2</c:v>
                </c:pt>
                <c:pt idx="401">
                  <c:v>2.1420000000000005E-2</c:v>
                </c:pt>
                <c:pt idx="402">
                  <c:v>7.1400000000000019E-2</c:v>
                </c:pt>
                <c:pt idx="403">
                  <c:v>4.9980000000000024E-2</c:v>
                </c:pt>
                <c:pt idx="404">
                  <c:v>4.9980000000000024E-2</c:v>
                </c:pt>
                <c:pt idx="405">
                  <c:v>3.570000000000001E-2</c:v>
                </c:pt>
                <c:pt idx="406">
                  <c:v>1.4280000000000003E-2</c:v>
                </c:pt>
                <c:pt idx="407">
                  <c:v>6.4260000000000012E-2</c:v>
                </c:pt>
                <c:pt idx="408">
                  <c:v>5.7120000000000004E-2</c:v>
                </c:pt>
                <c:pt idx="409">
                  <c:v>2.1420000000000005E-2</c:v>
                </c:pt>
                <c:pt idx="410">
                  <c:v>2.1420000000000005E-2</c:v>
                </c:pt>
                <c:pt idx="411">
                  <c:v>7.1400000000000014E-3</c:v>
                </c:pt>
                <c:pt idx="412">
                  <c:v>5.7120000000000004E-2</c:v>
                </c:pt>
                <c:pt idx="413">
                  <c:v>7.1400000000000014E-3</c:v>
                </c:pt>
                <c:pt idx="414">
                  <c:v>5.7120000000000004E-2</c:v>
                </c:pt>
                <c:pt idx="447">
                  <c:v>5.1408000000000009E-3</c:v>
                </c:pt>
                <c:pt idx="450">
                  <c:v>8.568000000000002E-2</c:v>
                </c:pt>
                <c:pt idx="451">
                  <c:v>46.124400000000001</c:v>
                </c:pt>
                <c:pt idx="452">
                  <c:v>5.2122000000000114E-3</c:v>
                </c:pt>
                <c:pt idx="453">
                  <c:v>2.2134000000000012E-3</c:v>
                </c:pt>
                <c:pt idx="457">
                  <c:v>2.2848000000000052E-3</c:v>
                </c:pt>
                <c:pt idx="459">
                  <c:v>5.926200000000029E-3</c:v>
                </c:pt>
                <c:pt idx="460">
                  <c:v>4.1412000000000124E-3</c:v>
                </c:pt>
                <c:pt idx="477">
                  <c:v>49.623000000000012</c:v>
                </c:pt>
                <c:pt idx="478">
                  <c:v>1.5708000000000003E-2</c:v>
                </c:pt>
                <c:pt idx="482">
                  <c:v>4.9980000000000024E-3</c:v>
                </c:pt>
                <c:pt idx="499">
                  <c:v>5.1408000000000009E-3</c:v>
                </c:pt>
                <c:pt idx="508">
                  <c:v>4.9980000000000024E-3</c:v>
                </c:pt>
                <c:pt idx="516">
                  <c:v>0.40412400000000032</c:v>
                </c:pt>
                <c:pt idx="523">
                  <c:v>2.9988000000000011E-3</c:v>
                </c:pt>
                <c:pt idx="526">
                  <c:v>7.8540000000000016E-3</c:v>
                </c:pt>
                <c:pt idx="530">
                  <c:v>3.2130000000000053E-3</c:v>
                </c:pt>
                <c:pt idx="540">
                  <c:v>9.2820000000000246E-3</c:v>
                </c:pt>
                <c:pt idx="545">
                  <c:v>3.4272000000000057E-3</c:v>
                </c:pt>
                <c:pt idx="550">
                  <c:v>2.9988000000000008E-2</c:v>
                </c:pt>
                <c:pt idx="552">
                  <c:v>5.2836000000000272E-3</c:v>
                </c:pt>
                <c:pt idx="553">
                  <c:v>8.5680000000000027E-3</c:v>
                </c:pt>
                <c:pt idx="556">
                  <c:v>2.7846000000000086E-3</c:v>
                </c:pt>
                <c:pt idx="557">
                  <c:v>4.9980000000000024E-3</c:v>
                </c:pt>
                <c:pt idx="568">
                  <c:v>4.2840000000000013E-3</c:v>
                </c:pt>
                <c:pt idx="569">
                  <c:v>6.5688000000000014E-3</c:v>
                </c:pt>
                <c:pt idx="573">
                  <c:v>3.5700000000000011E-3</c:v>
                </c:pt>
                <c:pt idx="574">
                  <c:v>1.3566000000000003E-2</c:v>
                </c:pt>
                <c:pt idx="575">
                  <c:v>3.5700000000000011E-3</c:v>
                </c:pt>
                <c:pt idx="579">
                  <c:v>2.6418000000000011E-2</c:v>
                </c:pt>
                <c:pt idx="590">
                  <c:v>2.4276000000000011E-3</c:v>
                </c:pt>
                <c:pt idx="593">
                  <c:v>3.1416000000000048E-3</c:v>
                </c:pt>
                <c:pt idx="596">
                  <c:v>1.9992000000000052E-3</c:v>
                </c:pt>
                <c:pt idx="597">
                  <c:v>1.4280000000000028E-3</c:v>
                </c:pt>
                <c:pt idx="600">
                  <c:v>5.4978000000000023E-3</c:v>
                </c:pt>
                <c:pt idx="609">
                  <c:v>2.9988000000000011E-3</c:v>
                </c:pt>
                <c:pt idx="613">
                  <c:v>2.9274000000000012E-2</c:v>
                </c:pt>
                <c:pt idx="631">
                  <c:v>4.8552000000000012E-2</c:v>
                </c:pt>
                <c:pt idx="634">
                  <c:v>3.4272000000000057E-3</c:v>
                </c:pt>
                <c:pt idx="636">
                  <c:v>2.2848000000000052E-3</c:v>
                </c:pt>
                <c:pt idx="641">
                  <c:v>1.7850000000000003E-3</c:v>
                </c:pt>
                <c:pt idx="643">
                  <c:v>3.2844000000000076E-3</c:v>
                </c:pt>
                <c:pt idx="647">
                  <c:v>9.9960000000000361E-3</c:v>
                </c:pt>
                <c:pt idx="661">
                  <c:v>2.1420000000000005E-2</c:v>
                </c:pt>
                <c:pt idx="662">
                  <c:v>3.2844000000000076E-3</c:v>
                </c:pt>
                <c:pt idx="668">
                  <c:v>3.0702000000000012E-3</c:v>
                </c:pt>
                <c:pt idx="673">
                  <c:v>1.6422000000000038E-3</c:v>
                </c:pt>
                <c:pt idx="678">
                  <c:v>9.9960000000000361E-3</c:v>
                </c:pt>
                <c:pt idx="682">
                  <c:v>2.3561999999999997E-3</c:v>
                </c:pt>
                <c:pt idx="689">
                  <c:v>4.284000000000001E-2</c:v>
                </c:pt>
                <c:pt idx="703">
                  <c:v>2.2134000000000012E-3</c:v>
                </c:pt>
                <c:pt idx="706">
                  <c:v>5.7120000000000096E-3</c:v>
                </c:pt>
                <c:pt idx="707">
                  <c:v>1.2852000000000002E-2</c:v>
                </c:pt>
                <c:pt idx="714">
                  <c:v>4.2840000000000013E-3</c:v>
                </c:pt>
                <c:pt idx="719">
                  <c:v>3.0702000000000012E-3</c:v>
                </c:pt>
                <c:pt idx="726">
                  <c:v>4.1412000000000124E-3</c:v>
                </c:pt>
                <c:pt idx="728">
                  <c:v>1.4280000000000028E-3</c:v>
                </c:pt>
                <c:pt idx="734">
                  <c:v>7.1400000000000014E-3</c:v>
                </c:pt>
                <c:pt idx="739">
                  <c:v>4.2840000000000013E-3</c:v>
                </c:pt>
                <c:pt idx="743">
                  <c:v>4.2840000000000013E-3</c:v>
                </c:pt>
                <c:pt idx="745">
                  <c:v>7.1400000000000014E-3</c:v>
                </c:pt>
                <c:pt idx="748">
                  <c:v>5.2836000000000272E-3</c:v>
                </c:pt>
                <c:pt idx="754">
                  <c:v>3.2844000000000076E-3</c:v>
                </c:pt>
                <c:pt idx="756">
                  <c:v>2.6418000000000058E-3</c:v>
                </c:pt>
                <c:pt idx="761">
                  <c:v>4.2126000000000134E-3</c:v>
                </c:pt>
                <c:pt idx="763">
                  <c:v>4.2840000000000013E-3</c:v>
                </c:pt>
                <c:pt idx="764">
                  <c:v>2.9988000000000011E-3</c:v>
                </c:pt>
                <c:pt idx="778">
                  <c:v>1.4280000000000028E-3</c:v>
                </c:pt>
                <c:pt idx="780">
                  <c:v>7.8540000000000016E-3</c:v>
                </c:pt>
                <c:pt idx="784">
                  <c:v>3.5700000000000011E-3</c:v>
                </c:pt>
                <c:pt idx="787">
                  <c:v>3.0702000000000012E-3</c:v>
                </c:pt>
                <c:pt idx="790">
                  <c:v>3.1416000000000048E-3</c:v>
                </c:pt>
                <c:pt idx="795">
                  <c:v>4.9980000000000024E-3</c:v>
                </c:pt>
                <c:pt idx="804">
                  <c:v>1.9992000000000052E-3</c:v>
                </c:pt>
                <c:pt idx="805">
                  <c:v>6.5688000000000014E-3</c:v>
                </c:pt>
                <c:pt idx="809">
                  <c:v>6.4260000000000124E-3</c:v>
                </c:pt>
                <c:pt idx="810">
                  <c:v>4.3554000000000023E-3</c:v>
                </c:pt>
                <c:pt idx="811">
                  <c:v>4.4268000000000024E-3</c:v>
                </c:pt>
                <c:pt idx="814">
                  <c:v>3.9984000000000009E-3</c:v>
                </c:pt>
                <c:pt idx="815">
                  <c:v>3.7842000000000218E-3</c:v>
                </c:pt>
                <c:pt idx="817">
                  <c:v>3.498600000000001E-3</c:v>
                </c:pt>
                <c:pt idx="819">
                  <c:v>3.3558000000000004E-3</c:v>
                </c:pt>
                <c:pt idx="820">
                  <c:v>2.9988000000000011E-3</c:v>
                </c:pt>
                <c:pt idx="821">
                  <c:v>2.6418000000000058E-3</c:v>
                </c:pt>
                <c:pt idx="823">
                  <c:v>3.9984000000000009E-3</c:v>
                </c:pt>
                <c:pt idx="826">
                  <c:v>5.7120000000000096E-3</c:v>
                </c:pt>
                <c:pt idx="833">
                  <c:v>2.8560000000000009E-3</c:v>
                </c:pt>
                <c:pt idx="836">
                  <c:v>2.4990000000000008E-3</c:v>
                </c:pt>
                <c:pt idx="838">
                  <c:v>2.5704000000000005E-3</c:v>
                </c:pt>
                <c:pt idx="841">
                  <c:v>1.4280000000000028E-3</c:v>
                </c:pt>
                <c:pt idx="850">
                  <c:v>2.5704000000000005E-3</c:v>
                </c:pt>
                <c:pt idx="851">
                  <c:v>7.8540000000000016E-3</c:v>
                </c:pt>
                <c:pt idx="853">
                  <c:v>6.4260000000000124E-3</c:v>
                </c:pt>
                <c:pt idx="855">
                  <c:v>3.6414000000000086E-3</c:v>
                </c:pt>
                <c:pt idx="861">
                  <c:v>3.7842000000000218E-3</c:v>
                </c:pt>
                <c:pt idx="863">
                  <c:v>2.1420000000000002E-3</c:v>
                </c:pt>
                <c:pt idx="864">
                  <c:v>3.498600000000001E-3</c:v>
                </c:pt>
                <c:pt idx="868">
                  <c:v>3.7842000000000218E-3</c:v>
                </c:pt>
                <c:pt idx="870">
                  <c:v>5.7834000000000271E-3</c:v>
                </c:pt>
                <c:pt idx="872">
                  <c:v>1.2137999999999975E-2</c:v>
                </c:pt>
                <c:pt idx="873">
                  <c:v>3.7128000000000048E-3</c:v>
                </c:pt>
                <c:pt idx="876">
                  <c:v>3.0702000000000012E-3</c:v>
                </c:pt>
                <c:pt idx="880">
                  <c:v>6.1404000000000033E-3</c:v>
                </c:pt>
                <c:pt idx="886">
                  <c:v>4.1412000000000124E-3</c:v>
                </c:pt>
                <c:pt idx="890">
                  <c:v>2.4990000000000008E-3</c:v>
                </c:pt>
                <c:pt idx="891">
                  <c:v>1.9992000000000052E-3</c:v>
                </c:pt>
                <c:pt idx="893">
                  <c:v>3.5700000000000011E-3</c:v>
                </c:pt>
                <c:pt idx="897">
                  <c:v>7.1400000000000014E-3</c:v>
                </c:pt>
                <c:pt idx="899">
                  <c:v>7.8540000000000016E-3</c:v>
                </c:pt>
                <c:pt idx="900">
                  <c:v>3.4272000000000057E-3</c:v>
                </c:pt>
                <c:pt idx="902">
                  <c:v>5.7834000000000271E-3</c:v>
                </c:pt>
                <c:pt idx="907">
                  <c:v>2.5704000000000005E-3</c:v>
                </c:pt>
                <c:pt idx="912">
                  <c:v>3.7128000000000048E-3</c:v>
                </c:pt>
                <c:pt idx="915">
                  <c:v>4.2126000000000134E-3</c:v>
                </c:pt>
                <c:pt idx="919">
                  <c:v>3.7128000000000048E-3</c:v>
                </c:pt>
                <c:pt idx="923">
                  <c:v>3.2986800000000001</c:v>
                </c:pt>
                <c:pt idx="925">
                  <c:v>4.2840000000000013E-3</c:v>
                </c:pt>
                <c:pt idx="931">
                  <c:v>5.2122000000000114E-3</c:v>
                </c:pt>
                <c:pt idx="936">
                  <c:v>4.4268000000000024E-3</c:v>
                </c:pt>
                <c:pt idx="940">
                  <c:v>2.3561999999999997E-3</c:v>
                </c:pt>
                <c:pt idx="943">
                  <c:v>3.5700000000000011E-3</c:v>
                </c:pt>
                <c:pt idx="944">
                  <c:v>7.8540000000000016E-3</c:v>
                </c:pt>
                <c:pt idx="947">
                  <c:v>4.069800000000001E-3</c:v>
                </c:pt>
                <c:pt idx="950">
                  <c:v>4.5696000000000252E-3</c:v>
                </c:pt>
                <c:pt idx="952">
                  <c:v>2.2848000000000052E-3</c:v>
                </c:pt>
                <c:pt idx="955">
                  <c:v>2.1420000000000002E-3</c:v>
                </c:pt>
                <c:pt idx="962">
                  <c:v>7.8540000000000016E-3</c:v>
                </c:pt>
                <c:pt idx="968">
                  <c:v>2.4990000000000008E-3</c:v>
                </c:pt>
                <c:pt idx="969">
                  <c:v>2.2848000000000052E-3</c:v>
                </c:pt>
                <c:pt idx="970">
                  <c:v>2.5704000000000005E-3</c:v>
                </c:pt>
                <c:pt idx="973">
                  <c:v>2.1420000000000002E-3</c:v>
                </c:pt>
                <c:pt idx="977">
                  <c:v>6.4260000000000124E-3</c:v>
                </c:pt>
                <c:pt idx="991">
                  <c:v>1.0710000000000003E-2</c:v>
                </c:pt>
                <c:pt idx="997">
                  <c:v>1.0710000000000003E-2</c:v>
                </c:pt>
                <c:pt idx="999">
                  <c:v>2.3561999999999997E-3</c:v>
                </c:pt>
                <c:pt idx="1003">
                  <c:v>8.5680000000000027E-3</c:v>
                </c:pt>
                <c:pt idx="1010">
                  <c:v>4.2840000000000013E-3</c:v>
                </c:pt>
                <c:pt idx="1018">
                  <c:v>6.7830000000000225E-3</c:v>
                </c:pt>
                <c:pt idx="1023">
                  <c:v>1.0710000000000003E-2</c:v>
                </c:pt>
                <c:pt idx="1031">
                  <c:v>0.93533999999999851</c:v>
                </c:pt>
                <c:pt idx="1033">
                  <c:v>3.498600000000001E-3</c:v>
                </c:pt>
                <c:pt idx="1034">
                  <c:v>3.2844000000000076E-3</c:v>
                </c:pt>
                <c:pt idx="1037">
                  <c:v>8.5680000000000027E-3</c:v>
                </c:pt>
                <c:pt idx="1045">
                  <c:v>4.7838000000000033E-2</c:v>
                </c:pt>
                <c:pt idx="1048">
                  <c:v>1.7850000000000005E-2</c:v>
                </c:pt>
                <c:pt idx="1056">
                  <c:v>3.3558000000000004E-2</c:v>
                </c:pt>
                <c:pt idx="1058">
                  <c:v>3.5700000000000011E-3</c:v>
                </c:pt>
                <c:pt idx="1061">
                  <c:v>1.0781400000000001</c:v>
                </c:pt>
                <c:pt idx="1062">
                  <c:v>3.3558000000000004E-3</c:v>
                </c:pt>
                <c:pt idx="1064">
                  <c:v>5.7120000000000096E-3</c:v>
                </c:pt>
                <c:pt idx="1067">
                  <c:v>6.4260000000000124E-3</c:v>
                </c:pt>
                <c:pt idx="1069">
                  <c:v>1.4280000000000003E-2</c:v>
                </c:pt>
                <c:pt idx="1071">
                  <c:v>2.5704000000000005E-3</c:v>
                </c:pt>
                <c:pt idx="1073">
                  <c:v>4.8552000000000014E-3</c:v>
                </c:pt>
                <c:pt idx="1081">
                  <c:v>6.2832000000000278E-3</c:v>
                </c:pt>
                <c:pt idx="1082">
                  <c:v>0.16779000000000024</c:v>
                </c:pt>
                <c:pt idx="1083">
                  <c:v>1.4636999999999936</c:v>
                </c:pt>
                <c:pt idx="1084">
                  <c:v>0.38556000000000068</c:v>
                </c:pt>
                <c:pt idx="1088">
                  <c:v>3.9983999999999997</c:v>
                </c:pt>
                <c:pt idx="1090">
                  <c:v>1.4994000000000002E-2</c:v>
                </c:pt>
                <c:pt idx="1091">
                  <c:v>5.8548000000000003E-3</c:v>
                </c:pt>
                <c:pt idx="1095">
                  <c:v>0.119952</c:v>
                </c:pt>
                <c:pt idx="1096">
                  <c:v>2.0706000000000006E-3</c:v>
                </c:pt>
                <c:pt idx="1098">
                  <c:v>0.14280000000000001</c:v>
                </c:pt>
                <c:pt idx="1099">
                  <c:v>34.986000000000004</c:v>
                </c:pt>
                <c:pt idx="1100">
                  <c:v>2.5704000000000005E-2</c:v>
                </c:pt>
                <c:pt idx="1106">
                  <c:v>8.5680000000000027E-3</c:v>
                </c:pt>
                <c:pt idx="1107">
                  <c:v>3.927</c:v>
                </c:pt>
                <c:pt idx="1108">
                  <c:v>0.10710000000000015</c:v>
                </c:pt>
                <c:pt idx="1109">
                  <c:v>3.4272</c:v>
                </c:pt>
                <c:pt idx="1110">
                  <c:v>0.70686000000000004</c:v>
                </c:pt>
                <c:pt idx="1131">
                  <c:v>4.7838000000000134E-3</c:v>
                </c:pt>
                <c:pt idx="1132">
                  <c:v>6.5688000000000014E-3</c:v>
                </c:pt>
                <c:pt idx="1147">
                  <c:v>3.2130000000000001</c:v>
                </c:pt>
                <c:pt idx="1148">
                  <c:v>1.7135999999999936</c:v>
                </c:pt>
                <c:pt idx="1151">
                  <c:v>0.12852</c:v>
                </c:pt>
                <c:pt idx="1152">
                  <c:v>0.33558000000000204</c:v>
                </c:pt>
                <c:pt idx="1153">
                  <c:v>0.12138</c:v>
                </c:pt>
                <c:pt idx="1159">
                  <c:v>6.7116000000000134E-2</c:v>
                </c:pt>
                <c:pt idx="1167">
                  <c:v>6.9258E-2</c:v>
                </c:pt>
                <c:pt idx="1168">
                  <c:v>3.3557999999999977</c:v>
                </c:pt>
                <c:pt idx="1170">
                  <c:v>0.67830000000000235</c:v>
                </c:pt>
                <c:pt idx="1173">
                  <c:v>1.927800000000004E-3</c:v>
                </c:pt>
                <c:pt idx="1174">
                  <c:v>1.7135999999999936</c:v>
                </c:pt>
                <c:pt idx="1175">
                  <c:v>1.9278000000000003E-2</c:v>
                </c:pt>
                <c:pt idx="1324">
                  <c:v>8.5680000000000027E-3</c:v>
                </c:pt>
                <c:pt idx="1381">
                  <c:v>0.40126800000000001</c:v>
                </c:pt>
                <c:pt idx="1421">
                  <c:v>7.1400000000000014E-3</c:v>
                </c:pt>
                <c:pt idx="1422">
                  <c:v>1.0710000000000003E-2</c:v>
                </c:pt>
                <c:pt idx="1423">
                  <c:v>1.4994000000000002E-2</c:v>
                </c:pt>
                <c:pt idx="1424">
                  <c:v>3.5700000000000011E-3</c:v>
                </c:pt>
                <c:pt idx="1425">
                  <c:v>2.1420000000000005E-2</c:v>
                </c:pt>
                <c:pt idx="1429">
                  <c:v>9.2820000000000246E-3</c:v>
                </c:pt>
                <c:pt idx="1430">
                  <c:v>7.1400000000000014E-3</c:v>
                </c:pt>
                <c:pt idx="1432">
                  <c:v>5.7120000000000096E-3</c:v>
                </c:pt>
                <c:pt idx="1434">
                  <c:v>9.2820000000000246E-3</c:v>
                </c:pt>
                <c:pt idx="1435">
                  <c:v>5.7120000000000096E-3</c:v>
                </c:pt>
                <c:pt idx="1437">
                  <c:v>7.8540000000000016E-3</c:v>
                </c:pt>
                <c:pt idx="1438">
                  <c:v>4.2840000000000013E-3</c:v>
                </c:pt>
                <c:pt idx="1441">
                  <c:v>5.7120000000000096E-3</c:v>
                </c:pt>
                <c:pt idx="1448">
                  <c:v>7.8540000000000016E-3</c:v>
                </c:pt>
                <c:pt idx="1450">
                  <c:v>9.9960000000000361E-3</c:v>
                </c:pt>
                <c:pt idx="1451">
                  <c:v>7.1400000000000014E-3</c:v>
                </c:pt>
                <c:pt idx="1452">
                  <c:v>1.4280000000000003E-2</c:v>
                </c:pt>
                <c:pt idx="1453">
                  <c:v>1.4280000000000003E-2</c:v>
                </c:pt>
                <c:pt idx="1454">
                  <c:v>7.1400000000000014E-3</c:v>
                </c:pt>
                <c:pt idx="1455">
                  <c:v>1.4280000000000003E-2</c:v>
                </c:pt>
                <c:pt idx="1457">
                  <c:v>1.2137999999999975E-2</c:v>
                </c:pt>
                <c:pt idx="1458">
                  <c:v>1.4994000000000002E-2</c:v>
                </c:pt>
                <c:pt idx="1460">
                  <c:v>2.0705999999999999E-2</c:v>
                </c:pt>
                <c:pt idx="1461">
                  <c:v>1.8564000000000021E-2</c:v>
                </c:pt>
                <c:pt idx="1462">
                  <c:v>5.7120000000000096E-3</c:v>
                </c:pt>
                <c:pt idx="1463">
                  <c:v>2.9274000000000012E-2</c:v>
                </c:pt>
                <c:pt idx="1464">
                  <c:v>1.3566000000000003E-2</c:v>
                </c:pt>
                <c:pt idx="1465">
                  <c:v>7.8540000000000016E-3</c:v>
                </c:pt>
                <c:pt idx="1466">
                  <c:v>5.7120000000000096E-3</c:v>
                </c:pt>
                <c:pt idx="1468">
                  <c:v>7.1400000000000014E-3</c:v>
                </c:pt>
                <c:pt idx="1469">
                  <c:v>1.8564000000000021E-2</c:v>
                </c:pt>
                <c:pt idx="1470">
                  <c:v>2.1420000000000005E-2</c:v>
                </c:pt>
                <c:pt idx="1471">
                  <c:v>1.9992000000000038E-2</c:v>
                </c:pt>
                <c:pt idx="1472">
                  <c:v>2.1420000000000005E-2</c:v>
                </c:pt>
                <c:pt idx="1473">
                  <c:v>4.7124000000000013E-2</c:v>
                </c:pt>
                <c:pt idx="1474">
                  <c:v>1.4280000000000003E-2</c:v>
                </c:pt>
                <c:pt idx="1475">
                  <c:v>1.6422000000000023E-2</c:v>
                </c:pt>
                <c:pt idx="1476">
                  <c:v>2.8559999999999999E-2</c:v>
                </c:pt>
                <c:pt idx="1477">
                  <c:v>1.2852000000000002E-2</c:v>
                </c:pt>
                <c:pt idx="1478">
                  <c:v>1.5708000000000003E-2</c:v>
                </c:pt>
                <c:pt idx="1479">
                  <c:v>3.2130000000000006E-2</c:v>
                </c:pt>
                <c:pt idx="1480">
                  <c:v>2.5704000000000005E-2</c:v>
                </c:pt>
                <c:pt idx="1481">
                  <c:v>3.570000000000001E-2</c:v>
                </c:pt>
                <c:pt idx="1482">
                  <c:v>2.5704000000000005E-2</c:v>
                </c:pt>
                <c:pt idx="1483">
                  <c:v>2.6418000000000011E-2</c:v>
                </c:pt>
                <c:pt idx="1587">
                  <c:v>7.1400000000000014E-3</c:v>
                </c:pt>
                <c:pt idx="1588">
                  <c:v>1.4994000000000002E-2</c:v>
                </c:pt>
                <c:pt idx="1589">
                  <c:v>1.7850000000000005E-2</c:v>
                </c:pt>
                <c:pt idx="1590">
                  <c:v>3.7128000000000008E-2</c:v>
                </c:pt>
                <c:pt idx="1591">
                  <c:v>2.3561999999999993E-2</c:v>
                </c:pt>
                <c:pt idx="1592">
                  <c:v>2.1420000000000002E-3</c:v>
                </c:pt>
                <c:pt idx="1593">
                  <c:v>3.5700000000000011E-3</c:v>
                </c:pt>
                <c:pt idx="1594">
                  <c:v>2.8560000000000009E-3</c:v>
                </c:pt>
                <c:pt idx="1595">
                  <c:v>4.9980000000000024E-3</c:v>
                </c:pt>
                <c:pt idx="1602">
                  <c:v>3.5700000000000011E-3</c:v>
                </c:pt>
                <c:pt idx="1603">
                  <c:v>2.1420000000000002E-3</c:v>
                </c:pt>
                <c:pt idx="1608">
                  <c:v>3.5700000000000011E-3</c:v>
                </c:pt>
                <c:pt idx="1609">
                  <c:v>1.4280000000000028E-3</c:v>
                </c:pt>
                <c:pt idx="1611">
                  <c:v>6.4260000000000124E-3</c:v>
                </c:pt>
                <c:pt idx="1613">
                  <c:v>2.1420000000000002E-3</c:v>
                </c:pt>
                <c:pt idx="1614">
                  <c:v>2.8560000000000009E-3</c:v>
                </c:pt>
                <c:pt idx="1622">
                  <c:v>3.5700000000000011E-3</c:v>
                </c:pt>
                <c:pt idx="1624">
                  <c:v>9.9960000000000361E-3</c:v>
                </c:pt>
                <c:pt idx="1628">
                  <c:v>4.9980000000000024E-3</c:v>
                </c:pt>
                <c:pt idx="1629">
                  <c:v>4.2840000000000013E-3</c:v>
                </c:pt>
                <c:pt idx="1635">
                  <c:v>3.5700000000000011E-3</c:v>
                </c:pt>
                <c:pt idx="1638">
                  <c:v>4.9980000000000024E-3</c:v>
                </c:pt>
                <c:pt idx="1640">
                  <c:v>3.5700000000000011E-3</c:v>
                </c:pt>
                <c:pt idx="1643">
                  <c:v>7.1400000000000014E-3</c:v>
                </c:pt>
                <c:pt idx="1644">
                  <c:v>3.5700000000000011E-3</c:v>
                </c:pt>
                <c:pt idx="1645">
                  <c:v>7.1400000000000014E-3</c:v>
                </c:pt>
                <c:pt idx="1646">
                  <c:v>1.2137999999999975E-2</c:v>
                </c:pt>
                <c:pt idx="1648">
                  <c:v>4.9980000000000024E-3</c:v>
                </c:pt>
                <c:pt idx="1649">
                  <c:v>6.4260000000000124E-3</c:v>
                </c:pt>
                <c:pt idx="1650">
                  <c:v>4.9980000000000024E-3</c:v>
                </c:pt>
                <c:pt idx="1651">
                  <c:v>5.7120000000000096E-3</c:v>
                </c:pt>
                <c:pt idx="1655">
                  <c:v>9.2820000000000246E-3</c:v>
                </c:pt>
                <c:pt idx="1657">
                  <c:v>4.2840000000000013E-3</c:v>
                </c:pt>
                <c:pt idx="1663">
                  <c:v>7.1400000000000014E-3</c:v>
                </c:pt>
                <c:pt idx="1665">
                  <c:v>4.2840000000000013E-3</c:v>
                </c:pt>
                <c:pt idx="1666">
                  <c:v>7.1400000000000014E-3</c:v>
                </c:pt>
                <c:pt idx="1669">
                  <c:v>2.5704000000000005E-2</c:v>
                </c:pt>
                <c:pt idx="1673">
                  <c:v>4.2840000000000013E-3</c:v>
                </c:pt>
                <c:pt idx="1674">
                  <c:v>5.7120000000000096E-3</c:v>
                </c:pt>
                <c:pt idx="1677">
                  <c:v>1.1424000000000026E-2</c:v>
                </c:pt>
                <c:pt idx="1680">
                  <c:v>7.1400000000000014E-3</c:v>
                </c:pt>
                <c:pt idx="1696">
                  <c:v>5.7120000000000096E-3</c:v>
                </c:pt>
                <c:pt idx="1702">
                  <c:v>8.5680000000000027E-3</c:v>
                </c:pt>
                <c:pt idx="1719">
                  <c:v>8.5680000000000027E-3</c:v>
                </c:pt>
                <c:pt idx="1721">
                  <c:v>3.5700000000000011E-3</c:v>
                </c:pt>
                <c:pt idx="1734">
                  <c:v>9.9960000000000361E-3</c:v>
                </c:pt>
                <c:pt idx="1739">
                  <c:v>9.2820000000000246E-3</c:v>
                </c:pt>
                <c:pt idx="1740">
                  <c:v>4.9980000000000024E-3</c:v>
                </c:pt>
                <c:pt idx="1741">
                  <c:v>4.9980000000000024E-3</c:v>
                </c:pt>
                <c:pt idx="1745">
                  <c:v>4.2840000000000013E-3</c:v>
                </c:pt>
                <c:pt idx="1751">
                  <c:v>1.4280000000000028E-3</c:v>
                </c:pt>
                <c:pt idx="1753">
                  <c:v>8.5680000000000027E-3</c:v>
                </c:pt>
                <c:pt idx="1756">
                  <c:v>3.5700000000000011E-3</c:v>
                </c:pt>
                <c:pt idx="1767">
                  <c:v>5.7120000000000096E-3</c:v>
                </c:pt>
                <c:pt idx="1768">
                  <c:v>3.5700000000000011E-3</c:v>
                </c:pt>
                <c:pt idx="1769">
                  <c:v>3.5700000000000011E-3</c:v>
                </c:pt>
                <c:pt idx="1770">
                  <c:v>4.2840000000000013E-3</c:v>
                </c:pt>
                <c:pt idx="1774">
                  <c:v>3.5700000000000011E-3</c:v>
                </c:pt>
                <c:pt idx="1777">
                  <c:v>3.5700000000000011E-3</c:v>
                </c:pt>
                <c:pt idx="1778">
                  <c:v>4.2840000000000013E-3</c:v>
                </c:pt>
                <c:pt idx="1811">
                  <c:v>3.5700000000000011E-3</c:v>
                </c:pt>
                <c:pt idx="1823">
                  <c:v>4.9980000000000024E-3</c:v>
                </c:pt>
                <c:pt idx="1826">
                  <c:v>4.9980000000000024E-3</c:v>
                </c:pt>
                <c:pt idx="1828">
                  <c:v>9.2820000000000246E-3</c:v>
                </c:pt>
                <c:pt idx="1829">
                  <c:v>1.2852000000000002E-2</c:v>
                </c:pt>
                <c:pt idx="1830">
                  <c:v>1.2137999999999975E-2</c:v>
                </c:pt>
                <c:pt idx="1831">
                  <c:v>5.7120000000000096E-3</c:v>
                </c:pt>
                <c:pt idx="1832">
                  <c:v>1.1424000000000026E-2</c:v>
                </c:pt>
                <c:pt idx="1833">
                  <c:v>1.4280000000000003E-2</c:v>
                </c:pt>
                <c:pt idx="1835">
                  <c:v>2.8560000000000009E-3</c:v>
                </c:pt>
                <c:pt idx="1836">
                  <c:v>5.7120000000000096E-3</c:v>
                </c:pt>
                <c:pt idx="1839">
                  <c:v>4.9980000000000024E-3</c:v>
                </c:pt>
                <c:pt idx="1842">
                  <c:v>1.1760000000000033E-2</c:v>
                </c:pt>
                <c:pt idx="1845">
                  <c:v>7.0560000000000206E-3</c:v>
                </c:pt>
                <c:pt idx="1846">
                  <c:v>7.0560000000000206E-3</c:v>
                </c:pt>
                <c:pt idx="1849">
                  <c:v>1.5288000000000003E-2</c:v>
                </c:pt>
                <c:pt idx="1850">
                  <c:v>2.6418000000000011E-2</c:v>
                </c:pt>
                <c:pt idx="1855">
                  <c:v>2.2848000000000052E-2</c:v>
                </c:pt>
                <c:pt idx="1856">
                  <c:v>1.1424000000000026E-2</c:v>
                </c:pt>
                <c:pt idx="1857">
                  <c:v>4.2840000000000013E-3</c:v>
                </c:pt>
                <c:pt idx="1860">
                  <c:v>9.9960000000000361E-3</c:v>
                </c:pt>
                <c:pt idx="1862">
                  <c:v>4.9980000000000024E-3</c:v>
                </c:pt>
                <c:pt idx="1864">
                  <c:v>4.2840000000000013E-3</c:v>
                </c:pt>
                <c:pt idx="1868">
                  <c:v>9.9960000000000361E-3</c:v>
                </c:pt>
                <c:pt idx="1879">
                  <c:v>3.5280000000000086E-3</c:v>
                </c:pt>
                <c:pt idx="1881">
                  <c:v>7.0560000000000206E-3</c:v>
                </c:pt>
                <c:pt idx="1882">
                  <c:v>1.3524000000000026E-2</c:v>
                </c:pt>
                <c:pt idx="1883">
                  <c:v>7.6440000000000024E-3</c:v>
                </c:pt>
                <c:pt idx="1885">
                  <c:v>7.1400000000000014E-3</c:v>
                </c:pt>
                <c:pt idx="1886">
                  <c:v>7.1400000000000014E-3</c:v>
                </c:pt>
                <c:pt idx="1888">
                  <c:v>2.1420000000000002E-3</c:v>
                </c:pt>
                <c:pt idx="1890">
                  <c:v>1.4280000000000028E-3</c:v>
                </c:pt>
                <c:pt idx="1894">
                  <c:v>3.5700000000000011E-3</c:v>
                </c:pt>
                <c:pt idx="1895">
                  <c:v>1.5876000000000001E-2</c:v>
                </c:pt>
                <c:pt idx="1901">
                  <c:v>3.5280000000000086E-3</c:v>
                </c:pt>
                <c:pt idx="1904">
                  <c:v>7.8540000000000016E-3</c:v>
                </c:pt>
                <c:pt idx="1911">
                  <c:v>2.1420000000000002E-3</c:v>
                </c:pt>
                <c:pt idx="1912">
                  <c:v>3.5700000000000011E-3</c:v>
                </c:pt>
                <c:pt idx="1915">
                  <c:v>2.0705999999999999E-2</c:v>
                </c:pt>
                <c:pt idx="1916">
                  <c:v>2.9988000000000008E-2</c:v>
                </c:pt>
                <c:pt idx="1973">
                  <c:v>1.4280000000000003E-2</c:v>
                </c:pt>
                <c:pt idx="1974">
                  <c:v>1.1424000000000026E-2</c:v>
                </c:pt>
                <c:pt idx="1975">
                  <c:v>1.9992000000000038E-2</c:v>
                </c:pt>
                <c:pt idx="1976">
                  <c:v>1.1424000000000026E-2</c:v>
                </c:pt>
                <c:pt idx="1977">
                  <c:v>1.9992000000000038E-2</c:v>
                </c:pt>
                <c:pt idx="1985">
                  <c:v>7.8540000000000016E-3</c:v>
                </c:pt>
                <c:pt idx="1986">
                  <c:v>3.570000000000001E-2</c:v>
                </c:pt>
                <c:pt idx="1989">
                  <c:v>4.9980000000000024E-3</c:v>
                </c:pt>
                <c:pt idx="1992">
                  <c:v>4.2840000000000013E-3</c:v>
                </c:pt>
                <c:pt idx="1994">
                  <c:v>2.1420000000000002E-3</c:v>
                </c:pt>
                <c:pt idx="1997">
                  <c:v>6.4260000000000124E-3</c:v>
                </c:pt>
                <c:pt idx="1999">
                  <c:v>3.5700000000000011E-3</c:v>
                </c:pt>
                <c:pt idx="2015">
                  <c:v>2.8560000000000009E-3</c:v>
                </c:pt>
                <c:pt idx="2016">
                  <c:v>4.9980000000000024E-3</c:v>
                </c:pt>
                <c:pt idx="2022">
                  <c:v>2.8560000000000009E-3</c:v>
                </c:pt>
                <c:pt idx="2027">
                  <c:v>4.2840000000000013E-3</c:v>
                </c:pt>
                <c:pt idx="2029">
                  <c:v>1.6422000000000023E-2</c:v>
                </c:pt>
                <c:pt idx="2031">
                  <c:v>3.5700000000000011E-3</c:v>
                </c:pt>
                <c:pt idx="2032">
                  <c:v>5.7120000000000096E-3</c:v>
                </c:pt>
                <c:pt idx="2038">
                  <c:v>4.2840000000000013E-3</c:v>
                </c:pt>
                <c:pt idx="2042">
                  <c:v>3.5700000000000011E-3</c:v>
                </c:pt>
                <c:pt idx="2050">
                  <c:v>8.5680000000000027E-3</c:v>
                </c:pt>
                <c:pt idx="2052">
                  <c:v>1.5708000000000003E-2</c:v>
                </c:pt>
                <c:pt idx="2053">
                  <c:v>1.5708000000000003E-2</c:v>
                </c:pt>
                <c:pt idx="2054">
                  <c:v>7.8540000000000016E-3</c:v>
                </c:pt>
                <c:pt idx="2058">
                  <c:v>1.6422000000000023E-2</c:v>
                </c:pt>
                <c:pt idx="2059">
                  <c:v>1.1424000000000026E-2</c:v>
                </c:pt>
                <c:pt idx="2062">
                  <c:v>6.4260000000000124E-3</c:v>
                </c:pt>
                <c:pt idx="2063">
                  <c:v>4.2840000000000013E-3</c:v>
                </c:pt>
                <c:pt idx="2064">
                  <c:v>1.4280000000000003E-2</c:v>
                </c:pt>
                <c:pt idx="2065">
                  <c:v>1.2137999999999975E-2</c:v>
                </c:pt>
                <c:pt idx="2068">
                  <c:v>4.2840000000000013E-3</c:v>
                </c:pt>
                <c:pt idx="2069">
                  <c:v>2.1420000000000002E-3</c:v>
                </c:pt>
                <c:pt idx="2070">
                  <c:v>4.9980000000000024E-3</c:v>
                </c:pt>
                <c:pt idx="2073">
                  <c:v>2.1420000000000002E-3</c:v>
                </c:pt>
                <c:pt idx="2074">
                  <c:v>1.5708000000000003E-2</c:v>
                </c:pt>
                <c:pt idx="2075">
                  <c:v>1.4280000000000028E-3</c:v>
                </c:pt>
                <c:pt idx="2077">
                  <c:v>3.5700000000000011E-3</c:v>
                </c:pt>
                <c:pt idx="2084">
                  <c:v>1.7136000000000002E-2</c:v>
                </c:pt>
                <c:pt idx="2085">
                  <c:v>2.8560000000000009E-3</c:v>
                </c:pt>
                <c:pt idx="2086">
                  <c:v>2.8560000000000009E-3</c:v>
                </c:pt>
                <c:pt idx="2089">
                  <c:v>1.4994000000000002E-2</c:v>
                </c:pt>
                <c:pt idx="2100">
                  <c:v>0.17850000000000021</c:v>
                </c:pt>
                <c:pt idx="2101">
                  <c:v>0.22134000000000001</c:v>
                </c:pt>
                <c:pt idx="2102">
                  <c:v>7.1400000000000019E-2</c:v>
                </c:pt>
                <c:pt idx="2103">
                  <c:v>4.9980000000000024E-2</c:v>
                </c:pt>
                <c:pt idx="2104">
                  <c:v>7.1400000000000019E-2</c:v>
                </c:pt>
                <c:pt idx="2106">
                  <c:v>0.17136000000000001</c:v>
                </c:pt>
                <c:pt idx="2107">
                  <c:v>0.16422</c:v>
                </c:pt>
                <c:pt idx="2109">
                  <c:v>0.14994000000000049</c:v>
                </c:pt>
                <c:pt idx="2110">
                  <c:v>7.1400000000000019E-2</c:v>
                </c:pt>
                <c:pt idx="2112">
                  <c:v>5.7120000000000004E-2</c:v>
                </c:pt>
                <c:pt idx="2113">
                  <c:v>2.1420000000000005E-2</c:v>
                </c:pt>
                <c:pt idx="2114">
                  <c:v>2.8559999999999999E-2</c:v>
                </c:pt>
                <c:pt idx="2115">
                  <c:v>6.4260000000000012E-2</c:v>
                </c:pt>
                <c:pt idx="2116">
                  <c:v>7.1400000000000019E-2</c:v>
                </c:pt>
                <c:pt idx="2118">
                  <c:v>0.65688000000000235</c:v>
                </c:pt>
                <c:pt idx="2119">
                  <c:v>0.42840000000000067</c:v>
                </c:pt>
                <c:pt idx="2120">
                  <c:v>0.59975999999999996</c:v>
                </c:pt>
                <c:pt idx="2122">
                  <c:v>0.69257999999999997</c:v>
                </c:pt>
                <c:pt idx="2123">
                  <c:v>0.54264000000000234</c:v>
                </c:pt>
                <c:pt idx="2124">
                  <c:v>3.570000000000001E-2</c:v>
                </c:pt>
                <c:pt idx="2126">
                  <c:v>3.570000000000001E-2</c:v>
                </c:pt>
                <c:pt idx="2127">
                  <c:v>2.1420000000000005E-2</c:v>
                </c:pt>
                <c:pt idx="2128">
                  <c:v>0.59975999999999996</c:v>
                </c:pt>
                <c:pt idx="2136">
                  <c:v>1.4280000000000003E-2</c:v>
                </c:pt>
                <c:pt idx="2137">
                  <c:v>0.59975999999999996</c:v>
                </c:pt>
                <c:pt idx="2138">
                  <c:v>0.78539999999999999</c:v>
                </c:pt>
                <c:pt idx="2140">
                  <c:v>0.68544000000000005</c:v>
                </c:pt>
                <c:pt idx="2141">
                  <c:v>0.63546000000000002</c:v>
                </c:pt>
                <c:pt idx="2143">
                  <c:v>0.65688000000000235</c:v>
                </c:pt>
                <c:pt idx="2145">
                  <c:v>0.71400000000000163</c:v>
                </c:pt>
                <c:pt idx="2147">
                  <c:v>9.9960000000000063E-2</c:v>
                </c:pt>
                <c:pt idx="2148">
                  <c:v>0.12138</c:v>
                </c:pt>
                <c:pt idx="2149">
                  <c:v>0.14280000000000001</c:v>
                </c:pt>
                <c:pt idx="2150">
                  <c:v>9.9960000000000063E-2</c:v>
                </c:pt>
                <c:pt idx="2151">
                  <c:v>0.12852</c:v>
                </c:pt>
                <c:pt idx="2152">
                  <c:v>4.284000000000001E-2</c:v>
                </c:pt>
                <c:pt idx="2153">
                  <c:v>0.10710000000000015</c:v>
                </c:pt>
                <c:pt idx="2154">
                  <c:v>2.2134000000000011E-2</c:v>
                </c:pt>
                <c:pt idx="2155">
                  <c:v>2.1420000000000005E-2</c:v>
                </c:pt>
                <c:pt idx="2157">
                  <c:v>2.8559999999999999E-2</c:v>
                </c:pt>
                <c:pt idx="2171">
                  <c:v>0.27132000000000067</c:v>
                </c:pt>
                <c:pt idx="2172">
                  <c:v>0.24990000000000046</c:v>
                </c:pt>
                <c:pt idx="2173">
                  <c:v>0.27132000000000067</c:v>
                </c:pt>
                <c:pt idx="2174">
                  <c:v>0.48552000000000067</c:v>
                </c:pt>
                <c:pt idx="2175">
                  <c:v>0.45696000000000031</c:v>
                </c:pt>
                <c:pt idx="2176">
                  <c:v>0.41412000000000032</c:v>
                </c:pt>
                <c:pt idx="2177">
                  <c:v>0.13566</c:v>
                </c:pt>
                <c:pt idx="2178">
                  <c:v>0.5283599999999985</c:v>
                </c:pt>
                <c:pt idx="2179">
                  <c:v>0.45696000000000031</c:v>
                </c:pt>
                <c:pt idx="2180">
                  <c:v>0.44982000000000061</c:v>
                </c:pt>
                <c:pt idx="2181">
                  <c:v>0.12138</c:v>
                </c:pt>
                <c:pt idx="2182">
                  <c:v>0.5069399999999985</c:v>
                </c:pt>
                <c:pt idx="2183">
                  <c:v>0.49266000000000032</c:v>
                </c:pt>
                <c:pt idx="2207">
                  <c:v>7.1400000000000014E-3</c:v>
                </c:pt>
                <c:pt idx="2208">
                  <c:v>2.8559999999999999E-2</c:v>
                </c:pt>
                <c:pt idx="2210">
                  <c:v>1.4280000000000003E-2</c:v>
                </c:pt>
                <c:pt idx="2211">
                  <c:v>0.13566</c:v>
                </c:pt>
                <c:pt idx="2212">
                  <c:v>7.8540000000000013E-2</c:v>
                </c:pt>
                <c:pt idx="2213">
                  <c:v>8.568000000000002E-2</c:v>
                </c:pt>
                <c:pt idx="2214">
                  <c:v>7.8540000000000013E-2</c:v>
                </c:pt>
                <c:pt idx="2215">
                  <c:v>6.4260000000000012E-2</c:v>
                </c:pt>
                <c:pt idx="2216">
                  <c:v>9.2820000000000027E-2</c:v>
                </c:pt>
                <c:pt idx="2217">
                  <c:v>8.568000000000002E-2</c:v>
                </c:pt>
                <c:pt idx="2218">
                  <c:v>7.8540000000000013E-2</c:v>
                </c:pt>
                <c:pt idx="2219">
                  <c:v>2.8559999999999999E-2</c:v>
                </c:pt>
                <c:pt idx="2220">
                  <c:v>1.4280000000000003E-2</c:v>
                </c:pt>
                <c:pt idx="2221">
                  <c:v>1.4280000000000003E-2</c:v>
                </c:pt>
                <c:pt idx="2222">
                  <c:v>2.1420000000000005E-2</c:v>
                </c:pt>
                <c:pt idx="2223">
                  <c:v>0.12852</c:v>
                </c:pt>
                <c:pt idx="2224">
                  <c:v>9.2820000000000027E-2</c:v>
                </c:pt>
                <c:pt idx="2225">
                  <c:v>0.17136000000000001</c:v>
                </c:pt>
                <c:pt idx="2226">
                  <c:v>4.284000000000001E-2</c:v>
                </c:pt>
                <c:pt idx="2227">
                  <c:v>0.33558000000000204</c:v>
                </c:pt>
                <c:pt idx="2228">
                  <c:v>0.21420000000000033</c:v>
                </c:pt>
                <c:pt idx="2238">
                  <c:v>7.1400000000000014E-3</c:v>
                </c:pt>
                <c:pt idx="2239">
                  <c:v>1.4280000000000003E-2</c:v>
                </c:pt>
                <c:pt idx="2240">
                  <c:v>1.4280000000000003E-2</c:v>
                </c:pt>
                <c:pt idx="2241">
                  <c:v>1.4280000000000003E-2</c:v>
                </c:pt>
                <c:pt idx="2242">
                  <c:v>1.4280000000000003E-2</c:v>
                </c:pt>
                <c:pt idx="2244">
                  <c:v>2.8559999999999999E-2</c:v>
                </c:pt>
                <c:pt idx="2245">
                  <c:v>4.284000000000001E-2</c:v>
                </c:pt>
                <c:pt idx="2246">
                  <c:v>1.4280000000000003E-2</c:v>
                </c:pt>
                <c:pt idx="2247">
                  <c:v>7.1400000000000014E-3</c:v>
                </c:pt>
                <c:pt idx="2248">
                  <c:v>2.1420000000000005E-2</c:v>
                </c:pt>
                <c:pt idx="2249">
                  <c:v>4.284000000000001E-2</c:v>
                </c:pt>
                <c:pt idx="2250">
                  <c:v>2.8559999999999999E-2</c:v>
                </c:pt>
                <c:pt idx="2251">
                  <c:v>7.1400000000000014E-3</c:v>
                </c:pt>
                <c:pt idx="2252">
                  <c:v>2.1420000000000005E-2</c:v>
                </c:pt>
                <c:pt idx="2253">
                  <c:v>2.1420000000000005E-2</c:v>
                </c:pt>
                <c:pt idx="2254">
                  <c:v>2.8559999999999999E-2</c:v>
                </c:pt>
                <c:pt idx="2255">
                  <c:v>2.1420000000000005E-2</c:v>
                </c:pt>
                <c:pt idx="2256">
                  <c:v>3.570000000000001E-2</c:v>
                </c:pt>
                <c:pt idx="2257">
                  <c:v>2.1420000000000005E-2</c:v>
                </c:pt>
                <c:pt idx="2258">
                  <c:v>2.1420000000000005E-2</c:v>
                </c:pt>
                <c:pt idx="2259">
                  <c:v>2.1420000000000005E-2</c:v>
                </c:pt>
                <c:pt idx="2260">
                  <c:v>2.1420000000000005E-2</c:v>
                </c:pt>
                <c:pt idx="2262">
                  <c:v>3.570000000000001E-2</c:v>
                </c:pt>
                <c:pt idx="2263">
                  <c:v>2.8559999999999999E-2</c:v>
                </c:pt>
                <c:pt idx="2264">
                  <c:v>2.1420000000000005E-2</c:v>
                </c:pt>
                <c:pt idx="2265">
                  <c:v>7.1400000000000014E-3</c:v>
                </c:pt>
                <c:pt idx="2266">
                  <c:v>7.1400000000000228E-4</c:v>
                </c:pt>
                <c:pt idx="2268">
                  <c:v>4.9980000000000024E-2</c:v>
                </c:pt>
                <c:pt idx="2270">
                  <c:v>7.1400000000000014E-3</c:v>
                </c:pt>
                <c:pt idx="2272">
                  <c:v>7.1400000000000014E-3</c:v>
                </c:pt>
                <c:pt idx="2273">
                  <c:v>7.1400000000000014E-3</c:v>
                </c:pt>
                <c:pt idx="2275">
                  <c:v>2.8559999999999999E-2</c:v>
                </c:pt>
                <c:pt idx="2276">
                  <c:v>1.4280000000000003E-2</c:v>
                </c:pt>
                <c:pt idx="2277">
                  <c:v>7.1400000000000014E-3</c:v>
                </c:pt>
                <c:pt idx="2278">
                  <c:v>2.8559999999999999E-2</c:v>
                </c:pt>
                <c:pt idx="2279">
                  <c:v>2.1420000000000005E-2</c:v>
                </c:pt>
                <c:pt idx="2280">
                  <c:v>2.1420000000000005E-2</c:v>
                </c:pt>
                <c:pt idx="2281">
                  <c:v>2.8559999999999999E-2</c:v>
                </c:pt>
                <c:pt idx="2282">
                  <c:v>2.1420000000000005E-2</c:v>
                </c:pt>
                <c:pt idx="2283">
                  <c:v>1.4280000000000003E-2</c:v>
                </c:pt>
                <c:pt idx="2284">
                  <c:v>2.1420000000000005E-2</c:v>
                </c:pt>
                <c:pt idx="2285">
                  <c:v>3.570000000000001E-2</c:v>
                </c:pt>
                <c:pt idx="2286">
                  <c:v>2.1420000000000005E-2</c:v>
                </c:pt>
                <c:pt idx="2287">
                  <c:v>3.570000000000001E-2</c:v>
                </c:pt>
                <c:pt idx="2289">
                  <c:v>1.4280000000000003E-2</c:v>
                </c:pt>
                <c:pt idx="2290">
                  <c:v>1.4280000000000003E-2</c:v>
                </c:pt>
                <c:pt idx="2291">
                  <c:v>1.4280000000000003E-2</c:v>
                </c:pt>
                <c:pt idx="2292">
                  <c:v>2.1420000000000005E-2</c:v>
                </c:pt>
                <c:pt idx="2293">
                  <c:v>2.1420000000000005E-2</c:v>
                </c:pt>
                <c:pt idx="2294">
                  <c:v>2.8559999999999999E-2</c:v>
                </c:pt>
                <c:pt idx="2296">
                  <c:v>7.1400000000000014E-3</c:v>
                </c:pt>
                <c:pt idx="2298">
                  <c:v>1.4280000000000003E-2</c:v>
                </c:pt>
                <c:pt idx="2299">
                  <c:v>2.8559999999999999E-2</c:v>
                </c:pt>
                <c:pt idx="2300">
                  <c:v>2.1420000000000005E-2</c:v>
                </c:pt>
                <c:pt idx="2301">
                  <c:v>2.1420000000000005E-2</c:v>
                </c:pt>
                <c:pt idx="2454">
                  <c:v>7.1400000000000014E-3</c:v>
                </c:pt>
                <c:pt idx="2466">
                  <c:v>9.2820000000000027E-2</c:v>
                </c:pt>
                <c:pt idx="2468">
                  <c:v>0.57834000000000063</c:v>
                </c:pt>
                <c:pt idx="2469">
                  <c:v>0.53549999999999998</c:v>
                </c:pt>
                <c:pt idx="2470">
                  <c:v>0.62832000000000121</c:v>
                </c:pt>
                <c:pt idx="2473">
                  <c:v>3.570000000000001E-2</c:v>
                </c:pt>
                <c:pt idx="2475">
                  <c:v>2.8559999999999999E-2</c:v>
                </c:pt>
                <c:pt idx="2477">
                  <c:v>0.47838000000000092</c:v>
                </c:pt>
                <c:pt idx="2478">
                  <c:v>0.11424000000000002</c:v>
                </c:pt>
                <c:pt idx="2487">
                  <c:v>7.1400000000000014E-3</c:v>
                </c:pt>
                <c:pt idx="2488">
                  <c:v>5.7120000000000004E-2</c:v>
                </c:pt>
                <c:pt idx="2489">
                  <c:v>0.46410000000000001</c:v>
                </c:pt>
                <c:pt idx="2490">
                  <c:v>9.9960000000000063E-2</c:v>
                </c:pt>
                <c:pt idx="2493">
                  <c:v>0.44982000000000061</c:v>
                </c:pt>
                <c:pt idx="2494">
                  <c:v>4.284000000000001E-2</c:v>
                </c:pt>
                <c:pt idx="2496">
                  <c:v>8.568000000000002E-2</c:v>
                </c:pt>
                <c:pt idx="2497">
                  <c:v>0.5069399999999985</c:v>
                </c:pt>
                <c:pt idx="2498">
                  <c:v>7.1400000000000019E-2</c:v>
                </c:pt>
                <c:pt idx="2502">
                  <c:v>3.570000000000001E-2</c:v>
                </c:pt>
                <c:pt idx="2504">
                  <c:v>0.40698000000000067</c:v>
                </c:pt>
                <c:pt idx="2505">
                  <c:v>0.32844000000000068</c:v>
                </c:pt>
                <c:pt idx="2513">
                  <c:v>8.568000000000002E-2</c:v>
                </c:pt>
                <c:pt idx="2514">
                  <c:v>4.284000000000001E-2</c:v>
                </c:pt>
                <c:pt idx="2517">
                  <c:v>0.28560000000000002</c:v>
                </c:pt>
                <c:pt idx="2519">
                  <c:v>0.49980000000000085</c:v>
                </c:pt>
                <c:pt idx="2520">
                  <c:v>6.4260000000000012E-2</c:v>
                </c:pt>
                <c:pt idx="2521">
                  <c:v>0.60690000000000222</c:v>
                </c:pt>
                <c:pt idx="2524">
                  <c:v>0.17850000000000021</c:v>
                </c:pt>
                <c:pt idx="2525">
                  <c:v>0.29988000000000092</c:v>
                </c:pt>
                <c:pt idx="2526">
                  <c:v>0.31416000000000038</c:v>
                </c:pt>
                <c:pt idx="2528">
                  <c:v>3.570000000000001E-2</c:v>
                </c:pt>
                <c:pt idx="2533">
                  <c:v>9.9960000000000063E-2</c:v>
                </c:pt>
                <c:pt idx="2534">
                  <c:v>0.27132000000000067</c:v>
                </c:pt>
                <c:pt idx="2537">
                  <c:v>0.26418000000000008</c:v>
                </c:pt>
                <c:pt idx="2538">
                  <c:v>0.28560000000000002</c:v>
                </c:pt>
                <c:pt idx="2540">
                  <c:v>0.19992000000000001</c:v>
                </c:pt>
                <c:pt idx="2543">
                  <c:v>4.9980000000000024E-2</c:v>
                </c:pt>
                <c:pt idx="2544">
                  <c:v>0.32844000000000068</c:v>
                </c:pt>
                <c:pt idx="2545">
                  <c:v>0.19278000000000001</c:v>
                </c:pt>
                <c:pt idx="2547">
                  <c:v>7.1400000000000019E-2</c:v>
                </c:pt>
                <c:pt idx="2548">
                  <c:v>0.28560000000000002</c:v>
                </c:pt>
                <c:pt idx="2554">
                  <c:v>0.19992000000000001</c:v>
                </c:pt>
                <c:pt idx="2556">
                  <c:v>7.1400000000000019E-2</c:v>
                </c:pt>
                <c:pt idx="2561">
                  <c:v>4.284000000000001E-2</c:v>
                </c:pt>
                <c:pt idx="2570">
                  <c:v>3.570000000000001E-2</c:v>
                </c:pt>
                <c:pt idx="2571">
                  <c:v>3.570000000000001E-2</c:v>
                </c:pt>
                <c:pt idx="2572">
                  <c:v>4.284000000000001E-2</c:v>
                </c:pt>
                <c:pt idx="2573">
                  <c:v>4.9980000000000024E-2</c:v>
                </c:pt>
                <c:pt idx="2574">
                  <c:v>3.570000000000001E-2</c:v>
                </c:pt>
                <c:pt idx="2575">
                  <c:v>6.4260000000000012E-2</c:v>
                </c:pt>
                <c:pt idx="2576">
                  <c:v>8.568000000000002E-2</c:v>
                </c:pt>
                <c:pt idx="2577">
                  <c:v>7.1400000000000019E-2</c:v>
                </c:pt>
                <c:pt idx="2578">
                  <c:v>0.10710000000000015</c:v>
                </c:pt>
                <c:pt idx="2579">
                  <c:v>9.2820000000000027E-2</c:v>
                </c:pt>
                <c:pt idx="2580">
                  <c:v>5.7120000000000004E-2</c:v>
                </c:pt>
                <c:pt idx="2581">
                  <c:v>5.7120000000000004E-2</c:v>
                </c:pt>
                <c:pt idx="2582">
                  <c:v>5.7120000000000004E-2</c:v>
                </c:pt>
                <c:pt idx="2583">
                  <c:v>8.568000000000002E-2</c:v>
                </c:pt>
                <c:pt idx="2584">
                  <c:v>1.4280000000000003E-2</c:v>
                </c:pt>
                <c:pt idx="2585">
                  <c:v>6.4260000000000012E-2</c:v>
                </c:pt>
                <c:pt idx="2586">
                  <c:v>9.9960000000000063E-2</c:v>
                </c:pt>
                <c:pt idx="2587">
                  <c:v>4.9980000000000024E-2</c:v>
                </c:pt>
                <c:pt idx="2588">
                  <c:v>6.4260000000000012E-2</c:v>
                </c:pt>
                <c:pt idx="2589">
                  <c:v>7.1400000000000019E-2</c:v>
                </c:pt>
                <c:pt idx="2590">
                  <c:v>6.4260000000000012E-2</c:v>
                </c:pt>
                <c:pt idx="2591">
                  <c:v>7.1400000000000019E-2</c:v>
                </c:pt>
                <c:pt idx="2592">
                  <c:v>6.4260000000000012E-2</c:v>
                </c:pt>
                <c:pt idx="2593">
                  <c:v>7.8540000000000013E-2</c:v>
                </c:pt>
                <c:pt idx="2594">
                  <c:v>8.568000000000002E-2</c:v>
                </c:pt>
                <c:pt idx="2595">
                  <c:v>6.4260000000000012E-2</c:v>
                </c:pt>
                <c:pt idx="2596">
                  <c:v>6.4260000000000012E-2</c:v>
                </c:pt>
                <c:pt idx="2597">
                  <c:v>6.4260000000000012E-2</c:v>
                </c:pt>
                <c:pt idx="2598">
                  <c:v>6.4260000000000012E-2</c:v>
                </c:pt>
                <c:pt idx="2599">
                  <c:v>2.1420000000000005E-2</c:v>
                </c:pt>
                <c:pt idx="2600">
                  <c:v>1.4280000000000003E-2</c:v>
                </c:pt>
                <c:pt idx="2601">
                  <c:v>4.9980000000000024E-2</c:v>
                </c:pt>
                <c:pt idx="2602">
                  <c:v>7.1400000000000014E-3</c:v>
                </c:pt>
                <c:pt idx="2605">
                  <c:v>2.1420000000000005E-2</c:v>
                </c:pt>
                <c:pt idx="2611">
                  <c:v>2.8559999999999999E-2</c:v>
                </c:pt>
                <c:pt idx="2616">
                  <c:v>2.1420000000000005E-2</c:v>
                </c:pt>
                <c:pt idx="2617">
                  <c:v>0.74970000000000259</c:v>
                </c:pt>
                <c:pt idx="2622">
                  <c:v>2.8559999999999999E-2</c:v>
                </c:pt>
                <c:pt idx="2623">
                  <c:v>1.4280000000000003E-2</c:v>
                </c:pt>
                <c:pt idx="2624">
                  <c:v>0.47838000000000092</c:v>
                </c:pt>
                <c:pt idx="2625">
                  <c:v>7.1400000000000014E-3</c:v>
                </c:pt>
                <c:pt idx="2632">
                  <c:v>7.1400000000000014E-3</c:v>
                </c:pt>
                <c:pt idx="2637">
                  <c:v>2.1420000000000005E-2</c:v>
                </c:pt>
                <c:pt idx="2692">
                  <c:v>5.5692000000000033E-2</c:v>
                </c:pt>
                <c:pt idx="2693">
                  <c:v>7.1400000000000019E-2</c:v>
                </c:pt>
                <c:pt idx="2694">
                  <c:v>9.1392000000000015E-2</c:v>
                </c:pt>
                <c:pt idx="2695">
                  <c:v>5.7834000000000024E-2</c:v>
                </c:pt>
                <c:pt idx="2696">
                  <c:v>8.1396000000000024E-2</c:v>
                </c:pt>
                <c:pt idx="2697">
                  <c:v>7.711200000000025E-2</c:v>
                </c:pt>
                <c:pt idx="2698">
                  <c:v>8.6394000000000026E-2</c:v>
                </c:pt>
                <c:pt idx="2699">
                  <c:v>8.3538000000000362E-2</c:v>
                </c:pt>
                <c:pt idx="2700">
                  <c:v>8.7108000000000033E-2</c:v>
                </c:pt>
                <c:pt idx="2701">
                  <c:v>9.0678000000000022E-2</c:v>
                </c:pt>
                <c:pt idx="2702">
                  <c:v>0.10567200000000015</c:v>
                </c:pt>
                <c:pt idx="2703">
                  <c:v>0.10567200000000015</c:v>
                </c:pt>
                <c:pt idx="2704">
                  <c:v>0.102816</c:v>
                </c:pt>
                <c:pt idx="2705">
                  <c:v>0.112812</c:v>
                </c:pt>
                <c:pt idx="2706">
                  <c:v>7.2828000000000004E-2</c:v>
                </c:pt>
                <c:pt idx="2708">
                  <c:v>2.8560000000000009E-3</c:v>
                </c:pt>
                <c:pt idx="2710">
                  <c:v>7.1400000000000014E-3</c:v>
                </c:pt>
                <c:pt idx="2711">
                  <c:v>1.4280000000000028E-3</c:v>
                </c:pt>
                <c:pt idx="2712">
                  <c:v>2.8560000000000009E-3</c:v>
                </c:pt>
                <c:pt idx="2714">
                  <c:v>4.9980000000000024E-3</c:v>
                </c:pt>
                <c:pt idx="2716">
                  <c:v>3.5700000000000011E-3</c:v>
                </c:pt>
                <c:pt idx="2719">
                  <c:v>1.7850000000000005E-2</c:v>
                </c:pt>
                <c:pt idx="2720">
                  <c:v>1.9992000000000038E-2</c:v>
                </c:pt>
                <c:pt idx="2721">
                  <c:v>4.1412000000000108E-2</c:v>
                </c:pt>
                <c:pt idx="2722">
                  <c:v>6.2118000000000034E-2</c:v>
                </c:pt>
                <c:pt idx="2723">
                  <c:v>6.1404E-2</c:v>
                </c:pt>
                <c:pt idx="2724">
                  <c:v>4.9980000000000024E-2</c:v>
                </c:pt>
                <c:pt idx="2725">
                  <c:v>3.570000000000001E-2</c:v>
                </c:pt>
                <c:pt idx="2726">
                  <c:v>6.3546000000000005E-2</c:v>
                </c:pt>
                <c:pt idx="2727">
                  <c:v>6.4260000000000012E-2</c:v>
                </c:pt>
                <c:pt idx="2728">
                  <c:v>6.2832000000000124E-2</c:v>
                </c:pt>
                <c:pt idx="2729">
                  <c:v>5.4978000000000013E-2</c:v>
                </c:pt>
                <c:pt idx="2730">
                  <c:v>4.4982000000000133E-2</c:v>
                </c:pt>
                <c:pt idx="2788">
                  <c:v>1.7850000000000005E-2</c:v>
                </c:pt>
                <c:pt idx="2789">
                  <c:v>1.7136000000000002E-2</c:v>
                </c:pt>
                <c:pt idx="2790">
                  <c:v>1.4994000000000002E-2</c:v>
                </c:pt>
                <c:pt idx="2791">
                  <c:v>1.9278000000000003E-2</c:v>
                </c:pt>
                <c:pt idx="2792">
                  <c:v>3.2130000000000053E-3</c:v>
                </c:pt>
                <c:pt idx="2793">
                  <c:v>3.2844000000000076E-3</c:v>
                </c:pt>
                <c:pt idx="2794">
                  <c:v>4.1412000000000124E-3</c:v>
                </c:pt>
                <c:pt idx="2795">
                  <c:v>2.5704000000000005E-3</c:v>
                </c:pt>
                <c:pt idx="2796">
                  <c:v>2.2134000000000012E-3</c:v>
                </c:pt>
                <c:pt idx="2797">
                  <c:v>2.0706000000000006E-3</c:v>
                </c:pt>
                <c:pt idx="2798">
                  <c:v>2.2134000000000012E-3</c:v>
                </c:pt>
                <c:pt idx="2801">
                  <c:v>4.7124000000000011E-3</c:v>
                </c:pt>
                <c:pt idx="2802">
                  <c:v>4.4268000000000024E-3</c:v>
                </c:pt>
                <c:pt idx="2804">
                  <c:v>5.1408000000000009E-3</c:v>
                </c:pt>
                <c:pt idx="2806">
                  <c:v>6.6402000000000206E-3</c:v>
                </c:pt>
                <c:pt idx="2814">
                  <c:v>7.1400000000000014E-3</c:v>
                </c:pt>
                <c:pt idx="2822">
                  <c:v>1.4280000000000003E-2</c:v>
                </c:pt>
                <c:pt idx="2829">
                  <c:v>2.1420000000000005E-2</c:v>
                </c:pt>
                <c:pt idx="2830">
                  <c:v>2.1420000000000005E-2</c:v>
                </c:pt>
                <c:pt idx="2831">
                  <c:v>3.570000000000001E-2</c:v>
                </c:pt>
                <c:pt idx="2832">
                  <c:v>3.570000000000001E-2</c:v>
                </c:pt>
                <c:pt idx="2833">
                  <c:v>2.8559999999999999E-2</c:v>
                </c:pt>
                <c:pt idx="2836">
                  <c:v>1.4280000000000003E-2</c:v>
                </c:pt>
                <c:pt idx="2844">
                  <c:v>1.4280000000000003E-2</c:v>
                </c:pt>
                <c:pt idx="2880">
                  <c:v>2.1420000000000005E-2</c:v>
                </c:pt>
                <c:pt idx="2884">
                  <c:v>7.1400000000000014E-3</c:v>
                </c:pt>
                <c:pt idx="2886">
                  <c:v>1.4280000000000003E-2</c:v>
                </c:pt>
                <c:pt idx="2912">
                  <c:v>4.4268000000000024E-3</c:v>
                </c:pt>
                <c:pt idx="2913">
                  <c:v>2.3561999999999997E-3</c:v>
                </c:pt>
                <c:pt idx="2915">
                  <c:v>1.1424000000000026E-2</c:v>
                </c:pt>
                <c:pt idx="2916">
                  <c:v>2.7132000000000072E-3</c:v>
                </c:pt>
                <c:pt idx="2917">
                  <c:v>1.4280000000000003E-2</c:v>
                </c:pt>
                <c:pt idx="2918">
                  <c:v>9.2820000000000246E-3</c:v>
                </c:pt>
                <c:pt idx="2919">
                  <c:v>4.9980000000000024E-3</c:v>
                </c:pt>
                <c:pt idx="2920">
                  <c:v>5.2836000000000272E-3</c:v>
                </c:pt>
                <c:pt idx="2921">
                  <c:v>1.4280000000000028E-3</c:v>
                </c:pt>
                <c:pt idx="2922">
                  <c:v>3.7128000000000008E-2</c:v>
                </c:pt>
                <c:pt idx="2923">
                  <c:v>1.1424000000000026E-2</c:v>
                </c:pt>
                <c:pt idx="2925">
                  <c:v>1.2852000000000002E-2</c:v>
                </c:pt>
                <c:pt idx="2926">
                  <c:v>1.7136000000000002E-2</c:v>
                </c:pt>
                <c:pt idx="2927">
                  <c:v>1.5708000000000003E-2</c:v>
                </c:pt>
                <c:pt idx="2928">
                  <c:v>2.0705999999999999E-2</c:v>
                </c:pt>
                <c:pt idx="2929">
                  <c:v>3.4272000000000057E-3</c:v>
                </c:pt>
                <c:pt idx="2930">
                  <c:v>7.8540000000000016E-3</c:v>
                </c:pt>
                <c:pt idx="2931">
                  <c:v>4.5696000000000014E-2</c:v>
                </c:pt>
                <c:pt idx="2932">
                  <c:v>3.570000000000001E-2</c:v>
                </c:pt>
                <c:pt idx="2933">
                  <c:v>4.9266000000000108E-2</c:v>
                </c:pt>
                <c:pt idx="2934">
                  <c:v>6.711600000000032E-3</c:v>
                </c:pt>
                <c:pt idx="2935">
                  <c:v>1.1424000000000026E-2</c:v>
                </c:pt>
                <c:pt idx="2936">
                  <c:v>3.0702E-2</c:v>
                </c:pt>
                <c:pt idx="2937">
                  <c:v>2.8559999999999999E-2</c:v>
                </c:pt>
                <c:pt idx="2938">
                  <c:v>3.2130000000000006E-2</c:v>
                </c:pt>
                <c:pt idx="2939">
                  <c:v>1.2137999999999975E-2</c:v>
                </c:pt>
                <c:pt idx="2940">
                  <c:v>4.7124000000000013E-2</c:v>
                </c:pt>
                <c:pt idx="2941">
                  <c:v>1.2137999999999975E-2</c:v>
                </c:pt>
                <c:pt idx="2942">
                  <c:v>2.7846000000000058E-2</c:v>
                </c:pt>
                <c:pt idx="2943">
                  <c:v>8.5680000000000027E-3</c:v>
                </c:pt>
                <c:pt idx="2944">
                  <c:v>9.9960000000000361E-3</c:v>
                </c:pt>
                <c:pt idx="2945">
                  <c:v>1.1424000000000026E-2</c:v>
                </c:pt>
                <c:pt idx="2947">
                  <c:v>2.6418000000000011E-2</c:v>
                </c:pt>
                <c:pt idx="2948">
                  <c:v>3.9984000000000009E-3</c:v>
                </c:pt>
                <c:pt idx="2949">
                  <c:v>5.7120000000000096E-3</c:v>
                </c:pt>
                <c:pt idx="2950">
                  <c:v>2.3561999999999993E-2</c:v>
                </c:pt>
                <c:pt idx="2951">
                  <c:v>9.2820000000000246E-3</c:v>
                </c:pt>
                <c:pt idx="2953">
                  <c:v>1.9992000000000038E-2</c:v>
                </c:pt>
                <c:pt idx="2954">
                  <c:v>4.5696000000000014E-2</c:v>
                </c:pt>
                <c:pt idx="2955">
                  <c:v>5.0694000000000034E-3</c:v>
                </c:pt>
                <c:pt idx="2957">
                  <c:v>1.4280000000000028E-3</c:v>
                </c:pt>
                <c:pt idx="2958">
                  <c:v>2.1420000000000002E-3</c:v>
                </c:pt>
                <c:pt idx="2959">
                  <c:v>2.4276000000000002E-2</c:v>
                </c:pt>
                <c:pt idx="2960">
                  <c:v>7.1400000000000014E-3</c:v>
                </c:pt>
                <c:pt idx="2961">
                  <c:v>4.9980000000000024E-3</c:v>
                </c:pt>
                <c:pt idx="2962">
                  <c:v>1.3566000000000003E-2</c:v>
                </c:pt>
                <c:pt idx="2963">
                  <c:v>1.2137999999999975E-2</c:v>
                </c:pt>
                <c:pt idx="2964">
                  <c:v>1.7850000000000005E-2</c:v>
                </c:pt>
                <c:pt idx="2965">
                  <c:v>4.9980000000000024E-2</c:v>
                </c:pt>
                <c:pt idx="2966">
                  <c:v>1.5708000000000003E-2</c:v>
                </c:pt>
                <c:pt idx="2967">
                  <c:v>1.4280000000000028E-3</c:v>
                </c:pt>
                <c:pt idx="2968">
                  <c:v>2.0706000000000006E-3</c:v>
                </c:pt>
                <c:pt idx="2969">
                  <c:v>2.9274000000000053E-3</c:v>
                </c:pt>
                <c:pt idx="2970">
                  <c:v>3.1416000000000048E-3</c:v>
                </c:pt>
                <c:pt idx="2971">
                  <c:v>4.2126000000000031E-2</c:v>
                </c:pt>
                <c:pt idx="2972">
                  <c:v>3.2844000000000012E-2</c:v>
                </c:pt>
                <c:pt idx="2973">
                  <c:v>2.7846000000000086E-3</c:v>
                </c:pt>
                <c:pt idx="2974">
                  <c:v>4.3554000000000023E-3</c:v>
                </c:pt>
                <c:pt idx="2975">
                  <c:v>2.9988000000000008E-2</c:v>
                </c:pt>
                <c:pt idx="2976">
                  <c:v>3.2844000000000012E-2</c:v>
                </c:pt>
                <c:pt idx="2977">
                  <c:v>4.9980000000000024E-3</c:v>
                </c:pt>
                <c:pt idx="2978">
                  <c:v>3.7128000000000008E-2</c:v>
                </c:pt>
                <c:pt idx="2979">
                  <c:v>3.570000000000001E-2</c:v>
                </c:pt>
                <c:pt idx="2980">
                  <c:v>2.4276000000000002E-2</c:v>
                </c:pt>
                <c:pt idx="2981">
                  <c:v>3.8556000000000007E-2</c:v>
                </c:pt>
                <c:pt idx="2982">
                  <c:v>1.1424000000000026E-2</c:v>
                </c:pt>
                <c:pt idx="2983">
                  <c:v>1.2137999999999975E-2</c:v>
                </c:pt>
                <c:pt idx="2984">
                  <c:v>1.7136000000000002E-2</c:v>
                </c:pt>
                <c:pt idx="2985">
                  <c:v>3.4985999999999996E-2</c:v>
                </c:pt>
                <c:pt idx="2986">
                  <c:v>1.7850000000000005E-2</c:v>
                </c:pt>
                <c:pt idx="2987">
                  <c:v>1.8564000000000021E-2</c:v>
                </c:pt>
                <c:pt idx="2988">
                  <c:v>9.9960000000000361E-3</c:v>
                </c:pt>
                <c:pt idx="2989">
                  <c:v>2.1420000000000005E-2</c:v>
                </c:pt>
                <c:pt idx="2990">
                  <c:v>1.3566000000000003E-2</c:v>
                </c:pt>
                <c:pt idx="2991">
                  <c:v>9.9960000000000361E-3</c:v>
                </c:pt>
                <c:pt idx="2992">
                  <c:v>9.2820000000000246E-3</c:v>
                </c:pt>
                <c:pt idx="2993">
                  <c:v>1.5708000000000003E-2</c:v>
                </c:pt>
                <c:pt idx="2994">
                  <c:v>7.8540000000000016E-3</c:v>
                </c:pt>
                <c:pt idx="2995">
                  <c:v>1.1424000000000026E-2</c:v>
                </c:pt>
                <c:pt idx="2996">
                  <c:v>3.2844000000000076E-3</c:v>
                </c:pt>
                <c:pt idx="2997">
                  <c:v>4.2840000000000013E-3</c:v>
                </c:pt>
                <c:pt idx="2998">
                  <c:v>9.9960000000000361E-3</c:v>
                </c:pt>
                <c:pt idx="3000">
                  <c:v>8.5680000000000027E-3</c:v>
                </c:pt>
                <c:pt idx="3001">
                  <c:v>7.8540000000000016E-3</c:v>
                </c:pt>
                <c:pt idx="3002">
                  <c:v>9.9960000000000361E-3</c:v>
                </c:pt>
                <c:pt idx="3003">
                  <c:v>8.5680000000000027E-3</c:v>
                </c:pt>
                <c:pt idx="3020">
                  <c:v>8.5680000000000027E-3</c:v>
                </c:pt>
                <c:pt idx="3021">
                  <c:v>6.9258000000000106E-3</c:v>
                </c:pt>
                <c:pt idx="3022">
                  <c:v>2.6418000000000058E-3</c:v>
                </c:pt>
                <c:pt idx="3023">
                  <c:v>4.2840000000000013E-3</c:v>
                </c:pt>
                <c:pt idx="3024">
                  <c:v>1.7136000000000002E-3</c:v>
                </c:pt>
                <c:pt idx="3025">
                  <c:v>4.2840000000000013E-3</c:v>
                </c:pt>
                <c:pt idx="3026">
                  <c:v>4.2840000000000013E-3</c:v>
                </c:pt>
                <c:pt idx="3027">
                  <c:v>3.9270000000000095E-3</c:v>
                </c:pt>
                <c:pt idx="3028">
                  <c:v>3.1416000000000048E-3</c:v>
                </c:pt>
                <c:pt idx="3029">
                  <c:v>4.2840000000000013E-3</c:v>
                </c:pt>
                <c:pt idx="3030">
                  <c:v>1.1424000000000026E-2</c:v>
                </c:pt>
                <c:pt idx="3031">
                  <c:v>4.9980000000000024E-3</c:v>
                </c:pt>
                <c:pt idx="3032">
                  <c:v>3.9984000000000009E-3</c:v>
                </c:pt>
                <c:pt idx="3033">
                  <c:v>2.2848000000000052E-2</c:v>
                </c:pt>
                <c:pt idx="3034">
                  <c:v>1.0710000000000003E-2</c:v>
                </c:pt>
                <c:pt idx="3035">
                  <c:v>1.0710000000000003E-2</c:v>
                </c:pt>
                <c:pt idx="3036">
                  <c:v>7.8540000000000016E-3</c:v>
                </c:pt>
                <c:pt idx="3037">
                  <c:v>4.2840000000000013E-3</c:v>
                </c:pt>
                <c:pt idx="3038">
                  <c:v>4.6410000000000114E-3</c:v>
                </c:pt>
                <c:pt idx="3039">
                  <c:v>1.7850000000000003E-3</c:v>
                </c:pt>
                <c:pt idx="3040">
                  <c:v>2.7132000000000048E-2</c:v>
                </c:pt>
                <c:pt idx="3041">
                  <c:v>1.1424000000000026E-2</c:v>
                </c:pt>
                <c:pt idx="3042">
                  <c:v>3.2130000000000053E-3</c:v>
                </c:pt>
                <c:pt idx="3043">
                  <c:v>6.2118000000000199E-3</c:v>
                </c:pt>
                <c:pt idx="3044">
                  <c:v>1.8564000000000021E-2</c:v>
                </c:pt>
                <c:pt idx="3045">
                  <c:v>8.5680000000000027E-3</c:v>
                </c:pt>
                <c:pt idx="3046">
                  <c:v>2.3561999999999997E-3</c:v>
                </c:pt>
                <c:pt idx="3047">
                  <c:v>2.4276000000000011E-3</c:v>
                </c:pt>
                <c:pt idx="3048">
                  <c:v>7.8540000000000016E-3</c:v>
                </c:pt>
                <c:pt idx="3049">
                  <c:v>9.9960000000000361E-3</c:v>
                </c:pt>
                <c:pt idx="3050">
                  <c:v>4.7124000000000011E-3</c:v>
                </c:pt>
                <c:pt idx="3052">
                  <c:v>4.069800000000001E-3</c:v>
                </c:pt>
                <c:pt idx="3053">
                  <c:v>2.2134000000000012E-3</c:v>
                </c:pt>
                <c:pt idx="3054">
                  <c:v>5.7120000000000096E-3</c:v>
                </c:pt>
                <c:pt idx="3055">
                  <c:v>2.9988000000000011E-3</c:v>
                </c:pt>
                <c:pt idx="3059">
                  <c:v>2.2134000000000011E-2</c:v>
                </c:pt>
                <c:pt idx="3061">
                  <c:v>5.9976000000000204E-3</c:v>
                </c:pt>
                <c:pt idx="3062">
                  <c:v>5.3550000000000004E-3</c:v>
                </c:pt>
                <c:pt idx="3063">
                  <c:v>8.5680000000000027E-3</c:v>
                </c:pt>
                <c:pt idx="3064">
                  <c:v>7.1400000000000014E-3</c:v>
                </c:pt>
                <c:pt idx="3065">
                  <c:v>9.2820000000000246E-3</c:v>
                </c:pt>
                <c:pt idx="3066">
                  <c:v>1.3566000000000003E-2</c:v>
                </c:pt>
                <c:pt idx="3067">
                  <c:v>5.2122000000000114E-3</c:v>
                </c:pt>
                <c:pt idx="3068">
                  <c:v>7.8540000000000016E-3</c:v>
                </c:pt>
                <c:pt idx="3069">
                  <c:v>2.1420000000000002E-3</c:v>
                </c:pt>
                <c:pt idx="3070">
                  <c:v>7.8540000000000016E-3</c:v>
                </c:pt>
                <c:pt idx="3071">
                  <c:v>7.0686000000000134E-3</c:v>
                </c:pt>
                <c:pt idx="3072">
                  <c:v>6.9258000000000106E-3</c:v>
                </c:pt>
                <c:pt idx="3073">
                  <c:v>6.2118000000000199E-3</c:v>
                </c:pt>
                <c:pt idx="3074">
                  <c:v>4.2840000000000013E-3</c:v>
                </c:pt>
                <c:pt idx="3075">
                  <c:v>9.9960000000000361E-3</c:v>
                </c:pt>
                <c:pt idx="3076">
                  <c:v>7.8540000000000016E-3</c:v>
                </c:pt>
                <c:pt idx="3077">
                  <c:v>9.9960000000000361E-3</c:v>
                </c:pt>
                <c:pt idx="3078">
                  <c:v>5.926200000000029E-3</c:v>
                </c:pt>
                <c:pt idx="3079">
                  <c:v>6.3546000000000097E-3</c:v>
                </c:pt>
                <c:pt idx="3080">
                  <c:v>1.3566000000000003E-2</c:v>
                </c:pt>
                <c:pt idx="3081">
                  <c:v>1.9278000000000003E-2</c:v>
                </c:pt>
                <c:pt idx="3082">
                  <c:v>9.9960000000000361E-3</c:v>
                </c:pt>
                <c:pt idx="3083">
                  <c:v>4.2840000000000013E-3</c:v>
                </c:pt>
                <c:pt idx="3084">
                  <c:v>1.9992000000000038E-2</c:v>
                </c:pt>
                <c:pt idx="3085">
                  <c:v>6.2118000000000199E-3</c:v>
                </c:pt>
                <c:pt idx="3086">
                  <c:v>1.4280000000000003E-2</c:v>
                </c:pt>
                <c:pt idx="3087">
                  <c:v>2.1420000000000005E-2</c:v>
                </c:pt>
                <c:pt idx="3088">
                  <c:v>1.7850000000000005E-2</c:v>
                </c:pt>
                <c:pt idx="3089">
                  <c:v>1.9992000000000038E-2</c:v>
                </c:pt>
                <c:pt idx="3090">
                  <c:v>2.9988000000000008E-2</c:v>
                </c:pt>
                <c:pt idx="3091">
                  <c:v>1.7850000000000005E-2</c:v>
                </c:pt>
                <c:pt idx="3092">
                  <c:v>7.8540000000000016E-3</c:v>
                </c:pt>
                <c:pt idx="3093">
                  <c:v>2.3561999999999993E-2</c:v>
                </c:pt>
                <c:pt idx="3094">
                  <c:v>1.9278000000000003E-2</c:v>
                </c:pt>
                <c:pt idx="3095">
                  <c:v>2.0705999999999999E-2</c:v>
                </c:pt>
                <c:pt idx="3096">
                  <c:v>1.2137999999999975E-2</c:v>
                </c:pt>
                <c:pt idx="3097">
                  <c:v>7.1400000000000014E-3</c:v>
                </c:pt>
                <c:pt idx="3098">
                  <c:v>0.11424000000000002</c:v>
                </c:pt>
                <c:pt idx="3101">
                  <c:v>1.0710000000000003E-2</c:v>
                </c:pt>
                <c:pt idx="3102">
                  <c:v>5.8548000000000003E-3</c:v>
                </c:pt>
                <c:pt idx="3105">
                  <c:v>2.1420000000000005E-2</c:v>
                </c:pt>
                <c:pt idx="3106">
                  <c:v>2.2134000000000012E-3</c:v>
                </c:pt>
                <c:pt idx="3107">
                  <c:v>1.2852000000000002E-2</c:v>
                </c:pt>
                <c:pt idx="3108">
                  <c:v>7.1400000000000014E-3</c:v>
                </c:pt>
                <c:pt idx="3109">
                  <c:v>4.1412000000000124E-3</c:v>
                </c:pt>
                <c:pt idx="3110">
                  <c:v>6.2832000000000278E-3</c:v>
                </c:pt>
                <c:pt idx="3111">
                  <c:v>5.7120000000000096E-3</c:v>
                </c:pt>
                <c:pt idx="3114">
                  <c:v>7.1400000000000014E-3</c:v>
                </c:pt>
                <c:pt idx="3115">
                  <c:v>2.9274000000000012E-2</c:v>
                </c:pt>
                <c:pt idx="3117">
                  <c:v>4.9980000000000024E-3</c:v>
                </c:pt>
                <c:pt idx="3118">
                  <c:v>1.4280000000000003E-2</c:v>
                </c:pt>
                <c:pt idx="3121">
                  <c:v>1.1424000000000026E-2</c:v>
                </c:pt>
                <c:pt idx="3122">
                  <c:v>4.6410000000000014E-2</c:v>
                </c:pt>
                <c:pt idx="3123">
                  <c:v>2.8559999999999999E-2</c:v>
                </c:pt>
                <c:pt idx="3124">
                  <c:v>1.8564000000000021E-2</c:v>
                </c:pt>
                <c:pt idx="3125">
                  <c:v>9.2820000000000246E-3</c:v>
                </c:pt>
                <c:pt idx="3126">
                  <c:v>2.4990000000000005E-2</c:v>
                </c:pt>
                <c:pt idx="3127">
                  <c:v>5.7120000000000096E-3</c:v>
                </c:pt>
                <c:pt idx="3128">
                  <c:v>3.570000000000001E-2</c:v>
                </c:pt>
                <c:pt idx="3163">
                  <c:v>3.570000000000001E-2</c:v>
                </c:pt>
                <c:pt idx="3164">
                  <c:v>2.1420000000000005E-2</c:v>
                </c:pt>
                <c:pt idx="3165">
                  <c:v>2.1420000000000005E-2</c:v>
                </c:pt>
                <c:pt idx="3166">
                  <c:v>2.3561999999999993E-2</c:v>
                </c:pt>
                <c:pt idx="3167">
                  <c:v>2.6418000000000011E-2</c:v>
                </c:pt>
                <c:pt idx="3169">
                  <c:v>2.8559999999999999E-2</c:v>
                </c:pt>
                <c:pt idx="3170">
                  <c:v>1.1424000000000026E-2</c:v>
                </c:pt>
                <c:pt idx="3172">
                  <c:v>2.8559999999999999E-2</c:v>
                </c:pt>
                <c:pt idx="3173">
                  <c:v>2.5704000000000005E-2</c:v>
                </c:pt>
                <c:pt idx="3174">
                  <c:v>7.8540000000000016E-3</c:v>
                </c:pt>
                <c:pt idx="3175">
                  <c:v>2.8559999999999999E-2</c:v>
                </c:pt>
                <c:pt idx="3176">
                  <c:v>3.570000000000001E-2</c:v>
                </c:pt>
                <c:pt idx="3178">
                  <c:v>2.6418000000000011E-2</c:v>
                </c:pt>
                <c:pt idx="3179">
                  <c:v>2.9988000000000008E-2</c:v>
                </c:pt>
                <c:pt idx="3180">
                  <c:v>1.8564000000000021E-2</c:v>
                </c:pt>
                <c:pt idx="3181">
                  <c:v>1.4280000000000003E-2</c:v>
                </c:pt>
                <c:pt idx="3191">
                  <c:v>0.16422</c:v>
                </c:pt>
                <c:pt idx="3192">
                  <c:v>0.24204600000000046</c:v>
                </c:pt>
                <c:pt idx="3193">
                  <c:v>0.17421600000000045</c:v>
                </c:pt>
                <c:pt idx="3194">
                  <c:v>0.20706000000000024</c:v>
                </c:pt>
                <c:pt idx="3195">
                  <c:v>0.13708800000000004</c:v>
                </c:pt>
                <c:pt idx="3196">
                  <c:v>0.22134000000000001</c:v>
                </c:pt>
                <c:pt idx="3197">
                  <c:v>0.35271600000000031</c:v>
                </c:pt>
                <c:pt idx="3198">
                  <c:v>0.23562</c:v>
                </c:pt>
                <c:pt idx="3199">
                  <c:v>0.34129199999999998</c:v>
                </c:pt>
                <c:pt idx="3200">
                  <c:v>0.29988000000000092</c:v>
                </c:pt>
                <c:pt idx="3201">
                  <c:v>0.34272000000000002</c:v>
                </c:pt>
                <c:pt idx="3202">
                  <c:v>0.34272000000000002</c:v>
                </c:pt>
                <c:pt idx="3203">
                  <c:v>0.42126000000000002</c:v>
                </c:pt>
                <c:pt idx="3204">
                  <c:v>0.36414000000000002</c:v>
                </c:pt>
                <c:pt idx="3206">
                  <c:v>0.26418000000000008</c:v>
                </c:pt>
                <c:pt idx="3207">
                  <c:v>4.4982000000000133E-2</c:v>
                </c:pt>
                <c:pt idx="3208">
                  <c:v>4.4982000000000133E-2</c:v>
                </c:pt>
                <c:pt idx="3209">
                  <c:v>4.1412000000000108E-2</c:v>
                </c:pt>
                <c:pt idx="3210">
                  <c:v>5.7120000000000004E-2</c:v>
                </c:pt>
                <c:pt idx="3211">
                  <c:v>3.2130000000000006E-2</c:v>
                </c:pt>
                <c:pt idx="3212">
                  <c:v>5.7120000000000004E-2</c:v>
                </c:pt>
                <c:pt idx="3213">
                  <c:v>8.568000000000002E-2</c:v>
                </c:pt>
                <c:pt idx="3214">
                  <c:v>6.4260000000000012E-2</c:v>
                </c:pt>
                <c:pt idx="3225">
                  <c:v>3.570000000000001E-2</c:v>
                </c:pt>
                <c:pt idx="3228">
                  <c:v>1.2137999999999975E-2</c:v>
                </c:pt>
                <c:pt idx="3231">
                  <c:v>3.0702E-2</c:v>
                </c:pt>
                <c:pt idx="3233">
                  <c:v>3.2130000000000006E-2</c:v>
                </c:pt>
                <c:pt idx="3235">
                  <c:v>3.570000000000001E-2</c:v>
                </c:pt>
                <c:pt idx="3236">
                  <c:v>2.9274000000000012E-2</c:v>
                </c:pt>
                <c:pt idx="3237">
                  <c:v>8.0682000000000018E-2</c:v>
                </c:pt>
                <c:pt idx="3246">
                  <c:v>5.7834000000000024E-2</c:v>
                </c:pt>
                <c:pt idx="3247">
                  <c:v>6.2118000000000034E-2</c:v>
                </c:pt>
                <c:pt idx="3248">
                  <c:v>3.570000000000001E-2</c:v>
                </c:pt>
                <c:pt idx="3249">
                  <c:v>7.1400000000000014E-3</c:v>
                </c:pt>
                <c:pt idx="3250">
                  <c:v>4.9980000000000024E-3</c:v>
                </c:pt>
                <c:pt idx="3251">
                  <c:v>7.2114000000000039E-2</c:v>
                </c:pt>
                <c:pt idx="3252">
                  <c:v>3.9270000000000006E-2</c:v>
                </c:pt>
                <c:pt idx="3253">
                  <c:v>7.5684000000000015E-2</c:v>
                </c:pt>
                <c:pt idx="3254">
                  <c:v>4.2840000000000013E-3</c:v>
                </c:pt>
                <c:pt idx="3255">
                  <c:v>1.1424000000000026E-2</c:v>
                </c:pt>
                <c:pt idx="3256">
                  <c:v>6.4260000000000124E-3</c:v>
                </c:pt>
                <c:pt idx="3257">
                  <c:v>1.4280000000000028E-3</c:v>
                </c:pt>
                <c:pt idx="3259">
                  <c:v>4.9980000000000024E-3</c:v>
                </c:pt>
                <c:pt idx="3260">
                  <c:v>2.8560000000000009E-3</c:v>
                </c:pt>
                <c:pt idx="3264">
                  <c:v>6.4260000000000124E-3</c:v>
                </c:pt>
                <c:pt idx="3265">
                  <c:v>1.0710000000000003E-2</c:v>
                </c:pt>
                <c:pt idx="3272">
                  <c:v>4.2840000000000013E-3</c:v>
                </c:pt>
                <c:pt idx="3273">
                  <c:v>8.5680000000000027E-3</c:v>
                </c:pt>
                <c:pt idx="3275">
                  <c:v>4.2840000000000013E-3</c:v>
                </c:pt>
                <c:pt idx="3277">
                  <c:v>1.2852000000000002E-2</c:v>
                </c:pt>
                <c:pt idx="3278">
                  <c:v>1.2137999999999975E-2</c:v>
                </c:pt>
                <c:pt idx="3280">
                  <c:v>1.5708000000000003E-2</c:v>
                </c:pt>
              </c:numCache>
            </c:numRef>
          </c:yVal>
        </c:ser>
        <c:axId val="65497728"/>
        <c:axId val="65520384"/>
      </c:scatterChart>
      <c:valAx>
        <c:axId val="65497728"/>
        <c:scaling>
          <c:orientation val="minMax"/>
        </c:scaling>
        <c:axPos val="b"/>
        <c:title>
          <c:tx>
            <c:rich>
              <a:bodyPr/>
              <a:lstStyle/>
              <a:p>
                <a:pPr>
                  <a:defRPr sz="1200"/>
                </a:pPr>
                <a:r>
                  <a:rPr lang="en-US" sz="1200"/>
                  <a:t>Chloride(mEq/L)</a:t>
                </a:r>
              </a:p>
            </c:rich>
          </c:tx>
          <c:layout/>
        </c:title>
        <c:numFmt formatCode="General" sourceLinked="1"/>
        <c:majorTickMark val="none"/>
        <c:tickLblPos val="nextTo"/>
        <c:txPr>
          <a:bodyPr/>
          <a:lstStyle/>
          <a:p>
            <a:pPr>
              <a:defRPr sz="1200"/>
            </a:pPr>
            <a:endParaRPr lang="en-US"/>
          </a:p>
        </c:txPr>
        <c:crossAx val="65520384"/>
        <c:crosses val="autoZero"/>
        <c:crossBetween val="midCat"/>
      </c:valAx>
      <c:valAx>
        <c:axId val="65520384"/>
        <c:scaling>
          <c:orientation val="minMax"/>
          <c:max val="15"/>
          <c:min val="0"/>
        </c:scaling>
        <c:axPos val="l"/>
        <c:majorGridlines/>
        <c:title>
          <c:tx>
            <c:rich>
              <a:bodyPr/>
              <a:lstStyle/>
              <a:p>
                <a:pPr>
                  <a:defRPr sz="1200"/>
                </a:pPr>
                <a:r>
                  <a:rPr lang="en-US" sz="1200" dirty="0" smtClean="0"/>
                  <a:t>Ammonia (</a:t>
                </a:r>
                <a:r>
                  <a:rPr lang="en-US" sz="1200" dirty="0" err="1" smtClean="0"/>
                  <a:t>mEq</a:t>
                </a:r>
                <a:r>
                  <a:rPr lang="en-US" sz="1200" dirty="0" smtClean="0"/>
                  <a:t>/L)</a:t>
                </a:r>
                <a:endParaRPr lang="en-US" sz="1200" dirty="0"/>
              </a:p>
            </c:rich>
          </c:tx>
          <c:layout/>
        </c:title>
        <c:numFmt formatCode="General" sourceLinked="1"/>
        <c:majorTickMark val="none"/>
        <c:tickLblPos val="nextTo"/>
        <c:txPr>
          <a:bodyPr/>
          <a:lstStyle/>
          <a:p>
            <a:pPr>
              <a:defRPr sz="1200"/>
            </a:pPr>
            <a:endParaRPr lang="en-US"/>
          </a:p>
        </c:txPr>
        <c:crossAx val="65497728"/>
        <c:crosses val="autoZero"/>
        <c:crossBetween val="midCat"/>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lineMarker"/>
        <c:ser>
          <c:idx val="0"/>
          <c:order val="0"/>
          <c:tx>
            <c:v>uncontaminated</c:v>
          </c:tx>
          <c:spPr>
            <a:ln w="28575">
              <a:noFill/>
            </a:ln>
          </c:spPr>
          <c:marker>
            <c:symbol val="diamond"/>
            <c:size val="2"/>
          </c:marker>
          <c:xVal>
            <c:numRef>
              <c:f>'uncontaminated sites'!$AM$2:$AM$2926</c:f>
              <c:numCache>
                <c:formatCode>General</c:formatCode>
                <c:ptCount val="2925"/>
                <c:pt idx="0">
                  <c:v>13.902600000000024</c:v>
                </c:pt>
                <c:pt idx="1">
                  <c:v>14.5512</c:v>
                </c:pt>
                <c:pt idx="2">
                  <c:v>14.6922</c:v>
                </c:pt>
                <c:pt idx="3">
                  <c:v>23.518799999999924</c:v>
                </c:pt>
                <c:pt idx="4">
                  <c:v>29.327999999999999</c:v>
                </c:pt>
                <c:pt idx="5">
                  <c:v>6.5423999999999998</c:v>
                </c:pt>
                <c:pt idx="6">
                  <c:v>4.7939999999999996</c:v>
                </c:pt>
                <c:pt idx="7">
                  <c:v>27.917999999999999</c:v>
                </c:pt>
                <c:pt idx="8">
                  <c:v>26.705399999999909</c:v>
                </c:pt>
                <c:pt idx="9">
                  <c:v>28.481999999999982</c:v>
                </c:pt>
                <c:pt idx="10">
                  <c:v>14.382000000000026</c:v>
                </c:pt>
                <c:pt idx="11">
                  <c:v>31.02</c:v>
                </c:pt>
                <c:pt idx="12">
                  <c:v>3.7223999999999999</c:v>
                </c:pt>
                <c:pt idx="13">
                  <c:v>107.16</c:v>
                </c:pt>
                <c:pt idx="14">
                  <c:v>115.61999999999999</c:v>
                </c:pt>
                <c:pt idx="15">
                  <c:v>33.839999999999996</c:v>
                </c:pt>
                <c:pt idx="16">
                  <c:v>4.2018000000000004</c:v>
                </c:pt>
                <c:pt idx="17">
                  <c:v>98.982000000000014</c:v>
                </c:pt>
                <c:pt idx="18">
                  <c:v>5.64</c:v>
                </c:pt>
                <c:pt idx="19">
                  <c:v>100.67399999999998</c:v>
                </c:pt>
                <c:pt idx="20">
                  <c:v>3.8351999999999977</c:v>
                </c:pt>
                <c:pt idx="21">
                  <c:v>104.34</c:v>
                </c:pt>
                <c:pt idx="22">
                  <c:v>3.7787999999999999</c:v>
                </c:pt>
                <c:pt idx="23">
                  <c:v>5.9219999999999997</c:v>
                </c:pt>
                <c:pt idx="24">
                  <c:v>103.776</c:v>
                </c:pt>
                <c:pt idx="25">
                  <c:v>2.6789999999999998</c:v>
                </c:pt>
                <c:pt idx="26">
                  <c:v>1.41</c:v>
                </c:pt>
                <c:pt idx="27">
                  <c:v>6.4860000000000024</c:v>
                </c:pt>
                <c:pt idx="28">
                  <c:v>4.2582000000000004</c:v>
                </c:pt>
                <c:pt idx="29">
                  <c:v>5.7245999999999855</c:v>
                </c:pt>
                <c:pt idx="30">
                  <c:v>3.3275999999999999</c:v>
                </c:pt>
                <c:pt idx="31">
                  <c:v>10.687800000000001</c:v>
                </c:pt>
                <c:pt idx="32">
                  <c:v>3.948</c:v>
                </c:pt>
                <c:pt idx="33">
                  <c:v>5.6681999999999855</c:v>
                </c:pt>
                <c:pt idx="34">
                  <c:v>7.0782000000000034</c:v>
                </c:pt>
                <c:pt idx="35">
                  <c:v>3.3557999999999977</c:v>
                </c:pt>
                <c:pt idx="36">
                  <c:v>6.2039999999999997</c:v>
                </c:pt>
                <c:pt idx="37">
                  <c:v>14.1846</c:v>
                </c:pt>
                <c:pt idx="38">
                  <c:v>5.8937999999999997</c:v>
                </c:pt>
                <c:pt idx="39">
                  <c:v>3.1865999999999999</c:v>
                </c:pt>
                <c:pt idx="40">
                  <c:v>3.1019999999999999</c:v>
                </c:pt>
                <c:pt idx="41">
                  <c:v>2.5097999999999998</c:v>
                </c:pt>
                <c:pt idx="42">
                  <c:v>4.2300000000000004</c:v>
                </c:pt>
                <c:pt idx="43">
                  <c:v>6.2039999999999997</c:v>
                </c:pt>
                <c:pt idx="44">
                  <c:v>5.8092000000000024</c:v>
                </c:pt>
                <c:pt idx="45">
                  <c:v>2.82</c:v>
                </c:pt>
                <c:pt idx="46">
                  <c:v>15.989400000000026</c:v>
                </c:pt>
                <c:pt idx="47">
                  <c:v>16.63800000000003</c:v>
                </c:pt>
                <c:pt idx="48">
                  <c:v>17.483999999999956</c:v>
                </c:pt>
                <c:pt idx="49">
                  <c:v>20.388599999999908</c:v>
                </c:pt>
                <c:pt idx="50">
                  <c:v>2.5943999999999998</c:v>
                </c:pt>
                <c:pt idx="51">
                  <c:v>17.201999999999988</c:v>
                </c:pt>
                <c:pt idx="52">
                  <c:v>2.5943999999999998</c:v>
                </c:pt>
                <c:pt idx="53">
                  <c:v>16.976399999999956</c:v>
                </c:pt>
                <c:pt idx="54">
                  <c:v>21.150000000000031</c:v>
                </c:pt>
                <c:pt idx="55">
                  <c:v>5.9219999999999997</c:v>
                </c:pt>
                <c:pt idx="56">
                  <c:v>19.739999999999988</c:v>
                </c:pt>
                <c:pt idx="57">
                  <c:v>16.891800000000035</c:v>
                </c:pt>
                <c:pt idx="58">
                  <c:v>2.2842000000000002</c:v>
                </c:pt>
                <c:pt idx="59">
                  <c:v>21.431999999999999</c:v>
                </c:pt>
                <c:pt idx="60">
                  <c:v>21.150000000000031</c:v>
                </c:pt>
                <c:pt idx="61">
                  <c:v>3.0173999999999999</c:v>
                </c:pt>
                <c:pt idx="62">
                  <c:v>2.6789999999999998</c:v>
                </c:pt>
                <c:pt idx="63">
                  <c:v>2.82</c:v>
                </c:pt>
                <c:pt idx="64">
                  <c:v>20.783399999999908</c:v>
                </c:pt>
                <c:pt idx="65">
                  <c:v>2.2278000000000002</c:v>
                </c:pt>
                <c:pt idx="66">
                  <c:v>21.150000000000031</c:v>
                </c:pt>
                <c:pt idx="67">
                  <c:v>32.994</c:v>
                </c:pt>
                <c:pt idx="68">
                  <c:v>2.7072000000000012</c:v>
                </c:pt>
                <c:pt idx="69">
                  <c:v>20.021999999999988</c:v>
                </c:pt>
                <c:pt idx="70">
                  <c:v>3.6659999999999999</c:v>
                </c:pt>
                <c:pt idx="71">
                  <c:v>17.173800000000035</c:v>
                </c:pt>
                <c:pt idx="72">
                  <c:v>2.5379999999999998</c:v>
                </c:pt>
                <c:pt idx="73">
                  <c:v>2.6507999999999998</c:v>
                </c:pt>
                <c:pt idx="74">
                  <c:v>32.712000000000003</c:v>
                </c:pt>
                <c:pt idx="75">
                  <c:v>8.7420000000000009</c:v>
                </c:pt>
                <c:pt idx="76">
                  <c:v>32.43</c:v>
                </c:pt>
                <c:pt idx="77">
                  <c:v>3.3839999999999999</c:v>
                </c:pt>
                <c:pt idx="78">
                  <c:v>34.403999999999996</c:v>
                </c:pt>
                <c:pt idx="79">
                  <c:v>3.3839999999999999</c:v>
                </c:pt>
                <c:pt idx="80">
                  <c:v>3.1019999999999999</c:v>
                </c:pt>
                <c:pt idx="81">
                  <c:v>3.6659999999999999</c:v>
                </c:pt>
                <c:pt idx="82">
                  <c:v>2.2842000000000002</c:v>
                </c:pt>
                <c:pt idx="83">
                  <c:v>3.2993999999999999</c:v>
                </c:pt>
                <c:pt idx="84">
                  <c:v>2.3969999999999967</c:v>
                </c:pt>
                <c:pt idx="85">
                  <c:v>3.6659999999999999</c:v>
                </c:pt>
                <c:pt idx="86">
                  <c:v>2.82</c:v>
                </c:pt>
                <c:pt idx="87">
                  <c:v>2.5661999999999998</c:v>
                </c:pt>
                <c:pt idx="88">
                  <c:v>10.152000000000022</c:v>
                </c:pt>
                <c:pt idx="89">
                  <c:v>3.4967999999999977</c:v>
                </c:pt>
                <c:pt idx="90">
                  <c:v>3.7223999999999999</c:v>
                </c:pt>
                <c:pt idx="95">
                  <c:v>34.686</c:v>
                </c:pt>
                <c:pt idx="96">
                  <c:v>11.167200000000001</c:v>
                </c:pt>
                <c:pt idx="97">
                  <c:v>42.864000000000004</c:v>
                </c:pt>
                <c:pt idx="99">
                  <c:v>21.431999999999999</c:v>
                </c:pt>
                <c:pt idx="100">
                  <c:v>44.556000000000004</c:v>
                </c:pt>
                <c:pt idx="101">
                  <c:v>36.660000000000011</c:v>
                </c:pt>
                <c:pt idx="103">
                  <c:v>40.608000000000011</c:v>
                </c:pt>
                <c:pt idx="104">
                  <c:v>24.844200000000001</c:v>
                </c:pt>
                <c:pt idx="105">
                  <c:v>29.045999999999982</c:v>
                </c:pt>
                <c:pt idx="106">
                  <c:v>26.423399999999909</c:v>
                </c:pt>
                <c:pt idx="108">
                  <c:v>29.327999999999999</c:v>
                </c:pt>
                <c:pt idx="109">
                  <c:v>39.198000000000121</c:v>
                </c:pt>
                <c:pt idx="110">
                  <c:v>19.542599999999904</c:v>
                </c:pt>
                <c:pt idx="111">
                  <c:v>13.902600000000024</c:v>
                </c:pt>
                <c:pt idx="112">
                  <c:v>2.9327999999999967</c:v>
                </c:pt>
                <c:pt idx="113">
                  <c:v>3.7223999999999999</c:v>
                </c:pt>
                <c:pt idx="114">
                  <c:v>3.9197999999999977</c:v>
                </c:pt>
                <c:pt idx="115">
                  <c:v>12.238799999999999</c:v>
                </c:pt>
                <c:pt idx="116">
                  <c:v>3.8633999999999999</c:v>
                </c:pt>
                <c:pt idx="117">
                  <c:v>3.9197999999999977</c:v>
                </c:pt>
                <c:pt idx="118">
                  <c:v>4.1171999999999844</c:v>
                </c:pt>
                <c:pt idx="119">
                  <c:v>3.1301999999999999</c:v>
                </c:pt>
                <c:pt idx="120">
                  <c:v>3.4403999999999999</c:v>
                </c:pt>
                <c:pt idx="121">
                  <c:v>3.6095999999999999</c:v>
                </c:pt>
                <c:pt idx="122">
                  <c:v>3.1301999999999999</c:v>
                </c:pt>
                <c:pt idx="123">
                  <c:v>3.3557999999999977</c:v>
                </c:pt>
                <c:pt idx="124">
                  <c:v>3.9197999999999977</c:v>
                </c:pt>
                <c:pt idx="125">
                  <c:v>4.2300000000000004</c:v>
                </c:pt>
                <c:pt idx="126">
                  <c:v>3.3275999999999999</c:v>
                </c:pt>
                <c:pt idx="127">
                  <c:v>3.5813999999999999</c:v>
                </c:pt>
                <c:pt idx="128">
                  <c:v>3.8915999999999977</c:v>
                </c:pt>
                <c:pt idx="129">
                  <c:v>3.6941999999999999</c:v>
                </c:pt>
                <c:pt idx="131">
                  <c:v>2.9327999999999967</c:v>
                </c:pt>
                <c:pt idx="132">
                  <c:v>3.1301999999999999</c:v>
                </c:pt>
                <c:pt idx="133">
                  <c:v>3.5813999999999999</c:v>
                </c:pt>
                <c:pt idx="134">
                  <c:v>3.2993999999999999</c:v>
                </c:pt>
                <c:pt idx="135">
                  <c:v>2.9327999999999967</c:v>
                </c:pt>
                <c:pt idx="136">
                  <c:v>3.5249999999999999</c:v>
                </c:pt>
                <c:pt idx="137">
                  <c:v>3.0455999999999999</c:v>
                </c:pt>
                <c:pt idx="138">
                  <c:v>3.2711999999999999</c:v>
                </c:pt>
                <c:pt idx="139">
                  <c:v>3.2711999999999999</c:v>
                </c:pt>
                <c:pt idx="140">
                  <c:v>3.1301999999999999</c:v>
                </c:pt>
                <c:pt idx="141">
                  <c:v>3.5249999999999999</c:v>
                </c:pt>
                <c:pt idx="142">
                  <c:v>14.240999999999998</c:v>
                </c:pt>
                <c:pt idx="143">
                  <c:v>3.3275999999999999</c:v>
                </c:pt>
                <c:pt idx="144">
                  <c:v>3.3557999999999977</c:v>
                </c:pt>
                <c:pt idx="145">
                  <c:v>32.712000000000003</c:v>
                </c:pt>
                <c:pt idx="146">
                  <c:v>3.6095999999999999</c:v>
                </c:pt>
                <c:pt idx="147">
                  <c:v>17.201999999999988</c:v>
                </c:pt>
                <c:pt idx="148">
                  <c:v>16.581599999999955</c:v>
                </c:pt>
                <c:pt idx="149">
                  <c:v>31.584</c:v>
                </c:pt>
                <c:pt idx="150">
                  <c:v>33.276000000000003</c:v>
                </c:pt>
                <c:pt idx="151">
                  <c:v>13.4232</c:v>
                </c:pt>
                <c:pt idx="152">
                  <c:v>17.59680000000003</c:v>
                </c:pt>
                <c:pt idx="153">
                  <c:v>16.07400000000003</c:v>
                </c:pt>
                <c:pt idx="154">
                  <c:v>3.5249999999999999</c:v>
                </c:pt>
                <c:pt idx="155">
                  <c:v>14.664</c:v>
                </c:pt>
                <c:pt idx="156">
                  <c:v>3.2711999999999999</c:v>
                </c:pt>
                <c:pt idx="157">
                  <c:v>32.712000000000003</c:v>
                </c:pt>
                <c:pt idx="158">
                  <c:v>14.6076</c:v>
                </c:pt>
                <c:pt idx="159">
                  <c:v>35.25</c:v>
                </c:pt>
                <c:pt idx="160">
                  <c:v>15.1998</c:v>
                </c:pt>
                <c:pt idx="161">
                  <c:v>16.948199999999904</c:v>
                </c:pt>
                <c:pt idx="162">
                  <c:v>34.403999999999996</c:v>
                </c:pt>
                <c:pt idx="163">
                  <c:v>32.43</c:v>
                </c:pt>
                <c:pt idx="164">
                  <c:v>22.419</c:v>
                </c:pt>
                <c:pt idx="165">
                  <c:v>15.1152</c:v>
                </c:pt>
                <c:pt idx="167">
                  <c:v>14.015400000000026</c:v>
                </c:pt>
                <c:pt idx="168">
                  <c:v>6.5706000000000024</c:v>
                </c:pt>
                <c:pt idx="169">
                  <c:v>32.994</c:v>
                </c:pt>
                <c:pt idx="170">
                  <c:v>34.122000000000121</c:v>
                </c:pt>
                <c:pt idx="171">
                  <c:v>6.0629999999999855</c:v>
                </c:pt>
                <c:pt idx="172">
                  <c:v>14.1</c:v>
                </c:pt>
                <c:pt idx="173">
                  <c:v>3.8915999999999977</c:v>
                </c:pt>
                <c:pt idx="175">
                  <c:v>33.839999999999996</c:v>
                </c:pt>
                <c:pt idx="176">
                  <c:v>6.1193999999999997</c:v>
                </c:pt>
                <c:pt idx="177">
                  <c:v>34.968000000000011</c:v>
                </c:pt>
                <c:pt idx="178">
                  <c:v>33.276000000000003</c:v>
                </c:pt>
                <c:pt idx="179">
                  <c:v>14.6076</c:v>
                </c:pt>
                <c:pt idx="180">
                  <c:v>4.0890000000000004</c:v>
                </c:pt>
                <c:pt idx="181">
                  <c:v>16.6662</c:v>
                </c:pt>
                <c:pt idx="182">
                  <c:v>6.1757999999999997</c:v>
                </c:pt>
                <c:pt idx="183">
                  <c:v>36.378</c:v>
                </c:pt>
                <c:pt idx="184">
                  <c:v>21.77039999999992</c:v>
                </c:pt>
                <c:pt idx="185">
                  <c:v>14.4948</c:v>
                </c:pt>
                <c:pt idx="186">
                  <c:v>4.5966000000000014</c:v>
                </c:pt>
                <c:pt idx="187">
                  <c:v>6.1475999999999855</c:v>
                </c:pt>
                <c:pt idx="188">
                  <c:v>35.25</c:v>
                </c:pt>
                <c:pt idx="189">
                  <c:v>20.69879999999992</c:v>
                </c:pt>
                <c:pt idx="191">
                  <c:v>6.7116000000000033</c:v>
                </c:pt>
                <c:pt idx="192">
                  <c:v>6.1757999999999997</c:v>
                </c:pt>
                <c:pt idx="193">
                  <c:v>17.0046</c:v>
                </c:pt>
                <c:pt idx="194">
                  <c:v>6.2039999999999997</c:v>
                </c:pt>
                <c:pt idx="195">
                  <c:v>4.3145999999999844</c:v>
                </c:pt>
                <c:pt idx="196">
                  <c:v>14.1</c:v>
                </c:pt>
                <c:pt idx="198">
                  <c:v>34.122000000000121</c:v>
                </c:pt>
                <c:pt idx="199">
                  <c:v>20.69879999999992</c:v>
                </c:pt>
                <c:pt idx="200">
                  <c:v>6.6551999999999865</c:v>
                </c:pt>
                <c:pt idx="201">
                  <c:v>33.276000000000003</c:v>
                </c:pt>
                <c:pt idx="202">
                  <c:v>14.889600000000026</c:v>
                </c:pt>
                <c:pt idx="203">
                  <c:v>6.6551999999999865</c:v>
                </c:pt>
                <c:pt idx="204">
                  <c:v>21.037200000000031</c:v>
                </c:pt>
                <c:pt idx="205">
                  <c:v>5.8373999999999997</c:v>
                </c:pt>
                <c:pt idx="206">
                  <c:v>6.4577999999999998</c:v>
                </c:pt>
                <c:pt idx="207">
                  <c:v>6.2603999999999997</c:v>
                </c:pt>
                <c:pt idx="208">
                  <c:v>32.43</c:v>
                </c:pt>
                <c:pt idx="209">
                  <c:v>5.8655999999999855</c:v>
                </c:pt>
                <c:pt idx="210">
                  <c:v>3.7787999999999999</c:v>
                </c:pt>
                <c:pt idx="211">
                  <c:v>33.558</c:v>
                </c:pt>
                <c:pt idx="212">
                  <c:v>32.712000000000003</c:v>
                </c:pt>
                <c:pt idx="213">
                  <c:v>20.58599999999992</c:v>
                </c:pt>
                <c:pt idx="214">
                  <c:v>20.58599999999992</c:v>
                </c:pt>
                <c:pt idx="215">
                  <c:v>21.065399999999908</c:v>
                </c:pt>
                <c:pt idx="216">
                  <c:v>3.7505999999999999</c:v>
                </c:pt>
                <c:pt idx="217">
                  <c:v>6.7679999999999865</c:v>
                </c:pt>
                <c:pt idx="218">
                  <c:v>20.134799999999988</c:v>
                </c:pt>
                <c:pt idx="219">
                  <c:v>4.2582000000000004</c:v>
                </c:pt>
                <c:pt idx="220">
                  <c:v>4.1171999999999844</c:v>
                </c:pt>
                <c:pt idx="221">
                  <c:v>20.388599999999908</c:v>
                </c:pt>
                <c:pt idx="222">
                  <c:v>19.9938</c:v>
                </c:pt>
                <c:pt idx="223">
                  <c:v>21.54479999999992</c:v>
                </c:pt>
                <c:pt idx="224">
                  <c:v>5.8937999999999997</c:v>
                </c:pt>
                <c:pt idx="225">
                  <c:v>27.551400000000001</c:v>
                </c:pt>
                <c:pt idx="226">
                  <c:v>6.5987999999999998</c:v>
                </c:pt>
                <c:pt idx="227">
                  <c:v>21.3474</c:v>
                </c:pt>
                <c:pt idx="228">
                  <c:v>21.488399999999874</c:v>
                </c:pt>
                <c:pt idx="229">
                  <c:v>30.738</c:v>
                </c:pt>
                <c:pt idx="230">
                  <c:v>5.0196000000000014</c:v>
                </c:pt>
                <c:pt idx="231">
                  <c:v>4.2582000000000004</c:v>
                </c:pt>
                <c:pt idx="232">
                  <c:v>5.8937999999999997</c:v>
                </c:pt>
                <c:pt idx="233">
                  <c:v>3.9761999999999977</c:v>
                </c:pt>
                <c:pt idx="234">
                  <c:v>34.403999999999996</c:v>
                </c:pt>
                <c:pt idx="235">
                  <c:v>20.6706</c:v>
                </c:pt>
                <c:pt idx="236">
                  <c:v>3.9197999999999977</c:v>
                </c:pt>
                <c:pt idx="237">
                  <c:v>5.3016000000000014</c:v>
                </c:pt>
                <c:pt idx="238">
                  <c:v>5.8655999999999855</c:v>
                </c:pt>
                <c:pt idx="239">
                  <c:v>27.833400000000001</c:v>
                </c:pt>
                <c:pt idx="240">
                  <c:v>24.900599999999901</c:v>
                </c:pt>
                <c:pt idx="241">
                  <c:v>20.867999999999999</c:v>
                </c:pt>
                <c:pt idx="242">
                  <c:v>3.1301999999999999</c:v>
                </c:pt>
                <c:pt idx="243">
                  <c:v>20.388599999999908</c:v>
                </c:pt>
                <c:pt idx="244">
                  <c:v>4.6247999999999845</c:v>
                </c:pt>
                <c:pt idx="245">
                  <c:v>4.1171999999999844</c:v>
                </c:pt>
                <c:pt idx="246">
                  <c:v>20.58599999999992</c:v>
                </c:pt>
                <c:pt idx="247">
                  <c:v>34.968000000000011</c:v>
                </c:pt>
                <c:pt idx="248">
                  <c:v>4.5119999999999996</c:v>
                </c:pt>
                <c:pt idx="249">
                  <c:v>20.980799999999867</c:v>
                </c:pt>
                <c:pt idx="250">
                  <c:v>4.3145999999999844</c:v>
                </c:pt>
                <c:pt idx="251">
                  <c:v>3.0455999999999999</c:v>
                </c:pt>
                <c:pt idx="252">
                  <c:v>4.0043999999999995</c:v>
                </c:pt>
                <c:pt idx="253">
                  <c:v>3.8915999999999977</c:v>
                </c:pt>
                <c:pt idx="254">
                  <c:v>4.2018000000000004</c:v>
                </c:pt>
                <c:pt idx="255">
                  <c:v>3.8069999999999977</c:v>
                </c:pt>
                <c:pt idx="256">
                  <c:v>26.846399999999942</c:v>
                </c:pt>
                <c:pt idx="257">
                  <c:v>34.968000000000011</c:v>
                </c:pt>
                <c:pt idx="258">
                  <c:v>34.403999999999996</c:v>
                </c:pt>
                <c:pt idx="259">
                  <c:v>25.013400000000001</c:v>
                </c:pt>
                <c:pt idx="260">
                  <c:v>4.4838000000000013</c:v>
                </c:pt>
                <c:pt idx="261">
                  <c:v>27.833400000000001</c:v>
                </c:pt>
                <c:pt idx="262">
                  <c:v>26.423399999999909</c:v>
                </c:pt>
                <c:pt idx="263">
                  <c:v>27.438599999999909</c:v>
                </c:pt>
                <c:pt idx="264">
                  <c:v>27.438599999999909</c:v>
                </c:pt>
                <c:pt idx="265">
                  <c:v>31.302</c:v>
                </c:pt>
                <c:pt idx="266">
                  <c:v>25.549199999999928</c:v>
                </c:pt>
                <c:pt idx="267">
                  <c:v>30.174000000000031</c:v>
                </c:pt>
                <c:pt idx="273">
                  <c:v>14.1846</c:v>
                </c:pt>
                <c:pt idx="274">
                  <c:v>19.4298</c:v>
                </c:pt>
                <c:pt idx="275">
                  <c:v>20.58599999999992</c:v>
                </c:pt>
                <c:pt idx="371">
                  <c:v>7.1627999999999865</c:v>
                </c:pt>
                <c:pt idx="372">
                  <c:v>7.1627999999999865</c:v>
                </c:pt>
                <c:pt idx="373">
                  <c:v>6.4014000000000024</c:v>
                </c:pt>
                <c:pt idx="374">
                  <c:v>7.1345999999999865</c:v>
                </c:pt>
                <c:pt idx="375">
                  <c:v>7.5293999999999999</c:v>
                </c:pt>
                <c:pt idx="376">
                  <c:v>13.9872</c:v>
                </c:pt>
                <c:pt idx="377">
                  <c:v>14.128199999999998</c:v>
                </c:pt>
                <c:pt idx="378">
                  <c:v>2.5661999999999998</c:v>
                </c:pt>
                <c:pt idx="379">
                  <c:v>13.141199999999998</c:v>
                </c:pt>
                <c:pt idx="380">
                  <c:v>13.7052</c:v>
                </c:pt>
                <c:pt idx="381">
                  <c:v>6.2039999999999997</c:v>
                </c:pt>
                <c:pt idx="382">
                  <c:v>2.2842000000000002</c:v>
                </c:pt>
                <c:pt idx="383">
                  <c:v>6.7962000000000033</c:v>
                </c:pt>
                <c:pt idx="384">
                  <c:v>2.2559999999999998</c:v>
                </c:pt>
                <c:pt idx="385">
                  <c:v>5.6117999999999997</c:v>
                </c:pt>
                <c:pt idx="386">
                  <c:v>14.015400000000026</c:v>
                </c:pt>
                <c:pt idx="387">
                  <c:v>5.8092000000000024</c:v>
                </c:pt>
                <c:pt idx="388">
                  <c:v>6.7962000000000033</c:v>
                </c:pt>
                <c:pt idx="389">
                  <c:v>2.8763999999999967</c:v>
                </c:pt>
                <c:pt idx="390">
                  <c:v>2.1432000000000002</c:v>
                </c:pt>
                <c:pt idx="391">
                  <c:v>2.3405999999999998</c:v>
                </c:pt>
                <c:pt idx="392">
                  <c:v>2.1713999999999998</c:v>
                </c:pt>
                <c:pt idx="393">
                  <c:v>2.8763999999999967</c:v>
                </c:pt>
                <c:pt idx="394">
                  <c:v>2.1432000000000002</c:v>
                </c:pt>
                <c:pt idx="397">
                  <c:v>0.42300000000000032</c:v>
                </c:pt>
                <c:pt idx="398">
                  <c:v>0.45120000000000005</c:v>
                </c:pt>
                <c:pt idx="399">
                  <c:v>0.42300000000000032</c:v>
                </c:pt>
                <c:pt idx="400">
                  <c:v>0.36660000000000031</c:v>
                </c:pt>
                <c:pt idx="401">
                  <c:v>0.36660000000000031</c:v>
                </c:pt>
                <c:pt idx="402">
                  <c:v>0.45120000000000005</c:v>
                </c:pt>
                <c:pt idx="403">
                  <c:v>0.42300000000000032</c:v>
                </c:pt>
                <c:pt idx="404">
                  <c:v>0.47940000000000038</c:v>
                </c:pt>
                <c:pt idx="405">
                  <c:v>3.8915999999999977</c:v>
                </c:pt>
                <c:pt idx="406">
                  <c:v>3.7223999999999999</c:v>
                </c:pt>
                <c:pt idx="407">
                  <c:v>3.948</c:v>
                </c:pt>
                <c:pt idx="408">
                  <c:v>3.4403999999999999</c:v>
                </c:pt>
                <c:pt idx="409">
                  <c:v>2.1713999999999998</c:v>
                </c:pt>
                <c:pt idx="410">
                  <c:v>2.0021999999999998</c:v>
                </c:pt>
                <c:pt idx="411">
                  <c:v>1.8894</c:v>
                </c:pt>
                <c:pt idx="412">
                  <c:v>1.8894</c:v>
                </c:pt>
                <c:pt idx="413">
                  <c:v>0.36660000000000031</c:v>
                </c:pt>
                <c:pt idx="414">
                  <c:v>0.36660000000000031</c:v>
                </c:pt>
                <c:pt idx="415">
                  <c:v>0.39480000000000104</c:v>
                </c:pt>
                <c:pt idx="416">
                  <c:v>0.47940000000000038</c:v>
                </c:pt>
                <c:pt idx="417">
                  <c:v>0.45120000000000005</c:v>
                </c:pt>
                <c:pt idx="418">
                  <c:v>1.7202</c:v>
                </c:pt>
                <c:pt idx="419">
                  <c:v>1.6355999999999966</c:v>
                </c:pt>
                <c:pt idx="420">
                  <c:v>1.8612</c:v>
                </c:pt>
                <c:pt idx="421">
                  <c:v>0.42300000000000032</c:v>
                </c:pt>
                <c:pt idx="422">
                  <c:v>1.6919999999999966</c:v>
                </c:pt>
                <c:pt idx="423">
                  <c:v>0.42300000000000032</c:v>
                </c:pt>
                <c:pt idx="424">
                  <c:v>0.5921999999999995</c:v>
                </c:pt>
                <c:pt idx="425">
                  <c:v>0.53580000000000005</c:v>
                </c:pt>
                <c:pt idx="426">
                  <c:v>0.5921999999999995</c:v>
                </c:pt>
                <c:pt idx="427">
                  <c:v>1.6355999999999966</c:v>
                </c:pt>
                <c:pt idx="428">
                  <c:v>0.53580000000000005</c:v>
                </c:pt>
                <c:pt idx="429">
                  <c:v>1.3817999999999964</c:v>
                </c:pt>
                <c:pt idx="430">
                  <c:v>1.5227999999999966</c:v>
                </c:pt>
                <c:pt idx="431">
                  <c:v>1.4945999999999966</c:v>
                </c:pt>
                <c:pt idx="432">
                  <c:v>1.41</c:v>
                </c:pt>
                <c:pt idx="433">
                  <c:v>1.5509999999999966</c:v>
                </c:pt>
                <c:pt idx="434">
                  <c:v>1.5509999999999966</c:v>
                </c:pt>
                <c:pt idx="435">
                  <c:v>1.5509999999999966</c:v>
                </c:pt>
                <c:pt idx="436">
                  <c:v>0.95880000000000165</c:v>
                </c:pt>
                <c:pt idx="437">
                  <c:v>1.41</c:v>
                </c:pt>
                <c:pt idx="438">
                  <c:v>1.4945999999999966</c:v>
                </c:pt>
                <c:pt idx="439">
                  <c:v>0.84600000000000164</c:v>
                </c:pt>
                <c:pt idx="440">
                  <c:v>0.95880000000000165</c:v>
                </c:pt>
                <c:pt idx="441">
                  <c:v>1.4945999999999966</c:v>
                </c:pt>
                <c:pt idx="442">
                  <c:v>0.95880000000000165</c:v>
                </c:pt>
                <c:pt idx="443">
                  <c:v>0.84600000000000164</c:v>
                </c:pt>
                <c:pt idx="444">
                  <c:v>0.90239999999999998</c:v>
                </c:pt>
                <c:pt idx="445">
                  <c:v>1.0715999999999963</c:v>
                </c:pt>
                <c:pt idx="446">
                  <c:v>0.98699999999999999</c:v>
                </c:pt>
                <c:pt idx="447">
                  <c:v>1.0433999999999963</c:v>
                </c:pt>
                <c:pt idx="448">
                  <c:v>1.0715999999999963</c:v>
                </c:pt>
                <c:pt idx="449">
                  <c:v>1.0433999999999963</c:v>
                </c:pt>
                <c:pt idx="460">
                  <c:v>28.481999999999982</c:v>
                </c:pt>
                <c:pt idx="461">
                  <c:v>58.656000000000006</c:v>
                </c:pt>
                <c:pt idx="462">
                  <c:v>56.964000000000006</c:v>
                </c:pt>
                <c:pt idx="463">
                  <c:v>68.244000000000227</c:v>
                </c:pt>
                <c:pt idx="464">
                  <c:v>61.476000000000006</c:v>
                </c:pt>
                <c:pt idx="465">
                  <c:v>20.2194</c:v>
                </c:pt>
                <c:pt idx="466">
                  <c:v>28.002599999999912</c:v>
                </c:pt>
                <c:pt idx="467">
                  <c:v>28.2</c:v>
                </c:pt>
                <c:pt idx="468">
                  <c:v>23.885399999999901</c:v>
                </c:pt>
                <c:pt idx="469">
                  <c:v>39.198000000000121</c:v>
                </c:pt>
                <c:pt idx="470">
                  <c:v>25.492799999999885</c:v>
                </c:pt>
                <c:pt idx="471">
                  <c:v>22.390799999999921</c:v>
                </c:pt>
                <c:pt idx="472">
                  <c:v>23.124000000000031</c:v>
                </c:pt>
                <c:pt idx="473">
                  <c:v>25.746599999999908</c:v>
                </c:pt>
                <c:pt idx="474">
                  <c:v>32.43</c:v>
                </c:pt>
                <c:pt idx="475">
                  <c:v>34.403999999999996</c:v>
                </c:pt>
                <c:pt idx="476">
                  <c:v>31.866</c:v>
                </c:pt>
                <c:pt idx="477">
                  <c:v>44.274000000000001</c:v>
                </c:pt>
                <c:pt idx="478">
                  <c:v>32.712000000000003</c:v>
                </c:pt>
                <c:pt idx="479">
                  <c:v>37.506</c:v>
                </c:pt>
                <c:pt idx="480">
                  <c:v>38.351999999999997</c:v>
                </c:pt>
                <c:pt idx="481">
                  <c:v>32.994</c:v>
                </c:pt>
                <c:pt idx="482">
                  <c:v>31.584</c:v>
                </c:pt>
                <c:pt idx="483">
                  <c:v>47.094000000000001</c:v>
                </c:pt>
                <c:pt idx="484">
                  <c:v>44.838000000000001</c:v>
                </c:pt>
                <c:pt idx="485">
                  <c:v>44.274000000000001</c:v>
                </c:pt>
                <c:pt idx="486">
                  <c:v>26.536200000000001</c:v>
                </c:pt>
                <c:pt idx="487">
                  <c:v>47.658000000000001</c:v>
                </c:pt>
                <c:pt idx="488">
                  <c:v>43.71</c:v>
                </c:pt>
                <c:pt idx="489">
                  <c:v>42.582000000000001</c:v>
                </c:pt>
                <c:pt idx="490">
                  <c:v>51.606000000000002</c:v>
                </c:pt>
                <c:pt idx="491">
                  <c:v>53.016000000000005</c:v>
                </c:pt>
                <c:pt idx="492">
                  <c:v>41.736000000000011</c:v>
                </c:pt>
                <c:pt idx="493">
                  <c:v>38.634</c:v>
                </c:pt>
                <c:pt idx="494">
                  <c:v>46.811999999999998</c:v>
                </c:pt>
                <c:pt idx="495">
                  <c:v>54.426000000000002</c:v>
                </c:pt>
                <c:pt idx="496">
                  <c:v>53.016000000000005</c:v>
                </c:pt>
                <c:pt idx="497">
                  <c:v>48.504000000000005</c:v>
                </c:pt>
                <c:pt idx="498">
                  <c:v>25.464599999999908</c:v>
                </c:pt>
                <c:pt idx="499">
                  <c:v>25.887599999999942</c:v>
                </c:pt>
                <c:pt idx="500">
                  <c:v>45.120000000000012</c:v>
                </c:pt>
                <c:pt idx="501">
                  <c:v>41.172000000000011</c:v>
                </c:pt>
                <c:pt idx="502">
                  <c:v>150.87</c:v>
                </c:pt>
                <c:pt idx="503">
                  <c:v>22.56</c:v>
                </c:pt>
                <c:pt idx="504">
                  <c:v>34.122000000000121</c:v>
                </c:pt>
                <c:pt idx="505">
                  <c:v>47.376000000000005</c:v>
                </c:pt>
                <c:pt idx="506">
                  <c:v>41.172000000000011</c:v>
                </c:pt>
                <c:pt idx="519">
                  <c:v>40.326000000000001</c:v>
                </c:pt>
                <c:pt idx="520">
                  <c:v>47.094000000000001</c:v>
                </c:pt>
                <c:pt idx="521">
                  <c:v>35.25</c:v>
                </c:pt>
                <c:pt idx="522">
                  <c:v>34.122000000000121</c:v>
                </c:pt>
                <c:pt idx="523">
                  <c:v>35.25</c:v>
                </c:pt>
                <c:pt idx="524">
                  <c:v>29.045999999999982</c:v>
                </c:pt>
                <c:pt idx="525">
                  <c:v>35.813999999999993</c:v>
                </c:pt>
                <c:pt idx="526">
                  <c:v>31.866</c:v>
                </c:pt>
                <c:pt idx="527">
                  <c:v>27.156600000000001</c:v>
                </c:pt>
                <c:pt idx="528">
                  <c:v>37.506</c:v>
                </c:pt>
                <c:pt idx="529">
                  <c:v>35.813999999999993</c:v>
                </c:pt>
                <c:pt idx="530">
                  <c:v>28.763999999999982</c:v>
                </c:pt>
                <c:pt idx="531">
                  <c:v>34.686</c:v>
                </c:pt>
                <c:pt idx="532">
                  <c:v>31.302</c:v>
                </c:pt>
                <c:pt idx="533">
                  <c:v>32.148000000000003</c:v>
                </c:pt>
                <c:pt idx="534">
                  <c:v>32.994</c:v>
                </c:pt>
                <c:pt idx="535">
                  <c:v>16.327800000000035</c:v>
                </c:pt>
                <c:pt idx="536">
                  <c:v>30.738</c:v>
                </c:pt>
                <c:pt idx="537">
                  <c:v>29.045999999999982</c:v>
                </c:pt>
                <c:pt idx="538">
                  <c:v>25.972199999999908</c:v>
                </c:pt>
                <c:pt idx="539">
                  <c:v>53.862000000000002</c:v>
                </c:pt>
                <c:pt idx="540">
                  <c:v>58.373999999999995</c:v>
                </c:pt>
                <c:pt idx="541">
                  <c:v>60.63</c:v>
                </c:pt>
                <c:pt idx="542">
                  <c:v>61.476000000000006</c:v>
                </c:pt>
                <c:pt idx="543">
                  <c:v>46.811999999999998</c:v>
                </c:pt>
                <c:pt idx="544">
                  <c:v>55.272000000000013</c:v>
                </c:pt>
                <c:pt idx="545">
                  <c:v>83.754000000000005</c:v>
                </c:pt>
                <c:pt idx="546">
                  <c:v>55.553999999999995</c:v>
                </c:pt>
                <c:pt idx="547">
                  <c:v>59.502000000000002</c:v>
                </c:pt>
                <c:pt idx="548">
                  <c:v>54.99</c:v>
                </c:pt>
                <c:pt idx="549">
                  <c:v>53.58</c:v>
                </c:pt>
                <c:pt idx="550">
                  <c:v>56.682000000000002</c:v>
                </c:pt>
                <c:pt idx="551">
                  <c:v>58.656000000000006</c:v>
                </c:pt>
                <c:pt idx="552">
                  <c:v>79.805999999999983</c:v>
                </c:pt>
                <c:pt idx="553">
                  <c:v>56.4</c:v>
                </c:pt>
                <c:pt idx="554">
                  <c:v>83.471999999999994</c:v>
                </c:pt>
                <c:pt idx="555">
                  <c:v>80.651999999999987</c:v>
                </c:pt>
                <c:pt idx="556">
                  <c:v>53.862000000000002</c:v>
                </c:pt>
                <c:pt idx="557">
                  <c:v>59.502000000000002</c:v>
                </c:pt>
                <c:pt idx="558">
                  <c:v>58.092000000000013</c:v>
                </c:pt>
                <c:pt idx="559">
                  <c:v>62.604000000000006</c:v>
                </c:pt>
                <c:pt idx="560">
                  <c:v>56.964000000000006</c:v>
                </c:pt>
                <c:pt idx="561">
                  <c:v>56.118000000000002</c:v>
                </c:pt>
                <c:pt idx="562">
                  <c:v>56.4</c:v>
                </c:pt>
                <c:pt idx="563">
                  <c:v>58.656000000000006</c:v>
                </c:pt>
                <c:pt idx="564">
                  <c:v>61.758000000000003</c:v>
                </c:pt>
                <c:pt idx="565">
                  <c:v>14.6922</c:v>
                </c:pt>
                <c:pt idx="566">
                  <c:v>26.705399999999909</c:v>
                </c:pt>
                <c:pt idx="567">
                  <c:v>53.58</c:v>
                </c:pt>
                <c:pt idx="568">
                  <c:v>53.016000000000005</c:v>
                </c:pt>
                <c:pt idx="569">
                  <c:v>30.456</c:v>
                </c:pt>
                <c:pt idx="578">
                  <c:v>60.63</c:v>
                </c:pt>
                <c:pt idx="580">
                  <c:v>33.276000000000003</c:v>
                </c:pt>
                <c:pt idx="581">
                  <c:v>35.25</c:v>
                </c:pt>
                <c:pt idx="584">
                  <c:v>57.528000000000013</c:v>
                </c:pt>
                <c:pt idx="586">
                  <c:v>0.67680000000000284</c:v>
                </c:pt>
                <c:pt idx="587">
                  <c:v>3.5813999999999999</c:v>
                </c:pt>
                <c:pt idx="588">
                  <c:v>3.9761999999999977</c:v>
                </c:pt>
                <c:pt idx="589">
                  <c:v>0.62040000000000062</c:v>
                </c:pt>
                <c:pt idx="590">
                  <c:v>0.73320000000000163</c:v>
                </c:pt>
                <c:pt idx="591">
                  <c:v>0.45120000000000005</c:v>
                </c:pt>
                <c:pt idx="592">
                  <c:v>0.98699999999999999</c:v>
                </c:pt>
                <c:pt idx="593">
                  <c:v>0.81780000000000164</c:v>
                </c:pt>
                <c:pt idx="594">
                  <c:v>0.42300000000000032</c:v>
                </c:pt>
                <c:pt idx="595">
                  <c:v>4.0043999999999995</c:v>
                </c:pt>
                <c:pt idx="596">
                  <c:v>4.9914000000000014</c:v>
                </c:pt>
                <c:pt idx="597">
                  <c:v>1.1562000000000001</c:v>
                </c:pt>
                <c:pt idx="598">
                  <c:v>1.0997999999999963</c:v>
                </c:pt>
                <c:pt idx="599">
                  <c:v>1.2971999999999964</c:v>
                </c:pt>
                <c:pt idx="600">
                  <c:v>0.47940000000000038</c:v>
                </c:pt>
                <c:pt idx="601">
                  <c:v>0.45120000000000005</c:v>
                </c:pt>
                <c:pt idx="602">
                  <c:v>0.21150000000000024</c:v>
                </c:pt>
                <c:pt idx="603">
                  <c:v>0.2030400000000003</c:v>
                </c:pt>
                <c:pt idx="604">
                  <c:v>0.20868</c:v>
                </c:pt>
                <c:pt idx="605">
                  <c:v>0.20022000000000001</c:v>
                </c:pt>
                <c:pt idx="606">
                  <c:v>0.20868</c:v>
                </c:pt>
                <c:pt idx="607">
                  <c:v>0.19740000000000021</c:v>
                </c:pt>
                <c:pt idx="608">
                  <c:v>0.1748400000000003</c:v>
                </c:pt>
                <c:pt idx="609">
                  <c:v>0.18894000000000058</c:v>
                </c:pt>
                <c:pt idx="610">
                  <c:v>0.18330000000000021</c:v>
                </c:pt>
                <c:pt idx="611">
                  <c:v>0.16920000000000004</c:v>
                </c:pt>
                <c:pt idx="612">
                  <c:v>0.14664000000000021</c:v>
                </c:pt>
                <c:pt idx="613">
                  <c:v>0.16920000000000004</c:v>
                </c:pt>
                <c:pt idx="614">
                  <c:v>0.15228000000000033</c:v>
                </c:pt>
                <c:pt idx="615">
                  <c:v>0.14664000000000021</c:v>
                </c:pt>
                <c:pt idx="616">
                  <c:v>0.16920000000000004</c:v>
                </c:pt>
                <c:pt idx="617">
                  <c:v>0.19176000000000001</c:v>
                </c:pt>
                <c:pt idx="618">
                  <c:v>0.14664000000000021</c:v>
                </c:pt>
                <c:pt idx="619">
                  <c:v>3.1020000000000002E-2</c:v>
                </c:pt>
                <c:pt idx="626">
                  <c:v>0.29610000000000031</c:v>
                </c:pt>
                <c:pt idx="627">
                  <c:v>0.25380000000000008</c:v>
                </c:pt>
                <c:pt idx="628">
                  <c:v>0.11562000000000015</c:v>
                </c:pt>
                <c:pt idx="629">
                  <c:v>0.27072000000000002</c:v>
                </c:pt>
                <c:pt idx="630">
                  <c:v>0.24252000000000001</c:v>
                </c:pt>
                <c:pt idx="631">
                  <c:v>0.11844</c:v>
                </c:pt>
                <c:pt idx="632">
                  <c:v>8.4600000000000244E-2</c:v>
                </c:pt>
                <c:pt idx="633">
                  <c:v>0.25098000000000031</c:v>
                </c:pt>
                <c:pt idx="634">
                  <c:v>9.0240000000000015E-2</c:v>
                </c:pt>
                <c:pt idx="635">
                  <c:v>0.10152000000000012</c:v>
                </c:pt>
                <c:pt idx="636">
                  <c:v>0.24534000000000034</c:v>
                </c:pt>
                <c:pt idx="637">
                  <c:v>8.4600000000000244E-2</c:v>
                </c:pt>
                <c:pt idx="638">
                  <c:v>2.9609999999999999</c:v>
                </c:pt>
                <c:pt idx="639">
                  <c:v>3.4403999999999999</c:v>
                </c:pt>
                <c:pt idx="640">
                  <c:v>0.10434</c:v>
                </c:pt>
                <c:pt idx="641">
                  <c:v>2.9891999999999999</c:v>
                </c:pt>
                <c:pt idx="642">
                  <c:v>2.6254200000000001</c:v>
                </c:pt>
                <c:pt idx="643">
                  <c:v>3.2147999999999999</c:v>
                </c:pt>
                <c:pt idx="644">
                  <c:v>6.2040000000000012E-2</c:v>
                </c:pt>
                <c:pt idx="645">
                  <c:v>7.0500000000000021E-2</c:v>
                </c:pt>
                <c:pt idx="646">
                  <c:v>6.7680000000000004E-2</c:v>
                </c:pt>
                <c:pt idx="647">
                  <c:v>4.7940000000000003E-2</c:v>
                </c:pt>
                <c:pt idx="648">
                  <c:v>6.2040000000000012E-2</c:v>
                </c:pt>
                <c:pt idx="649">
                  <c:v>3.0173999999999999</c:v>
                </c:pt>
                <c:pt idx="650">
                  <c:v>0.1128</c:v>
                </c:pt>
                <c:pt idx="651">
                  <c:v>0.36660000000000031</c:v>
                </c:pt>
                <c:pt idx="652">
                  <c:v>0.25380000000000008</c:v>
                </c:pt>
                <c:pt idx="653">
                  <c:v>0.36660000000000031</c:v>
                </c:pt>
                <c:pt idx="654">
                  <c:v>0.33840000000000092</c:v>
                </c:pt>
                <c:pt idx="655">
                  <c:v>0.31020000000000031</c:v>
                </c:pt>
                <c:pt idx="656">
                  <c:v>8.4600000000000244E-2</c:v>
                </c:pt>
                <c:pt idx="657">
                  <c:v>0.1128</c:v>
                </c:pt>
                <c:pt idx="658">
                  <c:v>0.25380000000000008</c:v>
                </c:pt>
                <c:pt idx="659">
                  <c:v>0.33840000000000092</c:v>
                </c:pt>
                <c:pt idx="660">
                  <c:v>0.28200000000000008</c:v>
                </c:pt>
                <c:pt idx="661">
                  <c:v>0.22559999999999999</c:v>
                </c:pt>
                <c:pt idx="662">
                  <c:v>0.1128</c:v>
                </c:pt>
                <c:pt idx="663">
                  <c:v>0.28200000000000008</c:v>
                </c:pt>
                <c:pt idx="664">
                  <c:v>0.25380000000000008</c:v>
                </c:pt>
                <c:pt idx="665">
                  <c:v>0.14100000000000001</c:v>
                </c:pt>
                <c:pt idx="666">
                  <c:v>0.25380000000000008</c:v>
                </c:pt>
                <c:pt idx="667">
                  <c:v>0.78960000000000063</c:v>
                </c:pt>
                <c:pt idx="668">
                  <c:v>0.28200000000000008</c:v>
                </c:pt>
                <c:pt idx="669">
                  <c:v>0.50760000000000005</c:v>
                </c:pt>
                <c:pt idx="670">
                  <c:v>8.4600000000000244E-2</c:v>
                </c:pt>
                <c:pt idx="671">
                  <c:v>0.1128</c:v>
                </c:pt>
                <c:pt idx="672">
                  <c:v>0.19740000000000021</c:v>
                </c:pt>
                <c:pt idx="673">
                  <c:v>0.1128</c:v>
                </c:pt>
                <c:pt idx="674">
                  <c:v>0.42300000000000032</c:v>
                </c:pt>
                <c:pt idx="675">
                  <c:v>1.8612</c:v>
                </c:pt>
                <c:pt idx="676">
                  <c:v>1.0715999999999963</c:v>
                </c:pt>
                <c:pt idx="677">
                  <c:v>0.25380000000000008</c:v>
                </c:pt>
                <c:pt idx="678">
                  <c:v>0.95880000000000165</c:v>
                </c:pt>
                <c:pt idx="679">
                  <c:v>0.93060000000000065</c:v>
                </c:pt>
                <c:pt idx="680">
                  <c:v>0.76140000000000163</c:v>
                </c:pt>
                <c:pt idx="681">
                  <c:v>0.50760000000000005</c:v>
                </c:pt>
                <c:pt idx="682">
                  <c:v>0.19740000000000021</c:v>
                </c:pt>
                <c:pt idx="683">
                  <c:v>0.14100000000000001</c:v>
                </c:pt>
                <c:pt idx="684">
                  <c:v>0.16920000000000004</c:v>
                </c:pt>
                <c:pt idx="685">
                  <c:v>0.14100000000000001</c:v>
                </c:pt>
                <c:pt idx="686">
                  <c:v>0.14100000000000001</c:v>
                </c:pt>
                <c:pt idx="687">
                  <c:v>0.16920000000000004</c:v>
                </c:pt>
                <c:pt idx="688">
                  <c:v>0.16920000000000004</c:v>
                </c:pt>
                <c:pt idx="689">
                  <c:v>0.47940000000000038</c:v>
                </c:pt>
                <c:pt idx="702">
                  <c:v>15.1998</c:v>
                </c:pt>
                <c:pt idx="703">
                  <c:v>13.3386</c:v>
                </c:pt>
                <c:pt idx="704">
                  <c:v>15.227999999999998</c:v>
                </c:pt>
                <c:pt idx="705">
                  <c:v>11.674800000000001</c:v>
                </c:pt>
                <c:pt idx="706">
                  <c:v>10.998000000000001</c:v>
                </c:pt>
                <c:pt idx="707">
                  <c:v>12.972000000000024</c:v>
                </c:pt>
                <c:pt idx="708">
                  <c:v>12.7464</c:v>
                </c:pt>
                <c:pt idx="709">
                  <c:v>11.167200000000001</c:v>
                </c:pt>
                <c:pt idx="710">
                  <c:v>12.069600000000024</c:v>
                </c:pt>
                <c:pt idx="711">
                  <c:v>9.588000000000001</c:v>
                </c:pt>
                <c:pt idx="712">
                  <c:v>11.110800000000001</c:v>
                </c:pt>
                <c:pt idx="713">
                  <c:v>9.1086000000000009</c:v>
                </c:pt>
                <c:pt idx="714">
                  <c:v>9.2496000000000009</c:v>
                </c:pt>
                <c:pt idx="715">
                  <c:v>9.5598000000000027</c:v>
                </c:pt>
                <c:pt idx="716">
                  <c:v>9.9264000000000028</c:v>
                </c:pt>
                <c:pt idx="717">
                  <c:v>10.687800000000001</c:v>
                </c:pt>
                <c:pt idx="718">
                  <c:v>8.7138000000000009</c:v>
                </c:pt>
                <c:pt idx="719">
                  <c:v>10.236600000000001</c:v>
                </c:pt>
                <c:pt idx="720">
                  <c:v>4.7094000000000014</c:v>
                </c:pt>
                <c:pt idx="721">
                  <c:v>4.8221999999999845</c:v>
                </c:pt>
                <c:pt idx="722">
                  <c:v>4.7094000000000014</c:v>
                </c:pt>
                <c:pt idx="723">
                  <c:v>4.6529999999999845</c:v>
                </c:pt>
                <c:pt idx="724">
                  <c:v>3.948</c:v>
                </c:pt>
                <c:pt idx="725">
                  <c:v>3.1583999999999999</c:v>
                </c:pt>
                <c:pt idx="726">
                  <c:v>4.1736000000000004</c:v>
                </c:pt>
                <c:pt idx="727">
                  <c:v>4.0607999999999995</c:v>
                </c:pt>
                <c:pt idx="728">
                  <c:v>2.2842000000000002</c:v>
                </c:pt>
                <c:pt idx="729">
                  <c:v>2.7636000000000012</c:v>
                </c:pt>
                <c:pt idx="730">
                  <c:v>4.1171999999999844</c:v>
                </c:pt>
                <c:pt idx="731">
                  <c:v>1.3535999999999964</c:v>
                </c:pt>
                <c:pt idx="732">
                  <c:v>3.3275999999999999</c:v>
                </c:pt>
                <c:pt idx="733">
                  <c:v>3.0737999999999999</c:v>
                </c:pt>
                <c:pt idx="734">
                  <c:v>1.7484</c:v>
                </c:pt>
                <c:pt idx="735">
                  <c:v>1.9458</c:v>
                </c:pt>
                <c:pt idx="736">
                  <c:v>2.0585999999999998</c:v>
                </c:pt>
                <c:pt idx="737">
                  <c:v>2.4533999999999998</c:v>
                </c:pt>
                <c:pt idx="738">
                  <c:v>2.0021999999999998</c:v>
                </c:pt>
                <c:pt idx="739">
                  <c:v>3.4403999999999999</c:v>
                </c:pt>
                <c:pt idx="740">
                  <c:v>3.2993999999999999</c:v>
                </c:pt>
                <c:pt idx="741">
                  <c:v>1.9176</c:v>
                </c:pt>
                <c:pt idx="742">
                  <c:v>1.8612</c:v>
                </c:pt>
                <c:pt idx="743">
                  <c:v>2.1432000000000002</c:v>
                </c:pt>
                <c:pt idx="744">
                  <c:v>2.0021999999999998</c:v>
                </c:pt>
                <c:pt idx="745">
                  <c:v>2.8481999999999998</c:v>
                </c:pt>
                <c:pt idx="746">
                  <c:v>1.9740000000000038</c:v>
                </c:pt>
                <c:pt idx="747">
                  <c:v>0.25380000000000008</c:v>
                </c:pt>
                <c:pt idx="748">
                  <c:v>0.84600000000000164</c:v>
                </c:pt>
                <c:pt idx="749">
                  <c:v>0.84600000000000164</c:v>
                </c:pt>
                <c:pt idx="750">
                  <c:v>0.76140000000000163</c:v>
                </c:pt>
                <c:pt idx="751">
                  <c:v>0.25380000000000008</c:v>
                </c:pt>
                <c:pt idx="752">
                  <c:v>0.28200000000000008</c:v>
                </c:pt>
                <c:pt idx="753">
                  <c:v>0.84600000000000164</c:v>
                </c:pt>
                <c:pt idx="754">
                  <c:v>0.22559999999999999</c:v>
                </c:pt>
                <c:pt idx="755">
                  <c:v>0.19740000000000021</c:v>
                </c:pt>
                <c:pt idx="756">
                  <c:v>0.84600000000000164</c:v>
                </c:pt>
                <c:pt idx="757">
                  <c:v>0.87420000000000164</c:v>
                </c:pt>
                <c:pt idx="758">
                  <c:v>0.73320000000000163</c:v>
                </c:pt>
                <c:pt idx="759">
                  <c:v>0.39480000000000104</c:v>
                </c:pt>
                <c:pt idx="760">
                  <c:v>0.45120000000000005</c:v>
                </c:pt>
                <c:pt idx="761">
                  <c:v>0.87420000000000164</c:v>
                </c:pt>
                <c:pt idx="762">
                  <c:v>0.28200000000000008</c:v>
                </c:pt>
                <c:pt idx="763">
                  <c:v>0.78960000000000063</c:v>
                </c:pt>
                <c:pt idx="764">
                  <c:v>1.7484</c:v>
                </c:pt>
                <c:pt idx="765">
                  <c:v>8.4600000000000244E-2</c:v>
                </c:pt>
                <c:pt idx="766">
                  <c:v>0.14100000000000001</c:v>
                </c:pt>
                <c:pt idx="767">
                  <c:v>0.1128</c:v>
                </c:pt>
                <c:pt idx="768">
                  <c:v>0.1128</c:v>
                </c:pt>
                <c:pt idx="769">
                  <c:v>8.4600000000000244E-2</c:v>
                </c:pt>
                <c:pt idx="770">
                  <c:v>0.1128</c:v>
                </c:pt>
                <c:pt idx="771">
                  <c:v>0.14100000000000001</c:v>
                </c:pt>
                <c:pt idx="772">
                  <c:v>0.1128</c:v>
                </c:pt>
                <c:pt idx="773">
                  <c:v>0.14100000000000001</c:v>
                </c:pt>
                <c:pt idx="774">
                  <c:v>8.4600000000000244E-2</c:v>
                </c:pt>
                <c:pt idx="775">
                  <c:v>13.9308</c:v>
                </c:pt>
                <c:pt idx="776">
                  <c:v>13.395000000000024</c:v>
                </c:pt>
                <c:pt idx="777">
                  <c:v>11.082600000000022</c:v>
                </c:pt>
                <c:pt idx="778">
                  <c:v>15.002400000000026</c:v>
                </c:pt>
                <c:pt idx="779">
                  <c:v>16.35600000000003</c:v>
                </c:pt>
                <c:pt idx="781">
                  <c:v>14.1846</c:v>
                </c:pt>
                <c:pt idx="782">
                  <c:v>13.1976</c:v>
                </c:pt>
                <c:pt idx="783">
                  <c:v>15.651</c:v>
                </c:pt>
                <c:pt idx="785">
                  <c:v>14.1846</c:v>
                </c:pt>
                <c:pt idx="786">
                  <c:v>14.4948</c:v>
                </c:pt>
                <c:pt idx="787">
                  <c:v>13.451400000000024</c:v>
                </c:pt>
                <c:pt idx="788">
                  <c:v>12.492600000000024</c:v>
                </c:pt>
                <c:pt idx="789">
                  <c:v>14.6358</c:v>
                </c:pt>
                <c:pt idx="791">
                  <c:v>9.447000000000001</c:v>
                </c:pt>
                <c:pt idx="792">
                  <c:v>10.405800000000022</c:v>
                </c:pt>
                <c:pt idx="793">
                  <c:v>9.588000000000001</c:v>
                </c:pt>
                <c:pt idx="795">
                  <c:v>8.7984000000000009</c:v>
                </c:pt>
                <c:pt idx="797">
                  <c:v>8.0652000000000008</c:v>
                </c:pt>
                <c:pt idx="798">
                  <c:v>9.588000000000001</c:v>
                </c:pt>
                <c:pt idx="799">
                  <c:v>2.50698</c:v>
                </c:pt>
                <c:pt idx="800">
                  <c:v>4.5683999999999996</c:v>
                </c:pt>
                <c:pt idx="801">
                  <c:v>4.4838000000000013</c:v>
                </c:pt>
                <c:pt idx="802">
                  <c:v>4.4838000000000013</c:v>
                </c:pt>
                <c:pt idx="803">
                  <c:v>4.9914000000000014</c:v>
                </c:pt>
                <c:pt idx="804">
                  <c:v>4.2864000000000004</c:v>
                </c:pt>
                <c:pt idx="805">
                  <c:v>3.1301999999999999</c:v>
                </c:pt>
                <c:pt idx="806">
                  <c:v>4.0043999999999995</c:v>
                </c:pt>
                <c:pt idx="808">
                  <c:v>9.5034000000000027</c:v>
                </c:pt>
                <c:pt idx="809">
                  <c:v>2.9045999999999998</c:v>
                </c:pt>
                <c:pt idx="810">
                  <c:v>3.8633999999999999</c:v>
                </c:pt>
                <c:pt idx="811">
                  <c:v>3.3275999999999999</c:v>
                </c:pt>
                <c:pt idx="813">
                  <c:v>2.3744399999999977</c:v>
                </c:pt>
                <c:pt idx="815">
                  <c:v>4.1453999999999995</c:v>
                </c:pt>
                <c:pt idx="817">
                  <c:v>3.3557999999999977</c:v>
                </c:pt>
                <c:pt idx="818">
                  <c:v>4.1171999999999844</c:v>
                </c:pt>
                <c:pt idx="819">
                  <c:v>9.3060000000000027</c:v>
                </c:pt>
                <c:pt idx="821">
                  <c:v>1.6440600000000001</c:v>
                </c:pt>
                <c:pt idx="822">
                  <c:v>3.2147999999999999</c:v>
                </c:pt>
                <c:pt idx="825">
                  <c:v>2.9609999999999999</c:v>
                </c:pt>
                <c:pt idx="826">
                  <c:v>4.2018000000000004</c:v>
                </c:pt>
                <c:pt idx="828">
                  <c:v>2.9327999999999967</c:v>
                </c:pt>
                <c:pt idx="829">
                  <c:v>2.7353999999999998</c:v>
                </c:pt>
                <c:pt idx="831">
                  <c:v>10.264800000000001</c:v>
                </c:pt>
                <c:pt idx="832">
                  <c:v>2.82</c:v>
                </c:pt>
                <c:pt idx="833">
                  <c:v>0.1128</c:v>
                </c:pt>
                <c:pt idx="834">
                  <c:v>3.6377999999999999</c:v>
                </c:pt>
                <c:pt idx="835">
                  <c:v>4.1171999999999844</c:v>
                </c:pt>
                <c:pt idx="836">
                  <c:v>8.8830000000000027</c:v>
                </c:pt>
                <c:pt idx="837">
                  <c:v>2.1432000000000002</c:v>
                </c:pt>
                <c:pt idx="838">
                  <c:v>3.0737999999999999</c:v>
                </c:pt>
                <c:pt idx="839">
                  <c:v>2.3969999999999967</c:v>
                </c:pt>
                <c:pt idx="840">
                  <c:v>2.6789999999999998</c:v>
                </c:pt>
                <c:pt idx="841">
                  <c:v>2.0867999999999998</c:v>
                </c:pt>
                <c:pt idx="842">
                  <c:v>2.5379999999999998</c:v>
                </c:pt>
                <c:pt idx="843">
                  <c:v>0.35532000000000086</c:v>
                </c:pt>
                <c:pt idx="844">
                  <c:v>1.2689999999999964</c:v>
                </c:pt>
                <c:pt idx="845">
                  <c:v>1.3817999999999964</c:v>
                </c:pt>
                <c:pt idx="846">
                  <c:v>4.1171999999999844</c:v>
                </c:pt>
                <c:pt idx="847">
                  <c:v>2.5379999999999998</c:v>
                </c:pt>
                <c:pt idx="848">
                  <c:v>1.4381999999999964</c:v>
                </c:pt>
                <c:pt idx="851">
                  <c:v>3.1583999999999999</c:v>
                </c:pt>
                <c:pt idx="852">
                  <c:v>2.5943999999999998</c:v>
                </c:pt>
                <c:pt idx="853">
                  <c:v>0.76140000000000163</c:v>
                </c:pt>
                <c:pt idx="854">
                  <c:v>0.81780000000000164</c:v>
                </c:pt>
                <c:pt idx="855">
                  <c:v>0.16920000000000004</c:v>
                </c:pt>
                <c:pt idx="856">
                  <c:v>0.28200000000000008</c:v>
                </c:pt>
                <c:pt idx="857">
                  <c:v>0.31020000000000031</c:v>
                </c:pt>
                <c:pt idx="858">
                  <c:v>0.27636000000000038</c:v>
                </c:pt>
                <c:pt idx="859">
                  <c:v>2.6789999999999998</c:v>
                </c:pt>
                <c:pt idx="860">
                  <c:v>2.1149999999999998</c:v>
                </c:pt>
                <c:pt idx="861">
                  <c:v>0.33558000000000204</c:v>
                </c:pt>
                <c:pt idx="862">
                  <c:v>2.4251999999999998</c:v>
                </c:pt>
                <c:pt idx="863">
                  <c:v>0.27918000000000032</c:v>
                </c:pt>
                <c:pt idx="864">
                  <c:v>0.28200000000000008</c:v>
                </c:pt>
                <c:pt idx="866">
                  <c:v>2.7353999999999998</c:v>
                </c:pt>
                <c:pt idx="867">
                  <c:v>9.1368000000000009</c:v>
                </c:pt>
                <c:pt idx="868">
                  <c:v>2.3687999999999998</c:v>
                </c:pt>
                <c:pt idx="869">
                  <c:v>0.84600000000000164</c:v>
                </c:pt>
                <c:pt idx="870">
                  <c:v>3.0455999999999999</c:v>
                </c:pt>
                <c:pt idx="871">
                  <c:v>0.28200000000000008</c:v>
                </c:pt>
                <c:pt idx="872">
                  <c:v>0.87420000000000164</c:v>
                </c:pt>
                <c:pt idx="873">
                  <c:v>0.1128</c:v>
                </c:pt>
                <c:pt idx="874">
                  <c:v>0.81780000000000164</c:v>
                </c:pt>
                <c:pt idx="875">
                  <c:v>0.14100000000000001</c:v>
                </c:pt>
                <c:pt idx="876">
                  <c:v>0.81780000000000164</c:v>
                </c:pt>
                <c:pt idx="877">
                  <c:v>7.05</c:v>
                </c:pt>
                <c:pt idx="878">
                  <c:v>7.4166000000000034</c:v>
                </c:pt>
                <c:pt idx="903">
                  <c:v>0.27918000000000032</c:v>
                </c:pt>
                <c:pt idx="904">
                  <c:v>6.3732000000000024</c:v>
                </c:pt>
                <c:pt idx="905">
                  <c:v>7.05</c:v>
                </c:pt>
                <c:pt idx="906">
                  <c:v>6.2039999999999997</c:v>
                </c:pt>
                <c:pt idx="907">
                  <c:v>9.3060000000000027</c:v>
                </c:pt>
                <c:pt idx="908">
                  <c:v>9.588000000000001</c:v>
                </c:pt>
                <c:pt idx="909">
                  <c:v>8.1780000000000008</c:v>
                </c:pt>
                <c:pt idx="910">
                  <c:v>6.9653999999999998</c:v>
                </c:pt>
                <c:pt idx="911">
                  <c:v>6.2039999999999997</c:v>
                </c:pt>
                <c:pt idx="912">
                  <c:v>23.687999999999999</c:v>
                </c:pt>
                <c:pt idx="913">
                  <c:v>23.405999999999924</c:v>
                </c:pt>
                <c:pt idx="914">
                  <c:v>21.150000000000031</c:v>
                </c:pt>
                <c:pt idx="915">
                  <c:v>21.1782</c:v>
                </c:pt>
                <c:pt idx="916">
                  <c:v>0.28200000000000008</c:v>
                </c:pt>
                <c:pt idx="917">
                  <c:v>0.31020000000000031</c:v>
                </c:pt>
                <c:pt idx="918">
                  <c:v>0.22842000000000001</c:v>
                </c:pt>
                <c:pt idx="919">
                  <c:v>0.33840000000000092</c:v>
                </c:pt>
                <c:pt idx="920">
                  <c:v>0.28200000000000008</c:v>
                </c:pt>
                <c:pt idx="921">
                  <c:v>0.31020000000000031</c:v>
                </c:pt>
                <c:pt idx="922">
                  <c:v>0.36660000000000031</c:v>
                </c:pt>
                <c:pt idx="925">
                  <c:v>39.762000000000121</c:v>
                </c:pt>
                <c:pt idx="926">
                  <c:v>39.480000000000004</c:v>
                </c:pt>
                <c:pt idx="927">
                  <c:v>41.453999999999994</c:v>
                </c:pt>
                <c:pt idx="928">
                  <c:v>40.044000000000004</c:v>
                </c:pt>
                <c:pt idx="929">
                  <c:v>0.16920000000000004</c:v>
                </c:pt>
                <c:pt idx="930">
                  <c:v>0.14100000000000001</c:v>
                </c:pt>
                <c:pt idx="931">
                  <c:v>0.16920000000000004</c:v>
                </c:pt>
                <c:pt idx="932">
                  <c:v>0.14100000000000001</c:v>
                </c:pt>
                <c:pt idx="933">
                  <c:v>0.19740000000000021</c:v>
                </c:pt>
                <c:pt idx="934">
                  <c:v>0.16920000000000004</c:v>
                </c:pt>
                <c:pt idx="935">
                  <c:v>0.14100000000000001</c:v>
                </c:pt>
                <c:pt idx="936">
                  <c:v>0.14100000000000001</c:v>
                </c:pt>
                <c:pt idx="937">
                  <c:v>0.19740000000000021</c:v>
                </c:pt>
                <c:pt idx="938">
                  <c:v>0.19740000000000021</c:v>
                </c:pt>
                <c:pt idx="939">
                  <c:v>0.19740000000000021</c:v>
                </c:pt>
                <c:pt idx="940">
                  <c:v>0.16920000000000004</c:v>
                </c:pt>
                <c:pt idx="941">
                  <c:v>0.16920000000000004</c:v>
                </c:pt>
                <c:pt idx="942">
                  <c:v>8.4600000000000244E-2</c:v>
                </c:pt>
                <c:pt idx="943">
                  <c:v>8.4600000000000244E-2</c:v>
                </c:pt>
                <c:pt idx="950">
                  <c:v>4.0326000000000004</c:v>
                </c:pt>
                <c:pt idx="951">
                  <c:v>3.8351999999999977</c:v>
                </c:pt>
                <c:pt idx="952">
                  <c:v>4.1736000000000004</c:v>
                </c:pt>
                <c:pt idx="953">
                  <c:v>4.5402000000000013</c:v>
                </c:pt>
                <c:pt idx="954">
                  <c:v>7.4730000000000034</c:v>
                </c:pt>
                <c:pt idx="955">
                  <c:v>7.1345999999999865</c:v>
                </c:pt>
                <c:pt idx="956">
                  <c:v>7.7267999999999999</c:v>
                </c:pt>
                <c:pt idx="957">
                  <c:v>3.8633999999999999</c:v>
                </c:pt>
                <c:pt idx="958">
                  <c:v>7.6139999999999866</c:v>
                </c:pt>
                <c:pt idx="959">
                  <c:v>4.6811999999999987</c:v>
                </c:pt>
                <c:pt idx="960">
                  <c:v>8.4600000000000026</c:v>
                </c:pt>
                <c:pt idx="961">
                  <c:v>8.0088000000000008</c:v>
                </c:pt>
                <c:pt idx="962">
                  <c:v>4.3145999999999844</c:v>
                </c:pt>
                <c:pt idx="963">
                  <c:v>7.3601999999999865</c:v>
                </c:pt>
                <c:pt idx="964">
                  <c:v>5.1887999999999996</c:v>
                </c:pt>
                <c:pt idx="965">
                  <c:v>6.7962000000000033</c:v>
                </c:pt>
                <c:pt idx="966">
                  <c:v>8.2908000000000008</c:v>
                </c:pt>
                <c:pt idx="967">
                  <c:v>8.4318000000000008</c:v>
                </c:pt>
                <c:pt idx="968">
                  <c:v>4.7939999999999996</c:v>
                </c:pt>
                <c:pt idx="969">
                  <c:v>5.3579999999999846</c:v>
                </c:pt>
                <c:pt idx="970">
                  <c:v>1.1279999999999963</c:v>
                </c:pt>
                <c:pt idx="976">
                  <c:v>1.9176</c:v>
                </c:pt>
                <c:pt idx="977">
                  <c:v>2.1995999999999998</c:v>
                </c:pt>
                <c:pt idx="978">
                  <c:v>1.2689999999999964</c:v>
                </c:pt>
                <c:pt idx="979">
                  <c:v>1.2689999999999964</c:v>
                </c:pt>
                <c:pt idx="980">
                  <c:v>1.0715999999999963</c:v>
                </c:pt>
                <c:pt idx="981">
                  <c:v>2.3405999999999998</c:v>
                </c:pt>
                <c:pt idx="982">
                  <c:v>1.5509999999999966</c:v>
                </c:pt>
                <c:pt idx="983">
                  <c:v>1.9176</c:v>
                </c:pt>
                <c:pt idx="984">
                  <c:v>1.2407999999999964</c:v>
                </c:pt>
                <c:pt idx="985">
                  <c:v>8.4600000000000244E-2</c:v>
                </c:pt>
                <c:pt idx="986">
                  <c:v>1.8612</c:v>
                </c:pt>
                <c:pt idx="987">
                  <c:v>0.93060000000000065</c:v>
                </c:pt>
                <c:pt idx="988">
                  <c:v>0.19740000000000021</c:v>
                </c:pt>
                <c:pt idx="989">
                  <c:v>0.1128</c:v>
                </c:pt>
                <c:pt idx="990">
                  <c:v>5.6400000000000013E-2</c:v>
                </c:pt>
                <c:pt idx="1002">
                  <c:v>5.9502000000000024</c:v>
                </c:pt>
                <c:pt idx="1003">
                  <c:v>7.4730000000000034</c:v>
                </c:pt>
                <c:pt idx="1004">
                  <c:v>6.0066000000000024</c:v>
                </c:pt>
                <c:pt idx="1005">
                  <c:v>2.5097999999999998</c:v>
                </c:pt>
                <c:pt idx="1006">
                  <c:v>5.7810000000000024</c:v>
                </c:pt>
                <c:pt idx="1007">
                  <c:v>9.3060000000000027</c:v>
                </c:pt>
                <c:pt idx="1008">
                  <c:v>29.610000000000031</c:v>
                </c:pt>
                <c:pt idx="1009">
                  <c:v>9.1086000000000009</c:v>
                </c:pt>
                <c:pt idx="1010">
                  <c:v>7.3037999999999998</c:v>
                </c:pt>
                <c:pt idx="1011">
                  <c:v>5.9219999999999997</c:v>
                </c:pt>
                <c:pt idx="1012">
                  <c:v>6.9653999999999998</c:v>
                </c:pt>
                <c:pt idx="1013">
                  <c:v>42.582000000000001</c:v>
                </c:pt>
                <c:pt idx="1014">
                  <c:v>0.5696400000000027</c:v>
                </c:pt>
                <c:pt idx="1015">
                  <c:v>0.31302000000000085</c:v>
                </c:pt>
                <c:pt idx="1016">
                  <c:v>0.23124000000000033</c:v>
                </c:pt>
                <c:pt idx="1017">
                  <c:v>0.31866000000000061</c:v>
                </c:pt>
                <c:pt idx="1018">
                  <c:v>9.3060000000000268E-2</c:v>
                </c:pt>
                <c:pt idx="1019">
                  <c:v>8.4600000000000244E-2</c:v>
                </c:pt>
                <c:pt idx="1020">
                  <c:v>0.10434</c:v>
                </c:pt>
                <c:pt idx="1021">
                  <c:v>9.0240000000000015E-2</c:v>
                </c:pt>
                <c:pt idx="1022">
                  <c:v>2.9609999999999999</c:v>
                </c:pt>
                <c:pt idx="1023">
                  <c:v>3.3275999999999999</c:v>
                </c:pt>
                <c:pt idx="1024">
                  <c:v>2.8481999999999998</c:v>
                </c:pt>
                <c:pt idx="1025">
                  <c:v>2.8763999999999967</c:v>
                </c:pt>
                <c:pt idx="1026">
                  <c:v>0.73320000000000163</c:v>
                </c:pt>
                <c:pt idx="1027">
                  <c:v>0.70500000000000163</c:v>
                </c:pt>
                <c:pt idx="1028">
                  <c:v>1.1562000000000001</c:v>
                </c:pt>
                <c:pt idx="1029">
                  <c:v>0.76140000000000163</c:v>
                </c:pt>
                <c:pt idx="1030">
                  <c:v>0.87420000000000164</c:v>
                </c:pt>
                <c:pt idx="1031">
                  <c:v>2.8481999999999998</c:v>
                </c:pt>
                <c:pt idx="1032">
                  <c:v>0.87420000000000164</c:v>
                </c:pt>
                <c:pt idx="1033">
                  <c:v>2.9045999999999998</c:v>
                </c:pt>
                <c:pt idx="1034">
                  <c:v>0.67680000000000284</c:v>
                </c:pt>
                <c:pt idx="1035">
                  <c:v>2.7072000000000012</c:v>
                </c:pt>
                <c:pt idx="1036">
                  <c:v>1.4663999999999964</c:v>
                </c:pt>
                <c:pt idx="1037">
                  <c:v>3.0737999999999999</c:v>
                </c:pt>
                <c:pt idx="1039">
                  <c:v>0.42300000000000032</c:v>
                </c:pt>
                <c:pt idx="1040">
                  <c:v>0.33840000000000092</c:v>
                </c:pt>
                <c:pt idx="1041">
                  <c:v>0.47940000000000038</c:v>
                </c:pt>
                <c:pt idx="1042">
                  <c:v>0.53580000000000005</c:v>
                </c:pt>
                <c:pt idx="1043">
                  <c:v>0.39480000000000104</c:v>
                </c:pt>
                <c:pt idx="1044">
                  <c:v>0.39480000000000104</c:v>
                </c:pt>
                <c:pt idx="1045">
                  <c:v>0.31020000000000031</c:v>
                </c:pt>
                <c:pt idx="1046">
                  <c:v>0.19740000000000021</c:v>
                </c:pt>
                <c:pt idx="1047">
                  <c:v>0.42300000000000032</c:v>
                </c:pt>
                <c:pt idx="1048">
                  <c:v>0.36660000000000031</c:v>
                </c:pt>
                <c:pt idx="1049">
                  <c:v>1.0151999999999957</c:v>
                </c:pt>
                <c:pt idx="1050">
                  <c:v>0.95880000000000165</c:v>
                </c:pt>
                <c:pt idx="1056">
                  <c:v>0.45120000000000005</c:v>
                </c:pt>
                <c:pt idx="1057">
                  <c:v>0.50760000000000005</c:v>
                </c:pt>
                <c:pt idx="1058">
                  <c:v>0.45120000000000005</c:v>
                </c:pt>
                <c:pt idx="1059">
                  <c:v>0.64860000000000184</c:v>
                </c:pt>
                <c:pt idx="1060">
                  <c:v>0.42300000000000032</c:v>
                </c:pt>
                <c:pt idx="1061">
                  <c:v>0.5921999999999995</c:v>
                </c:pt>
                <c:pt idx="1062">
                  <c:v>0.5921999999999995</c:v>
                </c:pt>
                <c:pt idx="1063">
                  <c:v>0.5921999999999995</c:v>
                </c:pt>
                <c:pt idx="1064">
                  <c:v>0.70500000000000163</c:v>
                </c:pt>
                <c:pt idx="1065">
                  <c:v>0.70500000000000163</c:v>
                </c:pt>
                <c:pt idx="1066">
                  <c:v>0.47940000000000038</c:v>
                </c:pt>
                <c:pt idx="1067">
                  <c:v>0.70500000000000163</c:v>
                </c:pt>
                <c:pt idx="1068">
                  <c:v>0.78960000000000063</c:v>
                </c:pt>
                <c:pt idx="1069">
                  <c:v>1.1844000000000001</c:v>
                </c:pt>
                <c:pt idx="1070">
                  <c:v>1.3817999999999964</c:v>
                </c:pt>
                <c:pt idx="1071">
                  <c:v>1.1562000000000001</c:v>
                </c:pt>
                <c:pt idx="1072">
                  <c:v>1.2125999999999963</c:v>
                </c:pt>
                <c:pt idx="1073">
                  <c:v>1.3535999999999964</c:v>
                </c:pt>
                <c:pt idx="1074">
                  <c:v>0.42300000000000032</c:v>
                </c:pt>
                <c:pt idx="1075">
                  <c:v>0.50760000000000005</c:v>
                </c:pt>
                <c:pt idx="1076">
                  <c:v>0.45120000000000005</c:v>
                </c:pt>
                <c:pt idx="1077">
                  <c:v>1.2407999999999964</c:v>
                </c:pt>
                <c:pt idx="1078">
                  <c:v>1.3535999999999964</c:v>
                </c:pt>
                <c:pt idx="1079">
                  <c:v>1.41</c:v>
                </c:pt>
                <c:pt idx="1086">
                  <c:v>1.3902600000000001</c:v>
                </c:pt>
                <c:pt idx="1087">
                  <c:v>1.04904</c:v>
                </c:pt>
                <c:pt idx="1088">
                  <c:v>1.3958999999999964</c:v>
                </c:pt>
                <c:pt idx="1089">
                  <c:v>1.1844000000000001</c:v>
                </c:pt>
                <c:pt idx="1090">
                  <c:v>1.34514</c:v>
                </c:pt>
                <c:pt idx="1091">
                  <c:v>1.2351599999999998</c:v>
                </c:pt>
                <c:pt idx="1092">
                  <c:v>0.41172000000000031</c:v>
                </c:pt>
                <c:pt idx="1093">
                  <c:v>1.7117399999999954</c:v>
                </c:pt>
                <c:pt idx="1094">
                  <c:v>5.3580000000000003E-2</c:v>
                </c:pt>
                <c:pt idx="1095">
                  <c:v>9.3060000000000268E-2</c:v>
                </c:pt>
                <c:pt idx="1096">
                  <c:v>7.332000000000001E-2</c:v>
                </c:pt>
                <c:pt idx="1097">
                  <c:v>6.2040000000000012E-2</c:v>
                </c:pt>
                <c:pt idx="1098">
                  <c:v>5.9220000000000002E-2</c:v>
                </c:pt>
                <c:pt idx="1099">
                  <c:v>0.36378000000000038</c:v>
                </c:pt>
                <c:pt idx="1100">
                  <c:v>0.39480000000000104</c:v>
                </c:pt>
                <c:pt idx="1101">
                  <c:v>6.2040000000000012E-2</c:v>
                </c:pt>
                <c:pt idx="1102">
                  <c:v>0.45120000000000005</c:v>
                </c:pt>
                <c:pt idx="1103">
                  <c:v>0.45966000000000001</c:v>
                </c:pt>
                <c:pt idx="1104">
                  <c:v>0.47094000000000008</c:v>
                </c:pt>
                <c:pt idx="1105">
                  <c:v>0.42018000000000061</c:v>
                </c:pt>
                <c:pt idx="1106">
                  <c:v>6.4860000000000237E-2</c:v>
                </c:pt>
                <c:pt idx="1107">
                  <c:v>0.93342000000000003</c:v>
                </c:pt>
                <c:pt idx="1108">
                  <c:v>0.84036</c:v>
                </c:pt>
                <c:pt idx="1109">
                  <c:v>0.22842000000000001</c:v>
                </c:pt>
                <c:pt idx="1110">
                  <c:v>0.75012000000000234</c:v>
                </c:pt>
                <c:pt idx="1111">
                  <c:v>0.80088000000000004</c:v>
                </c:pt>
                <c:pt idx="1112">
                  <c:v>0.23406000000000021</c:v>
                </c:pt>
                <c:pt idx="1113">
                  <c:v>0.79242000000000001</c:v>
                </c:pt>
                <c:pt idx="1114">
                  <c:v>0.69935999999999998</c:v>
                </c:pt>
                <c:pt idx="1115">
                  <c:v>0.10716000000000017</c:v>
                </c:pt>
                <c:pt idx="1116">
                  <c:v>0.22842000000000001</c:v>
                </c:pt>
                <c:pt idx="1117">
                  <c:v>0.12408000000000002</c:v>
                </c:pt>
                <c:pt idx="1118">
                  <c:v>0.11844</c:v>
                </c:pt>
                <c:pt idx="1119">
                  <c:v>0.22842000000000001</c:v>
                </c:pt>
                <c:pt idx="1120">
                  <c:v>0.10152000000000012</c:v>
                </c:pt>
                <c:pt idx="1121">
                  <c:v>0.10998000000000002</c:v>
                </c:pt>
                <c:pt idx="1122">
                  <c:v>0.20022000000000001</c:v>
                </c:pt>
                <c:pt idx="1123">
                  <c:v>0.10998000000000002</c:v>
                </c:pt>
                <c:pt idx="1124">
                  <c:v>9.8700000000000246E-2</c:v>
                </c:pt>
                <c:pt idx="1125">
                  <c:v>0.20868</c:v>
                </c:pt>
                <c:pt idx="1126">
                  <c:v>0.21996000000000049</c:v>
                </c:pt>
                <c:pt idx="1127">
                  <c:v>6.4860000000000237E-2</c:v>
                </c:pt>
                <c:pt idx="1131">
                  <c:v>0.90239999999999998</c:v>
                </c:pt>
                <c:pt idx="1132">
                  <c:v>0.90239999999999998</c:v>
                </c:pt>
                <c:pt idx="1133">
                  <c:v>0.39480000000000104</c:v>
                </c:pt>
                <c:pt idx="1134">
                  <c:v>1.0151999999999957</c:v>
                </c:pt>
                <c:pt idx="1135">
                  <c:v>1.1279999999999963</c:v>
                </c:pt>
                <c:pt idx="1136">
                  <c:v>1.0715999999999963</c:v>
                </c:pt>
                <c:pt idx="1137">
                  <c:v>1.0433999999999963</c:v>
                </c:pt>
                <c:pt idx="1138">
                  <c:v>0.42300000000000032</c:v>
                </c:pt>
                <c:pt idx="1139">
                  <c:v>1.0433999999999963</c:v>
                </c:pt>
                <c:pt idx="1140">
                  <c:v>0.42300000000000032</c:v>
                </c:pt>
                <c:pt idx="1141">
                  <c:v>0.1128</c:v>
                </c:pt>
                <c:pt idx="1142">
                  <c:v>0.25380000000000008</c:v>
                </c:pt>
                <c:pt idx="1143">
                  <c:v>0.16920000000000004</c:v>
                </c:pt>
                <c:pt idx="1144">
                  <c:v>0.16920000000000004</c:v>
                </c:pt>
                <c:pt idx="1145">
                  <c:v>1.6073999999999966</c:v>
                </c:pt>
                <c:pt idx="1146">
                  <c:v>1.0433999999999963</c:v>
                </c:pt>
                <c:pt idx="1147">
                  <c:v>1.0997999999999963</c:v>
                </c:pt>
                <c:pt idx="1148">
                  <c:v>1.7484</c:v>
                </c:pt>
                <c:pt idx="1149">
                  <c:v>0.14100000000000001</c:v>
                </c:pt>
                <c:pt idx="1150">
                  <c:v>1.6919999999999966</c:v>
                </c:pt>
                <c:pt idx="1151">
                  <c:v>0.22559999999999999</c:v>
                </c:pt>
                <c:pt idx="1152">
                  <c:v>0.14100000000000001</c:v>
                </c:pt>
                <c:pt idx="1153">
                  <c:v>0.19740000000000021</c:v>
                </c:pt>
                <c:pt idx="1154">
                  <c:v>1.6637999999999966</c:v>
                </c:pt>
                <c:pt idx="1155">
                  <c:v>0.1128</c:v>
                </c:pt>
                <c:pt idx="1156">
                  <c:v>1.6355999999999966</c:v>
                </c:pt>
                <c:pt idx="1157">
                  <c:v>0.22559999999999999</c:v>
                </c:pt>
                <c:pt idx="1158">
                  <c:v>1.8048</c:v>
                </c:pt>
                <c:pt idx="1159">
                  <c:v>1.0433999999999963</c:v>
                </c:pt>
                <c:pt idx="1160">
                  <c:v>0.98699999999999999</c:v>
                </c:pt>
                <c:pt idx="1161">
                  <c:v>0.22559999999999999</c:v>
                </c:pt>
                <c:pt idx="1162">
                  <c:v>0.19740000000000021</c:v>
                </c:pt>
                <c:pt idx="1163">
                  <c:v>1.6355999999999966</c:v>
                </c:pt>
                <c:pt idx="1164">
                  <c:v>0.16920000000000004</c:v>
                </c:pt>
                <c:pt idx="1165">
                  <c:v>1.2125999999999963</c:v>
                </c:pt>
                <c:pt idx="1166">
                  <c:v>0.14100000000000001</c:v>
                </c:pt>
                <c:pt idx="1167">
                  <c:v>1.1562000000000001</c:v>
                </c:pt>
                <c:pt idx="1168">
                  <c:v>1.4945999999999966</c:v>
                </c:pt>
                <c:pt idx="1169">
                  <c:v>1.6919999999999966</c:v>
                </c:pt>
                <c:pt idx="1170">
                  <c:v>0.14100000000000001</c:v>
                </c:pt>
                <c:pt idx="1171">
                  <c:v>0.19740000000000021</c:v>
                </c:pt>
                <c:pt idx="1172">
                  <c:v>1.0715999999999963</c:v>
                </c:pt>
                <c:pt idx="1173">
                  <c:v>0.25380000000000008</c:v>
                </c:pt>
                <c:pt idx="1174">
                  <c:v>1.0997999999999963</c:v>
                </c:pt>
                <c:pt idx="1175">
                  <c:v>0.14100000000000001</c:v>
                </c:pt>
                <c:pt idx="1176">
                  <c:v>0.78960000000000063</c:v>
                </c:pt>
                <c:pt idx="1177">
                  <c:v>0.42300000000000032</c:v>
                </c:pt>
                <c:pt idx="1178">
                  <c:v>0.43992000000000092</c:v>
                </c:pt>
                <c:pt idx="1179">
                  <c:v>0.43992000000000092</c:v>
                </c:pt>
                <c:pt idx="1180">
                  <c:v>0.45120000000000005</c:v>
                </c:pt>
                <c:pt idx="1181">
                  <c:v>0.45120000000000005</c:v>
                </c:pt>
                <c:pt idx="1182">
                  <c:v>0.42300000000000032</c:v>
                </c:pt>
                <c:pt idx="1183">
                  <c:v>0.41172000000000031</c:v>
                </c:pt>
                <c:pt idx="1184">
                  <c:v>0.42300000000000032</c:v>
                </c:pt>
                <c:pt idx="1185">
                  <c:v>0.42300000000000032</c:v>
                </c:pt>
                <c:pt idx="1186">
                  <c:v>0.42582000000000092</c:v>
                </c:pt>
                <c:pt idx="1187">
                  <c:v>1.4663999999999964</c:v>
                </c:pt>
                <c:pt idx="1188">
                  <c:v>0.48222000000000032</c:v>
                </c:pt>
                <c:pt idx="1193">
                  <c:v>0.67680000000000284</c:v>
                </c:pt>
                <c:pt idx="1194">
                  <c:v>0.28200000000000008</c:v>
                </c:pt>
                <c:pt idx="1195">
                  <c:v>0.25380000000000008</c:v>
                </c:pt>
                <c:pt idx="1196">
                  <c:v>0.25380000000000008</c:v>
                </c:pt>
                <c:pt idx="1197">
                  <c:v>0.5921999999999995</c:v>
                </c:pt>
                <c:pt idx="1198">
                  <c:v>0.45120000000000005</c:v>
                </c:pt>
                <c:pt idx="1199">
                  <c:v>0.25380000000000008</c:v>
                </c:pt>
                <c:pt idx="1200">
                  <c:v>0.28200000000000008</c:v>
                </c:pt>
                <c:pt idx="1201">
                  <c:v>0.25380000000000008</c:v>
                </c:pt>
                <c:pt idx="1202">
                  <c:v>0.42300000000000032</c:v>
                </c:pt>
                <c:pt idx="1203">
                  <c:v>0.53580000000000005</c:v>
                </c:pt>
                <c:pt idx="1204">
                  <c:v>0.53580000000000005</c:v>
                </c:pt>
                <c:pt idx="1205">
                  <c:v>0.42300000000000032</c:v>
                </c:pt>
                <c:pt idx="1206">
                  <c:v>0.42300000000000032</c:v>
                </c:pt>
                <c:pt idx="1207">
                  <c:v>0.53580000000000005</c:v>
                </c:pt>
                <c:pt idx="1208">
                  <c:v>0.56400000000000061</c:v>
                </c:pt>
                <c:pt idx="1209">
                  <c:v>0.39480000000000104</c:v>
                </c:pt>
                <c:pt idx="1210">
                  <c:v>0.50760000000000005</c:v>
                </c:pt>
                <c:pt idx="1211">
                  <c:v>0.25380000000000008</c:v>
                </c:pt>
                <c:pt idx="1212">
                  <c:v>0.22559999999999999</c:v>
                </c:pt>
                <c:pt idx="1213">
                  <c:v>0.25380000000000008</c:v>
                </c:pt>
                <c:pt idx="1214">
                  <c:v>0.31020000000000031</c:v>
                </c:pt>
                <c:pt idx="1215">
                  <c:v>0.42300000000000032</c:v>
                </c:pt>
                <c:pt idx="1216">
                  <c:v>0.25380000000000008</c:v>
                </c:pt>
                <c:pt idx="1217">
                  <c:v>0.25380000000000008</c:v>
                </c:pt>
                <c:pt idx="1227">
                  <c:v>2.0867999999999998</c:v>
                </c:pt>
                <c:pt idx="1228">
                  <c:v>2.3687999999999998</c:v>
                </c:pt>
                <c:pt idx="1229">
                  <c:v>2.0585999999999998</c:v>
                </c:pt>
                <c:pt idx="1230">
                  <c:v>6.4860000000000237E-2</c:v>
                </c:pt>
                <c:pt idx="1231">
                  <c:v>6.4860000000000237E-2</c:v>
                </c:pt>
                <c:pt idx="1232">
                  <c:v>7.6140000000000013E-2</c:v>
                </c:pt>
                <c:pt idx="1233">
                  <c:v>2.2842000000000002</c:v>
                </c:pt>
                <c:pt idx="1234">
                  <c:v>4.2300000000000004</c:v>
                </c:pt>
                <c:pt idx="1235">
                  <c:v>4.5119999999999996</c:v>
                </c:pt>
                <c:pt idx="1236">
                  <c:v>3.948</c:v>
                </c:pt>
                <c:pt idx="1237">
                  <c:v>4.7939999999999996</c:v>
                </c:pt>
                <c:pt idx="1238">
                  <c:v>5.3579999999999846</c:v>
                </c:pt>
                <c:pt idx="1239">
                  <c:v>6.2039999999999997</c:v>
                </c:pt>
                <c:pt idx="1240">
                  <c:v>6.2039999999999997</c:v>
                </c:pt>
                <c:pt idx="1241">
                  <c:v>4.5119999999999996</c:v>
                </c:pt>
                <c:pt idx="1242">
                  <c:v>4.2300000000000004</c:v>
                </c:pt>
                <c:pt idx="1243">
                  <c:v>0.15228000000000033</c:v>
                </c:pt>
                <c:pt idx="1244">
                  <c:v>5.3579999999999846</c:v>
                </c:pt>
                <c:pt idx="1245">
                  <c:v>3.948</c:v>
                </c:pt>
                <c:pt idx="1246">
                  <c:v>3.6659999999999999</c:v>
                </c:pt>
                <c:pt idx="1247">
                  <c:v>0.93060000000000065</c:v>
                </c:pt>
                <c:pt idx="1248">
                  <c:v>1.7202</c:v>
                </c:pt>
                <c:pt idx="1249">
                  <c:v>0.93060000000000065</c:v>
                </c:pt>
                <c:pt idx="1250">
                  <c:v>1.3535999999999964</c:v>
                </c:pt>
                <c:pt idx="1251">
                  <c:v>1.0715999999999963</c:v>
                </c:pt>
                <c:pt idx="1252">
                  <c:v>0.36660000000000031</c:v>
                </c:pt>
                <c:pt idx="1253">
                  <c:v>1.6637999999999966</c:v>
                </c:pt>
                <c:pt idx="1254">
                  <c:v>0.81780000000000164</c:v>
                </c:pt>
                <c:pt idx="1284">
                  <c:v>0.33840000000000092</c:v>
                </c:pt>
                <c:pt idx="1285">
                  <c:v>1.4663999999999964</c:v>
                </c:pt>
                <c:pt idx="1286">
                  <c:v>0.18612000000000001</c:v>
                </c:pt>
                <c:pt idx="1287">
                  <c:v>0.15792000000000037</c:v>
                </c:pt>
                <c:pt idx="1289">
                  <c:v>0.28200000000000008</c:v>
                </c:pt>
                <c:pt idx="1290">
                  <c:v>4.0890000000000004</c:v>
                </c:pt>
                <c:pt idx="1291">
                  <c:v>14.0436</c:v>
                </c:pt>
                <c:pt idx="1292">
                  <c:v>2.9891999999999999</c:v>
                </c:pt>
                <c:pt idx="1293">
                  <c:v>4.6811999999999987</c:v>
                </c:pt>
                <c:pt idx="1294">
                  <c:v>4.2582000000000004</c:v>
                </c:pt>
                <c:pt idx="1295">
                  <c:v>4.0043999999999995</c:v>
                </c:pt>
                <c:pt idx="1296">
                  <c:v>4.4838000000000013</c:v>
                </c:pt>
                <c:pt idx="1297">
                  <c:v>4.0043999999999995</c:v>
                </c:pt>
                <c:pt idx="1298">
                  <c:v>4.5119999999999996</c:v>
                </c:pt>
                <c:pt idx="1299">
                  <c:v>4.2582000000000004</c:v>
                </c:pt>
                <c:pt idx="1300">
                  <c:v>4.3710000000000004</c:v>
                </c:pt>
                <c:pt idx="1301">
                  <c:v>4.3992000000000004</c:v>
                </c:pt>
                <c:pt idx="1302">
                  <c:v>4.1453999999999995</c:v>
                </c:pt>
                <c:pt idx="1303">
                  <c:v>4.2582000000000004</c:v>
                </c:pt>
                <c:pt idx="1304">
                  <c:v>4.3145999999999844</c:v>
                </c:pt>
                <c:pt idx="1305">
                  <c:v>4.2300000000000004</c:v>
                </c:pt>
                <c:pt idx="1306">
                  <c:v>0.36660000000000031</c:v>
                </c:pt>
                <c:pt idx="1307">
                  <c:v>1.8894</c:v>
                </c:pt>
                <c:pt idx="1308">
                  <c:v>0.39480000000000104</c:v>
                </c:pt>
                <c:pt idx="1309">
                  <c:v>4.2300000000000004</c:v>
                </c:pt>
                <c:pt idx="1310">
                  <c:v>1.2125999999999963</c:v>
                </c:pt>
                <c:pt idx="1311">
                  <c:v>1.0151999999999957</c:v>
                </c:pt>
                <c:pt idx="1312">
                  <c:v>5.6681999999999855</c:v>
                </c:pt>
                <c:pt idx="1313">
                  <c:v>0.25380000000000008</c:v>
                </c:pt>
                <c:pt idx="1314">
                  <c:v>2.0867999999999998</c:v>
                </c:pt>
                <c:pt idx="1315">
                  <c:v>0.47940000000000038</c:v>
                </c:pt>
                <c:pt idx="1316">
                  <c:v>14.8332</c:v>
                </c:pt>
                <c:pt idx="1317">
                  <c:v>0.87420000000000164</c:v>
                </c:pt>
                <c:pt idx="1318">
                  <c:v>0.39480000000000104</c:v>
                </c:pt>
                <c:pt idx="1319">
                  <c:v>1.4945999999999966</c:v>
                </c:pt>
                <c:pt idx="1320">
                  <c:v>4.6811999999999987</c:v>
                </c:pt>
                <c:pt idx="1321">
                  <c:v>1.5791999999999966</c:v>
                </c:pt>
                <c:pt idx="1322">
                  <c:v>4.4556000000000004</c:v>
                </c:pt>
                <c:pt idx="1323">
                  <c:v>4.3427999999999987</c:v>
                </c:pt>
                <c:pt idx="1324">
                  <c:v>12.464400000000024</c:v>
                </c:pt>
                <c:pt idx="1325">
                  <c:v>0.25380000000000008</c:v>
                </c:pt>
                <c:pt idx="1326">
                  <c:v>1.0151999999999957</c:v>
                </c:pt>
                <c:pt idx="1327">
                  <c:v>6.4014000000000024</c:v>
                </c:pt>
                <c:pt idx="1328">
                  <c:v>4.3145999999999844</c:v>
                </c:pt>
                <c:pt idx="1329">
                  <c:v>1.4663999999999964</c:v>
                </c:pt>
                <c:pt idx="1330">
                  <c:v>0.45120000000000005</c:v>
                </c:pt>
                <c:pt idx="1331">
                  <c:v>1.0997999999999963</c:v>
                </c:pt>
                <c:pt idx="1332">
                  <c:v>0.31020000000000031</c:v>
                </c:pt>
                <c:pt idx="1333">
                  <c:v>1.0151999999999957</c:v>
                </c:pt>
                <c:pt idx="1334">
                  <c:v>0.22559999999999999</c:v>
                </c:pt>
                <c:pt idx="1335">
                  <c:v>4.3992000000000004</c:v>
                </c:pt>
                <c:pt idx="1336">
                  <c:v>4.1171999999999844</c:v>
                </c:pt>
                <c:pt idx="1337">
                  <c:v>0.36660000000000031</c:v>
                </c:pt>
                <c:pt idx="1338">
                  <c:v>2.6789999999999998</c:v>
                </c:pt>
                <c:pt idx="1339">
                  <c:v>4.7376000000000014</c:v>
                </c:pt>
                <c:pt idx="1340">
                  <c:v>9.6726000000000028</c:v>
                </c:pt>
                <c:pt idx="1341">
                  <c:v>0.47940000000000038</c:v>
                </c:pt>
                <c:pt idx="1342">
                  <c:v>0.87420000000000164</c:v>
                </c:pt>
                <c:pt idx="1343">
                  <c:v>0.93060000000000065</c:v>
                </c:pt>
                <c:pt idx="1344">
                  <c:v>2.8481999999999998</c:v>
                </c:pt>
                <c:pt idx="1345">
                  <c:v>4.4273999999999996</c:v>
                </c:pt>
                <c:pt idx="1346">
                  <c:v>0.22559999999999999</c:v>
                </c:pt>
                <c:pt idx="1347">
                  <c:v>4.5966000000000014</c:v>
                </c:pt>
                <c:pt idx="1348">
                  <c:v>3.4967999999999977</c:v>
                </c:pt>
                <c:pt idx="1349">
                  <c:v>0.31020000000000031</c:v>
                </c:pt>
                <c:pt idx="1350">
                  <c:v>1.3817999999999964</c:v>
                </c:pt>
                <c:pt idx="1351">
                  <c:v>2.9327999999999967</c:v>
                </c:pt>
                <c:pt idx="1352">
                  <c:v>2.6225999999999998</c:v>
                </c:pt>
                <c:pt idx="1353">
                  <c:v>3.0455999999999999</c:v>
                </c:pt>
                <c:pt idx="1354">
                  <c:v>0.31020000000000031</c:v>
                </c:pt>
                <c:pt idx="1355">
                  <c:v>2.3969999999999967</c:v>
                </c:pt>
                <c:pt idx="1356">
                  <c:v>2.9327999999999967</c:v>
                </c:pt>
                <c:pt idx="1357">
                  <c:v>1.0151999999999957</c:v>
                </c:pt>
                <c:pt idx="1358">
                  <c:v>2.5097999999999998</c:v>
                </c:pt>
                <c:pt idx="1359">
                  <c:v>2.8481999999999998</c:v>
                </c:pt>
                <c:pt idx="1360">
                  <c:v>3.0737999999999999</c:v>
                </c:pt>
                <c:pt idx="1361">
                  <c:v>0.38352000000000092</c:v>
                </c:pt>
                <c:pt idx="1362">
                  <c:v>2.6507999999999998</c:v>
                </c:pt>
                <c:pt idx="1363">
                  <c:v>0.93060000000000065</c:v>
                </c:pt>
                <c:pt idx="1364">
                  <c:v>4.2018000000000004</c:v>
                </c:pt>
                <c:pt idx="1366">
                  <c:v>3.2147999999999999</c:v>
                </c:pt>
                <c:pt idx="1367">
                  <c:v>3.6659999999999999</c:v>
                </c:pt>
                <c:pt idx="1368">
                  <c:v>2.7636000000000012</c:v>
                </c:pt>
                <c:pt idx="1369">
                  <c:v>3.6941999999999999</c:v>
                </c:pt>
                <c:pt idx="1370">
                  <c:v>0.54990000000000105</c:v>
                </c:pt>
                <c:pt idx="1371">
                  <c:v>1.1844000000000001</c:v>
                </c:pt>
                <c:pt idx="1372">
                  <c:v>1.2689999999999964</c:v>
                </c:pt>
                <c:pt idx="1373">
                  <c:v>1.3253999999999964</c:v>
                </c:pt>
                <c:pt idx="1374">
                  <c:v>0.37788000000000216</c:v>
                </c:pt>
                <c:pt idx="1375">
                  <c:v>0.45120000000000005</c:v>
                </c:pt>
                <c:pt idx="1376">
                  <c:v>1.3817999999999964</c:v>
                </c:pt>
                <c:pt idx="1377">
                  <c:v>0.50760000000000005</c:v>
                </c:pt>
                <c:pt idx="1383">
                  <c:v>0.73320000000000163</c:v>
                </c:pt>
                <c:pt idx="1384">
                  <c:v>1.2125999999999963</c:v>
                </c:pt>
                <c:pt idx="1385">
                  <c:v>1.1279999999999963</c:v>
                </c:pt>
                <c:pt idx="1386">
                  <c:v>1.0151999999999957</c:v>
                </c:pt>
                <c:pt idx="1387">
                  <c:v>1.0997999999999963</c:v>
                </c:pt>
                <c:pt idx="1388">
                  <c:v>0.98699999999999999</c:v>
                </c:pt>
                <c:pt idx="1389">
                  <c:v>0.70500000000000163</c:v>
                </c:pt>
                <c:pt idx="1390">
                  <c:v>1.2125999999999963</c:v>
                </c:pt>
                <c:pt idx="1391">
                  <c:v>0.98699999999999999</c:v>
                </c:pt>
                <c:pt idx="1392">
                  <c:v>1.0715999999999963</c:v>
                </c:pt>
                <c:pt idx="1393">
                  <c:v>1.1279999999999963</c:v>
                </c:pt>
                <c:pt idx="1394">
                  <c:v>0.5921999999999995</c:v>
                </c:pt>
                <c:pt idx="1395">
                  <c:v>0.5921999999999995</c:v>
                </c:pt>
                <c:pt idx="1396">
                  <c:v>0.64860000000000184</c:v>
                </c:pt>
                <c:pt idx="1397">
                  <c:v>0.64860000000000184</c:v>
                </c:pt>
                <c:pt idx="1398">
                  <c:v>0.78960000000000063</c:v>
                </c:pt>
                <c:pt idx="1399">
                  <c:v>0.56400000000000061</c:v>
                </c:pt>
                <c:pt idx="1400">
                  <c:v>0.64860000000000184</c:v>
                </c:pt>
                <c:pt idx="1401">
                  <c:v>0.73320000000000163</c:v>
                </c:pt>
                <c:pt idx="1402">
                  <c:v>0.64860000000000184</c:v>
                </c:pt>
                <c:pt idx="1403">
                  <c:v>0.56400000000000061</c:v>
                </c:pt>
                <c:pt idx="1404">
                  <c:v>0.50760000000000005</c:v>
                </c:pt>
                <c:pt idx="1405">
                  <c:v>0.50760000000000005</c:v>
                </c:pt>
                <c:pt idx="1406">
                  <c:v>0.47940000000000038</c:v>
                </c:pt>
                <c:pt idx="1407">
                  <c:v>0.50760000000000005</c:v>
                </c:pt>
                <c:pt idx="1408">
                  <c:v>0.53580000000000005</c:v>
                </c:pt>
                <c:pt idx="1409">
                  <c:v>0.50760000000000005</c:v>
                </c:pt>
                <c:pt idx="1410">
                  <c:v>0.45120000000000005</c:v>
                </c:pt>
                <c:pt idx="1411">
                  <c:v>0.53580000000000005</c:v>
                </c:pt>
                <c:pt idx="1412">
                  <c:v>0.50760000000000005</c:v>
                </c:pt>
                <c:pt idx="1413">
                  <c:v>0.73320000000000163</c:v>
                </c:pt>
                <c:pt idx="1414">
                  <c:v>0.64860000000000184</c:v>
                </c:pt>
                <c:pt idx="1415">
                  <c:v>0.78960000000000063</c:v>
                </c:pt>
                <c:pt idx="1416">
                  <c:v>0.67680000000000284</c:v>
                </c:pt>
                <c:pt idx="1417">
                  <c:v>0.73320000000000163</c:v>
                </c:pt>
                <c:pt idx="1418">
                  <c:v>0.73320000000000163</c:v>
                </c:pt>
                <c:pt idx="1419">
                  <c:v>0.64860000000000184</c:v>
                </c:pt>
                <c:pt idx="1420">
                  <c:v>0.73320000000000163</c:v>
                </c:pt>
                <c:pt idx="1421">
                  <c:v>1.6637999999999966</c:v>
                </c:pt>
                <c:pt idx="1422">
                  <c:v>1.4945999999999966</c:v>
                </c:pt>
                <c:pt idx="1423">
                  <c:v>0.73320000000000163</c:v>
                </c:pt>
                <c:pt idx="1424">
                  <c:v>1.3817999999999964</c:v>
                </c:pt>
                <c:pt idx="1425">
                  <c:v>1.0997999999999963</c:v>
                </c:pt>
                <c:pt idx="1426">
                  <c:v>2.4533999999999998</c:v>
                </c:pt>
                <c:pt idx="1427">
                  <c:v>3.5813999999999999</c:v>
                </c:pt>
                <c:pt idx="1428">
                  <c:v>1.833</c:v>
                </c:pt>
                <c:pt idx="1429">
                  <c:v>1.9458</c:v>
                </c:pt>
                <c:pt idx="1430">
                  <c:v>4.9914000000000014</c:v>
                </c:pt>
                <c:pt idx="1438">
                  <c:v>1.2125999999999963</c:v>
                </c:pt>
                <c:pt idx="1439">
                  <c:v>1.6073999999999966</c:v>
                </c:pt>
                <c:pt idx="1440">
                  <c:v>6.7962000000000033</c:v>
                </c:pt>
                <c:pt idx="1441">
                  <c:v>1.2125999999999963</c:v>
                </c:pt>
                <c:pt idx="1442">
                  <c:v>1.1562000000000001</c:v>
                </c:pt>
                <c:pt idx="1443">
                  <c:v>2.6225999999999998</c:v>
                </c:pt>
                <c:pt idx="1444">
                  <c:v>0.22559999999999999</c:v>
                </c:pt>
                <c:pt idx="1445">
                  <c:v>1.0997999999999963</c:v>
                </c:pt>
                <c:pt idx="1446">
                  <c:v>1.3535999999999964</c:v>
                </c:pt>
                <c:pt idx="1447">
                  <c:v>3.6941999999999999</c:v>
                </c:pt>
                <c:pt idx="1448">
                  <c:v>1.4663999999999964</c:v>
                </c:pt>
                <c:pt idx="1449">
                  <c:v>1.4945999999999966</c:v>
                </c:pt>
                <c:pt idx="1450">
                  <c:v>1.7484</c:v>
                </c:pt>
                <c:pt idx="1451">
                  <c:v>1.7484</c:v>
                </c:pt>
                <c:pt idx="1452">
                  <c:v>1.4945999999999966</c:v>
                </c:pt>
                <c:pt idx="1453">
                  <c:v>2.1432000000000002</c:v>
                </c:pt>
                <c:pt idx="1454">
                  <c:v>1.5509999999999966</c:v>
                </c:pt>
                <c:pt idx="1455">
                  <c:v>1.41</c:v>
                </c:pt>
                <c:pt idx="1456">
                  <c:v>1.2407999999999964</c:v>
                </c:pt>
                <c:pt idx="1457">
                  <c:v>0.98699999999999999</c:v>
                </c:pt>
                <c:pt idx="1458">
                  <c:v>1.0151999999999957</c:v>
                </c:pt>
                <c:pt idx="1459">
                  <c:v>0.98699999999999999</c:v>
                </c:pt>
                <c:pt idx="1460">
                  <c:v>1.2125999999999963</c:v>
                </c:pt>
                <c:pt idx="1461">
                  <c:v>0.90239999999999998</c:v>
                </c:pt>
                <c:pt idx="1462">
                  <c:v>1.1844000000000001</c:v>
                </c:pt>
                <c:pt idx="1463">
                  <c:v>0.93060000000000065</c:v>
                </c:pt>
                <c:pt idx="1464">
                  <c:v>1.5509999999999966</c:v>
                </c:pt>
                <c:pt idx="1465">
                  <c:v>2.2559999999999998</c:v>
                </c:pt>
                <c:pt idx="1466">
                  <c:v>1.0151999999999957</c:v>
                </c:pt>
                <c:pt idx="1467">
                  <c:v>1.5227999999999966</c:v>
                </c:pt>
                <c:pt idx="1469">
                  <c:v>2.1995999999999998</c:v>
                </c:pt>
                <c:pt idx="1470">
                  <c:v>2.1995999999999998</c:v>
                </c:pt>
                <c:pt idx="1471">
                  <c:v>2.1713999999999998</c:v>
                </c:pt>
                <c:pt idx="1472">
                  <c:v>2.1713999999999998</c:v>
                </c:pt>
                <c:pt idx="1473">
                  <c:v>2.3123999999999967</c:v>
                </c:pt>
                <c:pt idx="1474">
                  <c:v>1.8048</c:v>
                </c:pt>
                <c:pt idx="1475">
                  <c:v>1.8612</c:v>
                </c:pt>
                <c:pt idx="1476">
                  <c:v>1.8894</c:v>
                </c:pt>
                <c:pt idx="1477">
                  <c:v>1.8894</c:v>
                </c:pt>
                <c:pt idx="1478">
                  <c:v>1.6073999999999966</c:v>
                </c:pt>
                <c:pt idx="1479">
                  <c:v>1.833</c:v>
                </c:pt>
                <c:pt idx="1480">
                  <c:v>1.833</c:v>
                </c:pt>
                <c:pt idx="1481">
                  <c:v>1.833</c:v>
                </c:pt>
                <c:pt idx="1482">
                  <c:v>1.7484</c:v>
                </c:pt>
                <c:pt idx="1483">
                  <c:v>1.5227999999999966</c:v>
                </c:pt>
                <c:pt idx="1484">
                  <c:v>1.4945999999999966</c:v>
                </c:pt>
                <c:pt idx="1485">
                  <c:v>0.16920000000000004</c:v>
                </c:pt>
                <c:pt idx="1486">
                  <c:v>0.1128</c:v>
                </c:pt>
                <c:pt idx="1487">
                  <c:v>8.4600000000000244E-2</c:v>
                </c:pt>
                <c:pt idx="1488">
                  <c:v>8.4600000000000244E-2</c:v>
                </c:pt>
                <c:pt idx="1489">
                  <c:v>8.4600000000000244E-2</c:v>
                </c:pt>
                <c:pt idx="1490">
                  <c:v>0.56400000000000061</c:v>
                </c:pt>
                <c:pt idx="1491">
                  <c:v>0.56400000000000061</c:v>
                </c:pt>
                <c:pt idx="1492">
                  <c:v>8.4600000000000244E-2</c:v>
                </c:pt>
                <c:pt idx="1493">
                  <c:v>8.4600000000000244E-2</c:v>
                </c:pt>
                <c:pt idx="1494">
                  <c:v>8.4600000000000244E-2</c:v>
                </c:pt>
                <c:pt idx="1495">
                  <c:v>8.4600000000000244E-2</c:v>
                </c:pt>
                <c:pt idx="1496">
                  <c:v>8.4600000000000244E-2</c:v>
                </c:pt>
                <c:pt idx="1497">
                  <c:v>8.4600000000000244E-2</c:v>
                </c:pt>
                <c:pt idx="1498">
                  <c:v>0.1128</c:v>
                </c:pt>
                <c:pt idx="1499">
                  <c:v>0.1128</c:v>
                </c:pt>
                <c:pt idx="1500">
                  <c:v>8.4600000000000244E-2</c:v>
                </c:pt>
                <c:pt idx="1501">
                  <c:v>5.6400000000000013E-2</c:v>
                </c:pt>
                <c:pt idx="1502">
                  <c:v>5.6400000000000013E-2</c:v>
                </c:pt>
                <c:pt idx="1503">
                  <c:v>5.6400000000000013E-2</c:v>
                </c:pt>
                <c:pt idx="1504">
                  <c:v>5.6400000000000013E-2</c:v>
                </c:pt>
                <c:pt idx="1505">
                  <c:v>5.6400000000000013E-2</c:v>
                </c:pt>
                <c:pt idx="1506">
                  <c:v>5.6400000000000013E-2</c:v>
                </c:pt>
                <c:pt idx="1507">
                  <c:v>5.6400000000000013E-2</c:v>
                </c:pt>
                <c:pt idx="1508">
                  <c:v>8.4600000000000244E-2</c:v>
                </c:pt>
                <c:pt idx="1509">
                  <c:v>5.6400000000000013E-2</c:v>
                </c:pt>
                <c:pt idx="1510">
                  <c:v>2.8200000000000006E-2</c:v>
                </c:pt>
                <c:pt idx="1511">
                  <c:v>5.6400000000000013E-2</c:v>
                </c:pt>
                <c:pt idx="1512">
                  <c:v>5.6400000000000013E-2</c:v>
                </c:pt>
                <c:pt idx="1513">
                  <c:v>5.6400000000000013E-2</c:v>
                </c:pt>
                <c:pt idx="1514">
                  <c:v>5.6400000000000013E-2</c:v>
                </c:pt>
                <c:pt idx="1515">
                  <c:v>5.6400000000000013E-2</c:v>
                </c:pt>
                <c:pt idx="1516">
                  <c:v>5.6400000000000013E-2</c:v>
                </c:pt>
                <c:pt idx="1517">
                  <c:v>2.8200000000000006E-2</c:v>
                </c:pt>
                <c:pt idx="1518">
                  <c:v>2.8200000000000006E-2</c:v>
                </c:pt>
                <c:pt idx="1519">
                  <c:v>5.6400000000000013E-2</c:v>
                </c:pt>
                <c:pt idx="1520">
                  <c:v>5.6400000000000013E-2</c:v>
                </c:pt>
                <c:pt idx="1521">
                  <c:v>2.8200000000000006E-2</c:v>
                </c:pt>
                <c:pt idx="1522">
                  <c:v>5.6400000000000013E-2</c:v>
                </c:pt>
                <c:pt idx="1523">
                  <c:v>2.8200000000000006E-2</c:v>
                </c:pt>
                <c:pt idx="1524">
                  <c:v>2.8200000000000006E-2</c:v>
                </c:pt>
                <c:pt idx="1525">
                  <c:v>5.6400000000000013E-2</c:v>
                </c:pt>
                <c:pt idx="1526">
                  <c:v>5.6400000000000013E-2</c:v>
                </c:pt>
                <c:pt idx="1527">
                  <c:v>8.4600000000000244E-2</c:v>
                </c:pt>
                <c:pt idx="1529">
                  <c:v>7.6140000000000013E-2</c:v>
                </c:pt>
                <c:pt idx="1531">
                  <c:v>5.6400000000000013E-2</c:v>
                </c:pt>
                <c:pt idx="1534">
                  <c:v>1.8048</c:v>
                </c:pt>
                <c:pt idx="1535">
                  <c:v>5.6400000000000013E-2</c:v>
                </c:pt>
                <c:pt idx="1536">
                  <c:v>1.9458</c:v>
                </c:pt>
                <c:pt idx="1538">
                  <c:v>1.6919999999999966</c:v>
                </c:pt>
                <c:pt idx="1539">
                  <c:v>1.7117399999999954</c:v>
                </c:pt>
                <c:pt idx="1540">
                  <c:v>1.833</c:v>
                </c:pt>
                <c:pt idx="1541">
                  <c:v>1.7766</c:v>
                </c:pt>
                <c:pt idx="1543">
                  <c:v>1.8048</c:v>
                </c:pt>
                <c:pt idx="1544">
                  <c:v>5.6400000000000013E-2</c:v>
                </c:pt>
                <c:pt idx="1547">
                  <c:v>8.7420000000000012E-2</c:v>
                </c:pt>
                <c:pt idx="1548">
                  <c:v>1.68354</c:v>
                </c:pt>
                <c:pt idx="1552">
                  <c:v>1.1279999999999963</c:v>
                </c:pt>
                <c:pt idx="1553">
                  <c:v>0.84600000000000164</c:v>
                </c:pt>
                <c:pt idx="1554">
                  <c:v>1.1844000000000001</c:v>
                </c:pt>
                <c:pt idx="1555">
                  <c:v>1.0715999999999963</c:v>
                </c:pt>
                <c:pt idx="1556">
                  <c:v>1.2125999999999963</c:v>
                </c:pt>
                <c:pt idx="1557">
                  <c:v>1.1562000000000001</c:v>
                </c:pt>
                <c:pt idx="1558">
                  <c:v>1.1562000000000001</c:v>
                </c:pt>
                <c:pt idx="1559">
                  <c:v>0.90239999999999998</c:v>
                </c:pt>
                <c:pt idx="1560">
                  <c:v>1.2407999999999964</c:v>
                </c:pt>
                <c:pt idx="1561">
                  <c:v>0.67680000000000284</c:v>
                </c:pt>
                <c:pt idx="1562">
                  <c:v>1.0715999999999963</c:v>
                </c:pt>
                <c:pt idx="1563">
                  <c:v>0.39480000000000104</c:v>
                </c:pt>
                <c:pt idx="1564">
                  <c:v>1.0433999999999963</c:v>
                </c:pt>
                <c:pt idx="1565">
                  <c:v>1.0715999999999963</c:v>
                </c:pt>
                <c:pt idx="1566">
                  <c:v>0.93060000000000065</c:v>
                </c:pt>
                <c:pt idx="1567">
                  <c:v>0.47940000000000038</c:v>
                </c:pt>
                <c:pt idx="1568">
                  <c:v>0.39480000000000104</c:v>
                </c:pt>
                <c:pt idx="1569">
                  <c:v>0.42300000000000032</c:v>
                </c:pt>
                <c:pt idx="1570">
                  <c:v>0.56400000000000061</c:v>
                </c:pt>
                <c:pt idx="1571">
                  <c:v>0.14100000000000001</c:v>
                </c:pt>
                <c:pt idx="1572">
                  <c:v>0.42300000000000032</c:v>
                </c:pt>
                <c:pt idx="1573">
                  <c:v>0.15792000000000037</c:v>
                </c:pt>
                <c:pt idx="1574">
                  <c:v>0.15228000000000033</c:v>
                </c:pt>
                <c:pt idx="1575">
                  <c:v>0.14664000000000021</c:v>
                </c:pt>
                <c:pt idx="1576">
                  <c:v>0.12408000000000002</c:v>
                </c:pt>
                <c:pt idx="1577">
                  <c:v>0.15228000000000033</c:v>
                </c:pt>
                <c:pt idx="1578">
                  <c:v>0.14664000000000021</c:v>
                </c:pt>
                <c:pt idx="1579">
                  <c:v>0.15792000000000037</c:v>
                </c:pt>
                <c:pt idx="1580">
                  <c:v>0.39480000000000104</c:v>
                </c:pt>
                <c:pt idx="1581">
                  <c:v>7.6140000000000013E-2</c:v>
                </c:pt>
                <c:pt idx="1582">
                  <c:v>5.9220000000000002E-2</c:v>
                </c:pt>
                <c:pt idx="1583">
                  <c:v>0.11844</c:v>
                </c:pt>
                <c:pt idx="1584">
                  <c:v>5.9220000000000002E-2</c:v>
                </c:pt>
                <c:pt idx="1592">
                  <c:v>3.3840000000000002E-2</c:v>
                </c:pt>
                <c:pt idx="1593">
                  <c:v>0.25098000000000031</c:v>
                </c:pt>
                <c:pt idx="1594">
                  <c:v>0.14100000000000001</c:v>
                </c:pt>
                <c:pt idx="1595">
                  <c:v>0.45120000000000005</c:v>
                </c:pt>
                <c:pt idx="1596">
                  <c:v>0.67680000000000284</c:v>
                </c:pt>
                <c:pt idx="1597">
                  <c:v>0.76140000000000163</c:v>
                </c:pt>
                <c:pt idx="1598">
                  <c:v>8.4600000000000244E-2</c:v>
                </c:pt>
                <c:pt idx="1599">
                  <c:v>1.1844000000000001</c:v>
                </c:pt>
                <c:pt idx="1600">
                  <c:v>0.33840000000000092</c:v>
                </c:pt>
                <c:pt idx="1601">
                  <c:v>0.50760000000000005</c:v>
                </c:pt>
                <c:pt idx="1602">
                  <c:v>0.73320000000000163</c:v>
                </c:pt>
                <c:pt idx="1603">
                  <c:v>0.70500000000000163</c:v>
                </c:pt>
                <c:pt idx="1604">
                  <c:v>7.896000000000003E-2</c:v>
                </c:pt>
                <c:pt idx="1605">
                  <c:v>0.5921999999999995</c:v>
                </c:pt>
                <c:pt idx="1606">
                  <c:v>1.5791999999999966</c:v>
                </c:pt>
                <c:pt idx="1607">
                  <c:v>0.98699999999999999</c:v>
                </c:pt>
                <c:pt idx="1608">
                  <c:v>0.47940000000000038</c:v>
                </c:pt>
                <c:pt idx="1613">
                  <c:v>2.3123999999999967</c:v>
                </c:pt>
                <c:pt idx="1614">
                  <c:v>2.1149999999999998</c:v>
                </c:pt>
                <c:pt idx="1615">
                  <c:v>2.1713999999999998</c:v>
                </c:pt>
                <c:pt idx="1616">
                  <c:v>2.1995999999999998</c:v>
                </c:pt>
                <c:pt idx="1617">
                  <c:v>2.4815999999999998</c:v>
                </c:pt>
                <c:pt idx="1618">
                  <c:v>1.8048</c:v>
                </c:pt>
                <c:pt idx="1619">
                  <c:v>1.2971999999999964</c:v>
                </c:pt>
                <c:pt idx="1620">
                  <c:v>1.4663999999999964</c:v>
                </c:pt>
                <c:pt idx="1621">
                  <c:v>1.0997999999999963</c:v>
                </c:pt>
                <c:pt idx="1622">
                  <c:v>3.3839999999999999</c:v>
                </c:pt>
                <c:pt idx="1623">
                  <c:v>2.5943999999999998</c:v>
                </c:pt>
                <c:pt idx="1624">
                  <c:v>2.7353999999999998</c:v>
                </c:pt>
                <c:pt idx="1625">
                  <c:v>3.1019999999999999</c:v>
                </c:pt>
                <c:pt idx="1626">
                  <c:v>3.6659999999999999</c:v>
                </c:pt>
                <c:pt idx="1627">
                  <c:v>3.6095999999999999</c:v>
                </c:pt>
                <c:pt idx="1629">
                  <c:v>0.36660000000000031</c:v>
                </c:pt>
                <c:pt idx="1630">
                  <c:v>0.36660000000000031</c:v>
                </c:pt>
                <c:pt idx="1631">
                  <c:v>8.4600000000000244E-2</c:v>
                </c:pt>
                <c:pt idx="1632">
                  <c:v>8.4600000000000244E-2</c:v>
                </c:pt>
                <c:pt idx="1633">
                  <c:v>0.14664000000000021</c:v>
                </c:pt>
                <c:pt idx="1634">
                  <c:v>0.36660000000000031</c:v>
                </c:pt>
                <c:pt idx="1635">
                  <c:v>0.13536000000000001</c:v>
                </c:pt>
                <c:pt idx="1636">
                  <c:v>0.14100000000000001</c:v>
                </c:pt>
                <c:pt idx="1637">
                  <c:v>0.1128</c:v>
                </c:pt>
                <c:pt idx="1638">
                  <c:v>8.4600000000000244E-2</c:v>
                </c:pt>
                <c:pt idx="1639">
                  <c:v>0.1128</c:v>
                </c:pt>
                <c:pt idx="1640">
                  <c:v>8.4600000000000244E-2</c:v>
                </c:pt>
                <c:pt idx="1641">
                  <c:v>8.4600000000000248E-3</c:v>
                </c:pt>
                <c:pt idx="1644">
                  <c:v>1.0997999999999963</c:v>
                </c:pt>
                <c:pt idx="1645">
                  <c:v>2.3969999999999967</c:v>
                </c:pt>
                <c:pt idx="1646">
                  <c:v>2.82</c:v>
                </c:pt>
                <c:pt idx="1647">
                  <c:v>3.1865999999999999</c:v>
                </c:pt>
                <c:pt idx="1648">
                  <c:v>3.2430000000000012</c:v>
                </c:pt>
                <c:pt idx="1649">
                  <c:v>5.1605999999999845</c:v>
                </c:pt>
                <c:pt idx="1650">
                  <c:v>2.0585999999999998</c:v>
                </c:pt>
                <c:pt idx="1651">
                  <c:v>3.4967999999999977</c:v>
                </c:pt>
                <c:pt idx="1652">
                  <c:v>2.2842000000000002</c:v>
                </c:pt>
                <c:pt idx="1653">
                  <c:v>1.2407999999999964</c:v>
                </c:pt>
                <c:pt idx="1654">
                  <c:v>8.4600000000000244E-2</c:v>
                </c:pt>
                <c:pt idx="1655">
                  <c:v>0.39480000000000104</c:v>
                </c:pt>
                <c:pt idx="1656">
                  <c:v>0.19740000000000021</c:v>
                </c:pt>
                <c:pt idx="1657">
                  <c:v>0.11562000000000015</c:v>
                </c:pt>
                <c:pt idx="1658">
                  <c:v>0.10434</c:v>
                </c:pt>
                <c:pt idx="1659">
                  <c:v>0.81780000000000164</c:v>
                </c:pt>
                <c:pt idx="1660">
                  <c:v>0.13254000000000021</c:v>
                </c:pt>
                <c:pt idx="1661">
                  <c:v>3.4403999999999999</c:v>
                </c:pt>
                <c:pt idx="1662">
                  <c:v>0.36660000000000031</c:v>
                </c:pt>
                <c:pt idx="1663">
                  <c:v>0.16920000000000004</c:v>
                </c:pt>
                <c:pt idx="1664">
                  <c:v>0.36660000000000031</c:v>
                </c:pt>
                <c:pt idx="1665">
                  <c:v>0.90239999999999998</c:v>
                </c:pt>
                <c:pt idx="1666">
                  <c:v>5.0477999999999996</c:v>
                </c:pt>
                <c:pt idx="1667">
                  <c:v>5.3016000000000014</c:v>
                </c:pt>
                <c:pt idx="1668">
                  <c:v>5.9784000000000024</c:v>
                </c:pt>
                <c:pt idx="1669">
                  <c:v>4.8221999999999845</c:v>
                </c:pt>
                <c:pt idx="1670">
                  <c:v>5.2734000000000014</c:v>
                </c:pt>
                <c:pt idx="1671">
                  <c:v>2.2278000000000002</c:v>
                </c:pt>
                <c:pt idx="1672">
                  <c:v>0.11562000000000015</c:v>
                </c:pt>
                <c:pt idx="1673">
                  <c:v>5.3579999999999846</c:v>
                </c:pt>
                <c:pt idx="1674">
                  <c:v>2.4533999999999998</c:v>
                </c:pt>
                <c:pt idx="1675">
                  <c:v>3.9197999999999977</c:v>
                </c:pt>
                <c:pt idx="1676">
                  <c:v>6.0066000000000024</c:v>
                </c:pt>
                <c:pt idx="1677">
                  <c:v>1.9458</c:v>
                </c:pt>
                <c:pt idx="1678">
                  <c:v>5.2734000000000014</c:v>
                </c:pt>
                <c:pt idx="1679">
                  <c:v>2.0867999999999998</c:v>
                </c:pt>
                <c:pt idx="1680">
                  <c:v>2.3885399999999999</c:v>
                </c:pt>
                <c:pt idx="1681">
                  <c:v>1.6073999999999966</c:v>
                </c:pt>
                <c:pt idx="1682">
                  <c:v>5.3016000000000014</c:v>
                </c:pt>
                <c:pt idx="1683">
                  <c:v>2.704380000000008</c:v>
                </c:pt>
                <c:pt idx="1684">
                  <c:v>2.3885399999999999</c:v>
                </c:pt>
                <c:pt idx="1685">
                  <c:v>5.3016000000000014</c:v>
                </c:pt>
                <c:pt idx="1686">
                  <c:v>7.896000000000003E-2</c:v>
                </c:pt>
                <c:pt idx="1687">
                  <c:v>2.1149999999999998</c:v>
                </c:pt>
                <c:pt idx="1688">
                  <c:v>4.8221999999999845</c:v>
                </c:pt>
                <c:pt idx="1689">
                  <c:v>2.6225999999999998</c:v>
                </c:pt>
                <c:pt idx="1690">
                  <c:v>2.5097999999999998</c:v>
                </c:pt>
                <c:pt idx="1691">
                  <c:v>2.80308</c:v>
                </c:pt>
                <c:pt idx="1692">
                  <c:v>2.4308399999999977</c:v>
                </c:pt>
                <c:pt idx="1693">
                  <c:v>0.16356000000000001</c:v>
                </c:pt>
                <c:pt idx="1694">
                  <c:v>3.0455999999999999</c:v>
                </c:pt>
                <c:pt idx="1695">
                  <c:v>2.0106599999999917</c:v>
                </c:pt>
                <c:pt idx="1697">
                  <c:v>81.78</c:v>
                </c:pt>
                <c:pt idx="1698">
                  <c:v>87.137999999999991</c:v>
                </c:pt>
                <c:pt idx="1699">
                  <c:v>79.242000000000004</c:v>
                </c:pt>
                <c:pt idx="1700">
                  <c:v>54.426000000000002</c:v>
                </c:pt>
                <c:pt idx="1701">
                  <c:v>54.426000000000002</c:v>
                </c:pt>
                <c:pt idx="1702">
                  <c:v>61.194000000000003</c:v>
                </c:pt>
                <c:pt idx="1703">
                  <c:v>54.426000000000002</c:v>
                </c:pt>
                <c:pt idx="1704">
                  <c:v>84.881999999999991</c:v>
                </c:pt>
                <c:pt idx="1705">
                  <c:v>54.708000000000013</c:v>
                </c:pt>
                <c:pt idx="1706">
                  <c:v>20.191199999999988</c:v>
                </c:pt>
                <c:pt idx="1707">
                  <c:v>21.150000000000031</c:v>
                </c:pt>
                <c:pt idx="1708">
                  <c:v>18.047999999999988</c:v>
                </c:pt>
                <c:pt idx="1709">
                  <c:v>15.933</c:v>
                </c:pt>
                <c:pt idx="1710">
                  <c:v>17.427599999999956</c:v>
                </c:pt>
                <c:pt idx="1711">
                  <c:v>15.5946</c:v>
                </c:pt>
                <c:pt idx="1712">
                  <c:v>18.30180000000006</c:v>
                </c:pt>
                <c:pt idx="1713">
                  <c:v>13.818</c:v>
                </c:pt>
                <c:pt idx="1714">
                  <c:v>3.3840000000000002E-2</c:v>
                </c:pt>
                <c:pt idx="1720">
                  <c:v>1.3253999999999964</c:v>
                </c:pt>
                <c:pt idx="1721">
                  <c:v>1.1279999999999963</c:v>
                </c:pt>
                <c:pt idx="1722">
                  <c:v>1.4663999999999964</c:v>
                </c:pt>
                <c:pt idx="1723">
                  <c:v>4.8786000000000014</c:v>
                </c:pt>
                <c:pt idx="1724">
                  <c:v>1.2971999999999964</c:v>
                </c:pt>
                <c:pt idx="1725">
                  <c:v>1.0997999999999963</c:v>
                </c:pt>
                <c:pt idx="1726">
                  <c:v>1.2407999999999964</c:v>
                </c:pt>
                <c:pt idx="1727">
                  <c:v>1.41</c:v>
                </c:pt>
                <c:pt idx="1728">
                  <c:v>1.7202</c:v>
                </c:pt>
                <c:pt idx="1729">
                  <c:v>5.7245999999999855</c:v>
                </c:pt>
                <c:pt idx="1730">
                  <c:v>6.0912000000000024</c:v>
                </c:pt>
                <c:pt idx="1731">
                  <c:v>6.0629999999999855</c:v>
                </c:pt>
                <c:pt idx="1732">
                  <c:v>2.1995999999999998</c:v>
                </c:pt>
                <c:pt idx="1733">
                  <c:v>2.3123999999999967</c:v>
                </c:pt>
                <c:pt idx="1734">
                  <c:v>2.82</c:v>
                </c:pt>
                <c:pt idx="1735">
                  <c:v>2.3687999999999998</c:v>
                </c:pt>
                <c:pt idx="1738">
                  <c:v>0.14100000000000001</c:v>
                </c:pt>
                <c:pt idx="1739">
                  <c:v>0.14100000000000001</c:v>
                </c:pt>
                <c:pt idx="1740">
                  <c:v>0.42300000000000032</c:v>
                </c:pt>
                <c:pt idx="1741">
                  <c:v>0.36660000000000031</c:v>
                </c:pt>
                <c:pt idx="1742">
                  <c:v>0.1128</c:v>
                </c:pt>
                <c:pt idx="1743">
                  <c:v>0.33840000000000092</c:v>
                </c:pt>
                <c:pt idx="1744">
                  <c:v>0.39480000000000104</c:v>
                </c:pt>
                <c:pt idx="1745">
                  <c:v>0.22559999999999999</c:v>
                </c:pt>
                <c:pt idx="1746">
                  <c:v>0.16920000000000004</c:v>
                </c:pt>
                <c:pt idx="1747">
                  <c:v>0.22559999999999999</c:v>
                </c:pt>
                <c:pt idx="1748">
                  <c:v>0.19740000000000021</c:v>
                </c:pt>
                <c:pt idx="1749">
                  <c:v>0.16920000000000004</c:v>
                </c:pt>
                <c:pt idx="1750">
                  <c:v>5.6400000000000013E-2</c:v>
                </c:pt>
                <c:pt idx="1751">
                  <c:v>0.1128</c:v>
                </c:pt>
                <c:pt idx="1752">
                  <c:v>8.4600000000000244E-2</c:v>
                </c:pt>
                <c:pt idx="1753">
                  <c:v>5.6400000000000013E-2</c:v>
                </c:pt>
                <c:pt idx="1756">
                  <c:v>0.1128</c:v>
                </c:pt>
                <c:pt idx="1757">
                  <c:v>0.16920000000000004</c:v>
                </c:pt>
                <c:pt idx="1758">
                  <c:v>0.19740000000000021</c:v>
                </c:pt>
                <c:pt idx="1759">
                  <c:v>0.19740000000000021</c:v>
                </c:pt>
                <c:pt idx="1760">
                  <c:v>0.19740000000000021</c:v>
                </c:pt>
                <c:pt idx="1761">
                  <c:v>8.4600000000000244E-2</c:v>
                </c:pt>
                <c:pt idx="1762">
                  <c:v>0.1128</c:v>
                </c:pt>
                <c:pt idx="1763">
                  <c:v>8.4600000000000244E-2</c:v>
                </c:pt>
                <c:pt idx="1764">
                  <c:v>0.22559999999999999</c:v>
                </c:pt>
                <c:pt idx="1765">
                  <c:v>0.16920000000000004</c:v>
                </c:pt>
                <c:pt idx="1766">
                  <c:v>0.28200000000000008</c:v>
                </c:pt>
                <c:pt idx="1767">
                  <c:v>0.19740000000000021</c:v>
                </c:pt>
                <c:pt idx="1768">
                  <c:v>0.25380000000000008</c:v>
                </c:pt>
                <c:pt idx="1769">
                  <c:v>0.19740000000000021</c:v>
                </c:pt>
                <c:pt idx="1770">
                  <c:v>0.25380000000000008</c:v>
                </c:pt>
                <c:pt idx="1771">
                  <c:v>0.19740000000000021</c:v>
                </c:pt>
                <c:pt idx="1772">
                  <c:v>0.14100000000000001</c:v>
                </c:pt>
                <c:pt idx="1773">
                  <c:v>0.1128</c:v>
                </c:pt>
                <c:pt idx="1774">
                  <c:v>0.1128</c:v>
                </c:pt>
                <c:pt idx="1775">
                  <c:v>0.1128</c:v>
                </c:pt>
                <c:pt idx="1776">
                  <c:v>1.0433999999999963</c:v>
                </c:pt>
                <c:pt idx="1777">
                  <c:v>1.0715999999999963</c:v>
                </c:pt>
                <c:pt idx="1778">
                  <c:v>1.0715999999999963</c:v>
                </c:pt>
                <c:pt idx="1779">
                  <c:v>0.95880000000000165</c:v>
                </c:pt>
                <c:pt idx="1780">
                  <c:v>0.36660000000000031</c:v>
                </c:pt>
                <c:pt idx="1781">
                  <c:v>0.36660000000000031</c:v>
                </c:pt>
                <c:pt idx="1782">
                  <c:v>0.33840000000000092</c:v>
                </c:pt>
                <c:pt idx="1783">
                  <c:v>0.33840000000000092</c:v>
                </c:pt>
                <c:pt idx="1784">
                  <c:v>40.89</c:v>
                </c:pt>
                <c:pt idx="1785">
                  <c:v>15.312600000000026</c:v>
                </c:pt>
                <c:pt idx="1786">
                  <c:v>6.1475999999999855</c:v>
                </c:pt>
                <c:pt idx="1787">
                  <c:v>13.648799999999998</c:v>
                </c:pt>
                <c:pt idx="1788">
                  <c:v>41.172000000000011</c:v>
                </c:pt>
                <c:pt idx="1789">
                  <c:v>17.5122</c:v>
                </c:pt>
                <c:pt idx="1790">
                  <c:v>9.3624000000000418</c:v>
                </c:pt>
                <c:pt idx="1791">
                  <c:v>9.1650000000000027</c:v>
                </c:pt>
                <c:pt idx="1792">
                  <c:v>8.3190000000000008</c:v>
                </c:pt>
                <c:pt idx="1793">
                  <c:v>61.194000000000003</c:v>
                </c:pt>
                <c:pt idx="1794">
                  <c:v>8.2062000000000008</c:v>
                </c:pt>
                <c:pt idx="1795">
                  <c:v>59.502000000000002</c:v>
                </c:pt>
                <c:pt idx="1796">
                  <c:v>56.118000000000002</c:v>
                </c:pt>
                <c:pt idx="1797">
                  <c:v>34.968000000000011</c:v>
                </c:pt>
                <c:pt idx="1798">
                  <c:v>39.480000000000004</c:v>
                </c:pt>
                <c:pt idx="1799">
                  <c:v>164.68800000000024</c:v>
                </c:pt>
                <c:pt idx="1800">
                  <c:v>171.738</c:v>
                </c:pt>
                <c:pt idx="1801">
                  <c:v>168.91800000000001</c:v>
                </c:pt>
                <c:pt idx="1802">
                  <c:v>167.79</c:v>
                </c:pt>
                <c:pt idx="1803">
                  <c:v>169.2</c:v>
                </c:pt>
                <c:pt idx="1813">
                  <c:v>0.47940000000000038</c:v>
                </c:pt>
                <c:pt idx="1814">
                  <c:v>0.50760000000000005</c:v>
                </c:pt>
                <c:pt idx="1815">
                  <c:v>0.33840000000000092</c:v>
                </c:pt>
                <c:pt idx="1816">
                  <c:v>0.50760000000000005</c:v>
                </c:pt>
                <c:pt idx="1817">
                  <c:v>0.50760000000000005</c:v>
                </c:pt>
                <c:pt idx="1818">
                  <c:v>0.62040000000000062</c:v>
                </c:pt>
                <c:pt idx="1819">
                  <c:v>0.39480000000000104</c:v>
                </c:pt>
                <c:pt idx="1820">
                  <c:v>0.45120000000000005</c:v>
                </c:pt>
                <c:pt idx="1821">
                  <c:v>0.42300000000000032</c:v>
                </c:pt>
                <c:pt idx="1822">
                  <c:v>0.42300000000000032</c:v>
                </c:pt>
                <c:pt idx="1823">
                  <c:v>0.64860000000000184</c:v>
                </c:pt>
                <c:pt idx="1824">
                  <c:v>0.47940000000000038</c:v>
                </c:pt>
                <c:pt idx="1825">
                  <c:v>0.47940000000000038</c:v>
                </c:pt>
                <c:pt idx="1826">
                  <c:v>0.31020000000000031</c:v>
                </c:pt>
                <c:pt idx="1827">
                  <c:v>2.4251999999999998</c:v>
                </c:pt>
                <c:pt idx="1828">
                  <c:v>3.1583999999999999</c:v>
                </c:pt>
                <c:pt idx="1829">
                  <c:v>3.0455999999999999</c:v>
                </c:pt>
                <c:pt idx="1830">
                  <c:v>4.3710000000000004</c:v>
                </c:pt>
                <c:pt idx="1831">
                  <c:v>5.8092000000000024</c:v>
                </c:pt>
                <c:pt idx="1832">
                  <c:v>2.3405999999999998</c:v>
                </c:pt>
                <c:pt idx="1833">
                  <c:v>2.5943999999999998</c:v>
                </c:pt>
                <c:pt idx="1834">
                  <c:v>2.5379999999999998</c:v>
                </c:pt>
                <c:pt idx="1842">
                  <c:v>5.0477999999999996</c:v>
                </c:pt>
                <c:pt idx="1843">
                  <c:v>4.4273999999999996</c:v>
                </c:pt>
                <c:pt idx="1844">
                  <c:v>4.8786000000000014</c:v>
                </c:pt>
                <c:pt idx="1845">
                  <c:v>4.3427999999999987</c:v>
                </c:pt>
                <c:pt idx="1846">
                  <c:v>14.0436</c:v>
                </c:pt>
                <c:pt idx="1847">
                  <c:v>14.240999999999998</c:v>
                </c:pt>
                <c:pt idx="1848">
                  <c:v>13.169400000000024</c:v>
                </c:pt>
                <c:pt idx="1849">
                  <c:v>12.267000000000001</c:v>
                </c:pt>
                <c:pt idx="1850">
                  <c:v>6.1757999999999997</c:v>
                </c:pt>
                <c:pt idx="1851">
                  <c:v>4.3427999999999987</c:v>
                </c:pt>
                <c:pt idx="1852">
                  <c:v>6.9372000000000034</c:v>
                </c:pt>
                <c:pt idx="1853">
                  <c:v>4.7939999999999996</c:v>
                </c:pt>
                <c:pt idx="1856">
                  <c:v>0.33840000000000092</c:v>
                </c:pt>
                <c:pt idx="1857">
                  <c:v>0.22559999999999999</c:v>
                </c:pt>
                <c:pt idx="1858">
                  <c:v>0.76140000000000163</c:v>
                </c:pt>
                <c:pt idx="1859">
                  <c:v>0.45120000000000005</c:v>
                </c:pt>
                <c:pt idx="1860">
                  <c:v>0.42300000000000032</c:v>
                </c:pt>
                <c:pt idx="1861">
                  <c:v>0.45120000000000005</c:v>
                </c:pt>
                <c:pt idx="1862">
                  <c:v>3.1301999999999999</c:v>
                </c:pt>
                <c:pt idx="1863">
                  <c:v>2.4815999999999998</c:v>
                </c:pt>
                <c:pt idx="1865">
                  <c:v>0.16920000000000004</c:v>
                </c:pt>
                <c:pt idx="1866">
                  <c:v>0.19740000000000021</c:v>
                </c:pt>
                <c:pt idx="1867">
                  <c:v>0.16920000000000004</c:v>
                </c:pt>
                <c:pt idx="1868">
                  <c:v>0.19740000000000021</c:v>
                </c:pt>
                <c:pt idx="1869">
                  <c:v>0.19740000000000021</c:v>
                </c:pt>
                <c:pt idx="1870">
                  <c:v>0.19740000000000021</c:v>
                </c:pt>
                <c:pt idx="1871">
                  <c:v>0.31020000000000031</c:v>
                </c:pt>
                <c:pt idx="1872">
                  <c:v>0.31020000000000031</c:v>
                </c:pt>
                <c:pt idx="1873">
                  <c:v>0.28200000000000008</c:v>
                </c:pt>
                <c:pt idx="1874">
                  <c:v>0.28200000000000008</c:v>
                </c:pt>
                <c:pt idx="1875">
                  <c:v>0.28200000000000008</c:v>
                </c:pt>
                <c:pt idx="1876">
                  <c:v>0.28200000000000008</c:v>
                </c:pt>
                <c:pt idx="1882">
                  <c:v>14.946</c:v>
                </c:pt>
                <c:pt idx="1883">
                  <c:v>32.712000000000003</c:v>
                </c:pt>
                <c:pt idx="1884">
                  <c:v>31.584</c:v>
                </c:pt>
                <c:pt idx="1885">
                  <c:v>30.174000000000031</c:v>
                </c:pt>
                <c:pt idx="1886">
                  <c:v>34.968000000000011</c:v>
                </c:pt>
                <c:pt idx="1887">
                  <c:v>32.43</c:v>
                </c:pt>
                <c:pt idx="1888">
                  <c:v>30.174000000000031</c:v>
                </c:pt>
                <c:pt idx="1889">
                  <c:v>34.122000000000121</c:v>
                </c:pt>
                <c:pt idx="1890">
                  <c:v>30.738</c:v>
                </c:pt>
                <c:pt idx="1891">
                  <c:v>33.839999999999996</c:v>
                </c:pt>
                <c:pt idx="1892">
                  <c:v>22.56</c:v>
                </c:pt>
                <c:pt idx="1893">
                  <c:v>14.946</c:v>
                </c:pt>
                <c:pt idx="1894">
                  <c:v>31.02</c:v>
                </c:pt>
                <c:pt idx="1895">
                  <c:v>31.02</c:v>
                </c:pt>
                <c:pt idx="1896">
                  <c:v>14.523</c:v>
                </c:pt>
                <c:pt idx="1897">
                  <c:v>30.174000000000031</c:v>
                </c:pt>
                <c:pt idx="1898">
                  <c:v>14.466600000000026</c:v>
                </c:pt>
                <c:pt idx="1899">
                  <c:v>13.592400000000024</c:v>
                </c:pt>
                <c:pt idx="1900">
                  <c:v>14.4384</c:v>
                </c:pt>
                <c:pt idx="1901">
                  <c:v>16.07400000000003</c:v>
                </c:pt>
                <c:pt idx="1902">
                  <c:v>15.3972</c:v>
                </c:pt>
                <c:pt idx="1903">
                  <c:v>1.5509999999999966</c:v>
                </c:pt>
                <c:pt idx="1904">
                  <c:v>14.382000000000026</c:v>
                </c:pt>
                <c:pt idx="1905">
                  <c:v>15.369000000000026</c:v>
                </c:pt>
                <c:pt idx="1906">
                  <c:v>12.492600000000024</c:v>
                </c:pt>
                <c:pt idx="1907">
                  <c:v>31.302</c:v>
                </c:pt>
                <c:pt idx="1908">
                  <c:v>13.8462</c:v>
                </c:pt>
                <c:pt idx="1909">
                  <c:v>12.69</c:v>
                </c:pt>
                <c:pt idx="1910">
                  <c:v>12.831</c:v>
                </c:pt>
                <c:pt idx="1911">
                  <c:v>12.154200000000001</c:v>
                </c:pt>
                <c:pt idx="1912">
                  <c:v>13.8462</c:v>
                </c:pt>
                <c:pt idx="1913">
                  <c:v>15.3972</c:v>
                </c:pt>
                <c:pt idx="1914">
                  <c:v>12.972000000000024</c:v>
                </c:pt>
                <c:pt idx="1915">
                  <c:v>13.0848</c:v>
                </c:pt>
                <c:pt idx="1916">
                  <c:v>11.364600000000022</c:v>
                </c:pt>
                <c:pt idx="1917">
                  <c:v>9.2213999999999992</c:v>
                </c:pt>
                <c:pt idx="1918">
                  <c:v>19.57079999999992</c:v>
                </c:pt>
                <c:pt idx="1919">
                  <c:v>12.408000000000001</c:v>
                </c:pt>
                <c:pt idx="1920">
                  <c:v>15.0306</c:v>
                </c:pt>
                <c:pt idx="1921">
                  <c:v>13.254</c:v>
                </c:pt>
                <c:pt idx="1922">
                  <c:v>29.327999999999999</c:v>
                </c:pt>
                <c:pt idx="1923">
                  <c:v>18.6402</c:v>
                </c:pt>
                <c:pt idx="1924">
                  <c:v>13.310400000000024</c:v>
                </c:pt>
                <c:pt idx="1925">
                  <c:v>14.7204</c:v>
                </c:pt>
                <c:pt idx="1926">
                  <c:v>19.457999999999988</c:v>
                </c:pt>
                <c:pt idx="1927">
                  <c:v>13.7052</c:v>
                </c:pt>
                <c:pt idx="1928">
                  <c:v>35.813999999999993</c:v>
                </c:pt>
                <c:pt idx="1929">
                  <c:v>17.314800000000098</c:v>
                </c:pt>
                <c:pt idx="1930">
                  <c:v>12.154200000000001</c:v>
                </c:pt>
                <c:pt idx="1931">
                  <c:v>12.210600000000001</c:v>
                </c:pt>
                <c:pt idx="1932">
                  <c:v>16.779</c:v>
                </c:pt>
                <c:pt idx="1933">
                  <c:v>16.75080000000003</c:v>
                </c:pt>
                <c:pt idx="1934">
                  <c:v>17.483999999999956</c:v>
                </c:pt>
                <c:pt idx="1935">
                  <c:v>8.7138000000000009</c:v>
                </c:pt>
                <c:pt idx="1936">
                  <c:v>17.963399999999904</c:v>
                </c:pt>
                <c:pt idx="1937">
                  <c:v>17.2302</c:v>
                </c:pt>
                <c:pt idx="1938">
                  <c:v>17.4558</c:v>
                </c:pt>
                <c:pt idx="1939">
                  <c:v>14.889600000000026</c:v>
                </c:pt>
                <c:pt idx="1940">
                  <c:v>16.468799999999916</c:v>
                </c:pt>
                <c:pt idx="1941">
                  <c:v>17.343</c:v>
                </c:pt>
                <c:pt idx="1942">
                  <c:v>8.8266000000000027</c:v>
                </c:pt>
                <c:pt idx="1943">
                  <c:v>17.483999999999956</c:v>
                </c:pt>
                <c:pt idx="1944">
                  <c:v>29.891999999999999</c:v>
                </c:pt>
                <c:pt idx="1945">
                  <c:v>31.02</c:v>
                </c:pt>
                <c:pt idx="1946">
                  <c:v>2.1713999999999998</c:v>
                </c:pt>
                <c:pt idx="1947">
                  <c:v>1.2407999999999964</c:v>
                </c:pt>
                <c:pt idx="1948">
                  <c:v>0.25380000000000008</c:v>
                </c:pt>
                <c:pt idx="1949">
                  <c:v>0.36660000000000031</c:v>
                </c:pt>
                <c:pt idx="1951">
                  <c:v>1.5650999999999966</c:v>
                </c:pt>
                <c:pt idx="1952">
                  <c:v>1.37616</c:v>
                </c:pt>
                <c:pt idx="1953">
                  <c:v>1.8612</c:v>
                </c:pt>
                <c:pt idx="1954">
                  <c:v>1.3817999999999964</c:v>
                </c:pt>
                <c:pt idx="1955">
                  <c:v>2.3969999999999967</c:v>
                </c:pt>
                <c:pt idx="1956">
                  <c:v>2.7438600000000002</c:v>
                </c:pt>
                <c:pt idx="1957">
                  <c:v>1.5227999999999966</c:v>
                </c:pt>
                <c:pt idx="1958">
                  <c:v>2.6113200000000001</c:v>
                </c:pt>
                <c:pt idx="1959">
                  <c:v>1.3535999999999964</c:v>
                </c:pt>
                <c:pt idx="1960">
                  <c:v>1.1844000000000001</c:v>
                </c:pt>
                <c:pt idx="1961">
                  <c:v>0.73320000000000163</c:v>
                </c:pt>
                <c:pt idx="1962">
                  <c:v>1.3253999999999964</c:v>
                </c:pt>
                <c:pt idx="1963">
                  <c:v>2.3490599999999922</c:v>
                </c:pt>
                <c:pt idx="1964">
                  <c:v>0.17202000000000001</c:v>
                </c:pt>
                <c:pt idx="1965">
                  <c:v>2.1657600000000001</c:v>
                </c:pt>
                <c:pt idx="1966">
                  <c:v>1.3535999999999964</c:v>
                </c:pt>
                <c:pt idx="1967">
                  <c:v>1.2971999999999964</c:v>
                </c:pt>
                <c:pt idx="1968">
                  <c:v>1.4381999999999964</c:v>
                </c:pt>
                <c:pt idx="1969">
                  <c:v>1.6919999999999966</c:v>
                </c:pt>
                <c:pt idx="1970">
                  <c:v>2.0670600000000001</c:v>
                </c:pt>
                <c:pt idx="1971">
                  <c:v>2.1713999999999998</c:v>
                </c:pt>
                <c:pt idx="1972">
                  <c:v>2.7410399999999999</c:v>
                </c:pt>
                <c:pt idx="1973">
                  <c:v>1.0151999999999957</c:v>
                </c:pt>
                <c:pt idx="1974">
                  <c:v>2.9609999999999999</c:v>
                </c:pt>
                <c:pt idx="1975">
                  <c:v>1.3817999999999964</c:v>
                </c:pt>
                <c:pt idx="1976">
                  <c:v>1.3817999999999964</c:v>
                </c:pt>
                <c:pt idx="1977">
                  <c:v>0.73320000000000163</c:v>
                </c:pt>
                <c:pt idx="1978">
                  <c:v>1.2238799999999956</c:v>
                </c:pt>
                <c:pt idx="1979">
                  <c:v>0.39480000000000104</c:v>
                </c:pt>
                <c:pt idx="1980">
                  <c:v>1.8894</c:v>
                </c:pt>
                <c:pt idx="1981">
                  <c:v>1.2407999999999964</c:v>
                </c:pt>
                <c:pt idx="1982">
                  <c:v>1.4381999999999964</c:v>
                </c:pt>
                <c:pt idx="1983">
                  <c:v>1.3535999999999964</c:v>
                </c:pt>
                <c:pt idx="1984">
                  <c:v>1.3535999999999964</c:v>
                </c:pt>
                <c:pt idx="1985">
                  <c:v>0.70500000000000163</c:v>
                </c:pt>
                <c:pt idx="1986">
                  <c:v>0.67680000000000284</c:v>
                </c:pt>
                <c:pt idx="1987">
                  <c:v>2.2278000000000002</c:v>
                </c:pt>
                <c:pt idx="1988">
                  <c:v>0.36660000000000031</c:v>
                </c:pt>
                <c:pt idx="1989">
                  <c:v>0.73320000000000163</c:v>
                </c:pt>
                <c:pt idx="1990">
                  <c:v>0.76140000000000163</c:v>
                </c:pt>
                <c:pt idx="1991">
                  <c:v>0.70500000000000163</c:v>
                </c:pt>
                <c:pt idx="1992">
                  <c:v>0.39480000000000104</c:v>
                </c:pt>
                <c:pt idx="1993">
                  <c:v>0.81780000000000164</c:v>
                </c:pt>
                <c:pt idx="1994">
                  <c:v>0.76140000000000163</c:v>
                </c:pt>
                <c:pt idx="1995">
                  <c:v>0.73320000000000163</c:v>
                </c:pt>
                <c:pt idx="1996">
                  <c:v>0.78960000000000063</c:v>
                </c:pt>
                <c:pt idx="1997">
                  <c:v>0.42300000000000032</c:v>
                </c:pt>
                <c:pt idx="1998">
                  <c:v>0.45120000000000005</c:v>
                </c:pt>
                <c:pt idx="1999">
                  <c:v>0.45120000000000005</c:v>
                </c:pt>
                <c:pt idx="2000">
                  <c:v>0.45120000000000005</c:v>
                </c:pt>
                <c:pt idx="2001">
                  <c:v>1.6919999999999966</c:v>
                </c:pt>
                <c:pt idx="2002">
                  <c:v>1.4663999999999964</c:v>
                </c:pt>
                <c:pt idx="2003">
                  <c:v>2.1713999999999998</c:v>
                </c:pt>
                <c:pt idx="2004">
                  <c:v>1.5227999999999966</c:v>
                </c:pt>
                <c:pt idx="2005">
                  <c:v>0.81780000000000164</c:v>
                </c:pt>
                <c:pt idx="2006">
                  <c:v>0.78395999999999999</c:v>
                </c:pt>
                <c:pt idx="2007">
                  <c:v>1.6919999999999966</c:v>
                </c:pt>
                <c:pt idx="2008">
                  <c:v>1.5538199999999998</c:v>
                </c:pt>
                <c:pt idx="2009">
                  <c:v>0.67680000000000284</c:v>
                </c:pt>
                <c:pt idx="2010">
                  <c:v>0.70500000000000163</c:v>
                </c:pt>
                <c:pt idx="2011">
                  <c:v>1.5509999999999966</c:v>
                </c:pt>
                <c:pt idx="2012">
                  <c:v>1.4663999999999964</c:v>
                </c:pt>
                <c:pt idx="2013">
                  <c:v>0.71345999999999998</c:v>
                </c:pt>
                <c:pt idx="2014">
                  <c:v>0.39480000000000104</c:v>
                </c:pt>
                <c:pt idx="2015">
                  <c:v>0.78960000000000063</c:v>
                </c:pt>
                <c:pt idx="2016">
                  <c:v>1.5509999999999966</c:v>
                </c:pt>
                <c:pt idx="2017">
                  <c:v>0.78960000000000063</c:v>
                </c:pt>
                <c:pt idx="2018">
                  <c:v>1.41</c:v>
                </c:pt>
                <c:pt idx="2019">
                  <c:v>1.5227999999999966</c:v>
                </c:pt>
                <c:pt idx="2020">
                  <c:v>0.87984000000000284</c:v>
                </c:pt>
                <c:pt idx="2021">
                  <c:v>2.3744399999999977</c:v>
                </c:pt>
                <c:pt idx="2022">
                  <c:v>1.6637999999999966</c:v>
                </c:pt>
                <c:pt idx="2023">
                  <c:v>0.90239999999999998</c:v>
                </c:pt>
                <c:pt idx="2024">
                  <c:v>0.84600000000000164</c:v>
                </c:pt>
                <c:pt idx="2025">
                  <c:v>1.3535999999999964</c:v>
                </c:pt>
                <c:pt idx="2027">
                  <c:v>0.97008000000000005</c:v>
                </c:pt>
                <c:pt idx="2028">
                  <c:v>0.19740000000000021</c:v>
                </c:pt>
                <c:pt idx="2029">
                  <c:v>0.25380000000000008</c:v>
                </c:pt>
                <c:pt idx="2030">
                  <c:v>5.9220000000000002E-2</c:v>
                </c:pt>
                <c:pt idx="2031">
                  <c:v>1.5227999999999966</c:v>
                </c:pt>
                <c:pt idx="2032">
                  <c:v>1.5227999999999966</c:v>
                </c:pt>
                <c:pt idx="2033">
                  <c:v>1.4663999999999964</c:v>
                </c:pt>
                <c:pt idx="2034">
                  <c:v>0.53580000000000005</c:v>
                </c:pt>
                <c:pt idx="2035">
                  <c:v>1.4663999999999964</c:v>
                </c:pt>
                <c:pt idx="2036">
                  <c:v>0.15792000000000037</c:v>
                </c:pt>
                <c:pt idx="2037">
                  <c:v>0.11562000000000015</c:v>
                </c:pt>
                <c:pt idx="2038">
                  <c:v>0.67680000000000284</c:v>
                </c:pt>
                <c:pt idx="2039">
                  <c:v>0.19740000000000021</c:v>
                </c:pt>
                <c:pt idx="2040">
                  <c:v>1.5509999999999966</c:v>
                </c:pt>
                <c:pt idx="2041">
                  <c:v>0.22559999999999999</c:v>
                </c:pt>
                <c:pt idx="2042">
                  <c:v>0.19740000000000021</c:v>
                </c:pt>
                <c:pt idx="2043">
                  <c:v>0.78960000000000063</c:v>
                </c:pt>
                <c:pt idx="2044">
                  <c:v>0.22559999999999999</c:v>
                </c:pt>
                <c:pt idx="2045">
                  <c:v>0.73320000000000163</c:v>
                </c:pt>
                <c:pt idx="2046">
                  <c:v>1.17876</c:v>
                </c:pt>
                <c:pt idx="2047">
                  <c:v>0.9841799999999985</c:v>
                </c:pt>
                <c:pt idx="2048">
                  <c:v>1.7202</c:v>
                </c:pt>
                <c:pt idx="2049">
                  <c:v>0.49068000000000067</c:v>
                </c:pt>
                <c:pt idx="2050">
                  <c:v>1.9655400000000001</c:v>
                </c:pt>
                <c:pt idx="2051">
                  <c:v>1.6355999999999966</c:v>
                </c:pt>
                <c:pt idx="2052">
                  <c:v>0.87984000000000284</c:v>
                </c:pt>
                <c:pt idx="2053">
                  <c:v>0.81498000000000004</c:v>
                </c:pt>
                <c:pt idx="2054">
                  <c:v>0.78395999999999999</c:v>
                </c:pt>
                <c:pt idx="2055">
                  <c:v>1.2407999999999964</c:v>
                </c:pt>
                <c:pt idx="2056">
                  <c:v>1.5791999999999966</c:v>
                </c:pt>
                <c:pt idx="2057">
                  <c:v>1.0151999999999957</c:v>
                </c:pt>
                <c:pt idx="2058">
                  <c:v>0.75012000000000234</c:v>
                </c:pt>
                <c:pt idx="2059">
                  <c:v>1.41</c:v>
                </c:pt>
                <c:pt idx="2060">
                  <c:v>0.19740000000000021</c:v>
                </c:pt>
                <c:pt idx="2061">
                  <c:v>0.56400000000000061</c:v>
                </c:pt>
                <c:pt idx="2062">
                  <c:v>0.78960000000000063</c:v>
                </c:pt>
                <c:pt idx="2063">
                  <c:v>0.73320000000000163</c:v>
                </c:pt>
                <c:pt idx="2064">
                  <c:v>0.56400000000000061</c:v>
                </c:pt>
                <c:pt idx="2065">
                  <c:v>0.62040000000000062</c:v>
                </c:pt>
                <c:pt idx="2066">
                  <c:v>2.0585999999999998</c:v>
                </c:pt>
                <c:pt idx="2067">
                  <c:v>0.28200000000000008</c:v>
                </c:pt>
                <c:pt idx="2068">
                  <c:v>0.80370000000000164</c:v>
                </c:pt>
                <c:pt idx="2069">
                  <c:v>0.78960000000000063</c:v>
                </c:pt>
                <c:pt idx="2070">
                  <c:v>0.33840000000000092</c:v>
                </c:pt>
                <c:pt idx="2071">
                  <c:v>1.9599</c:v>
                </c:pt>
                <c:pt idx="2072">
                  <c:v>0.73320000000000163</c:v>
                </c:pt>
                <c:pt idx="2073">
                  <c:v>0.45120000000000005</c:v>
                </c:pt>
                <c:pt idx="2074">
                  <c:v>0.16920000000000004</c:v>
                </c:pt>
                <c:pt idx="2075">
                  <c:v>0.73320000000000163</c:v>
                </c:pt>
                <c:pt idx="2076">
                  <c:v>0.31020000000000031</c:v>
                </c:pt>
                <c:pt idx="2077">
                  <c:v>0.62040000000000062</c:v>
                </c:pt>
                <c:pt idx="2078">
                  <c:v>0.78960000000000063</c:v>
                </c:pt>
                <c:pt idx="2079">
                  <c:v>0.25380000000000008</c:v>
                </c:pt>
                <c:pt idx="2080">
                  <c:v>1.24644</c:v>
                </c:pt>
                <c:pt idx="2081">
                  <c:v>0.5921999999999995</c:v>
                </c:pt>
                <c:pt idx="2082">
                  <c:v>1.58484</c:v>
                </c:pt>
                <c:pt idx="2083">
                  <c:v>0.78960000000000063</c:v>
                </c:pt>
                <c:pt idx="2084">
                  <c:v>0.36660000000000031</c:v>
                </c:pt>
                <c:pt idx="2085">
                  <c:v>0.82343999999999851</c:v>
                </c:pt>
                <c:pt idx="2086">
                  <c:v>1.0715999999999963</c:v>
                </c:pt>
                <c:pt idx="2087">
                  <c:v>0.32712000000000085</c:v>
                </c:pt>
                <c:pt idx="2088">
                  <c:v>0.28200000000000008</c:v>
                </c:pt>
                <c:pt idx="2089">
                  <c:v>0.87984000000000284</c:v>
                </c:pt>
                <c:pt idx="2090">
                  <c:v>0.47940000000000038</c:v>
                </c:pt>
                <c:pt idx="2091">
                  <c:v>0.47940000000000038</c:v>
                </c:pt>
                <c:pt idx="2092">
                  <c:v>0.95598000000000005</c:v>
                </c:pt>
                <c:pt idx="2093">
                  <c:v>1.0715999999999963</c:v>
                </c:pt>
                <c:pt idx="2094">
                  <c:v>0.36660000000000031</c:v>
                </c:pt>
                <c:pt idx="2095">
                  <c:v>0.23688000000000001</c:v>
                </c:pt>
                <c:pt idx="2096">
                  <c:v>0.21714000000000033</c:v>
                </c:pt>
                <c:pt idx="2097">
                  <c:v>0.42300000000000032</c:v>
                </c:pt>
                <c:pt idx="2098">
                  <c:v>1.7230199999999998</c:v>
                </c:pt>
                <c:pt idx="2099">
                  <c:v>0.53580000000000005</c:v>
                </c:pt>
                <c:pt idx="2100">
                  <c:v>0.36660000000000031</c:v>
                </c:pt>
                <c:pt idx="2101">
                  <c:v>0.5921999999999995</c:v>
                </c:pt>
                <c:pt idx="2102">
                  <c:v>0.53580000000000005</c:v>
                </c:pt>
                <c:pt idx="2106">
                  <c:v>0.81780000000000164</c:v>
                </c:pt>
                <c:pt idx="2107">
                  <c:v>1.2125999999999963</c:v>
                </c:pt>
                <c:pt idx="2108">
                  <c:v>0.78960000000000063</c:v>
                </c:pt>
                <c:pt idx="2109">
                  <c:v>0.73320000000000163</c:v>
                </c:pt>
                <c:pt idx="2110">
                  <c:v>0.81780000000000164</c:v>
                </c:pt>
                <c:pt idx="2111">
                  <c:v>0.76140000000000163</c:v>
                </c:pt>
                <c:pt idx="2112">
                  <c:v>0.81780000000000164</c:v>
                </c:pt>
                <c:pt idx="2113">
                  <c:v>0.84600000000000164</c:v>
                </c:pt>
                <c:pt idx="2114">
                  <c:v>0.76140000000000163</c:v>
                </c:pt>
                <c:pt idx="2115">
                  <c:v>0.73320000000000163</c:v>
                </c:pt>
                <c:pt idx="2116">
                  <c:v>0.84600000000000164</c:v>
                </c:pt>
                <c:pt idx="2117">
                  <c:v>0.44273999999999997</c:v>
                </c:pt>
                <c:pt idx="2118">
                  <c:v>0.39480000000000104</c:v>
                </c:pt>
                <c:pt idx="2119">
                  <c:v>0.35814000000000001</c:v>
                </c:pt>
                <c:pt idx="2120">
                  <c:v>0.49914000000000008</c:v>
                </c:pt>
                <c:pt idx="2121">
                  <c:v>0.42018000000000061</c:v>
                </c:pt>
                <c:pt idx="2122">
                  <c:v>0.64860000000000184</c:v>
                </c:pt>
                <c:pt idx="2123">
                  <c:v>0.62040000000000062</c:v>
                </c:pt>
                <c:pt idx="2124">
                  <c:v>0.39480000000000104</c:v>
                </c:pt>
                <c:pt idx="2125">
                  <c:v>0.45120000000000005</c:v>
                </c:pt>
                <c:pt idx="2126">
                  <c:v>0.36660000000000031</c:v>
                </c:pt>
                <c:pt idx="2127">
                  <c:v>0.62040000000000062</c:v>
                </c:pt>
                <c:pt idx="2128">
                  <c:v>0.45966000000000001</c:v>
                </c:pt>
                <c:pt idx="2129">
                  <c:v>0.66552000000000222</c:v>
                </c:pt>
                <c:pt idx="2130">
                  <c:v>0.70218000000000003</c:v>
                </c:pt>
                <c:pt idx="2131">
                  <c:v>0.39480000000000104</c:v>
                </c:pt>
                <c:pt idx="2132">
                  <c:v>0.67680000000000284</c:v>
                </c:pt>
                <c:pt idx="2133">
                  <c:v>0.64860000000000184</c:v>
                </c:pt>
                <c:pt idx="2134">
                  <c:v>0.39198000000000216</c:v>
                </c:pt>
                <c:pt idx="2135">
                  <c:v>0.47940000000000038</c:v>
                </c:pt>
                <c:pt idx="2136">
                  <c:v>0.39480000000000104</c:v>
                </c:pt>
                <c:pt idx="2137">
                  <c:v>0.64578000000000235</c:v>
                </c:pt>
                <c:pt idx="2138">
                  <c:v>0.39480000000000104</c:v>
                </c:pt>
                <c:pt idx="2139">
                  <c:v>0.67680000000000284</c:v>
                </c:pt>
                <c:pt idx="2140">
                  <c:v>0.33840000000000092</c:v>
                </c:pt>
                <c:pt idx="2141">
                  <c:v>0.62040000000000062</c:v>
                </c:pt>
                <c:pt idx="2142">
                  <c:v>0.33840000000000092</c:v>
                </c:pt>
                <c:pt idx="2143">
                  <c:v>0.33840000000000092</c:v>
                </c:pt>
                <c:pt idx="2144">
                  <c:v>0.64296000000000164</c:v>
                </c:pt>
                <c:pt idx="2145">
                  <c:v>0.39480000000000104</c:v>
                </c:pt>
                <c:pt idx="2146">
                  <c:v>0.36660000000000031</c:v>
                </c:pt>
                <c:pt idx="2147">
                  <c:v>0.39480000000000104</c:v>
                </c:pt>
                <c:pt idx="2148">
                  <c:v>0.62040000000000062</c:v>
                </c:pt>
                <c:pt idx="2149">
                  <c:v>0.33840000000000092</c:v>
                </c:pt>
                <c:pt idx="2150">
                  <c:v>0.33840000000000092</c:v>
                </c:pt>
                <c:pt idx="2151">
                  <c:v>0.53580000000000005</c:v>
                </c:pt>
                <c:pt idx="2152">
                  <c:v>0.33840000000000092</c:v>
                </c:pt>
                <c:pt idx="2153">
                  <c:v>0.73320000000000163</c:v>
                </c:pt>
                <c:pt idx="2154">
                  <c:v>0.33840000000000092</c:v>
                </c:pt>
                <c:pt idx="2155">
                  <c:v>0.28200000000000008</c:v>
                </c:pt>
                <c:pt idx="2156">
                  <c:v>0.39480000000000104</c:v>
                </c:pt>
                <c:pt idx="2157">
                  <c:v>0.70500000000000163</c:v>
                </c:pt>
                <c:pt idx="2158">
                  <c:v>0.47940000000000038</c:v>
                </c:pt>
                <c:pt idx="2159">
                  <c:v>0.73320000000000163</c:v>
                </c:pt>
                <c:pt idx="2160">
                  <c:v>0.76140000000000163</c:v>
                </c:pt>
                <c:pt idx="2161">
                  <c:v>0.42300000000000032</c:v>
                </c:pt>
                <c:pt idx="2162">
                  <c:v>0.33840000000000092</c:v>
                </c:pt>
                <c:pt idx="2163">
                  <c:v>0.64860000000000184</c:v>
                </c:pt>
                <c:pt idx="2164">
                  <c:v>0.36660000000000031</c:v>
                </c:pt>
                <c:pt idx="2165">
                  <c:v>0.73320000000000163</c:v>
                </c:pt>
                <c:pt idx="2166">
                  <c:v>0.41172000000000031</c:v>
                </c:pt>
                <c:pt idx="2167">
                  <c:v>0.81780000000000164</c:v>
                </c:pt>
                <c:pt idx="2171">
                  <c:v>0.60066000000000164</c:v>
                </c:pt>
                <c:pt idx="2172">
                  <c:v>0.42300000000000032</c:v>
                </c:pt>
                <c:pt idx="2173">
                  <c:v>0.45120000000000005</c:v>
                </c:pt>
                <c:pt idx="2174">
                  <c:v>0.39480000000000104</c:v>
                </c:pt>
                <c:pt idx="2175">
                  <c:v>0.19740000000000021</c:v>
                </c:pt>
                <c:pt idx="2176">
                  <c:v>0.23321400000000037</c:v>
                </c:pt>
                <c:pt idx="2177">
                  <c:v>0.16920000000000004</c:v>
                </c:pt>
                <c:pt idx="2178">
                  <c:v>0.45120000000000005</c:v>
                </c:pt>
                <c:pt idx="2179">
                  <c:v>0.61758000000000002</c:v>
                </c:pt>
                <c:pt idx="2180">
                  <c:v>0.53580000000000005</c:v>
                </c:pt>
                <c:pt idx="2181">
                  <c:v>0.18724800000000058</c:v>
                </c:pt>
                <c:pt idx="2182">
                  <c:v>8.4600000000000244E-2</c:v>
                </c:pt>
                <c:pt idx="2183">
                  <c:v>0.1128</c:v>
                </c:pt>
                <c:pt idx="2184">
                  <c:v>0.55835999999999997</c:v>
                </c:pt>
                <c:pt idx="2185">
                  <c:v>0.23941800000000049</c:v>
                </c:pt>
                <c:pt idx="2186">
                  <c:v>8.2062000000000024E-2</c:v>
                </c:pt>
                <c:pt idx="2188">
                  <c:v>1.6919999999999966</c:v>
                </c:pt>
                <c:pt idx="2189">
                  <c:v>1.2971999999999964</c:v>
                </c:pt>
                <c:pt idx="2190">
                  <c:v>1.1844000000000001</c:v>
                </c:pt>
                <c:pt idx="2191">
                  <c:v>0.53580000000000005</c:v>
                </c:pt>
                <c:pt idx="2192">
                  <c:v>0.56400000000000061</c:v>
                </c:pt>
                <c:pt idx="2197">
                  <c:v>0.25380000000000008</c:v>
                </c:pt>
                <c:pt idx="2198">
                  <c:v>0.25380000000000008</c:v>
                </c:pt>
                <c:pt idx="2199">
                  <c:v>2.0021999999999998</c:v>
                </c:pt>
                <c:pt idx="2200">
                  <c:v>1.2971999999999964</c:v>
                </c:pt>
                <c:pt idx="2201">
                  <c:v>1.6355999999999966</c:v>
                </c:pt>
                <c:pt idx="2202">
                  <c:v>1.3817999999999964</c:v>
                </c:pt>
                <c:pt idx="2203">
                  <c:v>1.2971999999999964</c:v>
                </c:pt>
                <c:pt idx="2209">
                  <c:v>5.6400000000000013E-2</c:v>
                </c:pt>
                <c:pt idx="2210">
                  <c:v>1.6919999999999966</c:v>
                </c:pt>
                <c:pt idx="2211">
                  <c:v>2.3969999999999967</c:v>
                </c:pt>
                <c:pt idx="2212">
                  <c:v>1.6919999999999966</c:v>
                </c:pt>
                <c:pt idx="2213">
                  <c:v>8.4600000000000244E-2</c:v>
                </c:pt>
                <c:pt idx="2214">
                  <c:v>2.1995999999999998</c:v>
                </c:pt>
                <c:pt idx="2215">
                  <c:v>2.0585999999999998</c:v>
                </c:pt>
                <c:pt idx="2216">
                  <c:v>2.5379999999999998</c:v>
                </c:pt>
                <c:pt idx="2218">
                  <c:v>1.2689999999999964</c:v>
                </c:pt>
                <c:pt idx="2219">
                  <c:v>5.0760000000000014</c:v>
                </c:pt>
                <c:pt idx="2220">
                  <c:v>5.3579999999999846</c:v>
                </c:pt>
                <c:pt idx="2221">
                  <c:v>4.8786000000000014</c:v>
                </c:pt>
                <c:pt idx="2222">
                  <c:v>5.3579999999999846</c:v>
                </c:pt>
                <c:pt idx="2223">
                  <c:v>5.64</c:v>
                </c:pt>
                <c:pt idx="2224">
                  <c:v>4.7939999999999996</c:v>
                </c:pt>
                <c:pt idx="2225">
                  <c:v>4.7094000000000014</c:v>
                </c:pt>
                <c:pt idx="2226">
                  <c:v>5.3579999999999846</c:v>
                </c:pt>
                <c:pt idx="2227">
                  <c:v>5.3579999999999846</c:v>
                </c:pt>
                <c:pt idx="2228">
                  <c:v>4.3992000000000004</c:v>
                </c:pt>
                <c:pt idx="2229">
                  <c:v>0.67680000000000284</c:v>
                </c:pt>
                <c:pt idx="2230">
                  <c:v>1.6637999999999966</c:v>
                </c:pt>
                <c:pt idx="2231">
                  <c:v>4.8503999999999996</c:v>
                </c:pt>
                <c:pt idx="2232">
                  <c:v>4.6247999999999845</c:v>
                </c:pt>
                <c:pt idx="2233">
                  <c:v>4.5966000000000014</c:v>
                </c:pt>
                <c:pt idx="2234">
                  <c:v>4.5119999999999996</c:v>
                </c:pt>
                <c:pt idx="2235">
                  <c:v>1.6073999999999966</c:v>
                </c:pt>
                <c:pt idx="2236">
                  <c:v>1.6355999999999966</c:v>
                </c:pt>
                <c:pt idx="2237">
                  <c:v>0.76140000000000163</c:v>
                </c:pt>
                <c:pt idx="2238">
                  <c:v>1.2125999999999963</c:v>
                </c:pt>
                <c:pt idx="2239">
                  <c:v>0.70500000000000163</c:v>
                </c:pt>
                <c:pt idx="2240">
                  <c:v>1.5509999999999966</c:v>
                </c:pt>
                <c:pt idx="2241">
                  <c:v>1.7484</c:v>
                </c:pt>
                <c:pt idx="2242">
                  <c:v>1.2971999999999964</c:v>
                </c:pt>
                <c:pt idx="2243">
                  <c:v>1.2689999999999964</c:v>
                </c:pt>
                <c:pt idx="2244">
                  <c:v>1.6355999999999966</c:v>
                </c:pt>
                <c:pt idx="2245">
                  <c:v>1.6637999999999966</c:v>
                </c:pt>
                <c:pt idx="2246">
                  <c:v>0.70500000000000163</c:v>
                </c:pt>
                <c:pt idx="2247">
                  <c:v>0.70500000000000163</c:v>
                </c:pt>
                <c:pt idx="2248">
                  <c:v>0.76140000000000163</c:v>
                </c:pt>
                <c:pt idx="2249">
                  <c:v>1.2689999999999964</c:v>
                </c:pt>
                <c:pt idx="2250">
                  <c:v>1.2125999999999963</c:v>
                </c:pt>
                <c:pt idx="2251">
                  <c:v>1.2689999999999964</c:v>
                </c:pt>
                <c:pt idx="2252">
                  <c:v>1.2492599999999998</c:v>
                </c:pt>
                <c:pt idx="2253">
                  <c:v>1.6919999999999966</c:v>
                </c:pt>
                <c:pt idx="2254">
                  <c:v>1.2125999999999963</c:v>
                </c:pt>
                <c:pt idx="2255">
                  <c:v>1.2971999999999964</c:v>
                </c:pt>
                <c:pt idx="2256">
                  <c:v>1.31412</c:v>
                </c:pt>
                <c:pt idx="2257">
                  <c:v>0.70500000000000163</c:v>
                </c:pt>
                <c:pt idx="2258">
                  <c:v>1.3253999999999964</c:v>
                </c:pt>
                <c:pt idx="2259">
                  <c:v>0.64860000000000184</c:v>
                </c:pt>
                <c:pt idx="2260">
                  <c:v>0.67680000000000284</c:v>
                </c:pt>
                <c:pt idx="2261">
                  <c:v>2.6649000000000012</c:v>
                </c:pt>
                <c:pt idx="2262">
                  <c:v>0.70500000000000163</c:v>
                </c:pt>
                <c:pt idx="2263">
                  <c:v>1.6919999999999966</c:v>
                </c:pt>
                <c:pt idx="2264">
                  <c:v>1.0151999999999957</c:v>
                </c:pt>
                <c:pt idx="2265">
                  <c:v>0.73320000000000163</c:v>
                </c:pt>
                <c:pt idx="2266">
                  <c:v>0.74448000000000003</c:v>
                </c:pt>
                <c:pt idx="2267">
                  <c:v>1.41</c:v>
                </c:pt>
                <c:pt idx="2268">
                  <c:v>0.31020000000000031</c:v>
                </c:pt>
                <c:pt idx="2269">
                  <c:v>2.2278000000000002</c:v>
                </c:pt>
                <c:pt idx="2270">
                  <c:v>0.95034000000000063</c:v>
                </c:pt>
                <c:pt idx="2271">
                  <c:v>1.7766</c:v>
                </c:pt>
                <c:pt idx="2272">
                  <c:v>2.2559999999999998</c:v>
                </c:pt>
                <c:pt idx="2273">
                  <c:v>2.5379999999999998</c:v>
                </c:pt>
                <c:pt idx="2274">
                  <c:v>1.833</c:v>
                </c:pt>
                <c:pt idx="2275">
                  <c:v>0.73320000000000163</c:v>
                </c:pt>
                <c:pt idx="2276">
                  <c:v>1.6919999999999966</c:v>
                </c:pt>
                <c:pt idx="2277">
                  <c:v>2.5097999999999998</c:v>
                </c:pt>
                <c:pt idx="2278">
                  <c:v>2.7438600000000002</c:v>
                </c:pt>
                <c:pt idx="2279">
                  <c:v>2.2278000000000002</c:v>
                </c:pt>
                <c:pt idx="2280">
                  <c:v>1.7484</c:v>
                </c:pt>
                <c:pt idx="2281">
                  <c:v>2.1432000000000002</c:v>
                </c:pt>
                <c:pt idx="2282">
                  <c:v>4.4273999999999996</c:v>
                </c:pt>
                <c:pt idx="2283">
                  <c:v>1.7484</c:v>
                </c:pt>
                <c:pt idx="2284">
                  <c:v>2.7353999999999998</c:v>
                </c:pt>
                <c:pt idx="2285">
                  <c:v>2.1713999999999998</c:v>
                </c:pt>
                <c:pt idx="2286">
                  <c:v>2.4251999999999998</c:v>
                </c:pt>
                <c:pt idx="2287">
                  <c:v>2.7072000000000012</c:v>
                </c:pt>
                <c:pt idx="2288">
                  <c:v>2.3687999999999998</c:v>
                </c:pt>
                <c:pt idx="2289">
                  <c:v>2.6507999999999998</c:v>
                </c:pt>
                <c:pt idx="2290">
                  <c:v>2.1432000000000002</c:v>
                </c:pt>
                <c:pt idx="2291">
                  <c:v>2.7353999999999998</c:v>
                </c:pt>
                <c:pt idx="2292">
                  <c:v>5.3016000000000014</c:v>
                </c:pt>
                <c:pt idx="2293">
                  <c:v>1.2125999999999963</c:v>
                </c:pt>
                <c:pt idx="2294">
                  <c:v>4.7939999999999996</c:v>
                </c:pt>
                <c:pt idx="2295">
                  <c:v>1.1844000000000001</c:v>
                </c:pt>
                <c:pt idx="2296">
                  <c:v>1.4381999999999964</c:v>
                </c:pt>
                <c:pt idx="2297">
                  <c:v>2.4533999999999998</c:v>
                </c:pt>
                <c:pt idx="2298">
                  <c:v>0.76140000000000163</c:v>
                </c:pt>
                <c:pt idx="2320">
                  <c:v>1.7484</c:v>
                </c:pt>
                <c:pt idx="2321">
                  <c:v>1.833</c:v>
                </c:pt>
                <c:pt idx="2322">
                  <c:v>1.7202</c:v>
                </c:pt>
                <c:pt idx="2323">
                  <c:v>1.6355999999999966</c:v>
                </c:pt>
                <c:pt idx="2324">
                  <c:v>2.82</c:v>
                </c:pt>
                <c:pt idx="2325">
                  <c:v>3.1019999999999999</c:v>
                </c:pt>
                <c:pt idx="2326">
                  <c:v>1.3535999999999964</c:v>
                </c:pt>
                <c:pt idx="2327">
                  <c:v>1.2407999999999964</c:v>
                </c:pt>
                <c:pt idx="2328">
                  <c:v>1.2407999999999964</c:v>
                </c:pt>
                <c:pt idx="2329">
                  <c:v>1.2407999999999964</c:v>
                </c:pt>
                <c:pt idx="2330">
                  <c:v>1.2971999999999964</c:v>
                </c:pt>
                <c:pt idx="2331">
                  <c:v>1.1844000000000001</c:v>
                </c:pt>
                <c:pt idx="2332">
                  <c:v>1.2407999999999964</c:v>
                </c:pt>
                <c:pt idx="2333">
                  <c:v>1.1279999999999963</c:v>
                </c:pt>
                <c:pt idx="2334">
                  <c:v>1.2971999999999964</c:v>
                </c:pt>
                <c:pt idx="2335">
                  <c:v>1.4381999999999964</c:v>
                </c:pt>
                <c:pt idx="2336">
                  <c:v>1.3253999999999964</c:v>
                </c:pt>
                <c:pt idx="2337">
                  <c:v>1.2407999999999964</c:v>
                </c:pt>
                <c:pt idx="2338">
                  <c:v>1.5227999999999966</c:v>
                </c:pt>
                <c:pt idx="2339">
                  <c:v>1.2971999999999964</c:v>
                </c:pt>
                <c:pt idx="2340">
                  <c:v>1.3535999999999964</c:v>
                </c:pt>
                <c:pt idx="2341">
                  <c:v>1.41</c:v>
                </c:pt>
                <c:pt idx="2347">
                  <c:v>3.7223999999999999</c:v>
                </c:pt>
                <c:pt idx="2348">
                  <c:v>0.78960000000000063</c:v>
                </c:pt>
                <c:pt idx="2349">
                  <c:v>0.84600000000000164</c:v>
                </c:pt>
                <c:pt idx="2350">
                  <c:v>0.78960000000000063</c:v>
                </c:pt>
                <c:pt idx="2351">
                  <c:v>8.2062000000000008</c:v>
                </c:pt>
                <c:pt idx="2352">
                  <c:v>4.0043999999999995</c:v>
                </c:pt>
                <c:pt idx="2353">
                  <c:v>5.4990000000000014</c:v>
                </c:pt>
                <c:pt idx="2354">
                  <c:v>3.8633999999999999</c:v>
                </c:pt>
                <c:pt idx="2355">
                  <c:v>3.6377999999999999</c:v>
                </c:pt>
                <c:pt idx="2356">
                  <c:v>0.81780000000000164</c:v>
                </c:pt>
                <c:pt idx="2357">
                  <c:v>3.5531999999999999</c:v>
                </c:pt>
                <c:pt idx="2358">
                  <c:v>3.5249999999999999</c:v>
                </c:pt>
                <c:pt idx="2359">
                  <c:v>3.4967999999999977</c:v>
                </c:pt>
                <c:pt idx="2360">
                  <c:v>3.3839999999999999</c:v>
                </c:pt>
                <c:pt idx="2361">
                  <c:v>3.3557999999999977</c:v>
                </c:pt>
                <c:pt idx="2362">
                  <c:v>3.3275999999999999</c:v>
                </c:pt>
                <c:pt idx="2363">
                  <c:v>0.95880000000000165</c:v>
                </c:pt>
                <c:pt idx="2364">
                  <c:v>0.90239999999999998</c:v>
                </c:pt>
                <c:pt idx="2365">
                  <c:v>0.87420000000000164</c:v>
                </c:pt>
                <c:pt idx="2366">
                  <c:v>0.95880000000000165</c:v>
                </c:pt>
                <c:pt idx="2367">
                  <c:v>0.93060000000000065</c:v>
                </c:pt>
                <c:pt idx="2368">
                  <c:v>4.2582000000000004</c:v>
                </c:pt>
                <c:pt idx="2369">
                  <c:v>4.0607999999999995</c:v>
                </c:pt>
                <c:pt idx="2374">
                  <c:v>0.47940000000000038</c:v>
                </c:pt>
                <c:pt idx="2375">
                  <c:v>0.62040000000000062</c:v>
                </c:pt>
                <c:pt idx="2376">
                  <c:v>0.95880000000000165</c:v>
                </c:pt>
                <c:pt idx="2377">
                  <c:v>0.67680000000000284</c:v>
                </c:pt>
                <c:pt idx="2378">
                  <c:v>0.50760000000000005</c:v>
                </c:pt>
                <c:pt idx="2379">
                  <c:v>0.73320000000000163</c:v>
                </c:pt>
                <c:pt idx="2380">
                  <c:v>1.0433999999999963</c:v>
                </c:pt>
                <c:pt idx="2381">
                  <c:v>0.73320000000000163</c:v>
                </c:pt>
                <c:pt idx="2382">
                  <c:v>0.98699999999999999</c:v>
                </c:pt>
                <c:pt idx="2383">
                  <c:v>1.6355999999999966</c:v>
                </c:pt>
                <c:pt idx="2384">
                  <c:v>0.53580000000000005</c:v>
                </c:pt>
                <c:pt idx="2385">
                  <c:v>0.62040000000000062</c:v>
                </c:pt>
                <c:pt idx="2386">
                  <c:v>0.67680000000000284</c:v>
                </c:pt>
                <c:pt idx="2387">
                  <c:v>0.70500000000000163</c:v>
                </c:pt>
                <c:pt idx="2388">
                  <c:v>0.64860000000000184</c:v>
                </c:pt>
                <c:pt idx="2389">
                  <c:v>0.93060000000000065</c:v>
                </c:pt>
                <c:pt idx="2390">
                  <c:v>0.95880000000000165</c:v>
                </c:pt>
                <c:pt idx="2391">
                  <c:v>1.3817999999999964</c:v>
                </c:pt>
                <c:pt idx="2392">
                  <c:v>0.56400000000000061</c:v>
                </c:pt>
                <c:pt idx="2393">
                  <c:v>1.0433999999999963</c:v>
                </c:pt>
                <c:pt idx="2394">
                  <c:v>0.5921999999999995</c:v>
                </c:pt>
                <c:pt idx="2395">
                  <c:v>1.0151999999999957</c:v>
                </c:pt>
                <c:pt idx="2396">
                  <c:v>0.64860000000000184</c:v>
                </c:pt>
                <c:pt idx="2397">
                  <c:v>0.93060000000000065</c:v>
                </c:pt>
                <c:pt idx="2398">
                  <c:v>2.2842000000000002</c:v>
                </c:pt>
                <c:pt idx="2399">
                  <c:v>1.2689999999999964</c:v>
                </c:pt>
                <c:pt idx="2400">
                  <c:v>1.0433999999999963</c:v>
                </c:pt>
                <c:pt idx="2401">
                  <c:v>0.78960000000000063</c:v>
                </c:pt>
                <c:pt idx="2402">
                  <c:v>0.87420000000000164</c:v>
                </c:pt>
                <c:pt idx="2403">
                  <c:v>0.87420000000000164</c:v>
                </c:pt>
                <c:pt idx="2404">
                  <c:v>0.93060000000000065</c:v>
                </c:pt>
                <c:pt idx="2405">
                  <c:v>0.95880000000000165</c:v>
                </c:pt>
                <c:pt idx="2406">
                  <c:v>0.93060000000000065</c:v>
                </c:pt>
                <c:pt idx="2407">
                  <c:v>1.1562000000000001</c:v>
                </c:pt>
                <c:pt idx="2408">
                  <c:v>0.90239999999999998</c:v>
                </c:pt>
                <c:pt idx="2409">
                  <c:v>1.1844000000000001</c:v>
                </c:pt>
                <c:pt idx="2411">
                  <c:v>1.833</c:v>
                </c:pt>
                <c:pt idx="2412">
                  <c:v>1.7766</c:v>
                </c:pt>
                <c:pt idx="2413">
                  <c:v>2.9045999999999998</c:v>
                </c:pt>
                <c:pt idx="2414">
                  <c:v>0.16920000000000004</c:v>
                </c:pt>
                <c:pt idx="2415">
                  <c:v>0.33840000000000092</c:v>
                </c:pt>
                <c:pt idx="2416">
                  <c:v>0.76140000000000163</c:v>
                </c:pt>
                <c:pt idx="2417">
                  <c:v>5.6400000000000013E-2</c:v>
                </c:pt>
                <c:pt idx="2418">
                  <c:v>0.5921999999999995</c:v>
                </c:pt>
                <c:pt idx="2419">
                  <c:v>0.53580000000000005</c:v>
                </c:pt>
                <c:pt idx="2420">
                  <c:v>0.62040000000000062</c:v>
                </c:pt>
                <c:pt idx="2421">
                  <c:v>0.62040000000000062</c:v>
                </c:pt>
                <c:pt idx="2422">
                  <c:v>0.5921999999999995</c:v>
                </c:pt>
                <c:pt idx="2423">
                  <c:v>0.56400000000000061</c:v>
                </c:pt>
                <c:pt idx="2424">
                  <c:v>1.833</c:v>
                </c:pt>
                <c:pt idx="2425">
                  <c:v>2.0585999999999998</c:v>
                </c:pt>
                <c:pt idx="2426">
                  <c:v>0.64860000000000184</c:v>
                </c:pt>
                <c:pt idx="2427">
                  <c:v>2.1149999999999998</c:v>
                </c:pt>
                <c:pt idx="2428">
                  <c:v>2.1149999999999998</c:v>
                </c:pt>
                <c:pt idx="2429">
                  <c:v>0.67680000000000284</c:v>
                </c:pt>
                <c:pt idx="2430">
                  <c:v>2.2559999999999998</c:v>
                </c:pt>
                <c:pt idx="2431">
                  <c:v>0.64860000000000184</c:v>
                </c:pt>
                <c:pt idx="2432">
                  <c:v>2.1149999999999998</c:v>
                </c:pt>
                <c:pt idx="2433">
                  <c:v>1.8048</c:v>
                </c:pt>
                <c:pt idx="2434">
                  <c:v>0.78960000000000063</c:v>
                </c:pt>
                <c:pt idx="2435">
                  <c:v>0.62040000000000062</c:v>
                </c:pt>
                <c:pt idx="2436">
                  <c:v>0.78960000000000063</c:v>
                </c:pt>
                <c:pt idx="2437">
                  <c:v>0.70500000000000163</c:v>
                </c:pt>
                <c:pt idx="2438">
                  <c:v>0.67680000000000284</c:v>
                </c:pt>
                <c:pt idx="2439">
                  <c:v>1.7766</c:v>
                </c:pt>
                <c:pt idx="2440">
                  <c:v>0.36660000000000031</c:v>
                </c:pt>
                <c:pt idx="2441">
                  <c:v>0.33840000000000092</c:v>
                </c:pt>
                <c:pt idx="2442">
                  <c:v>0.31020000000000031</c:v>
                </c:pt>
                <c:pt idx="2443">
                  <c:v>0.31020000000000031</c:v>
                </c:pt>
                <c:pt idx="2444">
                  <c:v>0.28200000000000008</c:v>
                </c:pt>
                <c:pt idx="2445">
                  <c:v>0.31020000000000031</c:v>
                </c:pt>
                <c:pt idx="2446">
                  <c:v>0.33840000000000092</c:v>
                </c:pt>
                <c:pt idx="2447">
                  <c:v>8.8266000000000027</c:v>
                </c:pt>
                <c:pt idx="2448">
                  <c:v>9.841800000000001</c:v>
                </c:pt>
                <c:pt idx="2449">
                  <c:v>9.6726000000000028</c:v>
                </c:pt>
                <c:pt idx="2450">
                  <c:v>9.1650000000000027</c:v>
                </c:pt>
                <c:pt idx="2451">
                  <c:v>9.447000000000001</c:v>
                </c:pt>
                <c:pt idx="2452">
                  <c:v>9.1932000000000009</c:v>
                </c:pt>
                <c:pt idx="2453">
                  <c:v>9.5034000000000027</c:v>
                </c:pt>
                <c:pt idx="2454">
                  <c:v>8.9958000000000027</c:v>
                </c:pt>
                <c:pt idx="2455">
                  <c:v>9.1086000000000009</c:v>
                </c:pt>
                <c:pt idx="2456">
                  <c:v>2.5013399999999999</c:v>
                </c:pt>
                <c:pt idx="2458">
                  <c:v>8.7138000000000009</c:v>
                </c:pt>
                <c:pt idx="2459">
                  <c:v>8.8548000000000027</c:v>
                </c:pt>
                <c:pt idx="2460">
                  <c:v>1.9147800000000001</c:v>
                </c:pt>
                <c:pt idx="2461">
                  <c:v>9.0240000000000009</c:v>
                </c:pt>
                <c:pt idx="2462">
                  <c:v>9.0240000000000009</c:v>
                </c:pt>
                <c:pt idx="2463">
                  <c:v>8.9676000000000027</c:v>
                </c:pt>
                <c:pt idx="2464">
                  <c:v>2.5436399999999999</c:v>
                </c:pt>
                <c:pt idx="2465">
                  <c:v>8.4318000000000008</c:v>
                </c:pt>
                <c:pt idx="2466">
                  <c:v>8.9958000000000027</c:v>
                </c:pt>
                <c:pt idx="2467">
                  <c:v>8.8830000000000027</c:v>
                </c:pt>
                <c:pt idx="2468">
                  <c:v>8.7138000000000009</c:v>
                </c:pt>
                <c:pt idx="2469">
                  <c:v>0.62040000000000062</c:v>
                </c:pt>
                <c:pt idx="2470">
                  <c:v>8.8830000000000027</c:v>
                </c:pt>
                <c:pt idx="2471">
                  <c:v>0.64860000000000184</c:v>
                </c:pt>
                <c:pt idx="2472">
                  <c:v>1.8894</c:v>
                </c:pt>
                <c:pt idx="2473">
                  <c:v>1.833</c:v>
                </c:pt>
                <c:pt idx="2475">
                  <c:v>0.62040000000000062</c:v>
                </c:pt>
                <c:pt idx="2476">
                  <c:v>2.0303999999999998</c:v>
                </c:pt>
                <c:pt idx="2477">
                  <c:v>0.60630000000000062</c:v>
                </c:pt>
                <c:pt idx="2478">
                  <c:v>1.9176</c:v>
                </c:pt>
                <c:pt idx="2479">
                  <c:v>2.0303999999999998</c:v>
                </c:pt>
                <c:pt idx="2480">
                  <c:v>1.9035</c:v>
                </c:pt>
                <c:pt idx="2481">
                  <c:v>0.62040000000000062</c:v>
                </c:pt>
                <c:pt idx="2482">
                  <c:v>1.7737799999999964</c:v>
                </c:pt>
                <c:pt idx="2483">
                  <c:v>0.73320000000000163</c:v>
                </c:pt>
                <c:pt idx="2484">
                  <c:v>0.62040000000000062</c:v>
                </c:pt>
                <c:pt idx="2485">
                  <c:v>0.46248000000000061</c:v>
                </c:pt>
                <c:pt idx="2487">
                  <c:v>0.27072000000000002</c:v>
                </c:pt>
                <c:pt idx="2488">
                  <c:v>0.49068000000000067</c:v>
                </c:pt>
                <c:pt idx="2489">
                  <c:v>0.21996000000000049</c:v>
                </c:pt>
                <c:pt idx="2490">
                  <c:v>0.65424000000000271</c:v>
                </c:pt>
                <c:pt idx="2491">
                  <c:v>1.78224</c:v>
                </c:pt>
                <c:pt idx="2492">
                  <c:v>0.5921999999999995</c:v>
                </c:pt>
                <c:pt idx="2493">
                  <c:v>0.65988000000000235</c:v>
                </c:pt>
                <c:pt idx="2494">
                  <c:v>0.70500000000000163</c:v>
                </c:pt>
                <c:pt idx="2495">
                  <c:v>0.5921999999999995</c:v>
                </c:pt>
                <c:pt idx="2496">
                  <c:v>2.3039399999999999</c:v>
                </c:pt>
                <c:pt idx="2497">
                  <c:v>1.8837599999999999</c:v>
                </c:pt>
                <c:pt idx="2498">
                  <c:v>7.6139999999999866</c:v>
                </c:pt>
                <c:pt idx="2500">
                  <c:v>1.8386400000000001</c:v>
                </c:pt>
                <c:pt idx="2501">
                  <c:v>0.60912000000000122</c:v>
                </c:pt>
                <c:pt idx="2502">
                  <c:v>0.71910000000000163</c:v>
                </c:pt>
                <c:pt idx="2503">
                  <c:v>2.01912</c:v>
                </c:pt>
                <c:pt idx="2504">
                  <c:v>2.1770399999999999</c:v>
                </c:pt>
                <c:pt idx="2512">
                  <c:v>1.1279999999999963</c:v>
                </c:pt>
                <c:pt idx="2513">
                  <c:v>1.0715999999999963</c:v>
                </c:pt>
                <c:pt idx="2514">
                  <c:v>1.3535999999999964</c:v>
                </c:pt>
                <c:pt idx="2515">
                  <c:v>0.93060000000000065</c:v>
                </c:pt>
                <c:pt idx="2516">
                  <c:v>40.89</c:v>
                </c:pt>
                <c:pt idx="2517">
                  <c:v>44.556000000000004</c:v>
                </c:pt>
                <c:pt idx="2518">
                  <c:v>47.376000000000005</c:v>
                </c:pt>
                <c:pt idx="2519">
                  <c:v>53.58</c:v>
                </c:pt>
                <c:pt idx="2520">
                  <c:v>49.349999999999994</c:v>
                </c:pt>
                <c:pt idx="2521">
                  <c:v>41.736000000000011</c:v>
                </c:pt>
                <c:pt idx="2522">
                  <c:v>55.836000000000006</c:v>
                </c:pt>
                <c:pt idx="2525">
                  <c:v>4.1171999999999844</c:v>
                </c:pt>
                <c:pt idx="2526">
                  <c:v>5.9502000000000024</c:v>
                </c:pt>
                <c:pt idx="2527">
                  <c:v>5.0760000000000014</c:v>
                </c:pt>
                <c:pt idx="2528">
                  <c:v>4.5119999999999996</c:v>
                </c:pt>
                <c:pt idx="2529">
                  <c:v>4.9068000000000014</c:v>
                </c:pt>
                <c:pt idx="2530">
                  <c:v>7.8396000000000097</c:v>
                </c:pt>
                <c:pt idx="2531">
                  <c:v>8.2626000000000008</c:v>
                </c:pt>
                <c:pt idx="2532">
                  <c:v>4.8786000000000014</c:v>
                </c:pt>
                <c:pt idx="2533">
                  <c:v>5.9219999999999997</c:v>
                </c:pt>
                <c:pt idx="2534">
                  <c:v>7.1345999999999865</c:v>
                </c:pt>
                <c:pt idx="2535">
                  <c:v>7.1627999999999865</c:v>
                </c:pt>
                <c:pt idx="2536">
                  <c:v>4.4273999999999996</c:v>
                </c:pt>
                <c:pt idx="2537">
                  <c:v>4.3992000000000004</c:v>
                </c:pt>
                <c:pt idx="2538">
                  <c:v>4.3710000000000004</c:v>
                </c:pt>
                <c:pt idx="2539">
                  <c:v>7.6985999999999875</c:v>
                </c:pt>
                <c:pt idx="2540">
                  <c:v>4.3992000000000004</c:v>
                </c:pt>
                <c:pt idx="2541">
                  <c:v>7.6421999999999866</c:v>
                </c:pt>
                <c:pt idx="2542">
                  <c:v>7.5293999999999999</c:v>
                </c:pt>
                <c:pt idx="2543">
                  <c:v>4.2018000000000004</c:v>
                </c:pt>
                <c:pt idx="2544">
                  <c:v>5.3862000000000014</c:v>
                </c:pt>
                <c:pt idx="2545">
                  <c:v>6.8525999999999865</c:v>
                </c:pt>
                <c:pt idx="2546">
                  <c:v>7.5575999999999945</c:v>
                </c:pt>
                <c:pt idx="2547">
                  <c:v>4.8786000000000014</c:v>
                </c:pt>
                <c:pt idx="2548">
                  <c:v>5.3297999999999996</c:v>
                </c:pt>
                <c:pt idx="2549">
                  <c:v>6.2322000000000024</c:v>
                </c:pt>
                <c:pt idx="2550">
                  <c:v>4.5683999999999996</c:v>
                </c:pt>
                <c:pt idx="2551">
                  <c:v>4.7376000000000014</c:v>
                </c:pt>
                <c:pt idx="2552">
                  <c:v>4.7094000000000014</c:v>
                </c:pt>
                <c:pt idx="2553">
                  <c:v>6.4860000000000024</c:v>
                </c:pt>
                <c:pt idx="2554">
                  <c:v>4.8503999999999996</c:v>
                </c:pt>
                <c:pt idx="2555">
                  <c:v>4.5402000000000013</c:v>
                </c:pt>
                <c:pt idx="2556">
                  <c:v>4.5683999999999996</c:v>
                </c:pt>
                <c:pt idx="2557">
                  <c:v>6.7116000000000033</c:v>
                </c:pt>
                <c:pt idx="2558">
                  <c:v>4.8503999999999996</c:v>
                </c:pt>
                <c:pt idx="2559">
                  <c:v>4.7939999999999996</c:v>
                </c:pt>
                <c:pt idx="2560">
                  <c:v>4.5966000000000014</c:v>
                </c:pt>
                <c:pt idx="2561">
                  <c:v>7.2473999999999998</c:v>
                </c:pt>
                <c:pt idx="2562">
                  <c:v>4.5966000000000014</c:v>
                </c:pt>
                <c:pt idx="2563">
                  <c:v>4.3992000000000004</c:v>
                </c:pt>
                <c:pt idx="2564">
                  <c:v>4.9914000000000014</c:v>
                </c:pt>
                <c:pt idx="2565">
                  <c:v>0.53580000000000005</c:v>
                </c:pt>
                <c:pt idx="2566">
                  <c:v>4.6529999999999845</c:v>
                </c:pt>
                <c:pt idx="2567">
                  <c:v>0.47940000000000038</c:v>
                </c:pt>
                <c:pt idx="2568">
                  <c:v>0.53580000000000005</c:v>
                </c:pt>
                <c:pt idx="2569">
                  <c:v>0.53580000000000005</c:v>
                </c:pt>
                <c:pt idx="2570">
                  <c:v>0.56400000000000061</c:v>
                </c:pt>
                <c:pt idx="2571">
                  <c:v>0.50760000000000005</c:v>
                </c:pt>
                <c:pt idx="2572">
                  <c:v>0.47940000000000038</c:v>
                </c:pt>
                <c:pt idx="2573">
                  <c:v>4.4838000000000013</c:v>
                </c:pt>
                <c:pt idx="2574">
                  <c:v>0.56400000000000061</c:v>
                </c:pt>
                <c:pt idx="2575">
                  <c:v>0.47940000000000038</c:v>
                </c:pt>
                <c:pt idx="2576">
                  <c:v>0.50760000000000005</c:v>
                </c:pt>
                <c:pt idx="2577">
                  <c:v>0.47940000000000038</c:v>
                </c:pt>
                <c:pt idx="2578">
                  <c:v>0.73320000000000163</c:v>
                </c:pt>
                <c:pt idx="2579">
                  <c:v>0.47940000000000038</c:v>
                </c:pt>
                <c:pt idx="2580">
                  <c:v>0.45120000000000005</c:v>
                </c:pt>
                <c:pt idx="2586">
                  <c:v>0.98699999999999999</c:v>
                </c:pt>
                <c:pt idx="2587">
                  <c:v>1.2407999999999964</c:v>
                </c:pt>
                <c:pt idx="2588">
                  <c:v>1.2407999999999964</c:v>
                </c:pt>
                <c:pt idx="2589">
                  <c:v>3.1865999999999999</c:v>
                </c:pt>
                <c:pt idx="2590">
                  <c:v>3.6659999999999999</c:v>
                </c:pt>
                <c:pt idx="2591">
                  <c:v>5.9784000000000024</c:v>
                </c:pt>
                <c:pt idx="2592">
                  <c:v>3.4685999999999999</c:v>
                </c:pt>
                <c:pt idx="2593">
                  <c:v>6.0629999999999855</c:v>
                </c:pt>
                <c:pt idx="2594">
                  <c:v>3.948</c:v>
                </c:pt>
                <c:pt idx="2595">
                  <c:v>3.3839999999999999</c:v>
                </c:pt>
                <c:pt idx="2596">
                  <c:v>6.2039999999999997</c:v>
                </c:pt>
                <c:pt idx="2597">
                  <c:v>3.6659999999999999</c:v>
                </c:pt>
                <c:pt idx="2598">
                  <c:v>3.948</c:v>
                </c:pt>
                <c:pt idx="2599">
                  <c:v>3.6659999999999999</c:v>
                </c:pt>
                <c:pt idx="2600">
                  <c:v>1.7766</c:v>
                </c:pt>
                <c:pt idx="2601">
                  <c:v>6.4860000000000024</c:v>
                </c:pt>
                <c:pt idx="2602">
                  <c:v>3.6941999999999999</c:v>
                </c:pt>
                <c:pt idx="2603">
                  <c:v>6.2039999999999997</c:v>
                </c:pt>
                <c:pt idx="2604">
                  <c:v>1.2689999999999964</c:v>
                </c:pt>
                <c:pt idx="2605">
                  <c:v>6.2039999999999997</c:v>
                </c:pt>
                <c:pt idx="2606">
                  <c:v>6.0629999999999855</c:v>
                </c:pt>
                <c:pt idx="2607">
                  <c:v>6.7679999999999865</c:v>
                </c:pt>
                <c:pt idx="2608">
                  <c:v>6.7679999999999865</c:v>
                </c:pt>
                <c:pt idx="2609">
                  <c:v>6.2039999999999997</c:v>
                </c:pt>
                <c:pt idx="2610">
                  <c:v>6.3732000000000024</c:v>
                </c:pt>
                <c:pt idx="2611">
                  <c:v>6.7679999999999865</c:v>
                </c:pt>
                <c:pt idx="2612">
                  <c:v>6.6551999999999865</c:v>
                </c:pt>
                <c:pt idx="2613">
                  <c:v>7.05</c:v>
                </c:pt>
                <c:pt idx="2614">
                  <c:v>6.4860000000000024</c:v>
                </c:pt>
                <c:pt idx="2615">
                  <c:v>7.6139999999999866</c:v>
                </c:pt>
                <c:pt idx="2616">
                  <c:v>6.4860000000000024</c:v>
                </c:pt>
                <c:pt idx="2617">
                  <c:v>7.05</c:v>
                </c:pt>
                <c:pt idx="2618">
                  <c:v>7.3319999999999999</c:v>
                </c:pt>
                <c:pt idx="2619">
                  <c:v>3.3839999999999999</c:v>
                </c:pt>
                <c:pt idx="2620">
                  <c:v>9.588000000000001</c:v>
                </c:pt>
                <c:pt idx="2621">
                  <c:v>3.3839999999999999</c:v>
                </c:pt>
                <c:pt idx="2622">
                  <c:v>6.9936000000000034</c:v>
                </c:pt>
                <c:pt idx="2623">
                  <c:v>8.7420000000000009</c:v>
                </c:pt>
                <c:pt idx="2624">
                  <c:v>9.588000000000001</c:v>
                </c:pt>
                <c:pt idx="2625">
                  <c:v>9.5034000000000027</c:v>
                </c:pt>
                <c:pt idx="2626">
                  <c:v>9.588000000000001</c:v>
                </c:pt>
                <c:pt idx="2627">
                  <c:v>9.8700000000000028</c:v>
                </c:pt>
                <c:pt idx="2628">
                  <c:v>6.7679999999999865</c:v>
                </c:pt>
                <c:pt idx="2629">
                  <c:v>6.7679999999999865</c:v>
                </c:pt>
                <c:pt idx="2630">
                  <c:v>6.7679999999999865</c:v>
                </c:pt>
                <c:pt idx="2631">
                  <c:v>1.2689999999999964</c:v>
                </c:pt>
                <c:pt idx="2632">
                  <c:v>6.7679999999999865</c:v>
                </c:pt>
                <c:pt idx="2633">
                  <c:v>3.3839999999999999</c:v>
                </c:pt>
                <c:pt idx="2634">
                  <c:v>9.5034000000000027</c:v>
                </c:pt>
                <c:pt idx="2635">
                  <c:v>6.4860000000000024</c:v>
                </c:pt>
                <c:pt idx="2636">
                  <c:v>6.2039999999999997</c:v>
                </c:pt>
                <c:pt idx="2637">
                  <c:v>1.2689999999999964</c:v>
                </c:pt>
                <c:pt idx="2638">
                  <c:v>3.3839999999999999</c:v>
                </c:pt>
                <c:pt idx="2639">
                  <c:v>2.4815999999999998</c:v>
                </c:pt>
                <c:pt idx="2640">
                  <c:v>9.3060000000000027</c:v>
                </c:pt>
                <c:pt idx="2641">
                  <c:v>3.3839999999999999</c:v>
                </c:pt>
                <c:pt idx="2642">
                  <c:v>3.2430000000000012</c:v>
                </c:pt>
                <c:pt idx="2643">
                  <c:v>2.0021999999999998</c:v>
                </c:pt>
                <c:pt idx="2644">
                  <c:v>1.3535999999999964</c:v>
                </c:pt>
                <c:pt idx="2645">
                  <c:v>7.05</c:v>
                </c:pt>
                <c:pt idx="2646">
                  <c:v>7.8959999999999946</c:v>
                </c:pt>
                <c:pt idx="2647">
                  <c:v>6.7679999999999865</c:v>
                </c:pt>
                <c:pt idx="2648">
                  <c:v>2.6507999999999998</c:v>
                </c:pt>
                <c:pt idx="2649">
                  <c:v>2.5943999999999998</c:v>
                </c:pt>
                <c:pt idx="2650">
                  <c:v>2.6507999999999998</c:v>
                </c:pt>
                <c:pt idx="2651">
                  <c:v>2.6789999999999998</c:v>
                </c:pt>
                <c:pt idx="2652">
                  <c:v>2.4533999999999998</c:v>
                </c:pt>
                <c:pt idx="2653">
                  <c:v>2.7636000000000012</c:v>
                </c:pt>
                <c:pt idx="2667">
                  <c:v>7.6139999999999866</c:v>
                </c:pt>
                <c:pt idx="2668">
                  <c:v>8.4600000000000026</c:v>
                </c:pt>
                <c:pt idx="2669">
                  <c:v>7.3319999999999999</c:v>
                </c:pt>
                <c:pt idx="2670">
                  <c:v>7.6139999999999866</c:v>
                </c:pt>
                <c:pt idx="2671">
                  <c:v>6.7679999999999865</c:v>
                </c:pt>
                <c:pt idx="2672">
                  <c:v>7.6139999999999866</c:v>
                </c:pt>
                <c:pt idx="2673">
                  <c:v>7.05</c:v>
                </c:pt>
                <c:pt idx="2674">
                  <c:v>6.7679999999999865</c:v>
                </c:pt>
                <c:pt idx="2675">
                  <c:v>6.4860000000000024</c:v>
                </c:pt>
                <c:pt idx="2676">
                  <c:v>7.3319999999999999</c:v>
                </c:pt>
                <c:pt idx="2677">
                  <c:v>10.434000000000001</c:v>
                </c:pt>
                <c:pt idx="2678">
                  <c:v>6.7679999999999865</c:v>
                </c:pt>
                <c:pt idx="2679">
                  <c:v>5.6400000000000013E-2</c:v>
                </c:pt>
                <c:pt idx="2684">
                  <c:v>0.39198000000000216</c:v>
                </c:pt>
                <c:pt idx="2685">
                  <c:v>0.39480000000000104</c:v>
                </c:pt>
                <c:pt idx="2686">
                  <c:v>0.42300000000000032</c:v>
                </c:pt>
                <c:pt idx="2687">
                  <c:v>0.42300000000000032</c:v>
                </c:pt>
                <c:pt idx="2688">
                  <c:v>0.45120000000000005</c:v>
                </c:pt>
                <c:pt idx="2689">
                  <c:v>0.45120000000000005</c:v>
                </c:pt>
                <c:pt idx="2690">
                  <c:v>0.44838000000000061</c:v>
                </c:pt>
                <c:pt idx="2691">
                  <c:v>0.45120000000000005</c:v>
                </c:pt>
                <c:pt idx="2692">
                  <c:v>0.48504000000000008</c:v>
                </c:pt>
                <c:pt idx="2693">
                  <c:v>0.43992000000000092</c:v>
                </c:pt>
                <c:pt idx="2694">
                  <c:v>0.51041999999999765</c:v>
                </c:pt>
                <c:pt idx="2695">
                  <c:v>0.42300000000000032</c:v>
                </c:pt>
                <c:pt idx="2696">
                  <c:v>0.53580000000000005</c:v>
                </c:pt>
                <c:pt idx="2697">
                  <c:v>0.53580000000000005</c:v>
                </c:pt>
                <c:pt idx="2698">
                  <c:v>0.57810000000000061</c:v>
                </c:pt>
                <c:pt idx="2699">
                  <c:v>0.50760000000000005</c:v>
                </c:pt>
                <c:pt idx="2700">
                  <c:v>0.56400000000000061</c:v>
                </c:pt>
                <c:pt idx="2701">
                  <c:v>0.53580000000000005</c:v>
                </c:pt>
                <c:pt idx="2702">
                  <c:v>0.53580000000000005</c:v>
                </c:pt>
                <c:pt idx="2703">
                  <c:v>0.5921999999999995</c:v>
                </c:pt>
                <c:pt idx="2704">
                  <c:v>0.64860000000000184</c:v>
                </c:pt>
                <c:pt idx="2705">
                  <c:v>0.67680000000000284</c:v>
                </c:pt>
                <c:pt idx="2706">
                  <c:v>0.70500000000000163</c:v>
                </c:pt>
                <c:pt idx="2707">
                  <c:v>0.73602000000000234</c:v>
                </c:pt>
                <c:pt idx="2708">
                  <c:v>0.90239999999999998</c:v>
                </c:pt>
                <c:pt idx="2709">
                  <c:v>0.5696400000000027</c:v>
                </c:pt>
                <c:pt idx="2710">
                  <c:v>2.8200000000000006E-2</c:v>
                </c:pt>
                <c:pt idx="2711">
                  <c:v>2.8200000000000006E-2</c:v>
                </c:pt>
                <c:pt idx="2712">
                  <c:v>0.45120000000000005</c:v>
                </c:pt>
                <c:pt idx="2713">
                  <c:v>0.62040000000000062</c:v>
                </c:pt>
                <c:pt idx="2714">
                  <c:v>0.62040000000000062</c:v>
                </c:pt>
                <c:pt idx="2717">
                  <c:v>0.47940000000000038</c:v>
                </c:pt>
                <c:pt idx="2718">
                  <c:v>0.39480000000000104</c:v>
                </c:pt>
                <c:pt idx="2719">
                  <c:v>0.73320000000000163</c:v>
                </c:pt>
                <c:pt idx="2720">
                  <c:v>0.73320000000000163</c:v>
                </c:pt>
                <c:pt idx="2721">
                  <c:v>0.73320000000000163</c:v>
                </c:pt>
                <c:pt idx="2722">
                  <c:v>0.5921999999999995</c:v>
                </c:pt>
                <c:pt idx="2723">
                  <c:v>0.73320000000000163</c:v>
                </c:pt>
                <c:pt idx="2724">
                  <c:v>0.67680000000000284</c:v>
                </c:pt>
                <c:pt idx="2725">
                  <c:v>0.70500000000000163</c:v>
                </c:pt>
                <c:pt idx="2726">
                  <c:v>0.73320000000000163</c:v>
                </c:pt>
                <c:pt idx="2727">
                  <c:v>0.62040000000000062</c:v>
                </c:pt>
                <c:pt idx="2728">
                  <c:v>0.70500000000000163</c:v>
                </c:pt>
                <c:pt idx="2729">
                  <c:v>0.73320000000000163</c:v>
                </c:pt>
                <c:pt idx="2730">
                  <c:v>0.90239999999999998</c:v>
                </c:pt>
                <c:pt idx="2731">
                  <c:v>0.56400000000000061</c:v>
                </c:pt>
                <c:pt idx="2732">
                  <c:v>0.70500000000000163</c:v>
                </c:pt>
                <c:pt idx="2733">
                  <c:v>0.95880000000000165</c:v>
                </c:pt>
                <c:pt idx="2734">
                  <c:v>0.98699999999999999</c:v>
                </c:pt>
                <c:pt idx="2735">
                  <c:v>0.62040000000000062</c:v>
                </c:pt>
                <c:pt idx="2736">
                  <c:v>0.70500000000000163</c:v>
                </c:pt>
                <c:pt idx="2737">
                  <c:v>0.47940000000000038</c:v>
                </c:pt>
                <c:pt idx="2738">
                  <c:v>0.98699999999999999</c:v>
                </c:pt>
                <c:pt idx="2739">
                  <c:v>1.0715999999999963</c:v>
                </c:pt>
                <c:pt idx="2740">
                  <c:v>0.73320000000000163</c:v>
                </c:pt>
                <c:pt idx="2741">
                  <c:v>0.98699999999999999</c:v>
                </c:pt>
                <c:pt idx="2742">
                  <c:v>1.0151999999999957</c:v>
                </c:pt>
                <c:pt idx="2743">
                  <c:v>0.5921999999999995</c:v>
                </c:pt>
                <c:pt idx="2744">
                  <c:v>0.5921999999999995</c:v>
                </c:pt>
                <c:pt idx="2745">
                  <c:v>0.45120000000000005</c:v>
                </c:pt>
                <c:pt idx="2746">
                  <c:v>0.73320000000000163</c:v>
                </c:pt>
                <c:pt idx="2747">
                  <c:v>0.5921999999999995</c:v>
                </c:pt>
                <c:pt idx="2748">
                  <c:v>1.0151999999999957</c:v>
                </c:pt>
                <c:pt idx="2749">
                  <c:v>0.5921999999999995</c:v>
                </c:pt>
                <c:pt idx="2750">
                  <c:v>0.56400000000000061</c:v>
                </c:pt>
                <c:pt idx="2751">
                  <c:v>0.42300000000000032</c:v>
                </c:pt>
                <c:pt idx="2752">
                  <c:v>0.73320000000000163</c:v>
                </c:pt>
                <c:pt idx="2753">
                  <c:v>0.56400000000000061</c:v>
                </c:pt>
                <c:pt idx="2754">
                  <c:v>0.56400000000000061</c:v>
                </c:pt>
                <c:pt idx="2755">
                  <c:v>0.98699999999999999</c:v>
                </c:pt>
                <c:pt idx="2756">
                  <c:v>0.45120000000000005</c:v>
                </c:pt>
                <c:pt idx="2757">
                  <c:v>0.45120000000000005</c:v>
                </c:pt>
                <c:pt idx="2758">
                  <c:v>0.45120000000000005</c:v>
                </c:pt>
                <c:pt idx="2759">
                  <c:v>1.0151999999999957</c:v>
                </c:pt>
                <c:pt idx="2760">
                  <c:v>0.5921999999999995</c:v>
                </c:pt>
                <c:pt idx="2761">
                  <c:v>0.42300000000000032</c:v>
                </c:pt>
                <c:pt idx="2762">
                  <c:v>0.45120000000000005</c:v>
                </c:pt>
                <c:pt idx="2763">
                  <c:v>1.0151999999999957</c:v>
                </c:pt>
                <c:pt idx="2764">
                  <c:v>0.64860000000000184</c:v>
                </c:pt>
                <c:pt idx="2765">
                  <c:v>0.50760000000000005</c:v>
                </c:pt>
                <c:pt idx="2799">
                  <c:v>0.56400000000000061</c:v>
                </c:pt>
                <c:pt idx="2800">
                  <c:v>0.47940000000000038</c:v>
                </c:pt>
                <c:pt idx="2801">
                  <c:v>0.47940000000000038</c:v>
                </c:pt>
                <c:pt idx="2802">
                  <c:v>0.53580000000000005</c:v>
                </c:pt>
                <c:pt idx="2803">
                  <c:v>0.50760000000000005</c:v>
                </c:pt>
                <c:pt idx="2804">
                  <c:v>0.53580000000000005</c:v>
                </c:pt>
                <c:pt idx="2805">
                  <c:v>0.62040000000000062</c:v>
                </c:pt>
                <c:pt idx="2806">
                  <c:v>0.45120000000000005</c:v>
                </c:pt>
                <c:pt idx="2807">
                  <c:v>0.25380000000000008</c:v>
                </c:pt>
                <c:pt idx="2808">
                  <c:v>0.31020000000000031</c:v>
                </c:pt>
                <c:pt idx="2809">
                  <c:v>0.39480000000000104</c:v>
                </c:pt>
                <c:pt idx="2810">
                  <c:v>0.45120000000000005</c:v>
                </c:pt>
                <c:pt idx="2811">
                  <c:v>0.36660000000000031</c:v>
                </c:pt>
                <c:pt idx="2812">
                  <c:v>0.47940000000000038</c:v>
                </c:pt>
                <c:pt idx="2813">
                  <c:v>0.31020000000000031</c:v>
                </c:pt>
                <c:pt idx="2814">
                  <c:v>0.42300000000000032</c:v>
                </c:pt>
                <c:pt idx="2834">
                  <c:v>1.0151999999999957</c:v>
                </c:pt>
                <c:pt idx="2835">
                  <c:v>1.0151999999999957</c:v>
                </c:pt>
                <c:pt idx="2836">
                  <c:v>1.0433999999999963</c:v>
                </c:pt>
                <c:pt idx="2837">
                  <c:v>1.0151999999999957</c:v>
                </c:pt>
                <c:pt idx="2838">
                  <c:v>1.1562000000000001</c:v>
                </c:pt>
                <c:pt idx="2839">
                  <c:v>1.2125999999999963</c:v>
                </c:pt>
                <c:pt idx="2840">
                  <c:v>1.1562000000000001</c:v>
                </c:pt>
                <c:pt idx="2841">
                  <c:v>1.1844000000000001</c:v>
                </c:pt>
                <c:pt idx="2842">
                  <c:v>1.9458</c:v>
                </c:pt>
                <c:pt idx="2843">
                  <c:v>1.9176</c:v>
                </c:pt>
                <c:pt idx="2844">
                  <c:v>0.70500000000000163</c:v>
                </c:pt>
                <c:pt idx="2845">
                  <c:v>1.8894</c:v>
                </c:pt>
                <c:pt idx="2846">
                  <c:v>1.9458</c:v>
                </c:pt>
                <c:pt idx="2847">
                  <c:v>0.73320000000000163</c:v>
                </c:pt>
                <c:pt idx="2848">
                  <c:v>0.73320000000000163</c:v>
                </c:pt>
                <c:pt idx="2849">
                  <c:v>1.8048</c:v>
                </c:pt>
                <c:pt idx="2850">
                  <c:v>1.6919999999999966</c:v>
                </c:pt>
                <c:pt idx="2851">
                  <c:v>1.6919999999999966</c:v>
                </c:pt>
                <c:pt idx="2852">
                  <c:v>0.70500000000000163</c:v>
                </c:pt>
                <c:pt idx="2853">
                  <c:v>1.9458</c:v>
                </c:pt>
                <c:pt idx="2854">
                  <c:v>0.78960000000000063</c:v>
                </c:pt>
                <c:pt idx="2855">
                  <c:v>0.78960000000000063</c:v>
                </c:pt>
                <c:pt idx="2856">
                  <c:v>1.833</c:v>
                </c:pt>
                <c:pt idx="2857">
                  <c:v>1.7766</c:v>
                </c:pt>
                <c:pt idx="2858">
                  <c:v>0.81780000000000164</c:v>
                </c:pt>
                <c:pt idx="2859">
                  <c:v>1.7766</c:v>
                </c:pt>
                <c:pt idx="2860">
                  <c:v>1.6637999999999966</c:v>
                </c:pt>
                <c:pt idx="2861">
                  <c:v>0.78960000000000063</c:v>
                </c:pt>
                <c:pt idx="2863">
                  <c:v>2.3405999999999998</c:v>
                </c:pt>
                <c:pt idx="2864">
                  <c:v>1.5509999999999966</c:v>
                </c:pt>
                <c:pt idx="2867">
                  <c:v>0.33840000000000092</c:v>
                </c:pt>
                <c:pt idx="2868">
                  <c:v>0.28200000000000008</c:v>
                </c:pt>
                <c:pt idx="2869">
                  <c:v>0.28200000000000008</c:v>
                </c:pt>
                <c:pt idx="2870">
                  <c:v>0.28200000000000008</c:v>
                </c:pt>
                <c:pt idx="2871">
                  <c:v>0.42300000000000032</c:v>
                </c:pt>
                <c:pt idx="2872">
                  <c:v>0.45120000000000005</c:v>
                </c:pt>
                <c:pt idx="2873">
                  <c:v>0.42300000000000032</c:v>
                </c:pt>
                <c:pt idx="2874">
                  <c:v>0.39480000000000104</c:v>
                </c:pt>
                <c:pt idx="2875">
                  <c:v>1.9176</c:v>
                </c:pt>
                <c:pt idx="2876">
                  <c:v>0.45120000000000005</c:v>
                </c:pt>
                <c:pt idx="2877">
                  <c:v>0.56400000000000061</c:v>
                </c:pt>
                <c:pt idx="2878">
                  <c:v>0.19740000000000021</c:v>
                </c:pt>
                <c:pt idx="2880">
                  <c:v>0.70500000000000163</c:v>
                </c:pt>
                <c:pt idx="2881">
                  <c:v>0.81780000000000164</c:v>
                </c:pt>
                <c:pt idx="2882">
                  <c:v>0.64860000000000184</c:v>
                </c:pt>
                <c:pt idx="2883">
                  <c:v>5.0196000000000014</c:v>
                </c:pt>
                <c:pt idx="2884">
                  <c:v>3.2711999999999999</c:v>
                </c:pt>
                <c:pt idx="2885">
                  <c:v>3.0737999999999999</c:v>
                </c:pt>
                <c:pt idx="2886">
                  <c:v>4.3427999999999987</c:v>
                </c:pt>
                <c:pt idx="2887">
                  <c:v>4.5119999999999996</c:v>
                </c:pt>
                <c:pt idx="2888">
                  <c:v>4.5402000000000013</c:v>
                </c:pt>
                <c:pt idx="2889">
                  <c:v>3.1583999999999999</c:v>
                </c:pt>
                <c:pt idx="2890">
                  <c:v>3.0173999999999999</c:v>
                </c:pt>
                <c:pt idx="2891">
                  <c:v>0.64860000000000184</c:v>
                </c:pt>
                <c:pt idx="2892">
                  <c:v>4.4838000000000013</c:v>
                </c:pt>
                <c:pt idx="2893">
                  <c:v>5.0196000000000014</c:v>
                </c:pt>
                <c:pt idx="2894">
                  <c:v>5.0196000000000014</c:v>
                </c:pt>
                <c:pt idx="2895">
                  <c:v>5.1041999999999845</c:v>
                </c:pt>
                <c:pt idx="2900">
                  <c:v>0.33840000000000092</c:v>
                </c:pt>
                <c:pt idx="2901">
                  <c:v>0.36660000000000031</c:v>
                </c:pt>
                <c:pt idx="2902">
                  <c:v>0.39480000000000104</c:v>
                </c:pt>
                <c:pt idx="2903">
                  <c:v>0.31020000000000031</c:v>
                </c:pt>
                <c:pt idx="2904">
                  <c:v>0.36660000000000031</c:v>
                </c:pt>
                <c:pt idx="2905">
                  <c:v>0.36660000000000031</c:v>
                </c:pt>
                <c:pt idx="2906">
                  <c:v>0.33840000000000092</c:v>
                </c:pt>
                <c:pt idx="2907">
                  <c:v>0.39480000000000104</c:v>
                </c:pt>
                <c:pt idx="2908">
                  <c:v>0.39480000000000104</c:v>
                </c:pt>
                <c:pt idx="2909">
                  <c:v>0.36660000000000031</c:v>
                </c:pt>
                <c:pt idx="2910">
                  <c:v>0.39480000000000104</c:v>
                </c:pt>
                <c:pt idx="2911">
                  <c:v>0.33840000000000092</c:v>
                </c:pt>
                <c:pt idx="2912">
                  <c:v>0.36660000000000031</c:v>
                </c:pt>
                <c:pt idx="2913">
                  <c:v>0.45120000000000005</c:v>
                </c:pt>
                <c:pt idx="2914">
                  <c:v>0.31020000000000031</c:v>
                </c:pt>
                <c:pt idx="2915">
                  <c:v>0.45120000000000005</c:v>
                </c:pt>
                <c:pt idx="2916">
                  <c:v>0.36660000000000031</c:v>
                </c:pt>
                <c:pt idx="2917">
                  <c:v>0.47940000000000038</c:v>
                </c:pt>
                <c:pt idx="2918">
                  <c:v>0.39480000000000104</c:v>
                </c:pt>
                <c:pt idx="2919">
                  <c:v>0.47940000000000038</c:v>
                </c:pt>
                <c:pt idx="2920">
                  <c:v>0.50760000000000005</c:v>
                </c:pt>
                <c:pt idx="2921">
                  <c:v>0.39480000000000104</c:v>
                </c:pt>
              </c:numCache>
            </c:numRef>
          </c:xVal>
          <c:yVal>
            <c:numRef>
              <c:f>'uncontaminated sites'!$JA$2:$JA$2926</c:f>
              <c:numCache>
                <c:formatCode>General</c:formatCode>
                <c:ptCount val="2925"/>
                <c:pt idx="4">
                  <c:v>2.8</c:v>
                </c:pt>
                <c:pt idx="5">
                  <c:v>2</c:v>
                </c:pt>
                <c:pt idx="6">
                  <c:v>1.4</c:v>
                </c:pt>
                <c:pt idx="7">
                  <c:v>5.5</c:v>
                </c:pt>
                <c:pt idx="8">
                  <c:v>2</c:v>
                </c:pt>
                <c:pt idx="9">
                  <c:v>6.6</c:v>
                </c:pt>
                <c:pt idx="10">
                  <c:v>1.8</c:v>
                </c:pt>
                <c:pt idx="11">
                  <c:v>4.3</c:v>
                </c:pt>
                <c:pt idx="13">
                  <c:v>1.7</c:v>
                </c:pt>
                <c:pt idx="14">
                  <c:v>1.1000000000000001</c:v>
                </c:pt>
                <c:pt idx="15">
                  <c:v>1.4</c:v>
                </c:pt>
                <c:pt idx="16">
                  <c:v>5.4</c:v>
                </c:pt>
                <c:pt idx="17">
                  <c:v>1.6</c:v>
                </c:pt>
                <c:pt idx="18">
                  <c:v>1.2</c:v>
                </c:pt>
                <c:pt idx="19">
                  <c:v>1</c:v>
                </c:pt>
                <c:pt idx="20">
                  <c:v>2</c:v>
                </c:pt>
                <c:pt idx="21">
                  <c:v>1.7</c:v>
                </c:pt>
                <c:pt idx="22">
                  <c:v>1.1000000000000001</c:v>
                </c:pt>
                <c:pt idx="23">
                  <c:v>1.6</c:v>
                </c:pt>
                <c:pt idx="24">
                  <c:v>10</c:v>
                </c:pt>
                <c:pt idx="25">
                  <c:v>1.9000000000000001</c:v>
                </c:pt>
                <c:pt idx="26">
                  <c:v>314</c:v>
                </c:pt>
                <c:pt idx="27">
                  <c:v>0.24000000000000021</c:v>
                </c:pt>
                <c:pt idx="28">
                  <c:v>19</c:v>
                </c:pt>
                <c:pt idx="29">
                  <c:v>1.8</c:v>
                </c:pt>
                <c:pt idx="30">
                  <c:v>2.1</c:v>
                </c:pt>
                <c:pt idx="31">
                  <c:v>23.7</c:v>
                </c:pt>
                <c:pt idx="32">
                  <c:v>10</c:v>
                </c:pt>
                <c:pt idx="34">
                  <c:v>126</c:v>
                </c:pt>
                <c:pt idx="36">
                  <c:v>0.60000000000000164</c:v>
                </c:pt>
                <c:pt idx="37">
                  <c:v>1.8</c:v>
                </c:pt>
                <c:pt idx="38">
                  <c:v>1</c:v>
                </c:pt>
                <c:pt idx="40">
                  <c:v>0.94000000000000161</c:v>
                </c:pt>
                <c:pt idx="41">
                  <c:v>2.4</c:v>
                </c:pt>
                <c:pt idx="42">
                  <c:v>5.8</c:v>
                </c:pt>
                <c:pt idx="43">
                  <c:v>0.82000000000000162</c:v>
                </c:pt>
                <c:pt idx="44">
                  <c:v>13.8</c:v>
                </c:pt>
                <c:pt idx="45">
                  <c:v>1.5</c:v>
                </c:pt>
                <c:pt idx="46">
                  <c:v>2.2999999999999998</c:v>
                </c:pt>
                <c:pt idx="47">
                  <c:v>0.43000000000000038</c:v>
                </c:pt>
                <c:pt idx="48">
                  <c:v>0.59</c:v>
                </c:pt>
                <c:pt idx="49">
                  <c:v>0.30000000000000032</c:v>
                </c:pt>
                <c:pt idx="50">
                  <c:v>1.8</c:v>
                </c:pt>
                <c:pt idx="51">
                  <c:v>1.2</c:v>
                </c:pt>
                <c:pt idx="52">
                  <c:v>1.1000000000000001</c:v>
                </c:pt>
                <c:pt idx="53">
                  <c:v>0.60000000000000164</c:v>
                </c:pt>
                <c:pt idx="54">
                  <c:v>0.70000000000000162</c:v>
                </c:pt>
                <c:pt idx="55">
                  <c:v>4.3</c:v>
                </c:pt>
                <c:pt idx="56">
                  <c:v>0.4</c:v>
                </c:pt>
                <c:pt idx="58">
                  <c:v>2.8</c:v>
                </c:pt>
                <c:pt idx="60">
                  <c:v>0.52</c:v>
                </c:pt>
                <c:pt idx="61">
                  <c:v>5</c:v>
                </c:pt>
                <c:pt idx="62">
                  <c:v>5</c:v>
                </c:pt>
                <c:pt idx="63">
                  <c:v>2.1</c:v>
                </c:pt>
                <c:pt idx="64">
                  <c:v>1.8</c:v>
                </c:pt>
                <c:pt idx="65">
                  <c:v>0.78</c:v>
                </c:pt>
                <c:pt idx="67">
                  <c:v>0.5</c:v>
                </c:pt>
                <c:pt idx="68">
                  <c:v>2.7</c:v>
                </c:pt>
                <c:pt idx="69">
                  <c:v>2.7</c:v>
                </c:pt>
                <c:pt idx="70">
                  <c:v>1.9000000000000001</c:v>
                </c:pt>
                <c:pt idx="71">
                  <c:v>1</c:v>
                </c:pt>
                <c:pt idx="72">
                  <c:v>1</c:v>
                </c:pt>
                <c:pt idx="73">
                  <c:v>14</c:v>
                </c:pt>
                <c:pt idx="74">
                  <c:v>12</c:v>
                </c:pt>
                <c:pt idx="75">
                  <c:v>8.1</c:v>
                </c:pt>
                <c:pt idx="76">
                  <c:v>10.5</c:v>
                </c:pt>
                <c:pt idx="77">
                  <c:v>5</c:v>
                </c:pt>
                <c:pt idx="78">
                  <c:v>6</c:v>
                </c:pt>
                <c:pt idx="79">
                  <c:v>1</c:v>
                </c:pt>
                <c:pt idx="80">
                  <c:v>2.8</c:v>
                </c:pt>
                <c:pt idx="81">
                  <c:v>2.2999999999999998</c:v>
                </c:pt>
                <c:pt idx="82">
                  <c:v>1</c:v>
                </c:pt>
                <c:pt idx="83">
                  <c:v>8</c:v>
                </c:pt>
                <c:pt idx="84">
                  <c:v>1.4</c:v>
                </c:pt>
                <c:pt idx="85">
                  <c:v>2.2999999999999998</c:v>
                </c:pt>
                <c:pt idx="86">
                  <c:v>2.2000000000000002</c:v>
                </c:pt>
                <c:pt idx="87">
                  <c:v>1.6</c:v>
                </c:pt>
                <c:pt idx="88">
                  <c:v>17</c:v>
                </c:pt>
                <c:pt idx="92">
                  <c:v>1.1200000000000001</c:v>
                </c:pt>
                <c:pt idx="94">
                  <c:v>1.6400000000000001</c:v>
                </c:pt>
                <c:pt idx="95">
                  <c:v>11.5</c:v>
                </c:pt>
                <c:pt idx="96">
                  <c:v>4.2</c:v>
                </c:pt>
                <c:pt idx="97">
                  <c:v>5.3</c:v>
                </c:pt>
                <c:pt idx="98">
                  <c:v>3.1</c:v>
                </c:pt>
                <c:pt idx="99">
                  <c:v>3.6</c:v>
                </c:pt>
                <c:pt idx="100">
                  <c:v>6</c:v>
                </c:pt>
                <c:pt idx="101">
                  <c:v>5</c:v>
                </c:pt>
                <c:pt idx="103">
                  <c:v>4.2</c:v>
                </c:pt>
                <c:pt idx="104">
                  <c:v>4.5</c:v>
                </c:pt>
                <c:pt idx="105">
                  <c:v>4.5999999999999996</c:v>
                </c:pt>
                <c:pt idx="106">
                  <c:v>4.6099999999999977</c:v>
                </c:pt>
                <c:pt idx="107">
                  <c:v>5.0999999999999996</c:v>
                </c:pt>
                <c:pt idx="108">
                  <c:v>7.3</c:v>
                </c:pt>
                <c:pt idx="109">
                  <c:v>6.6</c:v>
                </c:pt>
                <c:pt idx="110">
                  <c:v>2.4</c:v>
                </c:pt>
                <c:pt idx="111">
                  <c:v>2.2999999999999998</c:v>
                </c:pt>
                <c:pt idx="114">
                  <c:v>2.6</c:v>
                </c:pt>
                <c:pt idx="115">
                  <c:v>2.8</c:v>
                </c:pt>
                <c:pt idx="117">
                  <c:v>2.2999999999999998</c:v>
                </c:pt>
                <c:pt idx="119">
                  <c:v>1.2</c:v>
                </c:pt>
                <c:pt idx="120">
                  <c:v>1.3</c:v>
                </c:pt>
                <c:pt idx="121">
                  <c:v>2.8</c:v>
                </c:pt>
                <c:pt idx="122">
                  <c:v>2.2000000000000002</c:v>
                </c:pt>
                <c:pt idx="124">
                  <c:v>2.1</c:v>
                </c:pt>
                <c:pt idx="126">
                  <c:v>0.73000000000000165</c:v>
                </c:pt>
                <c:pt idx="129">
                  <c:v>1.2</c:v>
                </c:pt>
                <c:pt idx="130">
                  <c:v>1.5</c:v>
                </c:pt>
                <c:pt idx="132">
                  <c:v>1.9000000000000001</c:v>
                </c:pt>
                <c:pt idx="135">
                  <c:v>2.4</c:v>
                </c:pt>
                <c:pt idx="136">
                  <c:v>3.63</c:v>
                </c:pt>
                <c:pt idx="139">
                  <c:v>2.9</c:v>
                </c:pt>
                <c:pt idx="142">
                  <c:v>2.6</c:v>
                </c:pt>
                <c:pt idx="144">
                  <c:v>2.2000000000000002</c:v>
                </c:pt>
                <c:pt idx="145">
                  <c:v>11.5</c:v>
                </c:pt>
                <c:pt idx="146">
                  <c:v>1.1299999999999963</c:v>
                </c:pt>
                <c:pt idx="149">
                  <c:v>3.1</c:v>
                </c:pt>
                <c:pt idx="150">
                  <c:v>0.60000000000000164</c:v>
                </c:pt>
                <c:pt idx="151">
                  <c:v>7.2</c:v>
                </c:pt>
                <c:pt idx="152">
                  <c:v>3.3</c:v>
                </c:pt>
                <c:pt idx="153">
                  <c:v>1.9000000000000001</c:v>
                </c:pt>
                <c:pt idx="154">
                  <c:v>2.4</c:v>
                </c:pt>
                <c:pt idx="156">
                  <c:v>1.1000000000000001</c:v>
                </c:pt>
                <c:pt idx="157">
                  <c:v>8.4</c:v>
                </c:pt>
                <c:pt idx="159">
                  <c:v>39.700000000000003</c:v>
                </c:pt>
                <c:pt idx="160">
                  <c:v>3.8</c:v>
                </c:pt>
                <c:pt idx="161">
                  <c:v>20.100000000000001</c:v>
                </c:pt>
                <c:pt idx="162">
                  <c:v>3.3</c:v>
                </c:pt>
                <c:pt idx="163">
                  <c:v>2.4</c:v>
                </c:pt>
                <c:pt idx="164">
                  <c:v>2.2999999999999998</c:v>
                </c:pt>
                <c:pt idx="167">
                  <c:v>1.3</c:v>
                </c:pt>
                <c:pt idx="169">
                  <c:v>22.4</c:v>
                </c:pt>
                <c:pt idx="170">
                  <c:v>15.1</c:v>
                </c:pt>
                <c:pt idx="171">
                  <c:v>32</c:v>
                </c:pt>
                <c:pt idx="172">
                  <c:v>1.8</c:v>
                </c:pt>
                <c:pt idx="173">
                  <c:v>9.4</c:v>
                </c:pt>
                <c:pt idx="176">
                  <c:v>1.8</c:v>
                </c:pt>
                <c:pt idx="178">
                  <c:v>14.4</c:v>
                </c:pt>
                <c:pt idx="179">
                  <c:v>5.5</c:v>
                </c:pt>
                <c:pt idx="180">
                  <c:v>16.3</c:v>
                </c:pt>
                <c:pt idx="181">
                  <c:v>1.5</c:v>
                </c:pt>
                <c:pt idx="182">
                  <c:v>2.04</c:v>
                </c:pt>
                <c:pt idx="184">
                  <c:v>1.9000000000000001</c:v>
                </c:pt>
                <c:pt idx="186">
                  <c:v>1.7</c:v>
                </c:pt>
                <c:pt idx="187">
                  <c:v>1.7</c:v>
                </c:pt>
                <c:pt idx="188">
                  <c:v>3</c:v>
                </c:pt>
                <c:pt idx="189">
                  <c:v>1.4</c:v>
                </c:pt>
                <c:pt idx="191">
                  <c:v>5.3</c:v>
                </c:pt>
                <c:pt idx="193">
                  <c:v>3.2</c:v>
                </c:pt>
                <c:pt idx="195">
                  <c:v>2.2000000000000002</c:v>
                </c:pt>
                <c:pt idx="197">
                  <c:v>0.9</c:v>
                </c:pt>
                <c:pt idx="198">
                  <c:v>2.8</c:v>
                </c:pt>
                <c:pt idx="200">
                  <c:v>2.6</c:v>
                </c:pt>
                <c:pt idx="201">
                  <c:v>19</c:v>
                </c:pt>
                <c:pt idx="202">
                  <c:v>1.2</c:v>
                </c:pt>
                <c:pt idx="203">
                  <c:v>11.9</c:v>
                </c:pt>
                <c:pt idx="205">
                  <c:v>1.7</c:v>
                </c:pt>
                <c:pt idx="206">
                  <c:v>4.9000000000000004</c:v>
                </c:pt>
                <c:pt idx="207">
                  <c:v>2.2999999999999998</c:v>
                </c:pt>
                <c:pt idx="208">
                  <c:v>13.1</c:v>
                </c:pt>
                <c:pt idx="209">
                  <c:v>2.7</c:v>
                </c:pt>
                <c:pt idx="211">
                  <c:v>1.7</c:v>
                </c:pt>
                <c:pt idx="212">
                  <c:v>1.9000000000000001</c:v>
                </c:pt>
                <c:pt idx="213">
                  <c:v>1.2</c:v>
                </c:pt>
                <c:pt idx="214">
                  <c:v>2.7</c:v>
                </c:pt>
                <c:pt idx="216">
                  <c:v>6.1</c:v>
                </c:pt>
                <c:pt idx="217">
                  <c:v>2</c:v>
                </c:pt>
                <c:pt idx="218">
                  <c:v>5.7</c:v>
                </c:pt>
                <c:pt idx="220">
                  <c:v>21.1</c:v>
                </c:pt>
                <c:pt idx="221">
                  <c:v>2.1</c:v>
                </c:pt>
                <c:pt idx="223">
                  <c:v>2</c:v>
                </c:pt>
                <c:pt idx="224">
                  <c:v>30.5</c:v>
                </c:pt>
                <c:pt idx="225">
                  <c:v>1.8</c:v>
                </c:pt>
                <c:pt idx="226">
                  <c:v>3.6</c:v>
                </c:pt>
                <c:pt idx="228">
                  <c:v>1.7</c:v>
                </c:pt>
                <c:pt idx="230">
                  <c:v>23.9</c:v>
                </c:pt>
                <c:pt idx="231">
                  <c:v>1.6</c:v>
                </c:pt>
                <c:pt idx="232">
                  <c:v>2.1</c:v>
                </c:pt>
                <c:pt idx="233">
                  <c:v>5.5</c:v>
                </c:pt>
                <c:pt idx="234">
                  <c:v>7.8</c:v>
                </c:pt>
                <c:pt idx="236">
                  <c:v>3.1</c:v>
                </c:pt>
                <c:pt idx="237">
                  <c:v>2.8</c:v>
                </c:pt>
                <c:pt idx="238">
                  <c:v>2.1</c:v>
                </c:pt>
                <c:pt idx="240">
                  <c:v>9.5</c:v>
                </c:pt>
                <c:pt idx="241">
                  <c:v>1.8</c:v>
                </c:pt>
                <c:pt idx="243">
                  <c:v>2.1</c:v>
                </c:pt>
                <c:pt idx="244">
                  <c:v>2.5</c:v>
                </c:pt>
                <c:pt idx="245">
                  <c:v>2.6</c:v>
                </c:pt>
                <c:pt idx="247">
                  <c:v>30.7</c:v>
                </c:pt>
                <c:pt idx="248">
                  <c:v>3.6</c:v>
                </c:pt>
                <c:pt idx="250">
                  <c:v>4.0999999999999996</c:v>
                </c:pt>
                <c:pt idx="252">
                  <c:v>11.5</c:v>
                </c:pt>
                <c:pt idx="253">
                  <c:v>4.8</c:v>
                </c:pt>
                <c:pt idx="254">
                  <c:v>14.6</c:v>
                </c:pt>
                <c:pt idx="255">
                  <c:v>31.8</c:v>
                </c:pt>
                <c:pt idx="256">
                  <c:v>3.5</c:v>
                </c:pt>
                <c:pt idx="257">
                  <c:v>3.9</c:v>
                </c:pt>
                <c:pt idx="258">
                  <c:v>3.8</c:v>
                </c:pt>
                <c:pt idx="259">
                  <c:v>3.3</c:v>
                </c:pt>
                <c:pt idx="260">
                  <c:v>4</c:v>
                </c:pt>
                <c:pt idx="261">
                  <c:v>7.3</c:v>
                </c:pt>
                <c:pt idx="262">
                  <c:v>3.5</c:v>
                </c:pt>
                <c:pt idx="263">
                  <c:v>4.0999999999999996</c:v>
                </c:pt>
                <c:pt idx="264">
                  <c:v>4</c:v>
                </c:pt>
                <c:pt idx="265">
                  <c:v>8.1</c:v>
                </c:pt>
                <c:pt idx="266">
                  <c:v>2.7</c:v>
                </c:pt>
                <c:pt idx="267">
                  <c:v>11.4</c:v>
                </c:pt>
                <c:pt idx="275">
                  <c:v>1.7</c:v>
                </c:pt>
                <c:pt idx="330">
                  <c:v>3.7</c:v>
                </c:pt>
                <c:pt idx="333">
                  <c:v>3</c:v>
                </c:pt>
                <c:pt idx="371">
                  <c:v>13</c:v>
                </c:pt>
                <c:pt idx="372">
                  <c:v>13.4</c:v>
                </c:pt>
                <c:pt idx="373">
                  <c:v>13.8</c:v>
                </c:pt>
                <c:pt idx="374">
                  <c:v>12.8</c:v>
                </c:pt>
                <c:pt idx="375">
                  <c:v>10.3</c:v>
                </c:pt>
                <c:pt idx="376">
                  <c:v>7.3</c:v>
                </c:pt>
                <c:pt idx="377">
                  <c:v>7.2</c:v>
                </c:pt>
                <c:pt idx="378">
                  <c:v>5.5</c:v>
                </c:pt>
                <c:pt idx="379">
                  <c:v>7.2</c:v>
                </c:pt>
                <c:pt idx="380">
                  <c:v>7.8</c:v>
                </c:pt>
                <c:pt idx="381">
                  <c:v>12.9</c:v>
                </c:pt>
                <c:pt idx="382">
                  <c:v>6.7</c:v>
                </c:pt>
                <c:pt idx="383">
                  <c:v>11.2</c:v>
                </c:pt>
                <c:pt idx="384">
                  <c:v>5.8</c:v>
                </c:pt>
                <c:pt idx="385">
                  <c:v>12.5</c:v>
                </c:pt>
                <c:pt idx="386">
                  <c:v>5.6</c:v>
                </c:pt>
                <c:pt idx="387">
                  <c:v>12.4</c:v>
                </c:pt>
                <c:pt idx="388">
                  <c:v>13.7</c:v>
                </c:pt>
                <c:pt idx="389">
                  <c:v>5</c:v>
                </c:pt>
                <c:pt idx="390">
                  <c:v>3.8</c:v>
                </c:pt>
                <c:pt idx="391">
                  <c:v>3.6</c:v>
                </c:pt>
                <c:pt idx="392">
                  <c:v>4.3</c:v>
                </c:pt>
                <c:pt idx="393">
                  <c:v>1.5</c:v>
                </c:pt>
                <c:pt idx="394">
                  <c:v>3.6</c:v>
                </c:pt>
                <c:pt idx="397">
                  <c:v>1.3</c:v>
                </c:pt>
                <c:pt idx="398">
                  <c:v>1</c:v>
                </c:pt>
                <c:pt idx="399">
                  <c:v>0.60000000000000164</c:v>
                </c:pt>
                <c:pt idx="400">
                  <c:v>5.2</c:v>
                </c:pt>
                <c:pt idx="401">
                  <c:v>0.8</c:v>
                </c:pt>
                <c:pt idx="402">
                  <c:v>0.8</c:v>
                </c:pt>
                <c:pt idx="403">
                  <c:v>0.8</c:v>
                </c:pt>
                <c:pt idx="404">
                  <c:v>0.70000000000000162</c:v>
                </c:pt>
                <c:pt idx="405">
                  <c:v>2.2999999999999998</c:v>
                </c:pt>
                <c:pt idx="406">
                  <c:v>1.9000000000000001</c:v>
                </c:pt>
                <c:pt idx="407">
                  <c:v>1.5</c:v>
                </c:pt>
                <c:pt idx="408">
                  <c:v>1.4</c:v>
                </c:pt>
                <c:pt idx="409">
                  <c:v>1.5</c:v>
                </c:pt>
                <c:pt idx="410">
                  <c:v>2</c:v>
                </c:pt>
                <c:pt idx="411">
                  <c:v>1.9000000000000001</c:v>
                </c:pt>
                <c:pt idx="412">
                  <c:v>1.6</c:v>
                </c:pt>
                <c:pt idx="413">
                  <c:v>1</c:v>
                </c:pt>
                <c:pt idx="416">
                  <c:v>0.5</c:v>
                </c:pt>
                <c:pt idx="417">
                  <c:v>0.70000000000000162</c:v>
                </c:pt>
                <c:pt idx="418">
                  <c:v>4.0999999999999996</c:v>
                </c:pt>
                <c:pt idx="419">
                  <c:v>3.9</c:v>
                </c:pt>
                <c:pt idx="420">
                  <c:v>3.2</c:v>
                </c:pt>
                <c:pt idx="421">
                  <c:v>0.4</c:v>
                </c:pt>
                <c:pt idx="422">
                  <c:v>3.1</c:v>
                </c:pt>
                <c:pt idx="423">
                  <c:v>0.70000000000000162</c:v>
                </c:pt>
                <c:pt idx="424">
                  <c:v>0.60000000000000164</c:v>
                </c:pt>
                <c:pt idx="425">
                  <c:v>0.70000000000000162</c:v>
                </c:pt>
                <c:pt idx="426">
                  <c:v>0.9</c:v>
                </c:pt>
                <c:pt idx="428">
                  <c:v>0.60000000000000164</c:v>
                </c:pt>
                <c:pt idx="429">
                  <c:v>2.5</c:v>
                </c:pt>
                <c:pt idx="430">
                  <c:v>1.7</c:v>
                </c:pt>
                <c:pt idx="431">
                  <c:v>1.9000000000000001</c:v>
                </c:pt>
                <c:pt idx="432">
                  <c:v>3.5</c:v>
                </c:pt>
                <c:pt idx="433">
                  <c:v>2</c:v>
                </c:pt>
                <c:pt idx="434">
                  <c:v>2.2000000000000002</c:v>
                </c:pt>
                <c:pt idx="435">
                  <c:v>1.5</c:v>
                </c:pt>
                <c:pt idx="436">
                  <c:v>0.70000000000000162</c:v>
                </c:pt>
                <c:pt idx="437">
                  <c:v>1.8</c:v>
                </c:pt>
                <c:pt idx="438">
                  <c:v>1</c:v>
                </c:pt>
                <c:pt idx="439">
                  <c:v>1</c:v>
                </c:pt>
                <c:pt idx="440">
                  <c:v>0.70000000000000162</c:v>
                </c:pt>
                <c:pt idx="441">
                  <c:v>3</c:v>
                </c:pt>
                <c:pt idx="442">
                  <c:v>0.60000000000000164</c:v>
                </c:pt>
                <c:pt idx="443">
                  <c:v>1.1000000000000001</c:v>
                </c:pt>
                <c:pt idx="444">
                  <c:v>0.60000000000000164</c:v>
                </c:pt>
                <c:pt idx="446">
                  <c:v>0.9</c:v>
                </c:pt>
                <c:pt idx="447">
                  <c:v>1.7</c:v>
                </c:pt>
                <c:pt idx="449">
                  <c:v>3</c:v>
                </c:pt>
                <c:pt idx="460">
                  <c:v>127</c:v>
                </c:pt>
                <c:pt idx="461">
                  <c:v>41.7</c:v>
                </c:pt>
                <c:pt idx="462">
                  <c:v>40.1</c:v>
                </c:pt>
                <c:pt idx="463">
                  <c:v>33.9</c:v>
                </c:pt>
                <c:pt idx="464">
                  <c:v>36.1</c:v>
                </c:pt>
                <c:pt idx="465">
                  <c:v>87.9</c:v>
                </c:pt>
                <c:pt idx="466">
                  <c:v>200</c:v>
                </c:pt>
                <c:pt idx="467">
                  <c:v>86.3</c:v>
                </c:pt>
                <c:pt idx="468">
                  <c:v>4.8</c:v>
                </c:pt>
                <c:pt idx="469">
                  <c:v>36</c:v>
                </c:pt>
                <c:pt idx="470">
                  <c:v>206</c:v>
                </c:pt>
                <c:pt idx="471">
                  <c:v>91.9</c:v>
                </c:pt>
                <c:pt idx="472">
                  <c:v>83.6</c:v>
                </c:pt>
                <c:pt idx="473">
                  <c:v>78.900000000000006</c:v>
                </c:pt>
                <c:pt idx="474">
                  <c:v>27.9</c:v>
                </c:pt>
                <c:pt idx="475">
                  <c:v>26</c:v>
                </c:pt>
                <c:pt idx="476">
                  <c:v>7.1</c:v>
                </c:pt>
                <c:pt idx="477">
                  <c:v>44</c:v>
                </c:pt>
                <c:pt idx="478">
                  <c:v>22.3</c:v>
                </c:pt>
                <c:pt idx="479">
                  <c:v>25.6</c:v>
                </c:pt>
                <c:pt idx="480">
                  <c:v>47</c:v>
                </c:pt>
                <c:pt idx="481">
                  <c:v>27.5</c:v>
                </c:pt>
                <c:pt idx="482">
                  <c:v>3</c:v>
                </c:pt>
                <c:pt idx="483">
                  <c:v>9</c:v>
                </c:pt>
                <c:pt idx="484">
                  <c:v>7</c:v>
                </c:pt>
                <c:pt idx="485">
                  <c:v>7.7</c:v>
                </c:pt>
                <c:pt idx="486">
                  <c:v>3.3</c:v>
                </c:pt>
                <c:pt idx="487">
                  <c:v>9.5</c:v>
                </c:pt>
                <c:pt idx="488">
                  <c:v>0.70000000000000162</c:v>
                </c:pt>
                <c:pt idx="489">
                  <c:v>13.7</c:v>
                </c:pt>
                <c:pt idx="490">
                  <c:v>1.9000000000000001</c:v>
                </c:pt>
                <c:pt idx="491">
                  <c:v>13.4</c:v>
                </c:pt>
                <c:pt idx="492">
                  <c:v>11</c:v>
                </c:pt>
                <c:pt idx="493">
                  <c:v>6.7</c:v>
                </c:pt>
                <c:pt idx="494">
                  <c:v>6.3</c:v>
                </c:pt>
                <c:pt idx="495">
                  <c:v>19</c:v>
                </c:pt>
                <c:pt idx="496">
                  <c:v>9.6</c:v>
                </c:pt>
                <c:pt idx="497">
                  <c:v>9.1</c:v>
                </c:pt>
                <c:pt idx="498">
                  <c:v>2.2000000000000002</c:v>
                </c:pt>
                <c:pt idx="499">
                  <c:v>2.7</c:v>
                </c:pt>
                <c:pt idx="500">
                  <c:v>6.9</c:v>
                </c:pt>
                <c:pt idx="501">
                  <c:v>8.6</c:v>
                </c:pt>
                <c:pt idx="502">
                  <c:v>16</c:v>
                </c:pt>
                <c:pt idx="519">
                  <c:v>48.6</c:v>
                </c:pt>
                <c:pt idx="520">
                  <c:v>48</c:v>
                </c:pt>
                <c:pt idx="521">
                  <c:v>78</c:v>
                </c:pt>
                <c:pt idx="522">
                  <c:v>164</c:v>
                </c:pt>
                <c:pt idx="523">
                  <c:v>90</c:v>
                </c:pt>
                <c:pt idx="524">
                  <c:v>25.2</c:v>
                </c:pt>
                <c:pt idx="525">
                  <c:v>89.4</c:v>
                </c:pt>
                <c:pt idx="526">
                  <c:v>3</c:v>
                </c:pt>
                <c:pt idx="527">
                  <c:v>72.599999999999994</c:v>
                </c:pt>
                <c:pt idx="528">
                  <c:v>24</c:v>
                </c:pt>
                <c:pt idx="529">
                  <c:v>9</c:v>
                </c:pt>
                <c:pt idx="530">
                  <c:v>74.5</c:v>
                </c:pt>
                <c:pt idx="531">
                  <c:v>24.7</c:v>
                </c:pt>
                <c:pt idx="532">
                  <c:v>25</c:v>
                </c:pt>
                <c:pt idx="533">
                  <c:v>78.400000000000006</c:v>
                </c:pt>
                <c:pt idx="534">
                  <c:v>14.8</c:v>
                </c:pt>
                <c:pt idx="535">
                  <c:v>4</c:v>
                </c:pt>
                <c:pt idx="536">
                  <c:v>16.899999999999999</c:v>
                </c:pt>
                <c:pt idx="537">
                  <c:v>14.4</c:v>
                </c:pt>
                <c:pt idx="538">
                  <c:v>14.3</c:v>
                </c:pt>
                <c:pt idx="539">
                  <c:v>6.3</c:v>
                </c:pt>
                <c:pt idx="540">
                  <c:v>4.2</c:v>
                </c:pt>
                <c:pt idx="541">
                  <c:v>2.9</c:v>
                </c:pt>
                <c:pt idx="542">
                  <c:v>5.7</c:v>
                </c:pt>
                <c:pt idx="544">
                  <c:v>4.2</c:v>
                </c:pt>
                <c:pt idx="545">
                  <c:v>6.4</c:v>
                </c:pt>
                <c:pt idx="546">
                  <c:v>4</c:v>
                </c:pt>
                <c:pt idx="547">
                  <c:v>5.9</c:v>
                </c:pt>
                <c:pt idx="548">
                  <c:v>4.0999999999999996</c:v>
                </c:pt>
                <c:pt idx="549">
                  <c:v>3.4</c:v>
                </c:pt>
                <c:pt idx="550">
                  <c:v>4.7</c:v>
                </c:pt>
                <c:pt idx="551">
                  <c:v>7</c:v>
                </c:pt>
                <c:pt idx="552">
                  <c:v>5.0999999999999996</c:v>
                </c:pt>
                <c:pt idx="553">
                  <c:v>4.2</c:v>
                </c:pt>
                <c:pt idx="554">
                  <c:v>2.4</c:v>
                </c:pt>
                <c:pt idx="555">
                  <c:v>6.3</c:v>
                </c:pt>
                <c:pt idx="556">
                  <c:v>4.2</c:v>
                </c:pt>
                <c:pt idx="557">
                  <c:v>14</c:v>
                </c:pt>
                <c:pt idx="558">
                  <c:v>6.1</c:v>
                </c:pt>
                <c:pt idx="559">
                  <c:v>4.8</c:v>
                </c:pt>
                <c:pt idx="560">
                  <c:v>5.3</c:v>
                </c:pt>
                <c:pt idx="561">
                  <c:v>4.5999999999999996</c:v>
                </c:pt>
                <c:pt idx="562">
                  <c:v>1.5</c:v>
                </c:pt>
                <c:pt idx="563">
                  <c:v>2</c:v>
                </c:pt>
                <c:pt idx="564">
                  <c:v>3</c:v>
                </c:pt>
                <c:pt idx="565">
                  <c:v>3.8</c:v>
                </c:pt>
                <c:pt idx="586">
                  <c:v>2</c:v>
                </c:pt>
                <c:pt idx="587">
                  <c:v>2</c:v>
                </c:pt>
                <c:pt idx="588">
                  <c:v>7</c:v>
                </c:pt>
                <c:pt idx="589">
                  <c:v>3</c:v>
                </c:pt>
                <c:pt idx="591">
                  <c:v>1</c:v>
                </c:pt>
                <c:pt idx="592">
                  <c:v>2</c:v>
                </c:pt>
                <c:pt idx="593">
                  <c:v>3</c:v>
                </c:pt>
                <c:pt idx="594">
                  <c:v>2</c:v>
                </c:pt>
                <c:pt idx="595">
                  <c:v>5</c:v>
                </c:pt>
                <c:pt idx="596">
                  <c:v>8</c:v>
                </c:pt>
                <c:pt idx="597">
                  <c:v>3</c:v>
                </c:pt>
                <c:pt idx="598">
                  <c:v>2</c:v>
                </c:pt>
                <c:pt idx="599">
                  <c:v>3</c:v>
                </c:pt>
                <c:pt idx="600">
                  <c:v>7</c:v>
                </c:pt>
                <c:pt idx="601">
                  <c:v>2</c:v>
                </c:pt>
                <c:pt idx="602">
                  <c:v>0.78</c:v>
                </c:pt>
                <c:pt idx="603">
                  <c:v>0.65000000000000235</c:v>
                </c:pt>
                <c:pt idx="604">
                  <c:v>1.9000000000000001</c:v>
                </c:pt>
                <c:pt idx="605">
                  <c:v>0.86000000000000165</c:v>
                </c:pt>
                <c:pt idx="606">
                  <c:v>0.38000000000000067</c:v>
                </c:pt>
                <c:pt idx="607">
                  <c:v>0.61000000000000165</c:v>
                </c:pt>
                <c:pt idx="608">
                  <c:v>1</c:v>
                </c:pt>
                <c:pt idx="609">
                  <c:v>1.1000000000000001</c:v>
                </c:pt>
                <c:pt idx="610">
                  <c:v>1.3</c:v>
                </c:pt>
                <c:pt idx="611">
                  <c:v>1</c:v>
                </c:pt>
                <c:pt idx="612">
                  <c:v>0.68</c:v>
                </c:pt>
                <c:pt idx="613">
                  <c:v>1.1000000000000001</c:v>
                </c:pt>
                <c:pt idx="614">
                  <c:v>0.88</c:v>
                </c:pt>
                <c:pt idx="615">
                  <c:v>1.1000000000000001</c:v>
                </c:pt>
                <c:pt idx="616">
                  <c:v>0.87000000000000222</c:v>
                </c:pt>
                <c:pt idx="617">
                  <c:v>1.2</c:v>
                </c:pt>
                <c:pt idx="618">
                  <c:v>1.5</c:v>
                </c:pt>
                <c:pt idx="619">
                  <c:v>0.42000000000000032</c:v>
                </c:pt>
                <c:pt idx="626">
                  <c:v>2.6</c:v>
                </c:pt>
                <c:pt idx="627">
                  <c:v>1.6</c:v>
                </c:pt>
                <c:pt idx="636">
                  <c:v>1.2</c:v>
                </c:pt>
                <c:pt idx="637">
                  <c:v>1.1000000000000001</c:v>
                </c:pt>
                <c:pt idx="638">
                  <c:v>3.3</c:v>
                </c:pt>
                <c:pt idx="639">
                  <c:v>8.3000000000000007</c:v>
                </c:pt>
                <c:pt idx="641">
                  <c:v>2.1</c:v>
                </c:pt>
                <c:pt idx="642">
                  <c:v>2.6</c:v>
                </c:pt>
                <c:pt idx="643">
                  <c:v>3.1</c:v>
                </c:pt>
                <c:pt idx="647">
                  <c:v>1.2</c:v>
                </c:pt>
                <c:pt idx="648">
                  <c:v>1.2</c:v>
                </c:pt>
                <c:pt idx="649">
                  <c:v>4</c:v>
                </c:pt>
                <c:pt idx="650">
                  <c:v>5</c:v>
                </c:pt>
                <c:pt idx="651">
                  <c:v>7</c:v>
                </c:pt>
                <c:pt idx="652">
                  <c:v>7</c:v>
                </c:pt>
                <c:pt idx="653">
                  <c:v>6</c:v>
                </c:pt>
                <c:pt idx="654">
                  <c:v>7</c:v>
                </c:pt>
                <c:pt idx="655">
                  <c:v>6</c:v>
                </c:pt>
                <c:pt idx="656">
                  <c:v>4</c:v>
                </c:pt>
                <c:pt idx="657">
                  <c:v>6</c:v>
                </c:pt>
                <c:pt idx="658">
                  <c:v>9</c:v>
                </c:pt>
                <c:pt idx="659">
                  <c:v>6</c:v>
                </c:pt>
                <c:pt idx="660">
                  <c:v>7</c:v>
                </c:pt>
                <c:pt idx="661">
                  <c:v>6</c:v>
                </c:pt>
                <c:pt idx="662">
                  <c:v>6</c:v>
                </c:pt>
                <c:pt idx="663">
                  <c:v>8</c:v>
                </c:pt>
                <c:pt idx="664">
                  <c:v>178</c:v>
                </c:pt>
                <c:pt idx="665">
                  <c:v>4</c:v>
                </c:pt>
                <c:pt idx="666">
                  <c:v>6</c:v>
                </c:pt>
                <c:pt idx="667">
                  <c:v>9</c:v>
                </c:pt>
                <c:pt idx="668">
                  <c:v>134</c:v>
                </c:pt>
                <c:pt idx="669">
                  <c:v>10</c:v>
                </c:pt>
                <c:pt idx="670">
                  <c:v>7</c:v>
                </c:pt>
                <c:pt idx="671">
                  <c:v>4</c:v>
                </c:pt>
                <c:pt idx="672">
                  <c:v>9</c:v>
                </c:pt>
                <c:pt idx="673">
                  <c:v>127</c:v>
                </c:pt>
                <c:pt idx="674">
                  <c:v>7</c:v>
                </c:pt>
                <c:pt idx="675">
                  <c:v>16</c:v>
                </c:pt>
                <c:pt idx="676">
                  <c:v>10</c:v>
                </c:pt>
                <c:pt idx="677">
                  <c:v>7</c:v>
                </c:pt>
                <c:pt idx="678">
                  <c:v>11</c:v>
                </c:pt>
                <c:pt idx="679">
                  <c:v>10</c:v>
                </c:pt>
                <c:pt idx="680">
                  <c:v>206</c:v>
                </c:pt>
                <c:pt idx="681">
                  <c:v>12</c:v>
                </c:pt>
                <c:pt idx="682">
                  <c:v>7</c:v>
                </c:pt>
                <c:pt idx="683">
                  <c:v>7</c:v>
                </c:pt>
                <c:pt idx="684">
                  <c:v>7</c:v>
                </c:pt>
                <c:pt idx="685">
                  <c:v>9</c:v>
                </c:pt>
                <c:pt idx="686">
                  <c:v>160</c:v>
                </c:pt>
                <c:pt idx="687">
                  <c:v>6</c:v>
                </c:pt>
                <c:pt idx="688">
                  <c:v>7</c:v>
                </c:pt>
                <c:pt idx="689">
                  <c:v>7</c:v>
                </c:pt>
                <c:pt idx="702">
                  <c:v>65.8</c:v>
                </c:pt>
                <c:pt idx="703">
                  <c:v>40.800000000000004</c:v>
                </c:pt>
                <c:pt idx="704">
                  <c:v>3.3</c:v>
                </c:pt>
                <c:pt idx="705">
                  <c:v>41.1</c:v>
                </c:pt>
                <c:pt idx="706">
                  <c:v>42.1</c:v>
                </c:pt>
                <c:pt idx="707">
                  <c:v>43.8</c:v>
                </c:pt>
                <c:pt idx="708">
                  <c:v>36</c:v>
                </c:pt>
                <c:pt idx="709">
                  <c:v>44</c:v>
                </c:pt>
                <c:pt idx="710">
                  <c:v>48.3</c:v>
                </c:pt>
                <c:pt idx="711">
                  <c:v>31.8</c:v>
                </c:pt>
                <c:pt idx="712">
                  <c:v>30.8</c:v>
                </c:pt>
                <c:pt idx="713">
                  <c:v>33.200000000000003</c:v>
                </c:pt>
                <c:pt idx="714">
                  <c:v>34.800000000000004</c:v>
                </c:pt>
                <c:pt idx="715">
                  <c:v>31.4</c:v>
                </c:pt>
                <c:pt idx="716">
                  <c:v>2.4</c:v>
                </c:pt>
                <c:pt idx="717">
                  <c:v>41.1</c:v>
                </c:pt>
                <c:pt idx="718">
                  <c:v>32.9</c:v>
                </c:pt>
                <c:pt idx="719">
                  <c:v>22</c:v>
                </c:pt>
                <c:pt idx="720">
                  <c:v>7.1</c:v>
                </c:pt>
                <c:pt idx="721">
                  <c:v>3.6</c:v>
                </c:pt>
                <c:pt idx="722">
                  <c:v>7.6</c:v>
                </c:pt>
                <c:pt idx="723">
                  <c:v>4</c:v>
                </c:pt>
                <c:pt idx="724">
                  <c:v>7.2</c:v>
                </c:pt>
                <c:pt idx="725">
                  <c:v>5.9</c:v>
                </c:pt>
                <c:pt idx="726">
                  <c:v>7.6</c:v>
                </c:pt>
                <c:pt idx="727">
                  <c:v>6.6</c:v>
                </c:pt>
                <c:pt idx="728">
                  <c:v>6.8</c:v>
                </c:pt>
                <c:pt idx="729">
                  <c:v>6.1</c:v>
                </c:pt>
                <c:pt idx="730">
                  <c:v>6.6</c:v>
                </c:pt>
                <c:pt idx="731">
                  <c:v>3.5</c:v>
                </c:pt>
                <c:pt idx="732">
                  <c:v>5.7</c:v>
                </c:pt>
                <c:pt idx="733">
                  <c:v>7.2</c:v>
                </c:pt>
                <c:pt idx="734">
                  <c:v>7</c:v>
                </c:pt>
                <c:pt idx="735">
                  <c:v>8.7000000000000011</c:v>
                </c:pt>
                <c:pt idx="736">
                  <c:v>9.3000000000000007</c:v>
                </c:pt>
                <c:pt idx="737">
                  <c:v>4.0999999999999996</c:v>
                </c:pt>
                <c:pt idx="738">
                  <c:v>8.9</c:v>
                </c:pt>
                <c:pt idx="739">
                  <c:v>5.2</c:v>
                </c:pt>
                <c:pt idx="740">
                  <c:v>5.4</c:v>
                </c:pt>
                <c:pt idx="741">
                  <c:v>9.6</c:v>
                </c:pt>
                <c:pt idx="742">
                  <c:v>10.1</c:v>
                </c:pt>
                <c:pt idx="743">
                  <c:v>7.4</c:v>
                </c:pt>
                <c:pt idx="744">
                  <c:v>8.9</c:v>
                </c:pt>
                <c:pt idx="745">
                  <c:v>4</c:v>
                </c:pt>
                <c:pt idx="746">
                  <c:v>9</c:v>
                </c:pt>
                <c:pt idx="747">
                  <c:v>0.9</c:v>
                </c:pt>
                <c:pt idx="748">
                  <c:v>0.70000000000000162</c:v>
                </c:pt>
                <c:pt idx="749">
                  <c:v>1.2</c:v>
                </c:pt>
                <c:pt idx="750">
                  <c:v>1.1000000000000001</c:v>
                </c:pt>
                <c:pt idx="751">
                  <c:v>0.70000000000000162</c:v>
                </c:pt>
                <c:pt idx="753">
                  <c:v>0.8</c:v>
                </c:pt>
                <c:pt idx="754">
                  <c:v>0.8</c:v>
                </c:pt>
                <c:pt idx="755">
                  <c:v>1.2</c:v>
                </c:pt>
                <c:pt idx="756">
                  <c:v>0.70000000000000162</c:v>
                </c:pt>
                <c:pt idx="757">
                  <c:v>0.9</c:v>
                </c:pt>
                <c:pt idx="759">
                  <c:v>1</c:v>
                </c:pt>
                <c:pt idx="760">
                  <c:v>0.8</c:v>
                </c:pt>
                <c:pt idx="761">
                  <c:v>0.60000000000000164</c:v>
                </c:pt>
                <c:pt idx="762">
                  <c:v>1</c:v>
                </c:pt>
                <c:pt idx="763">
                  <c:v>1.4</c:v>
                </c:pt>
                <c:pt idx="765">
                  <c:v>0.70000000000000162</c:v>
                </c:pt>
                <c:pt idx="766">
                  <c:v>0.60000000000000164</c:v>
                </c:pt>
                <c:pt idx="768">
                  <c:v>0.9</c:v>
                </c:pt>
                <c:pt idx="769">
                  <c:v>4</c:v>
                </c:pt>
                <c:pt idx="770">
                  <c:v>0.70000000000000162</c:v>
                </c:pt>
                <c:pt idx="771">
                  <c:v>0.60000000000000164</c:v>
                </c:pt>
                <c:pt idx="772">
                  <c:v>0.4</c:v>
                </c:pt>
                <c:pt idx="773">
                  <c:v>0.70000000000000162</c:v>
                </c:pt>
                <c:pt idx="774">
                  <c:v>0.5</c:v>
                </c:pt>
                <c:pt idx="775">
                  <c:v>48.3</c:v>
                </c:pt>
                <c:pt idx="776">
                  <c:v>66.7</c:v>
                </c:pt>
                <c:pt idx="777">
                  <c:v>59.3</c:v>
                </c:pt>
                <c:pt idx="778">
                  <c:v>80.599999999999994</c:v>
                </c:pt>
                <c:pt idx="779">
                  <c:v>50</c:v>
                </c:pt>
                <c:pt idx="780">
                  <c:v>123</c:v>
                </c:pt>
                <c:pt idx="781">
                  <c:v>44.1</c:v>
                </c:pt>
                <c:pt idx="782">
                  <c:v>49.5</c:v>
                </c:pt>
                <c:pt idx="783">
                  <c:v>85.4</c:v>
                </c:pt>
                <c:pt idx="784">
                  <c:v>65</c:v>
                </c:pt>
                <c:pt idx="785">
                  <c:v>67.900000000000006</c:v>
                </c:pt>
                <c:pt idx="786">
                  <c:v>45.3</c:v>
                </c:pt>
                <c:pt idx="787">
                  <c:v>65.7</c:v>
                </c:pt>
                <c:pt idx="788">
                  <c:v>54.3</c:v>
                </c:pt>
                <c:pt idx="789">
                  <c:v>40.300000000000004</c:v>
                </c:pt>
                <c:pt idx="790">
                  <c:v>83.8</c:v>
                </c:pt>
                <c:pt idx="791">
                  <c:v>45.5</c:v>
                </c:pt>
                <c:pt idx="792">
                  <c:v>56.4</c:v>
                </c:pt>
                <c:pt idx="794">
                  <c:v>21.8</c:v>
                </c:pt>
                <c:pt idx="795">
                  <c:v>44</c:v>
                </c:pt>
                <c:pt idx="796">
                  <c:v>6.4</c:v>
                </c:pt>
                <c:pt idx="797">
                  <c:v>43.1</c:v>
                </c:pt>
                <c:pt idx="798">
                  <c:v>35.5</c:v>
                </c:pt>
                <c:pt idx="799">
                  <c:v>6.02</c:v>
                </c:pt>
                <c:pt idx="800">
                  <c:v>8</c:v>
                </c:pt>
                <c:pt idx="801">
                  <c:v>7.7</c:v>
                </c:pt>
                <c:pt idx="802">
                  <c:v>8</c:v>
                </c:pt>
                <c:pt idx="803">
                  <c:v>8.9</c:v>
                </c:pt>
                <c:pt idx="804">
                  <c:v>8.3000000000000007</c:v>
                </c:pt>
                <c:pt idx="805">
                  <c:v>4.67</c:v>
                </c:pt>
                <c:pt idx="806">
                  <c:v>5.2</c:v>
                </c:pt>
                <c:pt idx="807">
                  <c:v>40.9</c:v>
                </c:pt>
                <c:pt idx="808">
                  <c:v>21.4</c:v>
                </c:pt>
                <c:pt idx="809">
                  <c:v>4.76</c:v>
                </c:pt>
                <c:pt idx="810">
                  <c:v>4.5999999999999996</c:v>
                </c:pt>
                <c:pt idx="811">
                  <c:v>3.9899999999999998</c:v>
                </c:pt>
                <c:pt idx="812">
                  <c:v>6.1099999999999985</c:v>
                </c:pt>
                <c:pt idx="813">
                  <c:v>4.2700000000000014</c:v>
                </c:pt>
                <c:pt idx="814">
                  <c:v>45.8</c:v>
                </c:pt>
                <c:pt idx="815">
                  <c:v>3.4099999999999997</c:v>
                </c:pt>
                <c:pt idx="816">
                  <c:v>5.42</c:v>
                </c:pt>
                <c:pt idx="817">
                  <c:v>19.7</c:v>
                </c:pt>
                <c:pt idx="818">
                  <c:v>4.8</c:v>
                </c:pt>
                <c:pt idx="819">
                  <c:v>26.5</c:v>
                </c:pt>
                <c:pt idx="820">
                  <c:v>23</c:v>
                </c:pt>
                <c:pt idx="821">
                  <c:v>6.75</c:v>
                </c:pt>
                <c:pt idx="822">
                  <c:v>9.52</c:v>
                </c:pt>
                <c:pt idx="823">
                  <c:v>5.6</c:v>
                </c:pt>
                <c:pt idx="824">
                  <c:v>16</c:v>
                </c:pt>
                <c:pt idx="825">
                  <c:v>13.4</c:v>
                </c:pt>
                <c:pt idx="826">
                  <c:v>5.4</c:v>
                </c:pt>
                <c:pt idx="827">
                  <c:v>6.1499999999999986</c:v>
                </c:pt>
                <c:pt idx="828">
                  <c:v>11.7</c:v>
                </c:pt>
                <c:pt idx="829">
                  <c:v>4.5999999999999996</c:v>
                </c:pt>
                <c:pt idx="830">
                  <c:v>22.7</c:v>
                </c:pt>
                <c:pt idx="831">
                  <c:v>28.1</c:v>
                </c:pt>
                <c:pt idx="832">
                  <c:v>4.8</c:v>
                </c:pt>
                <c:pt idx="833">
                  <c:v>1.1000000000000001</c:v>
                </c:pt>
                <c:pt idx="834">
                  <c:v>6.2</c:v>
                </c:pt>
                <c:pt idx="835">
                  <c:v>5.7</c:v>
                </c:pt>
                <c:pt idx="836">
                  <c:v>21</c:v>
                </c:pt>
                <c:pt idx="837">
                  <c:v>3.6</c:v>
                </c:pt>
                <c:pt idx="838">
                  <c:v>9.1</c:v>
                </c:pt>
                <c:pt idx="839">
                  <c:v>5.4</c:v>
                </c:pt>
                <c:pt idx="840">
                  <c:v>8.5</c:v>
                </c:pt>
                <c:pt idx="842">
                  <c:v>8</c:v>
                </c:pt>
                <c:pt idx="843">
                  <c:v>1.35</c:v>
                </c:pt>
                <c:pt idx="845">
                  <c:v>46.7</c:v>
                </c:pt>
                <c:pt idx="846">
                  <c:v>2.5</c:v>
                </c:pt>
                <c:pt idx="847">
                  <c:v>8.6</c:v>
                </c:pt>
                <c:pt idx="848">
                  <c:v>1.51</c:v>
                </c:pt>
                <c:pt idx="849">
                  <c:v>1.5</c:v>
                </c:pt>
                <c:pt idx="850">
                  <c:v>1.44</c:v>
                </c:pt>
                <c:pt idx="851">
                  <c:v>7.9</c:v>
                </c:pt>
                <c:pt idx="852">
                  <c:v>16</c:v>
                </c:pt>
                <c:pt idx="853">
                  <c:v>1.2</c:v>
                </c:pt>
                <c:pt idx="854">
                  <c:v>1.4</c:v>
                </c:pt>
                <c:pt idx="857">
                  <c:v>0.5</c:v>
                </c:pt>
                <c:pt idx="858">
                  <c:v>0.93</c:v>
                </c:pt>
                <c:pt idx="859">
                  <c:v>12</c:v>
                </c:pt>
                <c:pt idx="860">
                  <c:v>8.3000000000000007</c:v>
                </c:pt>
                <c:pt idx="862">
                  <c:v>11.2</c:v>
                </c:pt>
                <c:pt idx="863">
                  <c:v>1.4</c:v>
                </c:pt>
                <c:pt idx="864">
                  <c:v>0.70000000000000162</c:v>
                </c:pt>
                <c:pt idx="865">
                  <c:v>5.63</c:v>
                </c:pt>
                <c:pt idx="866">
                  <c:v>10.7</c:v>
                </c:pt>
                <c:pt idx="867">
                  <c:v>13.2</c:v>
                </c:pt>
                <c:pt idx="868">
                  <c:v>10.7</c:v>
                </c:pt>
                <c:pt idx="870">
                  <c:v>5.63</c:v>
                </c:pt>
                <c:pt idx="871">
                  <c:v>1</c:v>
                </c:pt>
                <c:pt idx="872">
                  <c:v>1.5</c:v>
                </c:pt>
                <c:pt idx="873">
                  <c:v>1.1000000000000001</c:v>
                </c:pt>
                <c:pt idx="875">
                  <c:v>1.2</c:v>
                </c:pt>
                <c:pt idx="876">
                  <c:v>2.6</c:v>
                </c:pt>
                <c:pt idx="877">
                  <c:v>5.8</c:v>
                </c:pt>
                <c:pt idx="878">
                  <c:v>4.57</c:v>
                </c:pt>
                <c:pt idx="904">
                  <c:v>3</c:v>
                </c:pt>
                <c:pt idx="905">
                  <c:v>4.3</c:v>
                </c:pt>
                <c:pt idx="906">
                  <c:v>4.3</c:v>
                </c:pt>
                <c:pt idx="907">
                  <c:v>13</c:v>
                </c:pt>
                <c:pt idx="908">
                  <c:v>12</c:v>
                </c:pt>
                <c:pt idx="909">
                  <c:v>12</c:v>
                </c:pt>
                <c:pt idx="910">
                  <c:v>6</c:v>
                </c:pt>
                <c:pt idx="911">
                  <c:v>4.8</c:v>
                </c:pt>
                <c:pt idx="912">
                  <c:v>25</c:v>
                </c:pt>
                <c:pt idx="913">
                  <c:v>24</c:v>
                </c:pt>
                <c:pt idx="914">
                  <c:v>24</c:v>
                </c:pt>
                <c:pt idx="915">
                  <c:v>20</c:v>
                </c:pt>
                <c:pt idx="916">
                  <c:v>1.8</c:v>
                </c:pt>
                <c:pt idx="918">
                  <c:v>1.7</c:v>
                </c:pt>
                <c:pt idx="920">
                  <c:v>1.5</c:v>
                </c:pt>
                <c:pt idx="921">
                  <c:v>2.2000000000000002</c:v>
                </c:pt>
                <c:pt idx="922">
                  <c:v>2.2000000000000002</c:v>
                </c:pt>
                <c:pt idx="925">
                  <c:v>2.9</c:v>
                </c:pt>
                <c:pt idx="926">
                  <c:v>17.5</c:v>
                </c:pt>
                <c:pt idx="927">
                  <c:v>20.8</c:v>
                </c:pt>
                <c:pt idx="928">
                  <c:v>6.5</c:v>
                </c:pt>
                <c:pt idx="929">
                  <c:v>4.2</c:v>
                </c:pt>
                <c:pt idx="930">
                  <c:v>4</c:v>
                </c:pt>
                <c:pt idx="931">
                  <c:v>3.7</c:v>
                </c:pt>
                <c:pt idx="932">
                  <c:v>3.4</c:v>
                </c:pt>
                <c:pt idx="933">
                  <c:v>3.4</c:v>
                </c:pt>
                <c:pt idx="934">
                  <c:v>3.6</c:v>
                </c:pt>
                <c:pt idx="935">
                  <c:v>3.6</c:v>
                </c:pt>
                <c:pt idx="936">
                  <c:v>4</c:v>
                </c:pt>
                <c:pt idx="937">
                  <c:v>5</c:v>
                </c:pt>
                <c:pt idx="938">
                  <c:v>4.4000000000000004</c:v>
                </c:pt>
                <c:pt idx="939">
                  <c:v>4.0999999999999996</c:v>
                </c:pt>
                <c:pt idx="940">
                  <c:v>4.7</c:v>
                </c:pt>
                <c:pt idx="941">
                  <c:v>4.0999999999999996</c:v>
                </c:pt>
                <c:pt idx="942">
                  <c:v>4.2</c:v>
                </c:pt>
                <c:pt idx="943">
                  <c:v>4.8</c:v>
                </c:pt>
                <c:pt idx="950">
                  <c:v>1.1000000000000001</c:v>
                </c:pt>
                <c:pt idx="951">
                  <c:v>0.70000000000000162</c:v>
                </c:pt>
                <c:pt idx="953">
                  <c:v>0.9</c:v>
                </c:pt>
                <c:pt idx="954">
                  <c:v>2.4</c:v>
                </c:pt>
                <c:pt idx="955">
                  <c:v>2.2999999999999998</c:v>
                </c:pt>
                <c:pt idx="956">
                  <c:v>2.2000000000000002</c:v>
                </c:pt>
                <c:pt idx="957">
                  <c:v>1.2</c:v>
                </c:pt>
                <c:pt idx="958">
                  <c:v>2.2000000000000002</c:v>
                </c:pt>
                <c:pt idx="959">
                  <c:v>1.2</c:v>
                </c:pt>
                <c:pt idx="960">
                  <c:v>2.4</c:v>
                </c:pt>
                <c:pt idx="961">
                  <c:v>3</c:v>
                </c:pt>
                <c:pt idx="962">
                  <c:v>0.9</c:v>
                </c:pt>
                <c:pt idx="963">
                  <c:v>3</c:v>
                </c:pt>
                <c:pt idx="964">
                  <c:v>1.8</c:v>
                </c:pt>
                <c:pt idx="965">
                  <c:v>1.6</c:v>
                </c:pt>
                <c:pt idx="967">
                  <c:v>3</c:v>
                </c:pt>
                <c:pt idx="968">
                  <c:v>2</c:v>
                </c:pt>
                <c:pt idx="970">
                  <c:v>0.70000000000000162</c:v>
                </c:pt>
                <c:pt idx="976">
                  <c:v>7.4</c:v>
                </c:pt>
                <c:pt idx="977">
                  <c:v>4.5</c:v>
                </c:pt>
                <c:pt idx="978">
                  <c:v>5.2</c:v>
                </c:pt>
                <c:pt idx="979">
                  <c:v>4</c:v>
                </c:pt>
                <c:pt idx="980">
                  <c:v>4.4000000000000004</c:v>
                </c:pt>
                <c:pt idx="981">
                  <c:v>3.5</c:v>
                </c:pt>
                <c:pt idx="982">
                  <c:v>4.7</c:v>
                </c:pt>
                <c:pt idx="983">
                  <c:v>3.4</c:v>
                </c:pt>
                <c:pt idx="984">
                  <c:v>1.9000000000000001</c:v>
                </c:pt>
                <c:pt idx="985">
                  <c:v>4.0999999999999996</c:v>
                </c:pt>
                <c:pt idx="986">
                  <c:v>3.1</c:v>
                </c:pt>
                <c:pt idx="987">
                  <c:v>2.2000000000000002</c:v>
                </c:pt>
                <c:pt idx="988">
                  <c:v>2.1</c:v>
                </c:pt>
                <c:pt idx="989">
                  <c:v>1.8</c:v>
                </c:pt>
                <c:pt idx="990">
                  <c:v>2.1</c:v>
                </c:pt>
                <c:pt idx="1002">
                  <c:v>4.5</c:v>
                </c:pt>
                <c:pt idx="1003">
                  <c:v>6.3</c:v>
                </c:pt>
                <c:pt idx="1004">
                  <c:v>4.0999999999999996</c:v>
                </c:pt>
                <c:pt idx="1005">
                  <c:v>2.7</c:v>
                </c:pt>
                <c:pt idx="1006">
                  <c:v>4.7</c:v>
                </c:pt>
                <c:pt idx="1007">
                  <c:v>4.8</c:v>
                </c:pt>
                <c:pt idx="1008">
                  <c:v>5.4</c:v>
                </c:pt>
                <c:pt idx="1009">
                  <c:v>5.8</c:v>
                </c:pt>
                <c:pt idx="1010">
                  <c:v>8.5</c:v>
                </c:pt>
                <c:pt idx="1011">
                  <c:v>7.3</c:v>
                </c:pt>
                <c:pt idx="1012">
                  <c:v>5.9</c:v>
                </c:pt>
                <c:pt idx="1013">
                  <c:v>4.8</c:v>
                </c:pt>
                <c:pt idx="1014">
                  <c:v>38.5</c:v>
                </c:pt>
                <c:pt idx="1015">
                  <c:v>2</c:v>
                </c:pt>
                <c:pt idx="1016">
                  <c:v>2.2000000000000002</c:v>
                </c:pt>
                <c:pt idx="1017">
                  <c:v>10.3</c:v>
                </c:pt>
                <c:pt idx="1020">
                  <c:v>2.6</c:v>
                </c:pt>
                <c:pt idx="1021">
                  <c:v>1.2</c:v>
                </c:pt>
                <c:pt idx="1023">
                  <c:v>14</c:v>
                </c:pt>
                <c:pt idx="1024">
                  <c:v>3</c:v>
                </c:pt>
                <c:pt idx="1026">
                  <c:v>2.7</c:v>
                </c:pt>
                <c:pt idx="1027">
                  <c:v>4</c:v>
                </c:pt>
                <c:pt idx="1028">
                  <c:v>2</c:v>
                </c:pt>
                <c:pt idx="1029">
                  <c:v>3</c:v>
                </c:pt>
                <c:pt idx="1030">
                  <c:v>3</c:v>
                </c:pt>
                <c:pt idx="1031">
                  <c:v>17</c:v>
                </c:pt>
                <c:pt idx="1032">
                  <c:v>4.4000000000000004</c:v>
                </c:pt>
                <c:pt idx="1033">
                  <c:v>4.5</c:v>
                </c:pt>
                <c:pt idx="1034">
                  <c:v>1.8</c:v>
                </c:pt>
                <c:pt idx="1035">
                  <c:v>2.6</c:v>
                </c:pt>
                <c:pt idx="1036">
                  <c:v>6.4</c:v>
                </c:pt>
                <c:pt idx="1037">
                  <c:v>2</c:v>
                </c:pt>
                <c:pt idx="1039">
                  <c:v>1.9000000000000001</c:v>
                </c:pt>
                <c:pt idx="1040">
                  <c:v>0.9</c:v>
                </c:pt>
                <c:pt idx="1041">
                  <c:v>1.1000000000000001</c:v>
                </c:pt>
                <c:pt idx="1042">
                  <c:v>1.1000000000000001</c:v>
                </c:pt>
                <c:pt idx="1043">
                  <c:v>2.1</c:v>
                </c:pt>
                <c:pt idx="1044">
                  <c:v>2</c:v>
                </c:pt>
                <c:pt idx="1045">
                  <c:v>0.60000000000000164</c:v>
                </c:pt>
                <c:pt idx="1046">
                  <c:v>0.1</c:v>
                </c:pt>
                <c:pt idx="1047">
                  <c:v>0.9</c:v>
                </c:pt>
                <c:pt idx="1048">
                  <c:v>0.9</c:v>
                </c:pt>
                <c:pt idx="1049">
                  <c:v>1.1000000000000001</c:v>
                </c:pt>
                <c:pt idx="1050">
                  <c:v>0.4</c:v>
                </c:pt>
                <c:pt idx="1057">
                  <c:v>2</c:v>
                </c:pt>
                <c:pt idx="1058">
                  <c:v>5.5</c:v>
                </c:pt>
                <c:pt idx="1059">
                  <c:v>0.9</c:v>
                </c:pt>
                <c:pt idx="1060">
                  <c:v>2</c:v>
                </c:pt>
                <c:pt idx="1061">
                  <c:v>0.9</c:v>
                </c:pt>
                <c:pt idx="1062">
                  <c:v>1.1000000000000001</c:v>
                </c:pt>
                <c:pt idx="1063">
                  <c:v>1</c:v>
                </c:pt>
                <c:pt idx="1064">
                  <c:v>0.9</c:v>
                </c:pt>
                <c:pt idx="1065">
                  <c:v>1</c:v>
                </c:pt>
                <c:pt idx="1066">
                  <c:v>2</c:v>
                </c:pt>
                <c:pt idx="1067">
                  <c:v>1.2</c:v>
                </c:pt>
                <c:pt idx="1068">
                  <c:v>2</c:v>
                </c:pt>
                <c:pt idx="1069">
                  <c:v>1.6</c:v>
                </c:pt>
                <c:pt idx="1070">
                  <c:v>1</c:v>
                </c:pt>
                <c:pt idx="1071">
                  <c:v>1</c:v>
                </c:pt>
                <c:pt idx="1072">
                  <c:v>2.4</c:v>
                </c:pt>
                <c:pt idx="1073">
                  <c:v>1</c:v>
                </c:pt>
                <c:pt idx="1074">
                  <c:v>2.7</c:v>
                </c:pt>
                <c:pt idx="1075">
                  <c:v>2.6</c:v>
                </c:pt>
                <c:pt idx="1076">
                  <c:v>1</c:v>
                </c:pt>
                <c:pt idx="1077">
                  <c:v>1.1000000000000001</c:v>
                </c:pt>
                <c:pt idx="1079">
                  <c:v>1.5</c:v>
                </c:pt>
                <c:pt idx="1086">
                  <c:v>1.5</c:v>
                </c:pt>
                <c:pt idx="1087">
                  <c:v>1.4</c:v>
                </c:pt>
                <c:pt idx="1088">
                  <c:v>2</c:v>
                </c:pt>
                <c:pt idx="1089">
                  <c:v>1.3</c:v>
                </c:pt>
                <c:pt idx="1090">
                  <c:v>1.8</c:v>
                </c:pt>
                <c:pt idx="1091">
                  <c:v>1.4</c:v>
                </c:pt>
                <c:pt idx="1092">
                  <c:v>4.5999999999999996</c:v>
                </c:pt>
                <c:pt idx="1093">
                  <c:v>3.3</c:v>
                </c:pt>
                <c:pt idx="1094">
                  <c:v>1.4</c:v>
                </c:pt>
                <c:pt idx="1097">
                  <c:v>1</c:v>
                </c:pt>
                <c:pt idx="1098">
                  <c:v>1.5</c:v>
                </c:pt>
                <c:pt idx="1099">
                  <c:v>5.6</c:v>
                </c:pt>
                <c:pt idx="1100">
                  <c:v>5.5</c:v>
                </c:pt>
                <c:pt idx="1101">
                  <c:v>1.2</c:v>
                </c:pt>
                <c:pt idx="1102">
                  <c:v>5</c:v>
                </c:pt>
                <c:pt idx="1103">
                  <c:v>5.8</c:v>
                </c:pt>
                <c:pt idx="1104">
                  <c:v>4.9000000000000004</c:v>
                </c:pt>
                <c:pt idx="1105">
                  <c:v>5</c:v>
                </c:pt>
                <c:pt idx="1106">
                  <c:v>2.4</c:v>
                </c:pt>
                <c:pt idx="1107">
                  <c:v>114</c:v>
                </c:pt>
                <c:pt idx="1108">
                  <c:v>2.9</c:v>
                </c:pt>
                <c:pt idx="1110">
                  <c:v>1.7</c:v>
                </c:pt>
                <c:pt idx="1111">
                  <c:v>1.3</c:v>
                </c:pt>
                <c:pt idx="1112">
                  <c:v>1.7</c:v>
                </c:pt>
                <c:pt idx="1113">
                  <c:v>1</c:v>
                </c:pt>
                <c:pt idx="1114">
                  <c:v>1.4</c:v>
                </c:pt>
                <c:pt idx="1115">
                  <c:v>1.2</c:v>
                </c:pt>
                <c:pt idx="1116">
                  <c:v>2.1</c:v>
                </c:pt>
                <c:pt idx="1118">
                  <c:v>1.1000000000000001</c:v>
                </c:pt>
                <c:pt idx="1119">
                  <c:v>1.4</c:v>
                </c:pt>
                <c:pt idx="1120">
                  <c:v>1.3</c:v>
                </c:pt>
                <c:pt idx="1122">
                  <c:v>1.6</c:v>
                </c:pt>
                <c:pt idx="1124">
                  <c:v>1</c:v>
                </c:pt>
                <c:pt idx="1125">
                  <c:v>2.2999999999999998</c:v>
                </c:pt>
                <c:pt idx="1126">
                  <c:v>2.5</c:v>
                </c:pt>
                <c:pt idx="1127">
                  <c:v>1.8</c:v>
                </c:pt>
                <c:pt idx="1132">
                  <c:v>2</c:v>
                </c:pt>
                <c:pt idx="1133">
                  <c:v>6</c:v>
                </c:pt>
                <c:pt idx="1135">
                  <c:v>2.2000000000000002</c:v>
                </c:pt>
                <c:pt idx="1136">
                  <c:v>2</c:v>
                </c:pt>
                <c:pt idx="1137">
                  <c:v>3</c:v>
                </c:pt>
                <c:pt idx="1138">
                  <c:v>20</c:v>
                </c:pt>
                <c:pt idx="1139">
                  <c:v>0.60000000000000164</c:v>
                </c:pt>
                <c:pt idx="1141">
                  <c:v>2</c:v>
                </c:pt>
                <c:pt idx="1142">
                  <c:v>2</c:v>
                </c:pt>
                <c:pt idx="1143">
                  <c:v>2</c:v>
                </c:pt>
                <c:pt idx="1144">
                  <c:v>2</c:v>
                </c:pt>
                <c:pt idx="1145">
                  <c:v>3</c:v>
                </c:pt>
                <c:pt idx="1146">
                  <c:v>3.4</c:v>
                </c:pt>
                <c:pt idx="1147">
                  <c:v>5</c:v>
                </c:pt>
                <c:pt idx="1148">
                  <c:v>3</c:v>
                </c:pt>
                <c:pt idx="1149">
                  <c:v>0.8</c:v>
                </c:pt>
                <c:pt idx="1150">
                  <c:v>2</c:v>
                </c:pt>
                <c:pt idx="1151">
                  <c:v>1.3</c:v>
                </c:pt>
                <c:pt idx="1152">
                  <c:v>1</c:v>
                </c:pt>
                <c:pt idx="1153">
                  <c:v>0.70000000000000162</c:v>
                </c:pt>
                <c:pt idx="1154">
                  <c:v>3</c:v>
                </c:pt>
                <c:pt idx="1155">
                  <c:v>0.70000000000000162</c:v>
                </c:pt>
                <c:pt idx="1156">
                  <c:v>1</c:v>
                </c:pt>
                <c:pt idx="1157">
                  <c:v>3</c:v>
                </c:pt>
                <c:pt idx="1158">
                  <c:v>2.6</c:v>
                </c:pt>
                <c:pt idx="1159">
                  <c:v>6</c:v>
                </c:pt>
                <c:pt idx="1160">
                  <c:v>3</c:v>
                </c:pt>
                <c:pt idx="1161">
                  <c:v>1</c:v>
                </c:pt>
                <c:pt idx="1162">
                  <c:v>1</c:v>
                </c:pt>
                <c:pt idx="1163">
                  <c:v>1.1000000000000001</c:v>
                </c:pt>
                <c:pt idx="1164">
                  <c:v>6</c:v>
                </c:pt>
                <c:pt idx="1165">
                  <c:v>3.9</c:v>
                </c:pt>
                <c:pt idx="1167">
                  <c:v>4</c:v>
                </c:pt>
                <c:pt idx="1168">
                  <c:v>2</c:v>
                </c:pt>
                <c:pt idx="1169">
                  <c:v>1.5</c:v>
                </c:pt>
                <c:pt idx="1170">
                  <c:v>0.4</c:v>
                </c:pt>
                <c:pt idx="1171">
                  <c:v>1.6</c:v>
                </c:pt>
                <c:pt idx="1172">
                  <c:v>5</c:v>
                </c:pt>
                <c:pt idx="1174">
                  <c:v>3.6</c:v>
                </c:pt>
                <c:pt idx="1175">
                  <c:v>1</c:v>
                </c:pt>
                <c:pt idx="1176">
                  <c:v>4.4000000000000004</c:v>
                </c:pt>
                <c:pt idx="1177">
                  <c:v>8.4</c:v>
                </c:pt>
                <c:pt idx="1178">
                  <c:v>1.24</c:v>
                </c:pt>
                <c:pt idx="1179">
                  <c:v>1.37</c:v>
                </c:pt>
                <c:pt idx="1180">
                  <c:v>3.1</c:v>
                </c:pt>
                <c:pt idx="1181">
                  <c:v>1.6</c:v>
                </c:pt>
                <c:pt idx="1182">
                  <c:v>4.3</c:v>
                </c:pt>
                <c:pt idx="1183">
                  <c:v>2.3299999999999987</c:v>
                </c:pt>
                <c:pt idx="1184">
                  <c:v>1.6</c:v>
                </c:pt>
                <c:pt idx="1185">
                  <c:v>9.3000000000000007</c:v>
                </c:pt>
                <c:pt idx="1186">
                  <c:v>1.78</c:v>
                </c:pt>
                <c:pt idx="1187">
                  <c:v>58.1</c:v>
                </c:pt>
                <c:pt idx="1188">
                  <c:v>2.52</c:v>
                </c:pt>
                <c:pt idx="1193">
                  <c:v>10.5</c:v>
                </c:pt>
                <c:pt idx="1194">
                  <c:v>4</c:v>
                </c:pt>
                <c:pt idx="1195">
                  <c:v>2.7</c:v>
                </c:pt>
                <c:pt idx="1196">
                  <c:v>2.6</c:v>
                </c:pt>
                <c:pt idx="1197">
                  <c:v>11.3</c:v>
                </c:pt>
                <c:pt idx="1198">
                  <c:v>5.8</c:v>
                </c:pt>
                <c:pt idx="1199">
                  <c:v>2.5</c:v>
                </c:pt>
                <c:pt idx="1200">
                  <c:v>2.7</c:v>
                </c:pt>
                <c:pt idx="1201">
                  <c:v>3</c:v>
                </c:pt>
                <c:pt idx="1202">
                  <c:v>3.4</c:v>
                </c:pt>
                <c:pt idx="1203">
                  <c:v>6.8</c:v>
                </c:pt>
                <c:pt idx="1204">
                  <c:v>6</c:v>
                </c:pt>
                <c:pt idx="1205">
                  <c:v>4.4000000000000004</c:v>
                </c:pt>
                <c:pt idx="1206">
                  <c:v>4.8</c:v>
                </c:pt>
                <c:pt idx="1207">
                  <c:v>5.9</c:v>
                </c:pt>
                <c:pt idx="1208">
                  <c:v>7.6</c:v>
                </c:pt>
                <c:pt idx="1209">
                  <c:v>4.0999999999999996</c:v>
                </c:pt>
                <c:pt idx="1210">
                  <c:v>6.7</c:v>
                </c:pt>
                <c:pt idx="1211">
                  <c:v>3.4</c:v>
                </c:pt>
                <c:pt idx="1212">
                  <c:v>4.2</c:v>
                </c:pt>
                <c:pt idx="1213">
                  <c:v>3.1</c:v>
                </c:pt>
                <c:pt idx="1214">
                  <c:v>3.9</c:v>
                </c:pt>
                <c:pt idx="1215">
                  <c:v>3.7</c:v>
                </c:pt>
                <c:pt idx="1216">
                  <c:v>3.4</c:v>
                </c:pt>
                <c:pt idx="1217">
                  <c:v>3.6</c:v>
                </c:pt>
                <c:pt idx="1227">
                  <c:v>320</c:v>
                </c:pt>
                <c:pt idx="1228">
                  <c:v>410</c:v>
                </c:pt>
                <c:pt idx="1229">
                  <c:v>410</c:v>
                </c:pt>
                <c:pt idx="1230">
                  <c:v>4.7</c:v>
                </c:pt>
                <c:pt idx="1231">
                  <c:v>3.3</c:v>
                </c:pt>
                <c:pt idx="1232">
                  <c:v>4.5</c:v>
                </c:pt>
                <c:pt idx="1233">
                  <c:v>410</c:v>
                </c:pt>
                <c:pt idx="1234">
                  <c:v>69</c:v>
                </c:pt>
                <c:pt idx="1235">
                  <c:v>80</c:v>
                </c:pt>
                <c:pt idx="1236">
                  <c:v>24</c:v>
                </c:pt>
                <c:pt idx="1237">
                  <c:v>54</c:v>
                </c:pt>
                <c:pt idx="1238">
                  <c:v>38</c:v>
                </c:pt>
                <c:pt idx="1239">
                  <c:v>31</c:v>
                </c:pt>
                <c:pt idx="1240">
                  <c:v>100</c:v>
                </c:pt>
                <c:pt idx="1241">
                  <c:v>54</c:v>
                </c:pt>
                <c:pt idx="1242">
                  <c:v>25</c:v>
                </c:pt>
                <c:pt idx="1243">
                  <c:v>3.3</c:v>
                </c:pt>
                <c:pt idx="1244">
                  <c:v>31</c:v>
                </c:pt>
                <c:pt idx="1245">
                  <c:v>27</c:v>
                </c:pt>
                <c:pt idx="1246">
                  <c:v>76</c:v>
                </c:pt>
                <c:pt idx="1247">
                  <c:v>14</c:v>
                </c:pt>
                <c:pt idx="1248">
                  <c:v>33</c:v>
                </c:pt>
                <c:pt idx="1249">
                  <c:v>10</c:v>
                </c:pt>
                <c:pt idx="1250">
                  <c:v>36</c:v>
                </c:pt>
                <c:pt idx="1251">
                  <c:v>34</c:v>
                </c:pt>
                <c:pt idx="1252">
                  <c:v>50</c:v>
                </c:pt>
                <c:pt idx="1253">
                  <c:v>22</c:v>
                </c:pt>
                <c:pt idx="1254">
                  <c:v>13</c:v>
                </c:pt>
                <c:pt idx="1283">
                  <c:v>0.1</c:v>
                </c:pt>
                <c:pt idx="1284">
                  <c:v>3.7</c:v>
                </c:pt>
                <c:pt idx="1285">
                  <c:v>4.0999999999999996</c:v>
                </c:pt>
                <c:pt idx="1286">
                  <c:v>2.8</c:v>
                </c:pt>
                <c:pt idx="1287">
                  <c:v>2.8</c:v>
                </c:pt>
                <c:pt idx="1289">
                  <c:v>19.5</c:v>
                </c:pt>
                <c:pt idx="1290">
                  <c:v>3.8</c:v>
                </c:pt>
                <c:pt idx="1291">
                  <c:v>3.6</c:v>
                </c:pt>
                <c:pt idx="1292">
                  <c:v>3.8</c:v>
                </c:pt>
                <c:pt idx="1293">
                  <c:v>3</c:v>
                </c:pt>
                <c:pt idx="1294">
                  <c:v>13.7</c:v>
                </c:pt>
                <c:pt idx="1295">
                  <c:v>1.8</c:v>
                </c:pt>
                <c:pt idx="1296">
                  <c:v>19.100000000000001</c:v>
                </c:pt>
                <c:pt idx="1297">
                  <c:v>6</c:v>
                </c:pt>
                <c:pt idx="1298">
                  <c:v>2.9</c:v>
                </c:pt>
                <c:pt idx="1299">
                  <c:v>23.1</c:v>
                </c:pt>
                <c:pt idx="1300">
                  <c:v>6.6</c:v>
                </c:pt>
                <c:pt idx="1301">
                  <c:v>4.7</c:v>
                </c:pt>
                <c:pt idx="1303">
                  <c:v>1.5</c:v>
                </c:pt>
                <c:pt idx="1304">
                  <c:v>12.3</c:v>
                </c:pt>
                <c:pt idx="1305">
                  <c:v>5.0999999999999996</c:v>
                </c:pt>
                <c:pt idx="1306">
                  <c:v>33.9</c:v>
                </c:pt>
                <c:pt idx="1307">
                  <c:v>17</c:v>
                </c:pt>
                <c:pt idx="1308">
                  <c:v>25.1</c:v>
                </c:pt>
                <c:pt idx="1309">
                  <c:v>95.9</c:v>
                </c:pt>
                <c:pt idx="1310">
                  <c:v>14.2</c:v>
                </c:pt>
                <c:pt idx="1311">
                  <c:v>22.6</c:v>
                </c:pt>
                <c:pt idx="1312">
                  <c:v>77.400000000000006</c:v>
                </c:pt>
                <c:pt idx="1313">
                  <c:v>39.300000000000004</c:v>
                </c:pt>
                <c:pt idx="1314">
                  <c:v>15.6</c:v>
                </c:pt>
                <c:pt idx="1315">
                  <c:v>24.6</c:v>
                </c:pt>
                <c:pt idx="1316">
                  <c:v>85.5</c:v>
                </c:pt>
                <c:pt idx="1317">
                  <c:v>16.399999999999999</c:v>
                </c:pt>
                <c:pt idx="1318">
                  <c:v>31.6</c:v>
                </c:pt>
                <c:pt idx="1319">
                  <c:v>17</c:v>
                </c:pt>
                <c:pt idx="1320">
                  <c:v>105</c:v>
                </c:pt>
                <c:pt idx="1321">
                  <c:v>13.5</c:v>
                </c:pt>
                <c:pt idx="1322">
                  <c:v>123</c:v>
                </c:pt>
                <c:pt idx="1323">
                  <c:v>112</c:v>
                </c:pt>
                <c:pt idx="1324">
                  <c:v>96.5</c:v>
                </c:pt>
                <c:pt idx="1325">
                  <c:v>17.7</c:v>
                </c:pt>
                <c:pt idx="1326">
                  <c:v>18</c:v>
                </c:pt>
                <c:pt idx="1327">
                  <c:v>83.3</c:v>
                </c:pt>
                <c:pt idx="1328">
                  <c:v>93.8</c:v>
                </c:pt>
                <c:pt idx="1329">
                  <c:v>13.7</c:v>
                </c:pt>
                <c:pt idx="1330">
                  <c:v>25.7</c:v>
                </c:pt>
                <c:pt idx="1331">
                  <c:v>12.9</c:v>
                </c:pt>
                <c:pt idx="1332">
                  <c:v>17.8</c:v>
                </c:pt>
                <c:pt idx="1333">
                  <c:v>13.1</c:v>
                </c:pt>
                <c:pt idx="1334">
                  <c:v>19.7</c:v>
                </c:pt>
                <c:pt idx="1335">
                  <c:v>59</c:v>
                </c:pt>
                <c:pt idx="1336">
                  <c:v>79.099999999999994</c:v>
                </c:pt>
                <c:pt idx="1337">
                  <c:v>15</c:v>
                </c:pt>
                <c:pt idx="1338">
                  <c:v>70.8</c:v>
                </c:pt>
                <c:pt idx="1339">
                  <c:v>111</c:v>
                </c:pt>
                <c:pt idx="1340">
                  <c:v>107</c:v>
                </c:pt>
                <c:pt idx="1341">
                  <c:v>22.8</c:v>
                </c:pt>
                <c:pt idx="1342">
                  <c:v>17</c:v>
                </c:pt>
                <c:pt idx="1343">
                  <c:v>18.100000000000001</c:v>
                </c:pt>
                <c:pt idx="1344">
                  <c:v>101</c:v>
                </c:pt>
                <c:pt idx="1345">
                  <c:v>71.7</c:v>
                </c:pt>
                <c:pt idx="1346">
                  <c:v>14.2</c:v>
                </c:pt>
                <c:pt idx="1347">
                  <c:v>90.2</c:v>
                </c:pt>
                <c:pt idx="1348">
                  <c:v>67</c:v>
                </c:pt>
                <c:pt idx="1349">
                  <c:v>17.7</c:v>
                </c:pt>
                <c:pt idx="1350">
                  <c:v>14.5</c:v>
                </c:pt>
                <c:pt idx="1351">
                  <c:v>92.6</c:v>
                </c:pt>
                <c:pt idx="1352">
                  <c:v>95.8</c:v>
                </c:pt>
                <c:pt idx="1353">
                  <c:v>133</c:v>
                </c:pt>
                <c:pt idx="1354">
                  <c:v>13</c:v>
                </c:pt>
                <c:pt idx="1355">
                  <c:v>5</c:v>
                </c:pt>
                <c:pt idx="1356">
                  <c:v>90.9</c:v>
                </c:pt>
                <c:pt idx="1357">
                  <c:v>18.3</c:v>
                </c:pt>
                <c:pt idx="1358">
                  <c:v>89.2</c:v>
                </c:pt>
                <c:pt idx="1359">
                  <c:v>85.1</c:v>
                </c:pt>
                <c:pt idx="1360">
                  <c:v>77.400000000000006</c:v>
                </c:pt>
                <c:pt idx="1361">
                  <c:v>14.2</c:v>
                </c:pt>
                <c:pt idx="1362">
                  <c:v>83</c:v>
                </c:pt>
                <c:pt idx="1363">
                  <c:v>11.1</c:v>
                </c:pt>
                <c:pt idx="1364">
                  <c:v>76</c:v>
                </c:pt>
                <c:pt idx="1366">
                  <c:v>3.5</c:v>
                </c:pt>
                <c:pt idx="1367">
                  <c:v>2.6</c:v>
                </c:pt>
                <c:pt idx="1368">
                  <c:v>3.6</c:v>
                </c:pt>
                <c:pt idx="1369">
                  <c:v>4.3</c:v>
                </c:pt>
                <c:pt idx="1370">
                  <c:v>1.6</c:v>
                </c:pt>
                <c:pt idx="1371">
                  <c:v>3.8</c:v>
                </c:pt>
                <c:pt idx="1372">
                  <c:v>4.2</c:v>
                </c:pt>
                <c:pt idx="1373">
                  <c:v>2.7</c:v>
                </c:pt>
                <c:pt idx="1374">
                  <c:v>3.8</c:v>
                </c:pt>
                <c:pt idx="1375">
                  <c:v>2.9</c:v>
                </c:pt>
                <c:pt idx="1376">
                  <c:v>3.1</c:v>
                </c:pt>
                <c:pt idx="1377">
                  <c:v>2.2999999999999998</c:v>
                </c:pt>
                <c:pt idx="1383">
                  <c:v>0.8</c:v>
                </c:pt>
                <c:pt idx="1384">
                  <c:v>4.4000000000000004</c:v>
                </c:pt>
                <c:pt idx="1385">
                  <c:v>0.8</c:v>
                </c:pt>
                <c:pt idx="1387">
                  <c:v>0.8</c:v>
                </c:pt>
                <c:pt idx="1388">
                  <c:v>1</c:v>
                </c:pt>
                <c:pt idx="1390">
                  <c:v>9</c:v>
                </c:pt>
                <c:pt idx="1391">
                  <c:v>1.2</c:v>
                </c:pt>
                <c:pt idx="1392">
                  <c:v>0.5</c:v>
                </c:pt>
                <c:pt idx="1393">
                  <c:v>1</c:v>
                </c:pt>
                <c:pt idx="1395">
                  <c:v>2</c:v>
                </c:pt>
                <c:pt idx="1396">
                  <c:v>0.70000000000000162</c:v>
                </c:pt>
                <c:pt idx="1397">
                  <c:v>0.60000000000000164</c:v>
                </c:pt>
                <c:pt idx="1398">
                  <c:v>0.60000000000000164</c:v>
                </c:pt>
                <c:pt idx="1399">
                  <c:v>1</c:v>
                </c:pt>
                <c:pt idx="1400">
                  <c:v>0.4</c:v>
                </c:pt>
                <c:pt idx="1403">
                  <c:v>0.60000000000000164</c:v>
                </c:pt>
                <c:pt idx="1404">
                  <c:v>0.70000000000000162</c:v>
                </c:pt>
                <c:pt idx="1405">
                  <c:v>1</c:v>
                </c:pt>
                <c:pt idx="1407">
                  <c:v>0.30000000000000032</c:v>
                </c:pt>
                <c:pt idx="1408">
                  <c:v>0.70000000000000162</c:v>
                </c:pt>
                <c:pt idx="1410">
                  <c:v>0.9</c:v>
                </c:pt>
                <c:pt idx="1415">
                  <c:v>0.8</c:v>
                </c:pt>
                <c:pt idx="1416">
                  <c:v>2</c:v>
                </c:pt>
                <c:pt idx="1417">
                  <c:v>1</c:v>
                </c:pt>
                <c:pt idx="1418">
                  <c:v>1</c:v>
                </c:pt>
                <c:pt idx="1419">
                  <c:v>1.1000000000000001</c:v>
                </c:pt>
                <c:pt idx="1420">
                  <c:v>0.5</c:v>
                </c:pt>
                <c:pt idx="1421">
                  <c:v>30.1</c:v>
                </c:pt>
                <c:pt idx="1422">
                  <c:v>23</c:v>
                </c:pt>
                <c:pt idx="1423">
                  <c:v>5</c:v>
                </c:pt>
                <c:pt idx="1424">
                  <c:v>25</c:v>
                </c:pt>
                <c:pt idx="1425">
                  <c:v>0.60000000000000164</c:v>
                </c:pt>
                <c:pt idx="1426">
                  <c:v>38</c:v>
                </c:pt>
                <c:pt idx="1427">
                  <c:v>66</c:v>
                </c:pt>
                <c:pt idx="1428">
                  <c:v>30.6</c:v>
                </c:pt>
                <c:pt idx="1429">
                  <c:v>32</c:v>
                </c:pt>
                <c:pt idx="1430">
                  <c:v>49</c:v>
                </c:pt>
                <c:pt idx="1438">
                  <c:v>14</c:v>
                </c:pt>
                <c:pt idx="1439">
                  <c:v>7.4</c:v>
                </c:pt>
                <c:pt idx="1440">
                  <c:v>6.7</c:v>
                </c:pt>
                <c:pt idx="1441">
                  <c:v>6.7</c:v>
                </c:pt>
                <c:pt idx="1442">
                  <c:v>7.1</c:v>
                </c:pt>
                <c:pt idx="1443">
                  <c:v>6.7</c:v>
                </c:pt>
                <c:pt idx="1444">
                  <c:v>7</c:v>
                </c:pt>
                <c:pt idx="1445">
                  <c:v>8</c:v>
                </c:pt>
                <c:pt idx="1446">
                  <c:v>15</c:v>
                </c:pt>
                <c:pt idx="1447">
                  <c:v>8.4</c:v>
                </c:pt>
                <c:pt idx="1448">
                  <c:v>7.6</c:v>
                </c:pt>
                <c:pt idx="1449">
                  <c:v>16</c:v>
                </c:pt>
                <c:pt idx="1450">
                  <c:v>8.7000000000000011</c:v>
                </c:pt>
                <c:pt idx="1451">
                  <c:v>8.5</c:v>
                </c:pt>
                <c:pt idx="1452">
                  <c:v>9</c:v>
                </c:pt>
                <c:pt idx="1453">
                  <c:v>8.3000000000000007</c:v>
                </c:pt>
                <c:pt idx="1454">
                  <c:v>12</c:v>
                </c:pt>
                <c:pt idx="1455">
                  <c:v>13</c:v>
                </c:pt>
                <c:pt idx="1456">
                  <c:v>7</c:v>
                </c:pt>
                <c:pt idx="1457">
                  <c:v>13</c:v>
                </c:pt>
                <c:pt idx="1458">
                  <c:v>6.6</c:v>
                </c:pt>
                <c:pt idx="1459">
                  <c:v>6.8</c:v>
                </c:pt>
                <c:pt idx="1460">
                  <c:v>8.3000000000000007</c:v>
                </c:pt>
                <c:pt idx="1461">
                  <c:v>8.7000000000000011</c:v>
                </c:pt>
                <c:pt idx="1462">
                  <c:v>7.8</c:v>
                </c:pt>
                <c:pt idx="1463">
                  <c:v>9</c:v>
                </c:pt>
                <c:pt idx="1464">
                  <c:v>18</c:v>
                </c:pt>
                <c:pt idx="1469">
                  <c:v>1.9000000000000001</c:v>
                </c:pt>
                <c:pt idx="1470">
                  <c:v>1.9000000000000001</c:v>
                </c:pt>
                <c:pt idx="1471">
                  <c:v>2.2999999999999998</c:v>
                </c:pt>
                <c:pt idx="1472">
                  <c:v>2.2999999999999998</c:v>
                </c:pt>
                <c:pt idx="1473">
                  <c:v>2.4</c:v>
                </c:pt>
                <c:pt idx="1474">
                  <c:v>2.6</c:v>
                </c:pt>
                <c:pt idx="1475">
                  <c:v>2.2000000000000002</c:v>
                </c:pt>
                <c:pt idx="1476">
                  <c:v>2.4</c:v>
                </c:pt>
                <c:pt idx="1477">
                  <c:v>2.4</c:v>
                </c:pt>
                <c:pt idx="1478">
                  <c:v>4</c:v>
                </c:pt>
                <c:pt idx="1479">
                  <c:v>2.6</c:v>
                </c:pt>
                <c:pt idx="1482">
                  <c:v>2.6</c:v>
                </c:pt>
                <c:pt idx="1483">
                  <c:v>1.8</c:v>
                </c:pt>
                <c:pt idx="1484">
                  <c:v>3</c:v>
                </c:pt>
                <c:pt idx="1487">
                  <c:v>1.9000000000000001</c:v>
                </c:pt>
                <c:pt idx="1488">
                  <c:v>1.2</c:v>
                </c:pt>
                <c:pt idx="1489">
                  <c:v>1.6</c:v>
                </c:pt>
                <c:pt idx="1490">
                  <c:v>1.2</c:v>
                </c:pt>
                <c:pt idx="1491">
                  <c:v>1.2</c:v>
                </c:pt>
                <c:pt idx="1492">
                  <c:v>1</c:v>
                </c:pt>
                <c:pt idx="1493">
                  <c:v>1</c:v>
                </c:pt>
                <c:pt idx="1494">
                  <c:v>1.1000000000000001</c:v>
                </c:pt>
                <c:pt idx="1495">
                  <c:v>1.3</c:v>
                </c:pt>
                <c:pt idx="1496">
                  <c:v>1.1000000000000001</c:v>
                </c:pt>
                <c:pt idx="1497">
                  <c:v>1</c:v>
                </c:pt>
                <c:pt idx="1498">
                  <c:v>1</c:v>
                </c:pt>
                <c:pt idx="1500">
                  <c:v>4</c:v>
                </c:pt>
                <c:pt idx="1501">
                  <c:v>0.9</c:v>
                </c:pt>
                <c:pt idx="1502">
                  <c:v>0.9</c:v>
                </c:pt>
                <c:pt idx="1503">
                  <c:v>0.8</c:v>
                </c:pt>
                <c:pt idx="1504">
                  <c:v>1</c:v>
                </c:pt>
                <c:pt idx="1506">
                  <c:v>0.9</c:v>
                </c:pt>
                <c:pt idx="1507">
                  <c:v>0.9</c:v>
                </c:pt>
                <c:pt idx="1508">
                  <c:v>2.2000000000000002</c:v>
                </c:pt>
                <c:pt idx="1510">
                  <c:v>2</c:v>
                </c:pt>
                <c:pt idx="1512">
                  <c:v>1.3</c:v>
                </c:pt>
                <c:pt idx="1513">
                  <c:v>1.3</c:v>
                </c:pt>
                <c:pt idx="1514">
                  <c:v>1.1000000000000001</c:v>
                </c:pt>
                <c:pt idx="1516">
                  <c:v>1.7</c:v>
                </c:pt>
                <c:pt idx="1517">
                  <c:v>0.9</c:v>
                </c:pt>
                <c:pt idx="1518">
                  <c:v>0.9</c:v>
                </c:pt>
                <c:pt idx="1519">
                  <c:v>1.3</c:v>
                </c:pt>
                <c:pt idx="1520">
                  <c:v>1.3</c:v>
                </c:pt>
                <c:pt idx="1521">
                  <c:v>1.1000000000000001</c:v>
                </c:pt>
                <c:pt idx="1522">
                  <c:v>2</c:v>
                </c:pt>
                <c:pt idx="1523">
                  <c:v>1.2</c:v>
                </c:pt>
                <c:pt idx="1524">
                  <c:v>1.6</c:v>
                </c:pt>
                <c:pt idx="1549">
                  <c:v>1</c:v>
                </c:pt>
                <c:pt idx="1550">
                  <c:v>3</c:v>
                </c:pt>
                <c:pt idx="1551">
                  <c:v>3</c:v>
                </c:pt>
                <c:pt idx="1552">
                  <c:v>5.9</c:v>
                </c:pt>
                <c:pt idx="1553">
                  <c:v>4.3</c:v>
                </c:pt>
                <c:pt idx="1554">
                  <c:v>9.8000000000000007</c:v>
                </c:pt>
                <c:pt idx="1555">
                  <c:v>5.4</c:v>
                </c:pt>
                <c:pt idx="1556">
                  <c:v>5.7</c:v>
                </c:pt>
                <c:pt idx="1557">
                  <c:v>7.6</c:v>
                </c:pt>
                <c:pt idx="1558">
                  <c:v>0.91</c:v>
                </c:pt>
                <c:pt idx="1559">
                  <c:v>7.5</c:v>
                </c:pt>
                <c:pt idx="1560">
                  <c:v>8.4</c:v>
                </c:pt>
                <c:pt idx="1561">
                  <c:v>2.1</c:v>
                </c:pt>
                <c:pt idx="1562">
                  <c:v>3.8</c:v>
                </c:pt>
                <c:pt idx="1563">
                  <c:v>4.4000000000000004</c:v>
                </c:pt>
                <c:pt idx="1564">
                  <c:v>9.7000000000000011</c:v>
                </c:pt>
                <c:pt idx="1565">
                  <c:v>4.8</c:v>
                </c:pt>
                <c:pt idx="1566">
                  <c:v>0.61000000000000165</c:v>
                </c:pt>
                <c:pt idx="1567">
                  <c:v>2.8</c:v>
                </c:pt>
                <c:pt idx="1568">
                  <c:v>2.2000000000000002</c:v>
                </c:pt>
                <c:pt idx="1569">
                  <c:v>4.7</c:v>
                </c:pt>
                <c:pt idx="1570">
                  <c:v>14</c:v>
                </c:pt>
                <c:pt idx="1572">
                  <c:v>3.2</c:v>
                </c:pt>
                <c:pt idx="1573">
                  <c:v>1.6</c:v>
                </c:pt>
                <c:pt idx="1574">
                  <c:v>3</c:v>
                </c:pt>
                <c:pt idx="1575">
                  <c:v>1.3</c:v>
                </c:pt>
                <c:pt idx="1576">
                  <c:v>2.6</c:v>
                </c:pt>
                <c:pt idx="1577">
                  <c:v>3</c:v>
                </c:pt>
                <c:pt idx="1578">
                  <c:v>3.6</c:v>
                </c:pt>
                <c:pt idx="1580">
                  <c:v>4</c:v>
                </c:pt>
                <c:pt idx="1581">
                  <c:v>0.39000000000000068</c:v>
                </c:pt>
                <c:pt idx="1582">
                  <c:v>4</c:v>
                </c:pt>
                <c:pt idx="1583">
                  <c:v>1.1000000000000001</c:v>
                </c:pt>
                <c:pt idx="1584">
                  <c:v>0.71000000000000163</c:v>
                </c:pt>
                <c:pt idx="1592">
                  <c:v>2.2000000000000002</c:v>
                </c:pt>
                <c:pt idx="1593">
                  <c:v>2</c:v>
                </c:pt>
                <c:pt idx="1594">
                  <c:v>28</c:v>
                </c:pt>
                <c:pt idx="1595">
                  <c:v>2</c:v>
                </c:pt>
                <c:pt idx="1596">
                  <c:v>1.7</c:v>
                </c:pt>
                <c:pt idx="1597">
                  <c:v>3.3</c:v>
                </c:pt>
                <c:pt idx="1598">
                  <c:v>33</c:v>
                </c:pt>
                <c:pt idx="1599">
                  <c:v>5.7</c:v>
                </c:pt>
                <c:pt idx="1600">
                  <c:v>64</c:v>
                </c:pt>
                <c:pt idx="1601">
                  <c:v>2.7</c:v>
                </c:pt>
                <c:pt idx="1602">
                  <c:v>4.3</c:v>
                </c:pt>
                <c:pt idx="1603">
                  <c:v>5.0999999999999996</c:v>
                </c:pt>
                <c:pt idx="1604">
                  <c:v>2.4</c:v>
                </c:pt>
                <c:pt idx="1605">
                  <c:v>111</c:v>
                </c:pt>
                <c:pt idx="1606">
                  <c:v>5.9</c:v>
                </c:pt>
                <c:pt idx="1607">
                  <c:v>6.5</c:v>
                </c:pt>
                <c:pt idx="1608">
                  <c:v>86</c:v>
                </c:pt>
                <c:pt idx="1613">
                  <c:v>41</c:v>
                </c:pt>
                <c:pt idx="1614">
                  <c:v>1.8</c:v>
                </c:pt>
                <c:pt idx="1615">
                  <c:v>5.4</c:v>
                </c:pt>
                <c:pt idx="1616">
                  <c:v>27</c:v>
                </c:pt>
                <c:pt idx="1617">
                  <c:v>3.4</c:v>
                </c:pt>
                <c:pt idx="1618">
                  <c:v>5</c:v>
                </c:pt>
                <c:pt idx="1619">
                  <c:v>90</c:v>
                </c:pt>
                <c:pt idx="1620">
                  <c:v>3</c:v>
                </c:pt>
                <c:pt idx="1621">
                  <c:v>5.3</c:v>
                </c:pt>
                <c:pt idx="1622">
                  <c:v>3.2</c:v>
                </c:pt>
                <c:pt idx="1623">
                  <c:v>1.9000000000000001</c:v>
                </c:pt>
                <c:pt idx="1624">
                  <c:v>131</c:v>
                </c:pt>
                <c:pt idx="1625">
                  <c:v>4.5999999999999996</c:v>
                </c:pt>
                <c:pt idx="1626">
                  <c:v>3</c:v>
                </c:pt>
                <c:pt idx="1627">
                  <c:v>75</c:v>
                </c:pt>
                <c:pt idx="1628">
                  <c:v>0.2</c:v>
                </c:pt>
                <c:pt idx="1629">
                  <c:v>1.8</c:v>
                </c:pt>
                <c:pt idx="1630">
                  <c:v>1.5</c:v>
                </c:pt>
                <c:pt idx="1631">
                  <c:v>3.9</c:v>
                </c:pt>
                <c:pt idx="1632">
                  <c:v>4.0999999999999996</c:v>
                </c:pt>
                <c:pt idx="1633">
                  <c:v>2.1</c:v>
                </c:pt>
                <c:pt idx="1634">
                  <c:v>1.8</c:v>
                </c:pt>
                <c:pt idx="1635">
                  <c:v>2</c:v>
                </c:pt>
                <c:pt idx="1636">
                  <c:v>2.2000000000000002</c:v>
                </c:pt>
                <c:pt idx="1637">
                  <c:v>1.6</c:v>
                </c:pt>
                <c:pt idx="1638">
                  <c:v>4.2</c:v>
                </c:pt>
                <c:pt idx="1639">
                  <c:v>2.2999999999999998</c:v>
                </c:pt>
                <c:pt idx="1640">
                  <c:v>2.4</c:v>
                </c:pt>
                <c:pt idx="1641">
                  <c:v>0.2</c:v>
                </c:pt>
                <c:pt idx="1642">
                  <c:v>0.2</c:v>
                </c:pt>
                <c:pt idx="1644">
                  <c:v>10.6</c:v>
                </c:pt>
                <c:pt idx="1645">
                  <c:v>4.3</c:v>
                </c:pt>
                <c:pt idx="1646">
                  <c:v>5.9</c:v>
                </c:pt>
                <c:pt idx="1647">
                  <c:v>7.2</c:v>
                </c:pt>
                <c:pt idx="1648">
                  <c:v>3</c:v>
                </c:pt>
                <c:pt idx="1649">
                  <c:v>9.6</c:v>
                </c:pt>
                <c:pt idx="1650">
                  <c:v>2.2999999999999998</c:v>
                </c:pt>
                <c:pt idx="1651">
                  <c:v>4.4000000000000004</c:v>
                </c:pt>
                <c:pt idx="1652">
                  <c:v>6.4</c:v>
                </c:pt>
                <c:pt idx="1653">
                  <c:v>3.2</c:v>
                </c:pt>
                <c:pt idx="1654">
                  <c:v>1.2</c:v>
                </c:pt>
                <c:pt idx="1655">
                  <c:v>4</c:v>
                </c:pt>
                <c:pt idx="1658">
                  <c:v>1.6800000000000035</c:v>
                </c:pt>
                <c:pt idx="1659">
                  <c:v>6.4</c:v>
                </c:pt>
                <c:pt idx="1660">
                  <c:v>1.9000000000000001</c:v>
                </c:pt>
                <c:pt idx="1661">
                  <c:v>5.6</c:v>
                </c:pt>
                <c:pt idx="1662">
                  <c:v>1.1000000000000001</c:v>
                </c:pt>
                <c:pt idx="1664">
                  <c:v>2.7</c:v>
                </c:pt>
                <c:pt idx="1665">
                  <c:v>9</c:v>
                </c:pt>
                <c:pt idx="1666">
                  <c:v>6.8</c:v>
                </c:pt>
                <c:pt idx="1667">
                  <c:v>4</c:v>
                </c:pt>
                <c:pt idx="1668">
                  <c:v>2.9299999999999997</c:v>
                </c:pt>
                <c:pt idx="1669">
                  <c:v>6</c:v>
                </c:pt>
                <c:pt idx="1670">
                  <c:v>5.0999999999999996</c:v>
                </c:pt>
                <c:pt idx="1671">
                  <c:v>4.9000000000000004</c:v>
                </c:pt>
                <c:pt idx="1672">
                  <c:v>1.59</c:v>
                </c:pt>
                <c:pt idx="1673">
                  <c:v>4.76</c:v>
                </c:pt>
                <c:pt idx="1674">
                  <c:v>3.2</c:v>
                </c:pt>
                <c:pt idx="1675">
                  <c:v>5.23</c:v>
                </c:pt>
                <c:pt idx="1676">
                  <c:v>3</c:v>
                </c:pt>
                <c:pt idx="1677">
                  <c:v>4</c:v>
                </c:pt>
                <c:pt idx="1678">
                  <c:v>4.5199999999999996</c:v>
                </c:pt>
                <c:pt idx="1679">
                  <c:v>3.5</c:v>
                </c:pt>
                <c:pt idx="1680">
                  <c:v>7.37</c:v>
                </c:pt>
                <c:pt idx="1681">
                  <c:v>4</c:v>
                </c:pt>
                <c:pt idx="1682">
                  <c:v>8.31</c:v>
                </c:pt>
                <c:pt idx="1683">
                  <c:v>4.1399999999999997</c:v>
                </c:pt>
                <c:pt idx="1684">
                  <c:v>7.6899999999999986</c:v>
                </c:pt>
                <c:pt idx="1685">
                  <c:v>2.9</c:v>
                </c:pt>
                <c:pt idx="1686">
                  <c:v>1.3900000000000001</c:v>
                </c:pt>
                <c:pt idx="1687">
                  <c:v>3.8</c:v>
                </c:pt>
                <c:pt idx="1688">
                  <c:v>6.8</c:v>
                </c:pt>
                <c:pt idx="1689">
                  <c:v>2.4</c:v>
                </c:pt>
                <c:pt idx="1690">
                  <c:v>4.7</c:v>
                </c:pt>
                <c:pt idx="1691">
                  <c:v>18.899999999999999</c:v>
                </c:pt>
                <c:pt idx="1692">
                  <c:v>7.18</c:v>
                </c:pt>
                <c:pt idx="1693">
                  <c:v>0.99</c:v>
                </c:pt>
                <c:pt idx="1694">
                  <c:v>5.7700000000000014</c:v>
                </c:pt>
                <c:pt idx="1695">
                  <c:v>12.9</c:v>
                </c:pt>
                <c:pt idx="1697">
                  <c:v>15.1</c:v>
                </c:pt>
                <c:pt idx="1698">
                  <c:v>28.7</c:v>
                </c:pt>
                <c:pt idx="1699">
                  <c:v>32.800000000000004</c:v>
                </c:pt>
                <c:pt idx="1700">
                  <c:v>14.1</c:v>
                </c:pt>
                <c:pt idx="1701">
                  <c:v>9.7000000000000011</c:v>
                </c:pt>
                <c:pt idx="1702">
                  <c:v>11.6</c:v>
                </c:pt>
                <c:pt idx="1703">
                  <c:v>14.7</c:v>
                </c:pt>
                <c:pt idx="1704">
                  <c:v>48.9</c:v>
                </c:pt>
                <c:pt idx="1705">
                  <c:v>23.8</c:v>
                </c:pt>
                <c:pt idx="1706">
                  <c:v>8.9</c:v>
                </c:pt>
                <c:pt idx="1707">
                  <c:v>10</c:v>
                </c:pt>
                <c:pt idx="1708">
                  <c:v>6.8</c:v>
                </c:pt>
                <c:pt idx="1709">
                  <c:v>6.3</c:v>
                </c:pt>
                <c:pt idx="1710">
                  <c:v>9.1</c:v>
                </c:pt>
                <c:pt idx="1711">
                  <c:v>10.9</c:v>
                </c:pt>
                <c:pt idx="1712">
                  <c:v>17.899999999999999</c:v>
                </c:pt>
                <c:pt idx="1713">
                  <c:v>12.7</c:v>
                </c:pt>
                <c:pt idx="1714">
                  <c:v>0.30000000000000032</c:v>
                </c:pt>
                <c:pt idx="1720">
                  <c:v>3.2</c:v>
                </c:pt>
                <c:pt idx="1721">
                  <c:v>4.3</c:v>
                </c:pt>
                <c:pt idx="1722">
                  <c:v>5</c:v>
                </c:pt>
                <c:pt idx="1723">
                  <c:v>3.9</c:v>
                </c:pt>
                <c:pt idx="1724">
                  <c:v>2.8</c:v>
                </c:pt>
                <c:pt idx="1725">
                  <c:v>3.3</c:v>
                </c:pt>
                <c:pt idx="1726">
                  <c:v>3.9</c:v>
                </c:pt>
                <c:pt idx="1727">
                  <c:v>2.6</c:v>
                </c:pt>
                <c:pt idx="1728">
                  <c:v>4.5999999999999996</c:v>
                </c:pt>
                <c:pt idx="1729">
                  <c:v>3.5</c:v>
                </c:pt>
                <c:pt idx="1730">
                  <c:v>1.7</c:v>
                </c:pt>
                <c:pt idx="1731">
                  <c:v>2.6</c:v>
                </c:pt>
                <c:pt idx="1732">
                  <c:v>3.1</c:v>
                </c:pt>
                <c:pt idx="1733">
                  <c:v>4.5</c:v>
                </c:pt>
                <c:pt idx="1734">
                  <c:v>3.8</c:v>
                </c:pt>
                <c:pt idx="1735">
                  <c:v>1.9000000000000001</c:v>
                </c:pt>
                <c:pt idx="1738">
                  <c:v>2</c:v>
                </c:pt>
                <c:pt idx="1739">
                  <c:v>1.3</c:v>
                </c:pt>
                <c:pt idx="1740">
                  <c:v>1.9000000000000001</c:v>
                </c:pt>
                <c:pt idx="1741">
                  <c:v>2.1</c:v>
                </c:pt>
                <c:pt idx="1742">
                  <c:v>1.3</c:v>
                </c:pt>
                <c:pt idx="1743">
                  <c:v>2.2999999999999998</c:v>
                </c:pt>
                <c:pt idx="1744">
                  <c:v>1.7</c:v>
                </c:pt>
                <c:pt idx="1746">
                  <c:v>1.5</c:v>
                </c:pt>
                <c:pt idx="1747">
                  <c:v>2</c:v>
                </c:pt>
                <c:pt idx="1749">
                  <c:v>2.1</c:v>
                </c:pt>
                <c:pt idx="1750">
                  <c:v>1.4</c:v>
                </c:pt>
                <c:pt idx="1751">
                  <c:v>2.4</c:v>
                </c:pt>
                <c:pt idx="1752">
                  <c:v>2.2000000000000002</c:v>
                </c:pt>
                <c:pt idx="1756">
                  <c:v>0.4</c:v>
                </c:pt>
                <c:pt idx="1757">
                  <c:v>0.70000000000000162</c:v>
                </c:pt>
                <c:pt idx="1758">
                  <c:v>0.5</c:v>
                </c:pt>
                <c:pt idx="1759">
                  <c:v>0.60000000000000164</c:v>
                </c:pt>
                <c:pt idx="1760">
                  <c:v>0.9</c:v>
                </c:pt>
                <c:pt idx="1761">
                  <c:v>0.8</c:v>
                </c:pt>
                <c:pt idx="1762">
                  <c:v>0.70000000000000162</c:v>
                </c:pt>
                <c:pt idx="1764">
                  <c:v>0.70000000000000162</c:v>
                </c:pt>
                <c:pt idx="1765">
                  <c:v>1</c:v>
                </c:pt>
                <c:pt idx="1766">
                  <c:v>28.5</c:v>
                </c:pt>
                <c:pt idx="1767">
                  <c:v>4.5</c:v>
                </c:pt>
                <c:pt idx="1768">
                  <c:v>0.8</c:v>
                </c:pt>
                <c:pt idx="1769">
                  <c:v>0.9</c:v>
                </c:pt>
                <c:pt idx="1770">
                  <c:v>1.1000000000000001</c:v>
                </c:pt>
                <c:pt idx="1771">
                  <c:v>0.9</c:v>
                </c:pt>
                <c:pt idx="1772">
                  <c:v>0.60000000000000164</c:v>
                </c:pt>
                <c:pt idx="1773">
                  <c:v>0.8</c:v>
                </c:pt>
                <c:pt idx="1774">
                  <c:v>0.70000000000000162</c:v>
                </c:pt>
                <c:pt idx="1775">
                  <c:v>0.70000000000000162</c:v>
                </c:pt>
                <c:pt idx="1776">
                  <c:v>1.3</c:v>
                </c:pt>
                <c:pt idx="1777">
                  <c:v>1.3</c:v>
                </c:pt>
                <c:pt idx="1778">
                  <c:v>1.6</c:v>
                </c:pt>
                <c:pt idx="1779">
                  <c:v>1.7</c:v>
                </c:pt>
                <c:pt idx="1780">
                  <c:v>1.2</c:v>
                </c:pt>
                <c:pt idx="1781">
                  <c:v>1.3</c:v>
                </c:pt>
                <c:pt idx="1782">
                  <c:v>1</c:v>
                </c:pt>
                <c:pt idx="1783">
                  <c:v>1.4</c:v>
                </c:pt>
                <c:pt idx="1784">
                  <c:v>20</c:v>
                </c:pt>
                <c:pt idx="1785">
                  <c:v>20</c:v>
                </c:pt>
                <c:pt idx="1786">
                  <c:v>15</c:v>
                </c:pt>
                <c:pt idx="1787">
                  <c:v>17</c:v>
                </c:pt>
                <c:pt idx="1788">
                  <c:v>18</c:v>
                </c:pt>
                <c:pt idx="1789">
                  <c:v>13</c:v>
                </c:pt>
                <c:pt idx="1790">
                  <c:v>8.1</c:v>
                </c:pt>
                <c:pt idx="1791">
                  <c:v>12</c:v>
                </c:pt>
                <c:pt idx="1792">
                  <c:v>3.7</c:v>
                </c:pt>
                <c:pt idx="1793">
                  <c:v>8.7000000000000011</c:v>
                </c:pt>
                <c:pt idx="1794">
                  <c:v>14</c:v>
                </c:pt>
                <c:pt idx="1795">
                  <c:v>9.1</c:v>
                </c:pt>
                <c:pt idx="1796">
                  <c:v>6</c:v>
                </c:pt>
                <c:pt idx="1797">
                  <c:v>9.9</c:v>
                </c:pt>
                <c:pt idx="1798">
                  <c:v>9.5</c:v>
                </c:pt>
                <c:pt idx="1799">
                  <c:v>12</c:v>
                </c:pt>
                <c:pt idx="1800">
                  <c:v>2.4</c:v>
                </c:pt>
                <c:pt idx="1801">
                  <c:v>2.2000000000000002</c:v>
                </c:pt>
                <c:pt idx="1802">
                  <c:v>1.2</c:v>
                </c:pt>
                <c:pt idx="1803">
                  <c:v>2</c:v>
                </c:pt>
                <c:pt idx="1814">
                  <c:v>40</c:v>
                </c:pt>
                <c:pt idx="1815">
                  <c:v>29</c:v>
                </c:pt>
                <c:pt idx="1821">
                  <c:v>1</c:v>
                </c:pt>
                <c:pt idx="1822">
                  <c:v>2</c:v>
                </c:pt>
                <c:pt idx="1824">
                  <c:v>25</c:v>
                </c:pt>
                <c:pt idx="1826">
                  <c:v>6</c:v>
                </c:pt>
                <c:pt idx="1827">
                  <c:v>3</c:v>
                </c:pt>
                <c:pt idx="1828">
                  <c:v>2</c:v>
                </c:pt>
                <c:pt idx="1830">
                  <c:v>15</c:v>
                </c:pt>
                <c:pt idx="1831">
                  <c:v>2</c:v>
                </c:pt>
                <c:pt idx="1832">
                  <c:v>85</c:v>
                </c:pt>
                <c:pt idx="1833">
                  <c:v>3</c:v>
                </c:pt>
                <c:pt idx="1834">
                  <c:v>4</c:v>
                </c:pt>
                <c:pt idx="1836">
                  <c:v>3</c:v>
                </c:pt>
                <c:pt idx="1842">
                  <c:v>40</c:v>
                </c:pt>
                <c:pt idx="1843">
                  <c:v>41</c:v>
                </c:pt>
                <c:pt idx="1844">
                  <c:v>41</c:v>
                </c:pt>
                <c:pt idx="1845">
                  <c:v>43</c:v>
                </c:pt>
                <c:pt idx="1846">
                  <c:v>59</c:v>
                </c:pt>
                <c:pt idx="1847">
                  <c:v>70</c:v>
                </c:pt>
                <c:pt idx="1848">
                  <c:v>64</c:v>
                </c:pt>
                <c:pt idx="1849">
                  <c:v>64</c:v>
                </c:pt>
                <c:pt idx="1850">
                  <c:v>9</c:v>
                </c:pt>
                <c:pt idx="1851">
                  <c:v>6</c:v>
                </c:pt>
                <c:pt idx="1852">
                  <c:v>9</c:v>
                </c:pt>
                <c:pt idx="1853">
                  <c:v>7</c:v>
                </c:pt>
                <c:pt idx="1856">
                  <c:v>32</c:v>
                </c:pt>
                <c:pt idx="1857">
                  <c:v>33</c:v>
                </c:pt>
                <c:pt idx="1858">
                  <c:v>13</c:v>
                </c:pt>
                <c:pt idx="1859">
                  <c:v>12</c:v>
                </c:pt>
                <c:pt idx="1860">
                  <c:v>23</c:v>
                </c:pt>
                <c:pt idx="1861">
                  <c:v>11</c:v>
                </c:pt>
                <c:pt idx="1862">
                  <c:v>96</c:v>
                </c:pt>
                <c:pt idx="1863">
                  <c:v>112</c:v>
                </c:pt>
                <c:pt idx="1865">
                  <c:v>0.70000000000000162</c:v>
                </c:pt>
                <c:pt idx="1866">
                  <c:v>18.399999999999999</c:v>
                </c:pt>
                <c:pt idx="1870">
                  <c:v>0.9</c:v>
                </c:pt>
                <c:pt idx="1871">
                  <c:v>0.70000000000000162</c:v>
                </c:pt>
                <c:pt idx="1872">
                  <c:v>0.70000000000000162</c:v>
                </c:pt>
                <c:pt idx="1875">
                  <c:v>0.60000000000000164</c:v>
                </c:pt>
                <c:pt idx="1882">
                  <c:v>27</c:v>
                </c:pt>
                <c:pt idx="1883">
                  <c:v>55.6</c:v>
                </c:pt>
                <c:pt idx="1884">
                  <c:v>57.5</c:v>
                </c:pt>
                <c:pt idx="1885">
                  <c:v>30.8</c:v>
                </c:pt>
                <c:pt idx="1886">
                  <c:v>58.3</c:v>
                </c:pt>
                <c:pt idx="1887">
                  <c:v>51.8</c:v>
                </c:pt>
                <c:pt idx="1888">
                  <c:v>109</c:v>
                </c:pt>
                <c:pt idx="1889">
                  <c:v>53.7</c:v>
                </c:pt>
                <c:pt idx="1890">
                  <c:v>88</c:v>
                </c:pt>
                <c:pt idx="1891">
                  <c:v>62</c:v>
                </c:pt>
                <c:pt idx="1892">
                  <c:v>47.6</c:v>
                </c:pt>
                <c:pt idx="1893">
                  <c:v>30.8</c:v>
                </c:pt>
                <c:pt idx="1894">
                  <c:v>31</c:v>
                </c:pt>
                <c:pt idx="1895">
                  <c:v>33</c:v>
                </c:pt>
                <c:pt idx="1896">
                  <c:v>31</c:v>
                </c:pt>
                <c:pt idx="1897">
                  <c:v>34.300000000000004</c:v>
                </c:pt>
                <c:pt idx="1898">
                  <c:v>10.4</c:v>
                </c:pt>
                <c:pt idx="1899">
                  <c:v>44.2</c:v>
                </c:pt>
                <c:pt idx="1900">
                  <c:v>29.7</c:v>
                </c:pt>
                <c:pt idx="1901">
                  <c:v>31</c:v>
                </c:pt>
                <c:pt idx="1902">
                  <c:v>51</c:v>
                </c:pt>
                <c:pt idx="1903">
                  <c:v>40</c:v>
                </c:pt>
                <c:pt idx="1904">
                  <c:v>26.3</c:v>
                </c:pt>
                <c:pt idx="1905">
                  <c:v>31.6</c:v>
                </c:pt>
                <c:pt idx="1906">
                  <c:v>24.7</c:v>
                </c:pt>
                <c:pt idx="1907">
                  <c:v>73.400000000000006</c:v>
                </c:pt>
                <c:pt idx="1908">
                  <c:v>36.5</c:v>
                </c:pt>
                <c:pt idx="1909">
                  <c:v>42.2</c:v>
                </c:pt>
                <c:pt idx="1910">
                  <c:v>46</c:v>
                </c:pt>
                <c:pt idx="1911">
                  <c:v>32.700000000000003</c:v>
                </c:pt>
                <c:pt idx="1912">
                  <c:v>25.5</c:v>
                </c:pt>
                <c:pt idx="1913">
                  <c:v>32.1</c:v>
                </c:pt>
                <c:pt idx="1914">
                  <c:v>15</c:v>
                </c:pt>
                <c:pt idx="1915">
                  <c:v>34.800000000000004</c:v>
                </c:pt>
                <c:pt idx="1916">
                  <c:v>34.1</c:v>
                </c:pt>
                <c:pt idx="1917">
                  <c:v>26.1</c:v>
                </c:pt>
                <c:pt idx="1918">
                  <c:v>52.7</c:v>
                </c:pt>
                <c:pt idx="1919">
                  <c:v>39</c:v>
                </c:pt>
                <c:pt idx="1920">
                  <c:v>28.8</c:v>
                </c:pt>
                <c:pt idx="1921">
                  <c:v>25</c:v>
                </c:pt>
                <c:pt idx="1922">
                  <c:v>72.2</c:v>
                </c:pt>
                <c:pt idx="1923">
                  <c:v>35.300000000000004</c:v>
                </c:pt>
                <c:pt idx="1924">
                  <c:v>24.9</c:v>
                </c:pt>
                <c:pt idx="1925">
                  <c:v>24.2</c:v>
                </c:pt>
                <c:pt idx="1926">
                  <c:v>45</c:v>
                </c:pt>
                <c:pt idx="1927">
                  <c:v>33.9</c:v>
                </c:pt>
                <c:pt idx="1928">
                  <c:v>35.5</c:v>
                </c:pt>
                <c:pt idx="1929">
                  <c:v>43.9</c:v>
                </c:pt>
                <c:pt idx="1930">
                  <c:v>35.1</c:v>
                </c:pt>
                <c:pt idx="1931">
                  <c:v>40</c:v>
                </c:pt>
                <c:pt idx="1932">
                  <c:v>17.5</c:v>
                </c:pt>
                <c:pt idx="1933">
                  <c:v>32.700000000000003</c:v>
                </c:pt>
                <c:pt idx="1934">
                  <c:v>28</c:v>
                </c:pt>
                <c:pt idx="1935">
                  <c:v>21</c:v>
                </c:pt>
                <c:pt idx="1936">
                  <c:v>33.9</c:v>
                </c:pt>
                <c:pt idx="1937">
                  <c:v>43.7</c:v>
                </c:pt>
                <c:pt idx="1938">
                  <c:v>52.4</c:v>
                </c:pt>
                <c:pt idx="1939">
                  <c:v>34.700000000000003</c:v>
                </c:pt>
                <c:pt idx="1940">
                  <c:v>47.1</c:v>
                </c:pt>
                <c:pt idx="1941">
                  <c:v>31.2</c:v>
                </c:pt>
                <c:pt idx="1942">
                  <c:v>24</c:v>
                </c:pt>
                <c:pt idx="1943">
                  <c:v>27</c:v>
                </c:pt>
                <c:pt idx="1944">
                  <c:v>85.5</c:v>
                </c:pt>
                <c:pt idx="1945">
                  <c:v>74.5</c:v>
                </c:pt>
                <c:pt idx="1946">
                  <c:v>2.5</c:v>
                </c:pt>
                <c:pt idx="1947">
                  <c:v>0.9</c:v>
                </c:pt>
                <c:pt idx="1948">
                  <c:v>2.6</c:v>
                </c:pt>
                <c:pt idx="1949">
                  <c:v>1.9000000000000001</c:v>
                </c:pt>
                <c:pt idx="1951">
                  <c:v>1.35</c:v>
                </c:pt>
                <c:pt idx="1952">
                  <c:v>2.17</c:v>
                </c:pt>
                <c:pt idx="1953">
                  <c:v>2.63</c:v>
                </c:pt>
                <c:pt idx="1954">
                  <c:v>1.4</c:v>
                </c:pt>
                <c:pt idx="1955">
                  <c:v>2.5</c:v>
                </c:pt>
                <c:pt idx="1956">
                  <c:v>3.7600000000000002</c:v>
                </c:pt>
                <c:pt idx="1957">
                  <c:v>3.2</c:v>
                </c:pt>
                <c:pt idx="1958">
                  <c:v>6.2</c:v>
                </c:pt>
                <c:pt idx="1959">
                  <c:v>3</c:v>
                </c:pt>
                <c:pt idx="1960">
                  <c:v>4</c:v>
                </c:pt>
                <c:pt idx="1961">
                  <c:v>2</c:v>
                </c:pt>
                <c:pt idx="1962">
                  <c:v>2.8</c:v>
                </c:pt>
                <c:pt idx="1963">
                  <c:v>4.8199999999999976</c:v>
                </c:pt>
                <c:pt idx="1964">
                  <c:v>2.6</c:v>
                </c:pt>
                <c:pt idx="1965">
                  <c:v>2.52</c:v>
                </c:pt>
                <c:pt idx="1966">
                  <c:v>2.5</c:v>
                </c:pt>
                <c:pt idx="1967">
                  <c:v>1.7</c:v>
                </c:pt>
                <c:pt idx="1968">
                  <c:v>1.4</c:v>
                </c:pt>
                <c:pt idx="1969">
                  <c:v>1.85</c:v>
                </c:pt>
                <c:pt idx="1970">
                  <c:v>4.5999999999999996</c:v>
                </c:pt>
                <c:pt idx="1971">
                  <c:v>2.5</c:v>
                </c:pt>
                <c:pt idx="1972">
                  <c:v>5.2700000000000014</c:v>
                </c:pt>
                <c:pt idx="1973">
                  <c:v>0.8</c:v>
                </c:pt>
                <c:pt idx="1974">
                  <c:v>6.4700000000000024</c:v>
                </c:pt>
                <c:pt idx="1975">
                  <c:v>3</c:v>
                </c:pt>
                <c:pt idx="1976">
                  <c:v>1.8</c:v>
                </c:pt>
                <c:pt idx="1977">
                  <c:v>2</c:v>
                </c:pt>
                <c:pt idx="1978">
                  <c:v>1.6300000000000001</c:v>
                </c:pt>
                <c:pt idx="1979">
                  <c:v>2.2000000000000002</c:v>
                </c:pt>
                <c:pt idx="1980">
                  <c:v>3</c:v>
                </c:pt>
                <c:pt idx="1981">
                  <c:v>2.4</c:v>
                </c:pt>
                <c:pt idx="1982">
                  <c:v>4</c:v>
                </c:pt>
                <c:pt idx="1983">
                  <c:v>3.6</c:v>
                </c:pt>
                <c:pt idx="1984">
                  <c:v>2.9</c:v>
                </c:pt>
                <c:pt idx="1985">
                  <c:v>1.3</c:v>
                </c:pt>
                <c:pt idx="1986">
                  <c:v>1.2</c:v>
                </c:pt>
                <c:pt idx="1987">
                  <c:v>2.5</c:v>
                </c:pt>
                <c:pt idx="1988">
                  <c:v>3.7</c:v>
                </c:pt>
                <c:pt idx="1989">
                  <c:v>1.8</c:v>
                </c:pt>
                <c:pt idx="1990">
                  <c:v>1</c:v>
                </c:pt>
                <c:pt idx="1991">
                  <c:v>1.1000000000000001</c:v>
                </c:pt>
                <c:pt idx="1992">
                  <c:v>1.8</c:v>
                </c:pt>
                <c:pt idx="1993">
                  <c:v>0.81300000000000061</c:v>
                </c:pt>
                <c:pt idx="1994">
                  <c:v>3.5</c:v>
                </c:pt>
                <c:pt idx="1995">
                  <c:v>1.2</c:v>
                </c:pt>
                <c:pt idx="1996">
                  <c:v>1.7</c:v>
                </c:pt>
                <c:pt idx="1997">
                  <c:v>0.60000000000000164</c:v>
                </c:pt>
                <c:pt idx="1998">
                  <c:v>2.7</c:v>
                </c:pt>
                <c:pt idx="1999">
                  <c:v>1</c:v>
                </c:pt>
                <c:pt idx="2000">
                  <c:v>4</c:v>
                </c:pt>
                <c:pt idx="2001">
                  <c:v>3.3</c:v>
                </c:pt>
                <c:pt idx="2002">
                  <c:v>2.8</c:v>
                </c:pt>
                <c:pt idx="2003">
                  <c:v>2.6</c:v>
                </c:pt>
                <c:pt idx="2004">
                  <c:v>2.2999999999999998</c:v>
                </c:pt>
                <c:pt idx="2005">
                  <c:v>1.4</c:v>
                </c:pt>
                <c:pt idx="2006">
                  <c:v>1.27</c:v>
                </c:pt>
                <c:pt idx="2007">
                  <c:v>3.4</c:v>
                </c:pt>
                <c:pt idx="2008">
                  <c:v>2.42</c:v>
                </c:pt>
                <c:pt idx="2009">
                  <c:v>1</c:v>
                </c:pt>
                <c:pt idx="2010">
                  <c:v>0.62500000000000222</c:v>
                </c:pt>
                <c:pt idx="2011">
                  <c:v>2.5</c:v>
                </c:pt>
                <c:pt idx="2012">
                  <c:v>2.8</c:v>
                </c:pt>
                <c:pt idx="2013">
                  <c:v>1.49</c:v>
                </c:pt>
                <c:pt idx="2014">
                  <c:v>2.2000000000000002</c:v>
                </c:pt>
                <c:pt idx="2015">
                  <c:v>0.70000000000000162</c:v>
                </c:pt>
                <c:pt idx="2016">
                  <c:v>1.1000000000000001</c:v>
                </c:pt>
                <c:pt idx="2017">
                  <c:v>0.8</c:v>
                </c:pt>
                <c:pt idx="2018">
                  <c:v>1.1000000000000001</c:v>
                </c:pt>
                <c:pt idx="2019">
                  <c:v>2.1</c:v>
                </c:pt>
                <c:pt idx="2020">
                  <c:v>1.49</c:v>
                </c:pt>
                <c:pt idx="2021">
                  <c:v>4.51</c:v>
                </c:pt>
                <c:pt idx="2022">
                  <c:v>2.8</c:v>
                </c:pt>
                <c:pt idx="2023">
                  <c:v>2.74</c:v>
                </c:pt>
                <c:pt idx="2024">
                  <c:v>1.4</c:v>
                </c:pt>
                <c:pt idx="2025">
                  <c:v>2.0299999999999998</c:v>
                </c:pt>
                <c:pt idx="2026">
                  <c:v>2.6</c:v>
                </c:pt>
                <c:pt idx="2027">
                  <c:v>1.6800000000000035</c:v>
                </c:pt>
                <c:pt idx="2028">
                  <c:v>2.5</c:v>
                </c:pt>
                <c:pt idx="2029">
                  <c:v>1.4</c:v>
                </c:pt>
                <c:pt idx="2030">
                  <c:v>2.6</c:v>
                </c:pt>
                <c:pt idx="2031">
                  <c:v>2.6</c:v>
                </c:pt>
                <c:pt idx="2032">
                  <c:v>3.1</c:v>
                </c:pt>
                <c:pt idx="2033">
                  <c:v>3.4</c:v>
                </c:pt>
                <c:pt idx="2034">
                  <c:v>2.2999999999999998</c:v>
                </c:pt>
                <c:pt idx="2035">
                  <c:v>1.2</c:v>
                </c:pt>
                <c:pt idx="2036">
                  <c:v>2.4</c:v>
                </c:pt>
                <c:pt idx="2037">
                  <c:v>2.4</c:v>
                </c:pt>
                <c:pt idx="2038">
                  <c:v>1.2</c:v>
                </c:pt>
                <c:pt idx="2039">
                  <c:v>3</c:v>
                </c:pt>
                <c:pt idx="2040">
                  <c:v>1.3</c:v>
                </c:pt>
                <c:pt idx="2041">
                  <c:v>2.7</c:v>
                </c:pt>
                <c:pt idx="2042">
                  <c:v>2.4</c:v>
                </c:pt>
                <c:pt idx="2043">
                  <c:v>0.8</c:v>
                </c:pt>
                <c:pt idx="2044">
                  <c:v>4</c:v>
                </c:pt>
                <c:pt idx="2045">
                  <c:v>0.8</c:v>
                </c:pt>
                <c:pt idx="2046">
                  <c:v>2.98</c:v>
                </c:pt>
                <c:pt idx="2047">
                  <c:v>2.2400000000000002</c:v>
                </c:pt>
                <c:pt idx="2048">
                  <c:v>2.5</c:v>
                </c:pt>
                <c:pt idx="2049">
                  <c:v>1.1000000000000001</c:v>
                </c:pt>
                <c:pt idx="2050">
                  <c:v>4.13</c:v>
                </c:pt>
                <c:pt idx="2051">
                  <c:v>3.2</c:v>
                </c:pt>
                <c:pt idx="2052">
                  <c:v>3.32</c:v>
                </c:pt>
                <c:pt idx="2053">
                  <c:v>1.6700000000000021</c:v>
                </c:pt>
                <c:pt idx="2054">
                  <c:v>0.60000000000000164</c:v>
                </c:pt>
                <c:pt idx="2055">
                  <c:v>0.9</c:v>
                </c:pt>
                <c:pt idx="2056">
                  <c:v>3.1</c:v>
                </c:pt>
                <c:pt idx="2057">
                  <c:v>1.81</c:v>
                </c:pt>
                <c:pt idx="2058">
                  <c:v>0.70000000000000162</c:v>
                </c:pt>
                <c:pt idx="2059">
                  <c:v>2.7</c:v>
                </c:pt>
                <c:pt idx="2060">
                  <c:v>4</c:v>
                </c:pt>
                <c:pt idx="2061">
                  <c:v>1.2</c:v>
                </c:pt>
                <c:pt idx="2062">
                  <c:v>0.8</c:v>
                </c:pt>
                <c:pt idx="2063">
                  <c:v>1.1000000000000001</c:v>
                </c:pt>
                <c:pt idx="2064">
                  <c:v>2.2999999999999998</c:v>
                </c:pt>
                <c:pt idx="2065">
                  <c:v>1.8</c:v>
                </c:pt>
                <c:pt idx="2066">
                  <c:v>3.92</c:v>
                </c:pt>
                <c:pt idx="2067">
                  <c:v>2.4</c:v>
                </c:pt>
                <c:pt idx="2068">
                  <c:v>1.05</c:v>
                </c:pt>
                <c:pt idx="2069">
                  <c:v>0.4</c:v>
                </c:pt>
                <c:pt idx="2070">
                  <c:v>1.9000000000000001</c:v>
                </c:pt>
                <c:pt idx="2071">
                  <c:v>3.42</c:v>
                </c:pt>
                <c:pt idx="2072">
                  <c:v>0.5</c:v>
                </c:pt>
                <c:pt idx="2073">
                  <c:v>3.4</c:v>
                </c:pt>
                <c:pt idx="2074">
                  <c:v>2.8</c:v>
                </c:pt>
                <c:pt idx="2075">
                  <c:v>1.7</c:v>
                </c:pt>
                <c:pt idx="2076">
                  <c:v>3</c:v>
                </c:pt>
                <c:pt idx="2077">
                  <c:v>0.70000000000000162</c:v>
                </c:pt>
                <c:pt idx="2078">
                  <c:v>2.7</c:v>
                </c:pt>
                <c:pt idx="2079">
                  <c:v>2.6</c:v>
                </c:pt>
                <c:pt idx="2080">
                  <c:v>2.5299999999999998</c:v>
                </c:pt>
                <c:pt idx="2081">
                  <c:v>2.0299999999999998</c:v>
                </c:pt>
                <c:pt idx="2082">
                  <c:v>2.8299999999999987</c:v>
                </c:pt>
                <c:pt idx="2083">
                  <c:v>0.70000000000000162</c:v>
                </c:pt>
                <c:pt idx="2084">
                  <c:v>1.9000000000000001</c:v>
                </c:pt>
                <c:pt idx="2085">
                  <c:v>1.47</c:v>
                </c:pt>
                <c:pt idx="2086">
                  <c:v>1.6</c:v>
                </c:pt>
                <c:pt idx="2087">
                  <c:v>2.6</c:v>
                </c:pt>
                <c:pt idx="2088">
                  <c:v>5.7</c:v>
                </c:pt>
                <c:pt idx="2089">
                  <c:v>1.6900000000000035</c:v>
                </c:pt>
                <c:pt idx="2090">
                  <c:v>3.2</c:v>
                </c:pt>
                <c:pt idx="2091">
                  <c:v>6.5</c:v>
                </c:pt>
                <c:pt idx="2092">
                  <c:v>2.8499999999999988</c:v>
                </c:pt>
                <c:pt idx="2093">
                  <c:v>2.1</c:v>
                </c:pt>
                <c:pt idx="2094">
                  <c:v>3</c:v>
                </c:pt>
                <c:pt idx="2095">
                  <c:v>2.9</c:v>
                </c:pt>
                <c:pt idx="2096">
                  <c:v>5.0999999999999996</c:v>
                </c:pt>
                <c:pt idx="2097">
                  <c:v>2.2000000000000002</c:v>
                </c:pt>
                <c:pt idx="2098">
                  <c:v>4.6399999999999997</c:v>
                </c:pt>
                <c:pt idx="2099">
                  <c:v>1.4</c:v>
                </c:pt>
                <c:pt idx="2100">
                  <c:v>4.5999999999999996</c:v>
                </c:pt>
                <c:pt idx="2101">
                  <c:v>4.4000000000000004</c:v>
                </c:pt>
                <c:pt idx="2102">
                  <c:v>3.3</c:v>
                </c:pt>
                <c:pt idx="2106">
                  <c:v>2.1</c:v>
                </c:pt>
                <c:pt idx="2107">
                  <c:v>1.8</c:v>
                </c:pt>
                <c:pt idx="2109">
                  <c:v>3.1</c:v>
                </c:pt>
                <c:pt idx="2110">
                  <c:v>2.8</c:v>
                </c:pt>
                <c:pt idx="2111">
                  <c:v>2.9</c:v>
                </c:pt>
                <c:pt idx="2112">
                  <c:v>2</c:v>
                </c:pt>
                <c:pt idx="2113">
                  <c:v>2.2999999999999998</c:v>
                </c:pt>
                <c:pt idx="2114">
                  <c:v>1.9000000000000001</c:v>
                </c:pt>
                <c:pt idx="2115">
                  <c:v>2.2999999999999998</c:v>
                </c:pt>
                <c:pt idx="2116">
                  <c:v>2.6</c:v>
                </c:pt>
                <c:pt idx="2117">
                  <c:v>3.13</c:v>
                </c:pt>
                <c:pt idx="2118">
                  <c:v>2.2000000000000002</c:v>
                </c:pt>
                <c:pt idx="2119">
                  <c:v>2.8899999999999997</c:v>
                </c:pt>
                <c:pt idx="2120">
                  <c:v>2.3499999999999988</c:v>
                </c:pt>
                <c:pt idx="2121">
                  <c:v>3.71</c:v>
                </c:pt>
                <c:pt idx="2122">
                  <c:v>1.8</c:v>
                </c:pt>
                <c:pt idx="2123">
                  <c:v>1.7</c:v>
                </c:pt>
                <c:pt idx="2124">
                  <c:v>5.3</c:v>
                </c:pt>
                <c:pt idx="2125">
                  <c:v>3.9699999999999998</c:v>
                </c:pt>
                <c:pt idx="2126">
                  <c:v>2.2999999999999998</c:v>
                </c:pt>
                <c:pt idx="2127">
                  <c:v>1.1000000000000001</c:v>
                </c:pt>
                <c:pt idx="2128">
                  <c:v>2.2999999999999998</c:v>
                </c:pt>
                <c:pt idx="2129">
                  <c:v>2.13</c:v>
                </c:pt>
                <c:pt idx="2130">
                  <c:v>2.0099999999999998</c:v>
                </c:pt>
                <c:pt idx="2131">
                  <c:v>2.2999999999999998</c:v>
                </c:pt>
                <c:pt idx="2132">
                  <c:v>1.8</c:v>
                </c:pt>
                <c:pt idx="2133">
                  <c:v>1.8</c:v>
                </c:pt>
                <c:pt idx="2134">
                  <c:v>2.04</c:v>
                </c:pt>
                <c:pt idx="2135">
                  <c:v>2</c:v>
                </c:pt>
                <c:pt idx="2136">
                  <c:v>1.3</c:v>
                </c:pt>
                <c:pt idx="2137">
                  <c:v>2.13</c:v>
                </c:pt>
                <c:pt idx="2138">
                  <c:v>2.8</c:v>
                </c:pt>
                <c:pt idx="2139">
                  <c:v>1.4</c:v>
                </c:pt>
                <c:pt idx="2140">
                  <c:v>1.8</c:v>
                </c:pt>
                <c:pt idx="2141">
                  <c:v>2</c:v>
                </c:pt>
                <c:pt idx="2142">
                  <c:v>1.8</c:v>
                </c:pt>
                <c:pt idx="2143">
                  <c:v>1.2</c:v>
                </c:pt>
                <c:pt idx="2144">
                  <c:v>2.13</c:v>
                </c:pt>
                <c:pt idx="2145">
                  <c:v>2.2000000000000002</c:v>
                </c:pt>
                <c:pt idx="2146">
                  <c:v>3.8</c:v>
                </c:pt>
                <c:pt idx="2147">
                  <c:v>4.0999999999999996</c:v>
                </c:pt>
                <c:pt idx="2148">
                  <c:v>2.1</c:v>
                </c:pt>
                <c:pt idx="2149">
                  <c:v>4</c:v>
                </c:pt>
                <c:pt idx="2150">
                  <c:v>3.2</c:v>
                </c:pt>
                <c:pt idx="2151">
                  <c:v>1.9000000000000001</c:v>
                </c:pt>
                <c:pt idx="2152">
                  <c:v>2.8</c:v>
                </c:pt>
                <c:pt idx="2153">
                  <c:v>3.9</c:v>
                </c:pt>
                <c:pt idx="2154">
                  <c:v>1.8</c:v>
                </c:pt>
                <c:pt idx="2155">
                  <c:v>3.7</c:v>
                </c:pt>
                <c:pt idx="2156">
                  <c:v>1.9000000000000001</c:v>
                </c:pt>
                <c:pt idx="2157">
                  <c:v>3.1</c:v>
                </c:pt>
                <c:pt idx="2158">
                  <c:v>3.1</c:v>
                </c:pt>
                <c:pt idx="2159">
                  <c:v>2.9</c:v>
                </c:pt>
                <c:pt idx="2160">
                  <c:v>2.7</c:v>
                </c:pt>
                <c:pt idx="2161">
                  <c:v>3.4</c:v>
                </c:pt>
                <c:pt idx="2162">
                  <c:v>3.2</c:v>
                </c:pt>
                <c:pt idx="2163">
                  <c:v>2.7</c:v>
                </c:pt>
                <c:pt idx="2164">
                  <c:v>5</c:v>
                </c:pt>
                <c:pt idx="2165">
                  <c:v>115</c:v>
                </c:pt>
                <c:pt idx="2166">
                  <c:v>2.44</c:v>
                </c:pt>
                <c:pt idx="2167">
                  <c:v>3.7</c:v>
                </c:pt>
                <c:pt idx="2168">
                  <c:v>2.8</c:v>
                </c:pt>
                <c:pt idx="2171">
                  <c:v>1.77</c:v>
                </c:pt>
                <c:pt idx="2172">
                  <c:v>1.8</c:v>
                </c:pt>
                <c:pt idx="2173">
                  <c:v>1.51</c:v>
                </c:pt>
                <c:pt idx="2174">
                  <c:v>2</c:v>
                </c:pt>
                <c:pt idx="2175">
                  <c:v>1.1000000000000001</c:v>
                </c:pt>
                <c:pt idx="2177">
                  <c:v>1.6</c:v>
                </c:pt>
                <c:pt idx="2178">
                  <c:v>1.4</c:v>
                </c:pt>
                <c:pt idx="2179">
                  <c:v>1.0900000000000001</c:v>
                </c:pt>
                <c:pt idx="2180">
                  <c:v>1</c:v>
                </c:pt>
                <c:pt idx="2181">
                  <c:v>0.53400000000000003</c:v>
                </c:pt>
                <c:pt idx="2182">
                  <c:v>1.1000000000000001</c:v>
                </c:pt>
                <c:pt idx="2183">
                  <c:v>1.6</c:v>
                </c:pt>
                <c:pt idx="2184">
                  <c:v>0.83400000000000163</c:v>
                </c:pt>
                <c:pt idx="2186">
                  <c:v>0.64500000000000235</c:v>
                </c:pt>
                <c:pt idx="2188">
                  <c:v>1</c:v>
                </c:pt>
                <c:pt idx="2189">
                  <c:v>2</c:v>
                </c:pt>
                <c:pt idx="2191">
                  <c:v>2</c:v>
                </c:pt>
                <c:pt idx="2198">
                  <c:v>1</c:v>
                </c:pt>
                <c:pt idx="2199">
                  <c:v>2</c:v>
                </c:pt>
                <c:pt idx="2200">
                  <c:v>3</c:v>
                </c:pt>
                <c:pt idx="2202">
                  <c:v>3</c:v>
                </c:pt>
                <c:pt idx="2210">
                  <c:v>13</c:v>
                </c:pt>
                <c:pt idx="2211">
                  <c:v>6</c:v>
                </c:pt>
                <c:pt idx="2212">
                  <c:v>13</c:v>
                </c:pt>
                <c:pt idx="2214">
                  <c:v>11</c:v>
                </c:pt>
                <c:pt idx="2215">
                  <c:v>5</c:v>
                </c:pt>
                <c:pt idx="2216">
                  <c:v>10</c:v>
                </c:pt>
                <c:pt idx="2218">
                  <c:v>25</c:v>
                </c:pt>
                <c:pt idx="2219">
                  <c:v>9.4</c:v>
                </c:pt>
                <c:pt idx="2220">
                  <c:v>9.8000000000000007</c:v>
                </c:pt>
                <c:pt idx="2221">
                  <c:v>10</c:v>
                </c:pt>
                <c:pt idx="2222">
                  <c:v>9.4</c:v>
                </c:pt>
                <c:pt idx="2223">
                  <c:v>11</c:v>
                </c:pt>
                <c:pt idx="2224">
                  <c:v>9.9</c:v>
                </c:pt>
                <c:pt idx="2225">
                  <c:v>12.4</c:v>
                </c:pt>
                <c:pt idx="2226">
                  <c:v>10</c:v>
                </c:pt>
                <c:pt idx="2227">
                  <c:v>10</c:v>
                </c:pt>
                <c:pt idx="2228">
                  <c:v>9.33</c:v>
                </c:pt>
                <c:pt idx="2229">
                  <c:v>12</c:v>
                </c:pt>
                <c:pt idx="2230">
                  <c:v>29</c:v>
                </c:pt>
                <c:pt idx="2231">
                  <c:v>9.4</c:v>
                </c:pt>
                <c:pt idx="2232">
                  <c:v>8.1</c:v>
                </c:pt>
                <c:pt idx="2233">
                  <c:v>7.6</c:v>
                </c:pt>
                <c:pt idx="2234">
                  <c:v>7.9</c:v>
                </c:pt>
                <c:pt idx="2235">
                  <c:v>29</c:v>
                </c:pt>
                <c:pt idx="2236">
                  <c:v>29</c:v>
                </c:pt>
                <c:pt idx="2237">
                  <c:v>13</c:v>
                </c:pt>
                <c:pt idx="2238">
                  <c:v>26</c:v>
                </c:pt>
                <c:pt idx="2239">
                  <c:v>11</c:v>
                </c:pt>
                <c:pt idx="2240">
                  <c:v>34</c:v>
                </c:pt>
                <c:pt idx="2241">
                  <c:v>31</c:v>
                </c:pt>
                <c:pt idx="2242">
                  <c:v>26</c:v>
                </c:pt>
                <c:pt idx="2243">
                  <c:v>0.38000000000000067</c:v>
                </c:pt>
                <c:pt idx="2244">
                  <c:v>31</c:v>
                </c:pt>
                <c:pt idx="2245">
                  <c:v>28</c:v>
                </c:pt>
                <c:pt idx="2246">
                  <c:v>12</c:v>
                </c:pt>
                <c:pt idx="2247">
                  <c:v>12</c:v>
                </c:pt>
                <c:pt idx="2248">
                  <c:v>12</c:v>
                </c:pt>
                <c:pt idx="2249">
                  <c:v>24</c:v>
                </c:pt>
                <c:pt idx="2250">
                  <c:v>24.3</c:v>
                </c:pt>
                <c:pt idx="2251">
                  <c:v>15.9</c:v>
                </c:pt>
                <c:pt idx="2252">
                  <c:v>18.399999999999999</c:v>
                </c:pt>
                <c:pt idx="2253">
                  <c:v>21.3</c:v>
                </c:pt>
                <c:pt idx="2254">
                  <c:v>25</c:v>
                </c:pt>
                <c:pt idx="2255">
                  <c:v>23</c:v>
                </c:pt>
                <c:pt idx="2256">
                  <c:v>14.3</c:v>
                </c:pt>
                <c:pt idx="2257">
                  <c:v>10</c:v>
                </c:pt>
                <c:pt idx="2258">
                  <c:v>15.3</c:v>
                </c:pt>
                <c:pt idx="2259">
                  <c:v>7.8</c:v>
                </c:pt>
                <c:pt idx="2260">
                  <c:v>10.5</c:v>
                </c:pt>
                <c:pt idx="2261">
                  <c:v>5.44</c:v>
                </c:pt>
                <c:pt idx="2262">
                  <c:v>8</c:v>
                </c:pt>
                <c:pt idx="2263">
                  <c:v>4.0999999999999996</c:v>
                </c:pt>
                <c:pt idx="2264">
                  <c:v>9.7000000000000011</c:v>
                </c:pt>
                <c:pt idx="2265">
                  <c:v>6.3</c:v>
                </c:pt>
                <c:pt idx="2266">
                  <c:v>7.3</c:v>
                </c:pt>
                <c:pt idx="2267">
                  <c:v>3.6</c:v>
                </c:pt>
                <c:pt idx="2268">
                  <c:v>6.3</c:v>
                </c:pt>
                <c:pt idx="2269">
                  <c:v>6.9</c:v>
                </c:pt>
                <c:pt idx="2270">
                  <c:v>6.06</c:v>
                </c:pt>
                <c:pt idx="2271">
                  <c:v>3.7</c:v>
                </c:pt>
                <c:pt idx="2272">
                  <c:v>6.3</c:v>
                </c:pt>
                <c:pt idx="2273">
                  <c:v>7.1</c:v>
                </c:pt>
                <c:pt idx="2274">
                  <c:v>3.5</c:v>
                </c:pt>
                <c:pt idx="2275">
                  <c:v>5.9</c:v>
                </c:pt>
                <c:pt idx="2276">
                  <c:v>3.4</c:v>
                </c:pt>
                <c:pt idx="2277">
                  <c:v>7</c:v>
                </c:pt>
                <c:pt idx="2278">
                  <c:v>6.31</c:v>
                </c:pt>
                <c:pt idx="2279">
                  <c:v>6.4</c:v>
                </c:pt>
                <c:pt idx="2280">
                  <c:v>3.6</c:v>
                </c:pt>
                <c:pt idx="2281">
                  <c:v>6.7</c:v>
                </c:pt>
                <c:pt idx="2282">
                  <c:v>8.11</c:v>
                </c:pt>
                <c:pt idx="2283">
                  <c:v>3.4</c:v>
                </c:pt>
                <c:pt idx="2284">
                  <c:v>5</c:v>
                </c:pt>
                <c:pt idx="2285">
                  <c:v>6.4</c:v>
                </c:pt>
                <c:pt idx="2286">
                  <c:v>8</c:v>
                </c:pt>
                <c:pt idx="2287">
                  <c:v>5.2</c:v>
                </c:pt>
                <c:pt idx="2288">
                  <c:v>6.3</c:v>
                </c:pt>
                <c:pt idx="2289">
                  <c:v>5.5</c:v>
                </c:pt>
                <c:pt idx="2290">
                  <c:v>6.1</c:v>
                </c:pt>
                <c:pt idx="2291">
                  <c:v>5.2</c:v>
                </c:pt>
                <c:pt idx="2292">
                  <c:v>10</c:v>
                </c:pt>
                <c:pt idx="2293">
                  <c:v>15.8</c:v>
                </c:pt>
                <c:pt idx="2294">
                  <c:v>7.54</c:v>
                </c:pt>
                <c:pt idx="2295">
                  <c:v>20.130000000000031</c:v>
                </c:pt>
                <c:pt idx="2296">
                  <c:v>4.5</c:v>
                </c:pt>
                <c:pt idx="2297">
                  <c:v>6.7</c:v>
                </c:pt>
                <c:pt idx="2298">
                  <c:v>7.9700000000000024</c:v>
                </c:pt>
                <c:pt idx="2320">
                  <c:v>15</c:v>
                </c:pt>
                <c:pt idx="2321">
                  <c:v>15</c:v>
                </c:pt>
                <c:pt idx="2322">
                  <c:v>15</c:v>
                </c:pt>
                <c:pt idx="2323">
                  <c:v>11</c:v>
                </c:pt>
                <c:pt idx="2324">
                  <c:v>6.6</c:v>
                </c:pt>
                <c:pt idx="2325">
                  <c:v>11</c:v>
                </c:pt>
                <c:pt idx="2326">
                  <c:v>7.1</c:v>
                </c:pt>
                <c:pt idx="2327">
                  <c:v>6.8</c:v>
                </c:pt>
                <c:pt idx="2328">
                  <c:v>5.9</c:v>
                </c:pt>
                <c:pt idx="2329">
                  <c:v>6.1</c:v>
                </c:pt>
                <c:pt idx="2330">
                  <c:v>7</c:v>
                </c:pt>
                <c:pt idx="2331">
                  <c:v>5.9</c:v>
                </c:pt>
                <c:pt idx="2332">
                  <c:v>6</c:v>
                </c:pt>
                <c:pt idx="2333">
                  <c:v>6.3</c:v>
                </c:pt>
                <c:pt idx="2334">
                  <c:v>6.5</c:v>
                </c:pt>
                <c:pt idx="2335">
                  <c:v>4.5</c:v>
                </c:pt>
                <c:pt idx="2336">
                  <c:v>7.1</c:v>
                </c:pt>
                <c:pt idx="2337">
                  <c:v>6</c:v>
                </c:pt>
                <c:pt idx="2338">
                  <c:v>5</c:v>
                </c:pt>
                <c:pt idx="2339">
                  <c:v>6.09</c:v>
                </c:pt>
                <c:pt idx="2340">
                  <c:v>4.9000000000000004</c:v>
                </c:pt>
                <c:pt idx="2341">
                  <c:v>5.4</c:v>
                </c:pt>
                <c:pt idx="2347">
                  <c:v>75</c:v>
                </c:pt>
                <c:pt idx="2348">
                  <c:v>2</c:v>
                </c:pt>
                <c:pt idx="2349">
                  <c:v>1</c:v>
                </c:pt>
                <c:pt idx="2350">
                  <c:v>1</c:v>
                </c:pt>
                <c:pt idx="2351">
                  <c:v>8</c:v>
                </c:pt>
                <c:pt idx="2352">
                  <c:v>216</c:v>
                </c:pt>
                <c:pt idx="2353">
                  <c:v>8</c:v>
                </c:pt>
                <c:pt idx="2354">
                  <c:v>6</c:v>
                </c:pt>
                <c:pt idx="2355">
                  <c:v>8</c:v>
                </c:pt>
                <c:pt idx="2356">
                  <c:v>1</c:v>
                </c:pt>
                <c:pt idx="2357">
                  <c:v>8</c:v>
                </c:pt>
                <c:pt idx="2358">
                  <c:v>8</c:v>
                </c:pt>
                <c:pt idx="2359">
                  <c:v>6</c:v>
                </c:pt>
                <c:pt idx="2360">
                  <c:v>5</c:v>
                </c:pt>
                <c:pt idx="2361">
                  <c:v>9</c:v>
                </c:pt>
                <c:pt idx="2362">
                  <c:v>5</c:v>
                </c:pt>
                <c:pt idx="2363">
                  <c:v>2</c:v>
                </c:pt>
                <c:pt idx="2364">
                  <c:v>1</c:v>
                </c:pt>
                <c:pt idx="2365">
                  <c:v>1</c:v>
                </c:pt>
                <c:pt idx="2366">
                  <c:v>2</c:v>
                </c:pt>
                <c:pt idx="2367">
                  <c:v>2</c:v>
                </c:pt>
                <c:pt idx="2368">
                  <c:v>8</c:v>
                </c:pt>
                <c:pt idx="2369">
                  <c:v>8</c:v>
                </c:pt>
                <c:pt idx="2374">
                  <c:v>2</c:v>
                </c:pt>
                <c:pt idx="2375">
                  <c:v>1</c:v>
                </c:pt>
                <c:pt idx="2376">
                  <c:v>5</c:v>
                </c:pt>
                <c:pt idx="2377">
                  <c:v>3</c:v>
                </c:pt>
                <c:pt idx="2378">
                  <c:v>3</c:v>
                </c:pt>
                <c:pt idx="2379">
                  <c:v>5</c:v>
                </c:pt>
                <c:pt idx="2380">
                  <c:v>2</c:v>
                </c:pt>
                <c:pt idx="2381">
                  <c:v>2</c:v>
                </c:pt>
                <c:pt idx="2382">
                  <c:v>2</c:v>
                </c:pt>
                <c:pt idx="2383">
                  <c:v>3</c:v>
                </c:pt>
                <c:pt idx="2384">
                  <c:v>2.1</c:v>
                </c:pt>
                <c:pt idx="2385">
                  <c:v>3</c:v>
                </c:pt>
                <c:pt idx="2386">
                  <c:v>3</c:v>
                </c:pt>
                <c:pt idx="2387">
                  <c:v>3</c:v>
                </c:pt>
                <c:pt idx="2388">
                  <c:v>2.4</c:v>
                </c:pt>
                <c:pt idx="2389">
                  <c:v>4</c:v>
                </c:pt>
                <c:pt idx="2390">
                  <c:v>3.5</c:v>
                </c:pt>
                <c:pt idx="2391">
                  <c:v>3</c:v>
                </c:pt>
                <c:pt idx="2392">
                  <c:v>2.2999999999999998</c:v>
                </c:pt>
                <c:pt idx="2393">
                  <c:v>3</c:v>
                </c:pt>
                <c:pt idx="2394">
                  <c:v>4</c:v>
                </c:pt>
                <c:pt idx="2395">
                  <c:v>3</c:v>
                </c:pt>
                <c:pt idx="2396">
                  <c:v>3</c:v>
                </c:pt>
                <c:pt idx="2397">
                  <c:v>2</c:v>
                </c:pt>
                <c:pt idx="2398">
                  <c:v>2.6</c:v>
                </c:pt>
                <c:pt idx="2399">
                  <c:v>3</c:v>
                </c:pt>
                <c:pt idx="2400">
                  <c:v>4</c:v>
                </c:pt>
                <c:pt idx="2401">
                  <c:v>3.1</c:v>
                </c:pt>
                <c:pt idx="2402">
                  <c:v>5.5</c:v>
                </c:pt>
                <c:pt idx="2403">
                  <c:v>4.3</c:v>
                </c:pt>
                <c:pt idx="2404">
                  <c:v>4.5</c:v>
                </c:pt>
                <c:pt idx="2405">
                  <c:v>1</c:v>
                </c:pt>
                <c:pt idx="2406">
                  <c:v>4</c:v>
                </c:pt>
                <c:pt idx="2407">
                  <c:v>2.4</c:v>
                </c:pt>
                <c:pt idx="2408">
                  <c:v>4.8</c:v>
                </c:pt>
                <c:pt idx="2409">
                  <c:v>2.9</c:v>
                </c:pt>
                <c:pt idx="2411">
                  <c:v>0.5</c:v>
                </c:pt>
                <c:pt idx="2412">
                  <c:v>1</c:v>
                </c:pt>
                <c:pt idx="2413">
                  <c:v>2.1</c:v>
                </c:pt>
                <c:pt idx="2414">
                  <c:v>0.8</c:v>
                </c:pt>
                <c:pt idx="2415">
                  <c:v>1.4</c:v>
                </c:pt>
                <c:pt idx="2416">
                  <c:v>2.7</c:v>
                </c:pt>
                <c:pt idx="2417">
                  <c:v>1</c:v>
                </c:pt>
                <c:pt idx="2418">
                  <c:v>1.1000000000000001</c:v>
                </c:pt>
                <c:pt idx="2419">
                  <c:v>1.2</c:v>
                </c:pt>
                <c:pt idx="2420">
                  <c:v>0.9</c:v>
                </c:pt>
                <c:pt idx="2421">
                  <c:v>0.8</c:v>
                </c:pt>
                <c:pt idx="2422">
                  <c:v>1.2</c:v>
                </c:pt>
                <c:pt idx="2423">
                  <c:v>0.9</c:v>
                </c:pt>
                <c:pt idx="2426">
                  <c:v>1.3</c:v>
                </c:pt>
                <c:pt idx="2427">
                  <c:v>3.9</c:v>
                </c:pt>
                <c:pt idx="2428">
                  <c:v>2.7</c:v>
                </c:pt>
                <c:pt idx="2429">
                  <c:v>1.1000000000000001</c:v>
                </c:pt>
                <c:pt idx="2431">
                  <c:v>1.4</c:v>
                </c:pt>
                <c:pt idx="2432">
                  <c:v>1.6</c:v>
                </c:pt>
                <c:pt idx="2434">
                  <c:v>1.6</c:v>
                </c:pt>
                <c:pt idx="2435">
                  <c:v>1.2</c:v>
                </c:pt>
                <c:pt idx="2436">
                  <c:v>2.9</c:v>
                </c:pt>
                <c:pt idx="2437">
                  <c:v>1.8</c:v>
                </c:pt>
                <c:pt idx="2438">
                  <c:v>1.7</c:v>
                </c:pt>
                <c:pt idx="2439">
                  <c:v>0.70000000000000162</c:v>
                </c:pt>
                <c:pt idx="2440">
                  <c:v>4.5999999999999996</c:v>
                </c:pt>
                <c:pt idx="2441">
                  <c:v>1.9000000000000001</c:v>
                </c:pt>
                <c:pt idx="2442">
                  <c:v>2.2999999999999998</c:v>
                </c:pt>
                <c:pt idx="2443">
                  <c:v>1.8</c:v>
                </c:pt>
                <c:pt idx="2444">
                  <c:v>1.7</c:v>
                </c:pt>
                <c:pt idx="2445">
                  <c:v>1.9000000000000001</c:v>
                </c:pt>
                <c:pt idx="2446">
                  <c:v>1.6</c:v>
                </c:pt>
                <c:pt idx="2448">
                  <c:v>0.30000000000000032</c:v>
                </c:pt>
                <c:pt idx="2449">
                  <c:v>0.30000000000000032</c:v>
                </c:pt>
                <c:pt idx="2451">
                  <c:v>0.30000000000000032</c:v>
                </c:pt>
                <c:pt idx="2452">
                  <c:v>0.30000000000000032</c:v>
                </c:pt>
                <c:pt idx="2456">
                  <c:v>1.8</c:v>
                </c:pt>
                <c:pt idx="2458">
                  <c:v>2.1</c:v>
                </c:pt>
                <c:pt idx="2459">
                  <c:v>4.3</c:v>
                </c:pt>
                <c:pt idx="2460">
                  <c:v>0.65000000000000235</c:v>
                </c:pt>
                <c:pt idx="2464">
                  <c:v>0.64000000000000234</c:v>
                </c:pt>
                <c:pt idx="2465">
                  <c:v>4.5999999999999996</c:v>
                </c:pt>
                <c:pt idx="2469">
                  <c:v>1.6</c:v>
                </c:pt>
                <c:pt idx="2471">
                  <c:v>1.8</c:v>
                </c:pt>
                <c:pt idx="2472">
                  <c:v>2</c:v>
                </c:pt>
                <c:pt idx="2473">
                  <c:v>1.2</c:v>
                </c:pt>
                <c:pt idx="2474">
                  <c:v>2</c:v>
                </c:pt>
                <c:pt idx="2478">
                  <c:v>2.2000000000000002</c:v>
                </c:pt>
                <c:pt idx="2480">
                  <c:v>1.04</c:v>
                </c:pt>
                <c:pt idx="2481">
                  <c:v>2.2000000000000002</c:v>
                </c:pt>
                <c:pt idx="2482">
                  <c:v>1.07</c:v>
                </c:pt>
                <c:pt idx="2484">
                  <c:v>1.8</c:v>
                </c:pt>
                <c:pt idx="2485">
                  <c:v>0.75000000000000222</c:v>
                </c:pt>
                <c:pt idx="2487">
                  <c:v>0.98</c:v>
                </c:pt>
                <c:pt idx="2488">
                  <c:v>0.99</c:v>
                </c:pt>
                <c:pt idx="2490">
                  <c:v>0.99</c:v>
                </c:pt>
                <c:pt idx="2492">
                  <c:v>1</c:v>
                </c:pt>
                <c:pt idx="2493">
                  <c:v>0.60000000000000164</c:v>
                </c:pt>
                <c:pt idx="2494">
                  <c:v>5</c:v>
                </c:pt>
                <c:pt idx="2495">
                  <c:v>0.99</c:v>
                </c:pt>
                <c:pt idx="2497">
                  <c:v>0.71000000000000163</c:v>
                </c:pt>
                <c:pt idx="2499">
                  <c:v>1</c:v>
                </c:pt>
                <c:pt idx="2500">
                  <c:v>1.1399999999999963</c:v>
                </c:pt>
                <c:pt idx="2501">
                  <c:v>1.1800000000000035</c:v>
                </c:pt>
                <c:pt idx="2502">
                  <c:v>1.2</c:v>
                </c:pt>
                <c:pt idx="2507">
                  <c:v>1.4</c:v>
                </c:pt>
                <c:pt idx="2512">
                  <c:v>5.8</c:v>
                </c:pt>
                <c:pt idx="2513">
                  <c:v>3.4</c:v>
                </c:pt>
                <c:pt idx="2514">
                  <c:v>19.2</c:v>
                </c:pt>
                <c:pt idx="2515">
                  <c:v>5.7</c:v>
                </c:pt>
                <c:pt idx="2516">
                  <c:v>5.8</c:v>
                </c:pt>
                <c:pt idx="2517">
                  <c:v>2</c:v>
                </c:pt>
                <c:pt idx="2518">
                  <c:v>5.8</c:v>
                </c:pt>
                <c:pt idx="2519">
                  <c:v>2.1</c:v>
                </c:pt>
                <c:pt idx="2520">
                  <c:v>3.2</c:v>
                </c:pt>
                <c:pt idx="2521">
                  <c:v>1.1000000000000001</c:v>
                </c:pt>
                <c:pt idx="2522">
                  <c:v>22</c:v>
                </c:pt>
                <c:pt idx="2525">
                  <c:v>16</c:v>
                </c:pt>
                <c:pt idx="2526">
                  <c:v>8</c:v>
                </c:pt>
                <c:pt idx="2527">
                  <c:v>7</c:v>
                </c:pt>
                <c:pt idx="2528">
                  <c:v>3</c:v>
                </c:pt>
                <c:pt idx="2529">
                  <c:v>35</c:v>
                </c:pt>
                <c:pt idx="2530">
                  <c:v>8</c:v>
                </c:pt>
                <c:pt idx="2531">
                  <c:v>8</c:v>
                </c:pt>
                <c:pt idx="2532">
                  <c:v>4</c:v>
                </c:pt>
                <c:pt idx="2533">
                  <c:v>4</c:v>
                </c:pt>
                <c:pt idx="2534">
                  <c:v>6</c:v>
                </c:pt>
                <c:pt idx="2535">
                  <c:v>6</c:v>
                </c:pt>
                <c:pt idx="2536">
                  <c:v>4</c:v>
                </c:pt>
                <c:pt idx="2537">
                  <c:v>2</c:v>
                </c:pt>
                <c:pt idx="2538">
                  <c:v>2</c:v>
                </c:pt>
                <c:pt idx="2539">
                  <c:v>6</c:v>
                </c:pt>
                <c:pt idx="2540">
                  <c:v>4</c:v>
                </c:pt>
                <c:pt idx="2541">
                  <c:v>6</c:v>
                </c:pt>
                <c:pt idx="2542">
                  <c:v>26</c:v>
                </c:pt>
                <c:pt idx="2543">
                  <c:v>3</c:v>
                </c:pt>
                <c:pt idx="2544">
                  <c:v>6</c:v>
                </c:pt>
                <c:pt idx="2545">
                  <c:v>6</c:v>
                </c:pt>
                <c:pt idx="2546">
                  <c:v>7</c:v>
                </c:pt>
                <c:pt idx="2547">
                  <c:v>3</c:v>
                </c:pt>
                <c:pt idx="2548">
                  <c:v>30</c:v>
                </c:pt>
                <c:pt idx="2549">
                  <c:v>7</c:v>
                </c:pt>
                <c:pt idx="2550">
                  <c:v>3</c:v>
                </c:pt>
                <c:pt idx="2551">
                  <c:v>5</c:v>
                </c:pt>
                <c:pt idx="2552">
                  <c:v>4</c:v>
                </c:pt>
                <c:pt idx="2553">
                  <c:v>7</c:v>
                </c:pt>
                <c:pt idx="2554">
                  <c:v>6</c:v>
                </c:pt>
                <c:pt idx="2555">
                  <c:v>3</c:v>
                </c:pt>
                <c:pt idx="2556">
                  <c:v>4</c:v>
                </c:pt>
                <c:pt idx="2557">
                  <c:v>6</c:v>
                </c:pt>
                <c:pt idx="2558">
                  <c:v>5</c:v>
                </c:pt>
                <c:pt idx="2559">
                  <c:v>4</c:v>
                </c:pt>
                <c:pt idx="2560">
                  <c:v>3</c:v>
                </c:pt>
                <c:pt idx="2561">
                  <c:v>6</c:v>
                </c:pt>
                <c:pt idx="2562">
                  <c:v>4</c:v>
                </c:pt>
                <c:pt idx="2563">
                  <c:v>6</c:v>
                </c:pt>
                <c:pt idx="2564">
                  <c:v>5</c:v>
                </c:pt>
                <c:pt idx="2565">
                  <c:v>5</c:v>
                </c:pt>
                <c:pt idx="2566">
                  <c:v>4</c:v>
                </c:pt>
                <c:pt idx="2567">
                  <c:v>3</c:v>
                </c:pt>
                <c:pt idx="2568">
                  <c:v>7</c:v>
                </c:pt>
                <c:pt idx="2569">
                  <c:v>3</c:v>
                </c:pt>
                <c:pt idx="2570">
                  <c:v>3</c:v>
                </c:pt>
                <c:pt idx="2571">
                  <c:v>3</c:v>
                </c:pt>
                <c:pt idx="2572">
                  <c:v>2</c:v>
                </c:pt>
                <c:pt idx="2573">
                  <c:v>5</c:v>
                </c:pt>
                <c:pt idx="2574">
                  <c:v>3</c:v>
                </c:pt>
                <c:pt idx="2575">
                  <c:v>16</c:v>
                </c:pt>
                <c:pt idx="2576">
                  <c:v>4</c:v>
                </c:pt>
                <c:pt idx="2577">
                  <c:v>2</c:v>
                </c:pt>
                <c:pt idx="2578">
                  <c:v>3</c:v>
                </c:pt>
                <c:pt idx="2579">
                  <c:v>2</c:v>
                </c:pt>
                <c:pt idx="2580">
                  <c:v>3</c:v>
                </c:pt>
                <c:pt idx="2586">
                  <c:v>3.4</c:v>
                </c:pt>
                <c:pt idx="2587">
                  <c:v>2.8</c:v>
                </c:pt>
                <c:pt idx="2588">
                  <c:v>1.8</c:v>
                </c:pt>
                <c:pt idx="2589">
                  <c:v>2</c:v>
                </c:pt>
                <c:pt idx="2590">
                  <c:v>5.3</c:v>
                </c:pt>
                <c:pt idx="2591">
                  <c:v>4</c:v>
                </c:pt>
                <c:pt idx="2592">
                  <c:v>1.2</c:v>
                </c:pt>
                <c:pt idx="2593">
                  <c:v>2.1</c:v>
                </c:pt>
                <c:pt idx="2594">
                  <c:v>6.3</c:v>
                </c:pt>
                <c:pt idx="2595">
                  <c:v>0.5</c:v>
                </c:pt>
                <c:pt idx="2596">
                  <c:v>2.1</c:v>
                </c:pt>
                <c:pt idx="2597">
                  <c:v>1.2</c:v>
                </c:pt>
                <c:pt idx="2598">
                  <c:v>1.1000000000000001</c:v>
                </c:pt>
                <c:pt idx="2599">
                  <c:v>5.3</c:v>
                </c:pt>
                <c:pt idx="2600">
                  <c:v>5</c:v>
                </c:pt>
                <c:pt idx="2601">
                  <c:v>1.4</c:v>
                </c:pt>
                <c:pt idx="2602">
                  <c:v>3</c:v>
                </c:pt>
                <c:pt idx="2603">
                  <c:v>2.2999999999999998</c:v>
                </c:pt>
                <c:pt idx="2604">
                  <c:v>1.3</c:v>
                </c:pt>
                <c:pt idx="2605">
                  <c:v>3</c:v>
                </c:pt>
                <c:pt idx="2606">
                  <c:v>8</c:v>
                </c:pt>
                <c:pt idx="2607">
                  <c:v>3.4</c:v>
                </c:pt>
                <c:pt idx="2608">
                  <c:v>72</c:v>
                </c:pt>
                <c:pt idx="2609">
                  <c:v>1.6</c:v>
                </c:pt>
                <c:pt idx="2610">
                  <c:v>3</c:v>
                </c:pt>
                <c:pt idx="2611">
                  <c:v>19</c:v>
                </c:pt>
                <c:pt idx="2612">
                  <c:v>1</c:v>
                </c:pt>
                <c:pt idx="2613">
                  <c:v>6.5</c:v>
                </c:pt>
                <c:pt idx="2614">
                  <c:v>18</c:v>
                </c:pt>
                <c:pt idx="2615">
                  <c:v>0.96000000000000163</c:v>
                </c:pt>
                <c:pt idx="2616">
                  <c:v>15</c:v>
                </c:pt>
                <c:pt idx="2617">
                  <c:v>1.4</c:v>
                </c:pt>
                <c:pt idx="2618">
                  <c:v>33</c:v>
                </c:pt>
                <c:pt idx="2619">
                  <c:v>1.1000000000000001</c:v>
                </c:pt>
                <c:pt idx="2620">
                  <c:v>1.6</c:v>
                </c:pt>
                <c:pt idx="2621">
                  <c:v>0.99</c:v>
                </c:pt>
                <c:pt idx="2622">
                  <c:v>4</c:v>
                </c:pt>
                <c:pt idx="2623">
                  <c:v>6</c:v>
                </c:pt>
                <c:pt idx="2624">
                  <c:v>1.8</c:v>
                </c:pt>
                <c:pt idx="2625">
                  <c:v>6.4</c:v>
                </c:pt>
                <c:pt idx="2626">
                  <c:v>2.7</c:v>
                </c:pt>
                <c:pt idx="2627">
                  <c:v>1.6</c:v>
                </c:pt>
                <c:pt idx="2628">
                  <c:v>1.4</c:v>
                </c:pt>
                <c:pt idx="2629">
                  <c:v>0.82000000000000162</c:v>
                </c:pt>
                <c:pt idx="2630">
                  <c:v>1</c:v>
                </c:pt>
                <c:pt idx="2631">
                  <c:v>1.1000000000000001</c:v>
                </c:pt>
                <c:pt idx="2632">
                  <c:v>1.2</c:v>
                </c:pt>
                <c:pt idx="2633">
                  <c:v>0.98</c:v>
                </c:pt>
                <c:pt idx="2634">
                  <c:v>5</c:v>
                </c:pt>
                <c:pt idx="2635">
                  <c:v>1</c:v>
                </c:pt>
                <c:pt idx="2636">
                  <c:v>1.6</c:v>
                </c:pt>
                <c:pt idx="2637">
                  <c:v>1.8</c:v>
                </c:pt>
                <c:pt idx="2638">
                  <c:v>2.2000000000000002</c:v>
                </c:pt>
                <c:pt idx="2639">
                  <c:v>3.5</c:v>
                </c:pt>
                <c:pt idx="2640">
                  <c:v>2.2999999999999998</c:v>
                </c:pt>
                <c:pt idx="2641">
                  <c:v>1.5</c:v>
                </c:pt>
                <c:pt idx="2642">
                  <c:v>5.3</c:v>
                </c:pt>
                <c:pt idx="2643">
                  <c:v>2</c:v>
                </c:pt>
                <c:pt idx="2644">
                  <c:v>2</c:v>
                </c:pt>
                <c:pt idx="2645">
                  <c:v>6.1</c:v>
                </c:pt>
                <c:pt idx="2646">
                  <c:v>4.2</c:v>
                </c:pt>
                <c:pt idx="2647">
                  <c:v>5.5</c:v>
                </c:pt>
                <c:pt idx="2648">
                  <c:v>0.45</c:v>
                </c:pt>
                <c:pt idx="2649">
                  <c:v>2.2999999999999998</c:v>
                </c:pt>
                <c:pt idx="2650">
                  <c:v>2</c:v>
                </c:pt>
                <c:pt idx="2651">
                  <c:v>1.6</c:v>
                </c:pt>
                <c:pt idx="2652">
                  <c:v>11</c:v>
                </c:pt>
                <c:pt idx="2653">
                  <c:v>1.6</c:v>
                </c:pt>
                <c:pt idx="2667">
                  <c:v>73</c:v>
                </c:pt>
                <c:pt idx="2668">
                  <c:v>82</c:v>
                </c:pt>
                <c:pt idx="2669">
                  <c:v>81</c:v>
                </c:pt>
                <c:pt idx="2670">
                  <c:v>87</c:v>
                </c:pt>
                <c:pt idx="2671">
                  <c:v>67</c:v>
                </c:pt>
                <c:pt idx="2672">
                  <c:v>46</c:v>
                </c:pt>
                <c:pt idx="2673">
                  <c:v>65</c:v>
                </c:pt>
                <c:pt idx="2674">
                  <c:v>41</c:v>
                </c:pt>
                <c:pt idx="2675">
                  <c:v>65</c:v>
                </c:pt>
                <c:pt idx="2676">
                  <c:v>41</c:v>
                </c:pt>
                <c:pt idx="2677">
                  <c:v>66</c:v>
                </c:pt>
                <c:pt idx="2678">
                  <c:v>40</c:v>
                </c:pt>
                <c:pt idx="2679">
                  <c:v>0.19</c:v>
                </c:pt>
                <c:pt idx="2685">
                  <c:v>4</c:v>
                </c:pt>
                <c:pt idx="2686">
                  <c:v>1.3</c:v>
                </c:pt>
                <c:pt idx="2687">
                  <c:v>1.3</c:v>
                </c:pt>
                <c:pt idx="2688">
                  <c:v>2.4</c:v>
                </c:pt>
                <c:pt idx="2689">
                  <c:v>1.3</c:v>
                </c:pt>
                <c:pt idx="2690">
                  <c:v>1.5</c:v>
                </c:pt>
                <c:pt idx="2692">
                  <c:v>3</c:v>
                </c:pt>
                <c:pt idx="2693">
                  <c:v>1.1000000000000001</c:v>
                </c:pt>
                <c:pt idx="2694">
                  <c:v>1.6</c:v>
                </c:pt>
                <c:pt idx="2695">
                  <c:v>2.2000000000000002</c:v>
                </c:pt>
                <c:pt idx="2696">
                  <c:v>2.2999999999999998</c:v>
                </c:pt>
                <c:pt idx="2698">
                  <c:v>2.5</c:v>
                </c:pt>
                <c:pt idx="2699">
                  <c:v>2.2000000000000002</c:v>
                </c:pt>
                <c:pt idx="2701">
                  <c:v>8.3000000000000007</c:v>
                </c:pt>
                <c:pt idx="2702">
                  <c:v>5.6</c:v>
                </c:pt>
                <c:pt idx="2703">
                  <c:v>2.8</c:v>
                </c:pt>
                <c:pt idx="2704">
                  <c:v>1.7</c:v>
                </c:pt>
                <c:pt idx="2705">
                  <c:v>1.7</c:v>
                </c:pt>
                <c:pt idx="2706">
                  <c:v>2.5</c:v>
                </c:pt>
                <c:pt idx="2707">
                  <c:v>1.1000000000000001</c:v>
                </c:pt>
                <c:pt idx="2708">
                  <c:v>2</c:v>
                </c:pt>
                <c:pt idx="2709">
                  <c:v>0.65000000000000235</c:v>
                </c:pt>
                <c:pt idx="2712">
                  <c:v>1.3</c:v>
                </c:pt>
                <c:pt idx="2713">
                  <c:v>1.6</c:v>
                </c:pt>
                <c:pt idx="2714">
                  <c:v>1.6</c:v>
                </c:pt>
                <c:pt idx="2717">
                  <c:v>1.7</c:v>
                </c:pt>
                <c:pt idx="2719">
                  <c:v>2.2000000000000002</c:v>
                </c:pt>
                <c:pt idx="2720">
                  <c:v>2.2999999999999998</c:v>
                </c:pt>
                <c:pt idx="2721">
                  <c:v>2</c:v>
                </c:pt>
                <c:pt idx="2722">
                  <c:v>2.5</c:v>
                </c:pt>
                <c:pt idx="2723">
                  <c:v>2.2000000000000002</c:v>
                </c:pt>
                <c:pt idx="2724">
                  <c:v>2.4</c:v>
                </c:pt>
                <c:pt idx="2725">
                  <c:v>2.4</c:v>
                </c:pt>
                <c:pt idx="2726">
                  <c:v>2.1</c:v>
                </c:pt>
                <c:pt idx="2727">
                  <c:v>2.2999999999999998</c:v>
                </c:pt>
                <c:pt idx="2728">
                  <c:v>4.4000000000000004</c:v>
                </c:pt>
                <c:pt idx="2729">
                  <c:v>2.2000000000000002</c:v>
                </c:pt>
                <c:pt idx="2731">
                  <c:v>2.2999999999999998</c:v>
                </c:pt>
                <c:pt idx="2732">
                  <c:v>4.5</c:v>
                </c:pt>
                <c:pt idx="2733">
                  <c:v>2.4</c:v>
                </c:pt>
                <c:pt idx="2734">
                  <c:v>3.2</c:v>
                </c:pt>
                <c:pt idx="2735">
                  <c:v>2.2000000000000002</c:v>
                </c:pt>
                <c:pt idx="2737">
                  <c:v>2</c:v>
                </c:pt>
                <c:pt idx="2738">
                  <c:v>3.2</c:v>
                </c:pt>
                <c:pt idx="2739">
                  <c:v>2.8</c:v>
                </c:pt>
                <c:pt idx="2740">
                  <c:v>2.7</c:v>
                </c:pt>
                <c:pt idx="2741">
                  <c:v>2.8</c:v>
                </c:pt>
                <c:pt idx="2742">
                  <c:v>2.2000000000000002</c:v>
                </c:pt>
                <c:pt idx="2743">
                  <c:v>2</c:v>
                </c:pt>
                <c:pt idx="2744">
                  <c:v>1.9000000000000001</c:v>
                </c:pt>
                <c:pt idx="2745">
                  <c:v>1.9000000000000001</c:v>
                </c:pt>
                <c:pt idx="2746">
                  <c:v>2.7</c:v>
                </c:pt>
                <c:pt idx="2747">
                  <c:v>2.2999999999999998</c:v>
                </c:pt>
                <c:pt idx="2748">
                  <c:v>2.6</c:v>
                </c:pt>
                <c:pt idx="2749">
                  <c:v>2.1</c:v>
                </c:pt>
                <c:pt idx="2750">
                  <c:v>2.9</c:v>
                </c:pt>
                <c:pt idx="2751">
                  <c:v>1.8</c:v>
                </c:pt>
                <c:pt idx="2752">
                  <c:v>2.6</c:v>
                </c:pt>
                <c:pt idx="2753">
                  <c:v>2.4</c:v>
                </c:pt>
                <c:pt idx="2754">
                  <c:v>3.2</c:v>
                </c:pt>
                <c:pt idx="2755">
                  <c:v>2.5</c:v>
                </c:pt>
                <c:pt idx="2756">
                  <c:v>1.9000000000000001</c:v>
                </c:pt>
                <c:pt idx="2757">
                  <c:v>1.8</c:v>
                </c:pt>
                <c:pt idx="2758">
                  <c:v>2</c:v>
                </c:pt>
                <c:pt idx="2759">
                  <c:v>2.2999999999999998</c:v>
                </c:pt>
                <c:pt idx="2762">
                  <c:v>1.7</c:v>
                </c:pt>
                <c:pt idx="2770">
                  <c:v>3.5</c:v>
                </c:pt>
                <c:pt idx="2774">
                  <c:v>2.5</c:v>
                </c:pt>
                <c:pt idx="2777">
                  <c:v>0.26</c:v>
                </c:pt>
                <c:pt idx="2778">
                  <c:v>0.22</c:v>
                </c:pt>
                <c:pt idx="2779">
                  <c:v>0.41000000000000031</c:v>
                </c:pt>
                <c:pt idx="2781">
                  <c:v>0.22</c:v>
                </c:pt>
                <c:pt idx="2794">
                  <c:v>0.25</c:v>
                </c:pt>
                <c:pt idx="2799">
                  <c:v>3</c:v>
                </c:pt>
                <c:pt idx="2800">
                  <c:v>1</c:v>
                </c:pt>
                <c:pt idx="2802">
                  <c:v>3</c:v>
                </c:pt>
                <c:pt idx="2804">
                  <c:v>3</c:v>
                </c:pt>
                <c:pt idx="2805">
                  <c:v>2</c:v>
                </c:pt>
                <c:pt idx="2806">
                  <c:v>2</c:v>
                </c:pt>
                <c:pt idx="2807">
                  <c:v>1</c:v>
                </c:pt>
                <c:pt idx="2808">
                  <c:v>1</c:v>
                </c:pt>
                <c:pt idx="2809">
                  <c:v>5</c:v>
                </c:pt>
                <c:pt idx="2810">
                  <c:v>2</c:v>
                </c:pt>
                <c:pt idx="2811">
                  <c:v>2</c:v>
                </c:pt>
                <c:pt idx="2812">
                  <c:v>2</c:v>
                </c:pt>
                <c:pt idx="2813">
                  <c:v>2</c:v>
                </c:pt>
                <c:pt idx="2814">
                  <c:v>2</c:v>
                </c:pt>
                <c:pt idx="2818">
                  <c:v>9</c:v>
                </c:pt>
                <c:pt idx="2819">
                  <c:v>14.6</c:v>
                </c:pt>
                <c:pt idx="2820">
                  <c:v>17.8</c:v>
                </c:pt>
                <c:pt idx="2821">
                  <c:v>8</c:v>
                </c:pt>
                <c:pt idx="2822">
                  <c:v>15.7</c:v>
                </c:pt>
                <c:pt idx="2824">
                  <c:v>8.8000000000000007</c:v>
                </c:pt>
                <c:pt idx="2825">
                  <c:v>13.7</c:v>
                </c:pt>
                <c:pt idx="2826">
                  <c:v>1.7</c:v>
                </c:pt>
                <c:pt idx="2827">
                  <c:v>12</c:v>
                </c:pt>
                <c:pt idx="2828">
                  <c:v>9.7000000000000011</c:v>
                </c:pt>
                <c:pt idx="2829">
                  <c:v>9.4</c:v>
                </c:pt>
                <c:pt idx="2830">
                  <c:v>6.4</c:v>
                </c:pt>
                <c:pt idx="2831">
                  <c:v>13.4</c:v>
                </c:pt>
                <c:pt idx="2832">
                  <c:v>1.7</c:v>
                </c:pt>
                <c:pt idx="2833">
                  <c:v>17.5</c:v>
                </c:pt>
                <c:pt idx="2834">
                  <c:v>4.2</c:v>
                </c:pt>
                <c:pt idx="2835">
                  <c:v>3.4</c:v>
                </c:pt>
                <c:pt idx="2836">
                  <c:v>3.5</c:v>
                </c:pt>
                <c:pt idx="2837">
                  <c:v>3.3</c:v>
                </c:pt>
                <c:pt idx="2838">
                  <c:v>4.2</c:v>
                </c:pt>
                <c:pt idx="2840">
                  <c:v>2</c:v>
                </c:pt>
                <c:pt idx="2841">
                  <c:v>7</c:v>
                </c:pt>
                <c:pt idx="2842">
                  <c:v>1.5</c:v>
                </c:pt>
                <c:pt idx="2843">
                  <c:v>4.4000000000000004</c:v>
                </c:pt>
                <c:pt idx="2844">
                  <c:v>4.7</c:v>
                </c:pt>
                <c:pt idx="2845">
                  <c:v>4.4000000000000004</c:v>
                </c:pt>
                <c:pt idx="2846">
                  <c:v>5</c:v>
                </c:pt>
                <c:pt idx="2847">
                  <c:v>5.0999999999999996</c:v>
                </c:pt>
                <c:pt idx="2848">
                  <c:v>4.5</c:v>
                </c:pt>
                <c:pt idx="2849">
                  <c:v>4</c:v>
                </c:pt>
                <c:pt idx="2850">
                  <c:v>8</c:v>
                </c:pt>
                <c:pt idx="2851">
                  <c:v>5</c:v>
                </c:pt>
                <c:pt idx="2852">
                  <c:v>4.8</c:v>
                </c:pt>
                <c:pt idx="2853">
                  <c:v>6</c:v>
                </c:pt>
                <c:pt idx="2854">
                  <c:v>9</c:v>
                </c:pt>
                <c:pt idx="2855">
                  <c:v>5</c:v>
                </c:pt>
                <c:pt idx="2856">
                  <c:v>7.9</c:v>
                </c:pt>
                <c:pt idx="2857">
                  <c:v>6.8</c:v>
                </c:pt>
                <c:pt idx="2858">
                  <c:v>2</c:v>
                </c:pt>
                <c:pt idx="2859">
                  <c:v>7.6</c:v>
                </c:pt>
                <c:pt idx="2860">
                  <c:v>7.6</c:v>
                </c:pt>
                <c:pt idx="2861">
                  <c:v>7.8</c:v>
                </c:pt>
                <c:pt idx="2863">
                  <c:v>4.2</c:v>
                </c:pt>
                <c:pt idx="2864">
                  <c:v>5.0999999999999996</c:v>
                </c:pt>
                <c:pt idx="2867">
                  <c:v>9</c:v>
                </c:pt>
                <c:pt idx="2868">
                  <c:v>8</c:v>
                </c:pt>
                <c:pt idx="2869">
                  <c:v>7</c:v>
                </c:pt>
                <c:pt idx="2870">
                  <c:v>7</c:v>
                </c:pt>
                <c:pt idx="2871">
                  <c:v>8</c:v>
                </c:pt>
                <c:pt idx="2872">
                  <c:v>13</c:v>
                </c:pt>
                <c:pt idx="2873">
                  <c:v>12</c:v>
                </c:pt>
                <c:pt idx="2874">
                  <c:v>10</c:v>
                </c:pt>
                <c:pt idx="2875">
                  <c:v>40</c:v>
                </c:pt>
                <c:pt idx="2876">
                  <c:v>15</c:v>
                </c:pt>
                <c:pt idx="2877">
                  <c:v>35</c:v>
                </c:pt>
                <c:pt idx="2878">
                  <c:v>5</c:v>
                </c:pt>
                <c:pt idx="2880">
                  <c:v>1</c:v>
                </c:pt>
                <c:pt idx="2881">
                  <c:v>1.1000000000000001</c:v>
                </c:pt>
                <c:pt idx="2882">
                  <c:v>1</c:v>
                </c:pt>
                <c:pt idx="2883">
                  <c:v>5.7</c:v>
                </c:pt>
                <c:pt idx="2884">
                  <c:v>1.4</c:v>
                </c:pt>
                <c:pt idx="2885">
                  <c:v>1.2</c:v>
                </c:pt>
                <c:pt idx="2886">
                  <c:v>8.3000000000000007</c:v>
                </c:pt>
                <c:pt idx="2887">
                  <c:v>7.6</c:v>
                </c:pt>
                <c:pt idx="2888">
                  <c:v>7.4</c:v>
                </c:pt>
                <c:pt idx="2889">
                  <c:v>1.3</c:v>
                </c:pt>
                <c:pt idx="2890">
                  <c:v>2</c:v>
                </c:pt>
                <c:pt idx="2891">
                  <c:v>1</c:v>
                </c:pt>
                <c:pt idx="2892">
                  <c:v>4</c:v>
                </c:pt>
                <c:pt idx="2893">
                  <c:v>4.8</c:v>
                </c:pt>
                <c:pt idx="2894">
                  <c:v>4.8</c:v>
                </c:pt>
                <c:pt idx="2895">
                  <c:v>2.4</c:v>
                </c:pt>
                <c:pt idx="2900">
                  <c:v>1</c:v>
                </c:pt>
                <c:pt idx="2901">
                  <c:v>0.8</c:v>
                </c:pt>
                <c:pt idx="2902">
                  <c:v>1.4</c:v>
                </c:pt>
                <c:pt idx="2903">
                  <c:v>3.1</c:v>
                </c:pt>
                <c:pt idx="2904">
                  <c:v>0.97000000000000064</c:v>
                </c:pt>
                <c:pt idx="2905">
                  <c:v>0.92</c:v>
                </c:pt>
                <c:pt idx="2906">
                  <c:v>3.8</c:v>
                </c:pt>
                <c:pt idx="2907">
                  <c:v>1.5</c:v>
                </c:pt>
                <c:pt idx="2908">
                  <c:v>2.6</c:v>
                </c:pt>
                <c:pt idx="2909">
                  <c:v>2.4</c:v>
                </c:pt>
                <c:pt idx="2910">
                  <c:v>1.2</c:v>
                </c:pt>
                <c:pt idx="2911">
                  <c:v>8.4</c:v>
                </c:pt>
                <c:pt idx="2912">
                  <c:v>4.4000000000000004</c:v>
                </c:pt>
                <c:pt idx="2913">
                  <c:v>4.5999999999999996</c:v>
                </c:pt>
                <c:pt idx="2914">
                  <c:v>1.8</c:v>
                </c:pt>
                <c:pt idx="2915">
                  <c:v>4.5999999999999996</c:v>
                </c:pt>
                <c:pt idx="2916">
                  <c:v>1.5</c:v>
                </c:pt>
                <c:pt idx="2917">
                  <c:v>2.2999999999999998</c:v>
                </c:pt>
                <c:pt idx="2918">
                  <c:v>2.1</c:v>
                </c:pt>
                <c:pt idx="2919">
                  <c:v>1.3</c:v>
                </c:pt>
                <c:pt idx="2920">
                  <c:v>1.6</c:v>
                </c:pt>
                <c:pt idx="2921">
                  <c:v>2.2000000000000002</c:v>
                </c:pt>
              </c:numCache>
            </c:numRef>
          </c:yVal>
        </c:ser>
        <c:ser>
          <c:idx val="1"/>
          <c:order val="1"/>
          <c:tx>
            <c:v>contaminated</c:v>
          </c:tx>
          <c:spPr>
            <a:ln w="28575">
              <a:noFill/>
            </a:ln>
          </c:spPr>
          <c:marker>
            <c:symbol val="square"/>
            <c:size val="2"/>
          </c:marker>
          <c:xVal>
            <c:numRef>
              <c:f>'contaminated sites'!$AM$2:$AM$3290</c:f>
              <c:numCache>
                <c:formatCode>General</c:formatCode>
                <c:ptCount val="3289"/>
                <c:pt idx="0">
                  <c:v>0.28200000000000008</c:v>
                </c:pt>
                <c:pt idx="1">
                  <c:v>0.31020000000000031</c:v>
                </c:pt>
                <c:pt idx="2">
                  <c:v>0.22559999999999999</c:v>
                </c:pt>
                <c:pt idx="3">
                  <c:v>0.25380000000000008</c:v>
                </c:pt>
                <c:pt idx="4">
                  <c:v>0.25380000000000008</c:v>
                </c:pt>
                <c:pt idx="5">
                  <c:v>0.33840000000000092</c:v>
                </c:pt>
                <c:pt idx="6">
                  <c:v>0.39480000000000104</c:v>
                </c:pt>
                <c:pt idx="7">
                  <c:v>4.1453999999999995</c:v>
                </c:pt>
                <c:pt idx="8">
                  <c:v>8.4600000000000244E-2</c:v>
                </c:pt>
                <c:pt idx="9">
                  <c:v>0.33840000000000092</c:v>
                </c:pt>
                <c:pt idx="10">
                  <c:v>0.33840000000000092</c:v>
                </c:pt>
                <c:pt idx="11">
                  <c:v>0.39480000000000104</c:v>
                </c:pt>
                <c:pt idx="12">
                  <c:v>8.4600000000000244E-2</c:v>
                </c:pt>
                <c:pt idx="13">
                  <c:v>0.33840000000000092</c:v>
                </c:pt>
                <c:pt idx="14">
                  <c:v>0.36660000000000031</c:v>
                </c:pt>
                <c:pt idx="15">
                  <c:v>0.39480000000000104</c:v>
                </c:pt>
                <c:pt idx="16">
                  <c:v>0.33840000000000092</c:v>
                </c:pt>
                <c:pt idx="17">
                  <c:v>0.16920000000000004</c:v>
                </c:pt>
                <c:pt idx="18">
                  <c:v>0.36660000000000031</c:v>
                </c:pt>
                <c:pt idx="19">
                  <c:v>5.6400000000000013E-2</c:v>
                </c:pt>
                <c:pt idx="20">
                  <c:v>5.6400000000000013E-2</c:v>
                </c:pt>
                <c:pt idx="21">
                  <c:v>0.1128</c:v>
                </c:pt>
                <c:pt idx="22">
                  <c:v>8.4600000000000244E-2</c:v>
                </c:pt>
                <c:pt idx="23">
                  <c:v>5.6400000000000013E-2</c:v>
                </c:pt>
                <c:pt idx="24">
                  <c:v>0.45120000000000005</c:v>
                </c:pt>
                <c:pt idx="25">
                  <c:v>0.1128</c:v>
                </c:pt>
                <c:pt idx="26">
                  <c:v>0.1128</c:v>
                </c:pt>
                <c:pt idx="27">
                  <c:v>0.1128</c:v>
                </c:pt>
                <c:pt idx="28">
                  <c:v>8.4600000000000244E-2</c:v>
                </c:pt>
                <c:pt idx="30">
                  <c:v>8.2062000000000008</c:v>
                </c:pt>
                <c:pt idx="31">
                  <c:v>0.33840000000000092</c:v>
                </c:pt>
                <c:pt idx="32">
                  <c:v>0.31020000000000031</c:v>
                </c:pt>
                <c:pt idx="34">
                  <c:v>0.14100000000000001</c:v>
                </c:pt>
                <c:pt idx="36">
                  <c:v>0.1128</c:v>
                </c:pt>
                <c:pt idx="38">
                  <c:v>2.8200000000000006E-2</c:v>
                </c:pt>
                <c:pt idx="39">
                  <c:v>0.19740000000000021</c:v>
                </c:pt>
                <c:pt idx="40">
                  <c:v>5.6400000000000013E-2</c:v>
                </c:pt>
                <c:pt idx="41">
                  <c:v>0.16920000000000004</c:v>
                </c:pt>
                <c:pt idx="42">
                  <c:v>0.62040000000000062</c:v>
                </c:pt>
                <c:pt idx="43">
                  <c:v>0.16920000000000004</c:v>
                </c:pt>
                <c:pt idx="44">
                  <c:v>4.4273999999999996</c:v>
                </c:pt>
                <c:pt idx="45">
                  <c:v>0.1128</c:v>
                </c:pt>
                <c:pt idx="46">
                  <c:v>0.19740000000000021</c:v>
                </c:pt>
                <c:pt idx="47">
                  <c:v>8.0934000000000008</c:v>
                </c:pt>
                <c:pt idx="48">
                  <c:v>0.73320000000000163</c:v>
                </c:pt>
                <c:pt idx="49">
                  <c:v>0.25380000000000008</c:v>
                </c:pt>
                <c:pt idx="50">
                  <c:v>9.447000000000001</c:v>
                </c:pt>
                <c:pt idx="51">
                  <c:v>1.833</c:v>
                </c:pt>
                <c:pt idx="52">
                  <c:v>0.19740000000000021</c:v>
                </c:pt>
                <c:pt idx="53">
                  <c:v>8.4600000000000244E-2</c:v>
                </c:pt>
                <c:pt idx="54">
                  <c:v>0.14100000000000001</c:v>
                </c:pt>
                <c:pt idx="55">
                  <c:v>0.19740000000000021</c:v>
                </c:pt>
                <c:pt idx="57">
                  <c:v>0.14100000000000001</c:v>
                </c:pt>
                <c:pt idx="58">
                  <c:v>0.16920000000000004</c:v>
                </c:pt>
                <c:pt idx="59">
                  <c:v>0.76140000000000163</c:v>
                </c:pt>
                <c:pt idx="60">
                  <c:v>0.16920000000000004</c:v>
                </c:pt>
                <c:pt idx="61">
                  <c:v>0.16920000000000004</c:v>
                </c:pt>
                <c:pt idx="62">
                  <c:v>0.14100000000000001</c:v>
                </c:pt>
                <c:pt idx="63">
                  <c:v>0.84600000000000164</c:v>
                </c:pt>
                <c:pt idx="64">
                  <c:v>0.14100000000000001</c:v>
                </c:pt>
                <c:pt idx="65">
                  <c:v>0.1128</c:v>
                </c:pt>
                <c:pt idx="66">
                  <c:v>0.31020000000000031</c:v>
                </c:pt>
                <c:pt idx="67">
                  <c:v>8.4600000000000244E-2</c:v>
                </c:pt>
                <c:pt idx="68">
                  <c:v>0.16920000000000004</c:v>
                </c:pt>
                <c:pt idx="69">
                  <c:v>0.16920000000000004</c:v>
                </c:pt>
                <c:pt idx="70">
                  <c:v>0.14100000000000001</c:v>
                </c:pt>
                <c:pt idx="71">
                  <c:v>5.6400000000000013E-2</c:v>
                </c:pt>
                <c:pt idx="72">
                  <c:v>7.5012000000000034</c:v>
                </c:pt>
                <c:pt idx="73">
                  <c:v>0.1128</c:v>
                </c:pt>
                <c:pt idx="74">
                  <c:v>0.16920000000000004</c:v>
                </c:pt>
                <c:pt idx="75">
                  <c:v>0.22559999999999999</c:v>
                </c:pt>
                <c:pt idx="76">
                  <c:v>0.1128</c:v>
                </c:pt>
                <c:pt idx="77">
                  <c:v>0.14100000000000001</c:v>
                </c:pt>
                <c:pt idx="78">
                  <c:v>0.25380000000000008</c:v>
                </c:pt>
                <c:pt idx="79">
                  <c:v>0.19740000000000021</c:v>
                </c:pt>
                <c:pt idx="80">
                  <c:v>8.4600000000000244E-2</c:v>
                </c:pt>
                <c:pt idx="81">
                  <c:v>0.19740000000000021</c:v>
                </c:pt>
                <c:pt idx="82">
                  <c:v>0.16920000000000004</c:v>
                </c:pt>
                <c:pt idx="83">
                  <c:v>0.36660000000000031</c:v>
                </c:pt>
                <c:pt idx="84">
                  <c:v>0.45120000000000005</c:v>
                </c:pt>
                <c:pt idx="85">
                  <c:v>0.19740000000000021</c:v>
                </c:pt>
                <c:pt idx="86">
                  <c:v>0.1128</c:v>
                </c:pt>
                <c:pt idx="87">
                  <c:v>0.1128</c:v>
                </c:pt>
                <c:pt idx="88">
                  <c:v>0.14100000000000001</c:v>
                </c:pt>
                <c:pt idx="89">
                  <c:v>0.36660000000000031</c:v>
                </c:pt>
                <c:pt idx="90">
                  <c:v>8.4600000000000244E-2</c:v>
                </c:pt>
                <c:pt idx="91">
                  <c:v>0.19740000000000021</c:v>
                </c:pt>
                <c:pt idx="92">
                  <c:v>0.1128</c:v>
                </c:pt>
                <c:pt idx="93">
                  <c:v>0.14100000000000001</c:v>
                </c:pt>
                <c:pt idx="94">
                  <c:v>0.45120000000000005</c:v>
                </c:pt>
                <c:pt idx="96">
                  <c:v>0.1128</c:v>
                </c:pt>
                <c:pt idx="97">
                  <c:v>0.1128</c:v>
                </c:pt>
                <c:pt idx="98">
                  <c:v>0.19740000000000021</c:v>
                </c:pt>
                <c:pt idx="99">
                  <c:v>0.16920000000000004</c:v>
                </c:pt>
                <c:pt idx="100">
                  <c:v>0.16920000000000004</c:v>
                </c:pt>
                <c:pt idx="101">
                  <c:v>0.14100000000000001</c:v>
                </c:pt>
                <c:pt idx="102">
                  <c:v>0.1128</c:v>
                </c:pt>
                <c:pt idx="104">
                  <c:v>0.16920000000000004</c:v>
                </c:pt>
                <c:pt idx="105">
                  <c:v>0.1128</c:v>
                </c:pt>
                <c:pt idx="106">
                  <c:v>0.14100000000000001</c:v>
                </c:pt>
                <c:pt idx="107">
                  <c:v>0.14100000000000001</c:v>
                </c:pt>
                <c:pt idx="108">
                  <c:v>0.47940000000000038</c:v>
                </c:pt>
                <c:pt idx="109">
                  <c:v>0.1128</c:v>
                </c:pt>
                <c:pt idx="110">
                  <c:v>0.19740000000000021</c:v>
                </c:pt>
                <c:pt idx="111">
                  <c:v>0.1128</c:v>
                </c:pt>
                <c:pt idx="112">
                  <c:v>0.42300000000000032</c:v>
                </c:pt>
                <c:pt idx="113">
                  <c:v>0.14100000000000001</c:v>
                </c:pt>
                <c:pt idx="114">
                  <c:v>0.1128</c:v>
                </c:pt>
                <c:pt idx="115">
                  <c:v>0.16920000000000004</c:v>
                </c:pt>
                <c:pt idx="116">
                  <c:v>0.14100000000000001</c:v>
                </c:pt>
                <c:pt idx="117">
                  <c:v>0.1128</c:v>
                </c:pt>
                <c:pt idx="118">
                  <c:v>8.4600000000000244E-2</c:v>
                </c:pt>
                <c:pt idx="119">
                  <c:v>0.33840000000000092</c:v>
                </c:pt>
                <c:pt idx="122">
                  <c:v>0.14100000000000001</c:v>
                </c:pt>
                <c:pt idx="124">
                  <c:v>0.19740000000000021</c:v>
                </c:pt>
                <c:pt idx="125">
                  <c:v>0.33840000000000092</c:v>
                </c:pt>
                <c:pt idx="126">
                  <c:v>0.39480000000000104</c:v>
                </c:pt>
                <c:pt idx="127">
                  <c:v>0.39480000000000104</c:v>
                </c:pt>
                <c:pt idx="128">
                  <c:v>0.39480000000000104</c:v>
                </c:pt>
                <c:pt idx="129">
                  <c:v>0.16920000000000004</c:v>
                </c:pt>
                <c:pt idx="130">
                  <c:v>8.4600000000000244E-2</c:v>
                </c:pt>
                <c:pt idx="132">
                  <c:v>0.1128</c:v>
                </c:pt>
                <c:pt idx="133">
                  <c:v>0.1128</c:v>
                </c:pt>
                <c:pt idx="134">
                  <c:v>8.4600000000000244E-2</c:v>
                </c:pt>
                <c:pt idx="135">
                  <c:v>0.1128</c:v>
                </c:pt>
                <c:pt idx="137">
                  <c:v>0.16920000000000004</c:v>
                </c:pt>
                <c:pt idx="138">
                  <c:v>0.1128</c:v>
                </c:pt>
                <c:pt idx="139">
                  <c:v>0.28200000000000008</c:v>
                </c:pt>
                <c:pt idx="140">
                  <c:v>0.39480000000000104</c:v>
                </c:pt>
                <c:pt idx="141">
                  <c:v>0.16920000000000004</c:v>
                </c:pt>
                <c:pt idx="142">
                  <c:v>8.4600000000000244E-2</c:v>
                </c:pt>
                <c:pt idx="143">
                  <c:v>2.0303999999999998</c:v>
                </c:pt>
                <c:pt idx="145">
                  <c:v>0.1128</c:v>
                </c:pt>
                <c:pt idx="146">
                  <c:v>0.1128</c:v>
                </c:pt>
                <c:pt idx="147">
                  <c:v>8.4600000000000244E-2</c:v>
                </c:pt>
                <c:pt idx="148">
                  <c:v>0.1128</c:v>
                </c:pt>
                <c:pt idx="149">
                  <c:v>0.1128</c:v>
                </c:pt>
                <c:pt idx="150">
                  <c:v>6.2886000000000024</c:v>
                </c:pt>
                <c:pt idx="151">
                  <c:v>7.0217999999999998</c:v>
                </c:pt>
                <c:pt idx="152">
                  <c:v>6.7962000000000033</c:v>
                </c:pt>
                <c:pt idx="153">
                  <c:v>7.1627999999999865</c:v>
                </c:pt>
                <c:pt idx="154">
                  <c:v>7.1909999999999865</c:v>
                </c:pt>
                <c:pt idx="155">
                  <c:v>6.1475999999999855</c:v>
                </c:pt>
                <c:pt idx="156">
                  <c:v>6.9090000000000034</c:v>
                </c:pt>
                <c:pt idx="157">
                  <c:v>7.05</c:v>
                </c:pt>
                <c:pt idx="158">
                  <c:v>5.5553999999999997</c:v>
                </c:pt>
                <c:pt idx="159">
                  <c:v>5.5271999999999855</c:v>
                </c:pt>
                <c:pt idx="160">
                  <c:v>5.4426000000000014</c:v>
                </c:pt>
                <c:pt idx="161">
                  <c:v>5.6400000000000013E-2</c:v>
                </c:pt>
                <c:pt idx="167">
                  <c:v>2.8200000000000006E-2</c:v>
                </c:pt>
                <c:pt idx="173">
                  <c:v>5.6400000000000013E-2</c:v>
                </c:pt>
                <c:pt idx="427">
                  <c:v>2.8200000000000006E-2</c:v>
                </c:pt>
                <c:pt idx="428">
                  <c:v>2.8200000000000006E-2</c:v>
                </c:pt>
                <c:pt idx="429">
                  <c:v>3.9480000000000001E-2</c:v>
                </c:pt>
                <c:pt idx="430">
                  <c:v>5.6400000000000013E-2</c:v>
                </c:pt>
                <c:pt idx="431">
                  <c:v>8.4600000000000244E-2</c:v>
                </c:pt>
                <c:pt idx="432">
                  <c:v>8.4600000000000244E-2</c:v>
                </c:pt>
                <c:pt idx="433">
                  <c:v>8.4600000000000244E-2</c:v>
                </c:pt>
                <c:pt idx="434">
                  <c:v>0.16920000000000004</c:v>
                </c:pt>
                <c:pt idx="435">
                  <c:v>0.16920000000000004</c:v>
                </c:pt>
                <c:pt idx="436">
                  <c:v>0.16920000000000004</c:v>
                </c:pt>
                <c:pt idx="437">
                  <c:v>0.16920000000000004</c:v>
                </c:pt>
                <c:pt idx="438">
                  <c:v>0.16920000000000004</c:v>
                </c:pt>
                <c:pt idx="439">
                  <c:v>0.76140000000000163</c:v>
                </c:pt>
                <c:pt idx="440">
                  <c:v>0.13056600000000004</c:v>
                </c:pt>
                <c:pt idx="441">
                  <c:v>0.13056600000000004</c:v>
                </c:pt>
                <c:pt idx="442">
                  <c:v>3.1020000000000002E-2</c:v>
                </c:pt>
                <c:pt idx="443">
                  <c:v>3.9480000000000001E-2</c:v>
                </c:pt>
                <c:pt idx="444">
                  <c:v>3.9480000000000001E-2</c:v>
                </c:pt>
                <c:pt idx="445">
                  <c:v>4.2300000000000094E-2</c:v>
                </c:pt>
                <c:pt idx="446">
                  <c:v>4.2300000000000094E-2</c:v>
                </c:pt>
                <c:pt idx="447">
                  <c:v>5.9220000000000002E-2</c:v>
                </c:pt>
                <c:pt idx="448">
                  <c:v>0.22842000000000001</c:v>
                </c:pt>
                <c:pt idx="449">
                  <c:v>9.3060000000000268E-2</c:v>
                </c:pt>
                <c:pt idx="450">
                  <c:v>1.2971999999999964</c:v>
                </c:pt>
                <c:pt idx="451">
                  <c:v>45.120000000000012</c:v>
                </c:pt>
                <c:pt idx="452">
                  <c:v>6.2040000000000012E-2</c:v>
                </c:pt>
                <c:pt idx="453">
                  <c:v>1.5509999999999966</c:v>
                </c:pt>
                <c:pt idx="454">
                  <c:v>1.2125999999999963</c:v>
                </c:pt>
                <c:pt idx="455">
                  <c:v>1.7766</c:v>
                </c:pt>
                <c:pt idx="456">
                  <c:v>1.3535999999999964</c:v>
                </c:pt>
                <c:pt idx="457">
                  <c:v>1.6073999999999966</c:v>
                </c:pt>
                <c:pt idx="458">
                  <c:v>7.332000000000001E-2</c:v>
                </c:pt>
                <c:pt idx="459">
                  <c:v>0.87420000000000164</c:v>
                </c:pt>
                <c:pt idx="460">
                  <c:v>1.9740000000000038</c:v>
                </c:pt>
                <c:pt idx="461">
                  <c:v>1.3253999999999964</c:v>
                </c:pt>
                <c:pt idx="462">
                  <c:v>8.4600000000000244E-2</c:v>
                </c:pt>
                <c:pt idx="463">
                  <c:v>9.3060000000000268E-2</c:v>
                </c:pt>
                <c:pt idx="465">
                  <c:v>1.1844000000000001</c:v>
                </c:pt>
                <c:pt idx="466">
                  <c:v>0.32430000000000092</c:v>
                </c:pt>
                <c:pt idx="467">
                  <c:v>38.634</c:v>
                </c:pt>
                <c:pt idx="468">
                  <c:v>7.0500000000000021E-2</c:v>
                </c:pt>
                <c:pt idx="469">
                  <c:v>6.4860000000000237E-2</c:v>
                </c:pt>
                <c:pt idx="470">
                  <c:v>0.16638</c:v>
                </c:pt>
                <c:pt idx="471">
                  <c:v>0.10152000000000012</c:v>
                </c:pt>
                <c:pt idx="472">
                  <c:v>0.42864000000000002</c:v>
                </c:pt>
                <c:pt idx="473">
                  <c:v>7.0500000000000021E-2</c:v>
                </c:pt>
                <c:pt idx="474">
                  <c:v>0.46530000000000032</c:v>
                </c:pt>
                <c:pt idx="475">
                  <c:v>0.51888000000000001</c:v>
                </c:pt>
                <c:pt idx="476">
                  <c:v>0.45402000000000031</c:v>
                </c:pt>
                <c:pt idx="477">
                  <c:v>49.632000000000012</c:v>
                </c:pt>
                <c:pt idx="478">
                  <c:v>0.19740000000000021</c:v>
                </c:pt>
                <c:pt idx="479">
                  <c:v>0.39762000000000092</c:v>
                </c:pt>
                <c:pt idx="480">
                  <c:v>0.55835999999999997</c:v>
                </c:pt>
                <c:pt idx="481">
                  <c:v>0.41736000000000067</c:v>
                </c:pt>
                <c:pt idx="482">
                  <c:v>0.53580000000000005</c:v>
                </c:pt>
                <c:pt idx="483">
                  <c:v>0.42864000000000002</c:v>
                </c:pt>
                <c:pt idx="484">
                  <c:v>5.6400000000000013E-2</c:v>
                </c:pt>
                <c:pt idx="485">
                  <c:v>0.50760000000000005</c:v>
                </c:pt>
                <c:pt idx="486">
                  <c:v>0.35250000000000031</c:v>
                </c:pt>
                <c:pt idx="487">
                  <c:v>0.39762000000000092</c:v>
                </c:pt>
                <c:pt idx="488">
                  <c:v>0.21996000000000049</c:v>
                </c:pt>
                <c:pt idx="489">
                  <c:v>0.26226000000000005</c:v>
                </c:pt>
                <c:pt idx="490">
                  <c:v>0.84600000000000164</c:v>
                </c:pt>
                <c:pt idx="491">
                  <c:v>0.54708000000000001</c:v>
                </c:pt>
                <c:pt idx="492">
                  <c:v>0.29046000000000038</c:v>
                </c:pt>
                <c:pt idx="493">
                  <c:v>0.45120000000000005</c:v>
                </c:pt>
                <c:pt idx="494">
                  <c:v>8.1780000000000033E-2</c:v>
                </c:pt>
                <c:pt idx="495">
                  <c:v>0.38070000000000032</c:v>
                </c:pt>
                <c:pt idx="496">
                  <c:v>0.43710000000000032</c:v>
                </c:pt>
                <c:pt idx="497">
                  <c:v>0.62040000000000062</c:v>
                </c:pt>
                <c:pt idx="498">
                  <c:v>0.30174000000000001</c:v>
                </c:pt>
                <c:pt idx="499">
                  <c:v>0.64860000000000184</c:v>
                </c:pt>
                <c:pt idx="500">
                  <c:v>7.896000000000003E-2</c:v>
                </c:pt>
                <c:pt idx="502">
                  <c:v>0.37506000000000067</c:v>
                </c:pt>
                <c:pt idx="503">
                  <c:v>0.44556000000000001</c:v>
                </c:pt>
                <c:pt idx="504">
                  <c:v>0.25380000000000008</c:v>
                </c:pt>
                <c:pt idx="505">
                  <c:v>0.53580000000000005</c:v>
                </c:pt>
                <c:pt idx="506">
                  <c:v>0.45120000000000005</c:v>
                </c:pt>
                <c:pt idx="507">
                  <c:v>0.47940000000000038</c:v>
                </c:pt>
                <c:pt idx="508">
                  <c:v>0.57810000000000061</c:v>
                </c:pt>
                <c:pt idx="509">
                  <c:v>0.26226000000000005</c:v>
                </c:pt>
                <c:pt idx="510">
                  <c:v>0.36378000000000038</c:v>
                </c:pt>
                <c:pt idx="511">
                  <c:v>0.46248000000000061</c:v>
                </c:pt>
                <c:pt idx="512">
                  <c:v>0.19740000000000021</c:v>
                </c:pt>
                <c:pt idx="514">
                  <c:v>0.62040000000000062</c:v>
                </c:pt>
                <c:pt idx="515">
                  <c:v>0.14664000000000021</c:v>
                </c:pt>
                <c:pt idx="517">
                  <c:v>9.0240000000000015E-2</c:v>
                </c:pt>
                <c:pt idx="518">
                  <c:v>0.27354000000000001</c:v>
                </c:pt>
                <c:pt idx="519">
                  <c:v>0.48222000000000032</c:v>
                </c:pt>
                <c:pt idx="520">
                  <c:v>0.45966000000000001</c:v>
                </c:pt>
                <c:pt idx="521">
                  <c:v>0.33840000000000092</c:v>
                </c:pt>
                <c:pt idx="522">
                  <c:v>0.14100000000000001</c:v>
                </c:pt>
                <c:pt idx="523">
                  <c:v>0.22842000000000001</c:v>
                </c:pt>
                <c:pt idx="524">
                  <c:v>0.31302000000000085</c:v>
                </c:pt>
                <c:pt idx="525">
                  <c:v>0.40044000000000002</c:v>
                </c:pt>
                <c:pt idx="526">
                  <c:v>0.43992000000000092</c:v>
                </c:pt>
                <c:pt idx="528">
                  <c:v>0.19740000000000021</c:v>
                </c:pt>
                <c:pt idx="530">
                  <c:v>6.7680000000000004E-2</c:v>
                </c:pt>
                <c:pt idx="531">
                  <c:v>0.14946000000000043</c:v>
                </c:pt>
                <c:pt idx="532">
                  <c:v>0.19458</c:v>
                </c:pt>
                <c:pt idx="533">
                  <c:v>0.46530000000000032</c:v>
                </c:pt>
                <c:pt idx="534">
                  <c:v>0.41172000000000031</c:v>
                </c:pt>
                <c:pt idx="535">
                  <c:v>0.22559999999999999</c:v>
                </c:pt>
                <c:pt idx="536">
                  <c:v>8.7420000000000012E-2</c:v>
                </c:pt>
                <c:pt idx="537">
                  <c:v>0.13254000000000021</c:v>
                </c:pt>
                <c:pt idx="538">
                  <c:v>0.19740000000000021</c:v>
                </c:pt>
                <c:pt idx="539">
                  <c:v>0.13536000000000001</c:v>
                </c:pt>
                <c:pt idx="540">
                  <c:v>0.55835999999999997</c:v>
                </c:pt>
                <c:pt idx="541">
                  <c:v>0.16074000000000024</c:v>
                </c:pt>
                <c:pt idx="542">
                  <c:v>0.36660000000000031</c:v>
                </c:pt>
                <c:pt idx="543">
                  <c:v>0.20022000000000001</c:v>
                </c:pt>
                <c:pt idx="544">
                  <c:v>0.23688000000000001</c:v>
                </c:pt>
                <c:pt idx="545">
                  <c:v>0.22559999999999999</c:v>
                </c:pt>
                <c:pt idx="546">
                  <c:v>0.35814000000000001</c:v>
                </c:pt>
                <c:pt idx="547">
                  <c:v>0.14100000000000001</c:v>
                </c:pt>
                <c:pt idx="548">
                  <c:v>0.27495000000000008</c:v>
                </c:pt>
                <c:pt idx="549">
                  <c:v>0.16638</c:v>
                </c:pt>
                <c:pt idx="550">
                  <c:v>0.17202000000000001</c:v>
                </c:pt>
                <c:pt idx="551">
                  <c:v>8.4600000000000244E-2</c:v>
                </c:pt>
                <c:pt idx="552">
                  <c:v>0.22559999999999999</c:v>
                </c:pt>
                <c:pt idx="553">
                  <c:v>0.41736000000000067</c:v>
                </c:pt>
                <c:pt idx="555">
                  <c:v>0.22842000000000001</c:v>
                </c:pt>
                <c:pt idx="556">
                  <c:v>0.22559999999999999</c:v>
                </c:pt>
                <c:pt idx="557">
                  <c:v>0.50760000000000005</c:v>
                </c:pt>
                <c:pt idx="558">
                  <c:v>9.5880000000000007E-2</c:v>
                </c:pt>
                <c:pt idx="559">
                  <c:v>0.37506000000000067</c:v>
                </c:pt>
                <c:pt idx="560">
                  <c:v>0.41172000000000031</c:v>
                </c:pt>
                <c:pt idx="561">
                  <c:v>0.2030400000000003</c:v>
                </c:pt>
                <c:pt idx="562">
                  <c:v>0.2397000000000003</c:v>
                </c:pt>
                <c:pt idx="563">
                  <c:v>0.16638</c:v>
                </c:pt>
                <c:pt idx="564">
                  <c:v>1.5791999999999966</c:v>
                </c:pt>
                <c:pt idx="565">
                  <c:v>8.1780000000000033E-2</c:v>
                </c:pt>
                <c:pt idx="566">
                  <c:v>0.36378000000000038</c:v>
                </c:pt>
                <c:pt idx="567">
                  <c:v>0.1212600000000002</c:v>
                </c:pt>
                <c:pt idx="568">
                  <c:v>0.16920000000000004</c:v>
                </c:pt>
                <c:pt idx="569">
                  <c:v>0.18048000000000033</c:v>
                </c:pt>
                <c:pt idx="570">
                  <c:v>7.0500000000000021E-2</c:v>
                </c:pt>
                <c:pt idx="571">
                  <c:v>6.2040000000000012E-2</c:v>
                </c:pt>
                <c:pt idx="572">
                  <c:v>0.13818</c:v>
                </c:pt>
                <c:pt idx="573">
                  <c:v>0.15228000000000033</c:v>
                </c:pt>
                <c:pt idx="574">
                  <c:v>0.13254000000000021</c:v>
                </c:pt>
                <c:pt idx="575">
                  <c:v>0.42018000000000061</c:v>
                </c:pt>
                <c:pt idx="576">
                  <c:v>0.27636000000000038</c:v>
                </c:pt>
                <c:pt idx="577">
                  <c:v>0.21150000000000024</c:v>
                </c:pt>
                <c:pt idx="578">
                  <c:v>0.71064000000000271</c:v>
                </c:pt>
                <c:pt idx="579">
                  <c:v>0.41172000000000031</c:v>
                </c:pt>
                <c:pt idx="580">
                  <c:v>0.17766000000000001</c:v>
                </c:pt>
                <c:pt idx="581">
                  <c:v>0.17766000000000001</c:v>
                </c:pt>
                <c:pt idx="582">
                  <c:v>8.4600000000000244E-2</c:v>
                </c:pt>
                <c:pt idx="584">
                  <c:v>0.15792000000000037</c:v>
                </c:pt>
                <c:pt idx="585">
                  <c:v>0.14100000000000001</c:v>
                </c:pt>
                <c:pt idx="586">
                  <c:v>0.19740000000000021</c:v>
                </c:pt>
                <c:pt idx="587">
                  <c:v>0.13761600000000004</c:v>
                </c:pt>
                <c:pt idx="589">
                  <c:v>0.15792000000000037</c:v>
                </c:pt>
                <c:pt idx="590">
                  <c:v>0.23124000000000033</c:v>
                </c:pt>
                <c:pt idx="591">
                  <c:v>5.6400000000000013E-2</c:v>
                </c:pt>
                <c:pt idx="592">
                  <c:v>0.16074000000000024</c:v>
                </c:pt>
                <c:pt idx="593">
                  <c:v>0.22559999999999999</c:v>
                </c:pt>
                <c:pt idx="594">
                  <c:v>8.4600000000000244E-2</c:v>
                </c:pt>
                <c:pt idx="595">
                  <c:v>0.21150000000000024</c:v>
                </c:pt>
                <c:pt idx="596">
                  <c:v>0.1748400000000003</c:v>
                </c:pt>
                <c:pt idx="597">
                  <c:v>0.13818</c:v>
                </c:pt>
                <c:pt idx="598">
                  <c:v>8.4600000000000244E-2</c:v>
                </c:pt>
                <c:pt idx="599">
                  <c:v>0.1212600000000002</c:v>
                </c:pt>
                <c:pt idx="600">
                  <c:v>0.18612000000000001</c:v>
                </c:pt>
                <c:pt idx="601">
                  <c:v>0.11844</c:v>
                </c:pt>
                <c:pt idx="602">
                  <c:v>8.4600000000000244E-2</c:v>
                </c:pt>
                <c:pt idx="604">
                  <c:v>0.10434</c:v>
                </c:pt>
                <c:pt idx="605">
                  <c:v>0.16638</c:v>
                </c:pt>
                <c:pt idx="606">
                  <c:v>0.1128</c:v>
                </c:pt>
                <c:pt idx="607">
                  <c:v>0.14664000000000021</c:v>
                </c:pt>
                <c:pt idx="608">
                  <c:v>0.14100000000000001</c:v>
                </c:pt>
                <c:pt idx="609">
                  <c:v>0.45120000000000005</c:v>
                </c:pt>
                <c:pt idx="610">
                  <c:v>8.4600000000000244E-2</c:v>
                </c:pt>
                <c:pt idx="611">
                  <c:v>0.45684000000000002</c:v>
                </c:pt>
                <c:pt idx="612">
                  <c:v>8.4600000000000244E-2</c:v>
                </c:pt>
                <c:pt idx="613">
                  <c:v>0.53580000000000005</c:v>
                </c:pt>
                <c:pt idx="614">
                  <c:v>0.17766000000000001</c:v>
                </c:pt>
                <c:pt idx="615">
                  <c:v>0.11844</c:v>
                </c:pt>
                <c:pt idx="617">
                  <c:v>0.16920000000000004</c:v>
                </c:pt>
                <c:pt idx="618">
                  <c:v>0.10434</c:v>
                </c:pt>
                <c:pt idx="619">
                  <c:v>0.15228000000000033</c:v>
                </c:pt>
                <c:pt idx="620">
                  <c:v>0.13254000000000021</c:v>
                </c:pt>
                <c:pt idx="621">
                  <c:v>8.1780000000000033E-2</c:v>
                </c:pt>
                <c:pt idx="622">
                  <c:v>0.30174000000000001</c:v>
                </c:pt>
                <c:pt idx="624">
                  <c:v>4.7940000000000003E-2</c:v>
                </c:pt>
                <c:pt idx="625">
                  <c:v>0.17766000000000001</c:v>
                </c:pt>
                <c:pt idx="626">
                  <c:v>0.18612000000000001</c:v>
                </c:pt>
                <c:pt idx="629">
                  <c:v>0.12690000000000001</c:v>
                </c:pt>
                <c:pt idx="630">
                  <c:v>2.8763999999999998E-2</c:v>
                </c:pt>
                <c:pt idx="631">
                  <c:v>0.39480000000000104</c:v>
                </c:pt>
                <c:pt idx="632">
                  <c:v>0.16920000000000004</c:v>
                </c:pt>
                <c:pt idx="633">
                  <c:v>0.40890000000000032</c:v>
                </c:pt>
                <c:pt idx="634">
                  <c:v>0.17766000000000001</c:v>
                </c:pt>
                <c:pt idx="636">
                  <c:v>0.21150000000000024</c:v>
                </c:pt>
                <c:pt idx="637">
                  <c:v>0.1128</c:v>
                </c:pt>
                <c:pt idx="639">
                  <c:v>0.10152000000000012</c:v>
                </c:pt>
                <c:pt idx="640">
                  <c:v>0.13818</c:v>
                </c:pt>
                <c:pt idx="641">
                  <c:v>0.16920000000000004</c:v>
                </c:pt>
                <c:pt idx="642">
                  <c:v>0.54708000000000001</c:v>
                </c:pt>
                <c:pt idx="643">
                  <c:v>0.21714000000000033</c:v>
                </c:pt>
                <c:pt idx="644">
                  <c:v>0.21432000000000001</c:v>
                </c:pt>
                <c:pt idx="645">
                  <c:v>5.3580000000000003E-2</c:v>
                </c:pt>
                <c:pt idx="646">
                  <c:v>8.4600000000000244E-2</c:v>
                </c:pt>
                <c:pt idx="647">
                  <c:v>0.16920000000000004</c:v>
                </c:pt>
                <c:pt idx="648">
                  <c:v>0.18330000000000021</c:v>
                </c:pt>
                <c:pt idx="649">
                  <c:v>5.9220000000000002E-2</c:v>
                </c:pt>
                <c:pt idx="650">
                  <c:v>9.8700000000000246E-2</c:v>
                </c:pt>
                <c:pt idx="651">
                  <c:v>7.0500000000000021E-2</c:v>
                </c:pt>
                <c:pt idx="652">
                  <c:v>0.1128</c:v>
                </c:pt>
                <c:pt idx="653">
                  <c:v>0.14100000000000001</c:v>
                </c:pt>
                <c:pt idx="654">
                  <c:v>0.19740000000000021</c:v>
                </c:pt>
                <c:pt idx="657">
                  <c:v>0.14100000000000001</c:v>
                </c:pt>
                <c:pt idx="659">
                  <c:v>9.8700000000000246E-2</c:v>
                </c:pt>
                <c:pt idx="660">
                  <c:v>2.8200000000000006E-2</c:v>
                </c:pt>
                <c:pt idx="662">
                  <c:v>0.22559999999999999</c:v>
                </c:pt>
                <c:pt idx="663">
                  <c:v>0.14100000000000001</c:v>
                </c:pt>
                <c:pt idx="665">
                  <c:v>0.14382</c:v>
                </c:pt>
                <c:pt idx="666">
                  <c:v>0.16356000000000001</c:v>
                </c:pt>
                <c:pt idx="667">
                  <c:v>0.14100000000000001</c:v>
                </c:pt>
                <c:pt idx="668">
                  <c:v>0.21150000000000024</c:v>
                </c:pt>
                <c:pt idx="669">
                  <c:v>0.1128</c:v>
                </c:pt>
                <c:pt idx="671">
                  <c:v>0.18048000000000033</c:v>
                </c:pt>
                <c:pt idx="672">
                  <c:v>0.18048000000000033</c:v>
                </c:pt>
                <c:pt idx="673">
                  <c:v>0.17766000000000001</c:v>
                </c:pt>
                <c:pt idx="674">
                  <c:v>0.14100000000000001</c:v>
                </c:pt>
                <c:pt idx="675">
                  <c:v>0.18612000000000001</c:v>
                </c:pt>
                <c:pt idx="676">
                  <c:v>0.1748400000000003</c:v>
                </c:pt>
                <c:pt idx="677">
                  <c:v>0.16356000000000001</c:v>
                </c:pt>
                <c:pt idx="678">
                  <c:v>0.39480000000000104</c:v>
                </c:pt>
                <c:pt idx="679">
                  <c:v>0.51605999999999996</c:v>
                </c:pt>
                <c:pt idx="681">
                  <c:v>8.4600000000000244E-2</c:v>
                </c:pt>
                <c:pt idx="682">
                  <c:v>0.20868</c:v>
                </c:pt>
                <c:pt idx="683">
                  <c:v>0.10998000000000002</c:v>
                </c:pt>
                <c:pt idx="684">
                  <c:v>0.18330000000000021</c:v>
                </c:pt>
                <c:pt idx="685">
                  <c:v>0.1212600000000002</c:v>
                </c:pt>
                <c:pt idx="686">
                  <c:v>0.1128</c:v>
                </c:pt>
                <c:pt idx="687">
                  <c:v>0.10434</c:v>
                </c:pt>
                <c:pt idx="688">
                  <c:v>0.13536000000000001</c:v>
                </c:pt>
                <c:pt idx="689">
                  <c:v>0.43428000000000061</c:v>
                </c:pt>
                <c:pt idx="690">
                  <c:v>0.24252000000000001</c:v>
                </c:pt>
                <c:pt idx="691">
                  <c:v>0.65988000000000235</c:v>
                </c:pt>
                <c:pt idx="692">
                  <c:v>0.10998000000000002</c:v>
                </c:pt>
                <c:pt idx="693">
                  <c:v>0.1128</c:v>
                </c:pt>
                <c:pt idx="694">
                  <c:v>0.18048000000000033</c:v>
                </c:pt>
                <c:pt idx="695">
                  <c:v>0.1212600000000002</c:v>
                </c:pt>
                <c:pt idx="696">
                  <c:v>0.13254000000000021</c:v>
                </c:pt>
                <c:pt idx="697">
                  <c:v>0.15002400000000021</c:v>
                </c:pt>
                <c:pt idx="698">
                  <c:v>1.0433999999999963</c:v>
                </c:pt>
                <c:pt idx="699">
                  <c:v>0.20022000000000001</c:v>
                </c:pt>
                <c:pt idx="700">
                  <c:v>0.14100000000000001</c:v>
                </c:pt>
                <c:pt idx="701">
                  <c:v>8.4600000000000244E-2</c:v>
                </c:pt>
                <c:pt idx="702">
                  <c:v>0.13818</c:v>
                </c:pt>
                <c:pt idx="703">
                  <c:v>0.16638</c:v>
                </c:pt>
                <c:pt idx="705">
                  <c:v>0.1212600000000002</c:v>
                </c:pt>
                <c:pt idx="706">
                  <c:v>0.12690000000000001</c:v>
                </c:pt>
                <c:pt idx="707">
                  <c:v>0.5921999999999995</c:v>
                </c:pt>
                <c:pt idx="708">
                  <c:v>0.12831000000000001</c:v>
                </c:pt>
                <c:pt idx="709">
                  <c:v>0.19740000000000021</c:v>
                </c:pt>
                <c:pt idx="710">
                  <c:v>0.18330000000000021</c:v>
                </c:pt>
                <c:pt idx="712">
                  <c:v>9.5880000000000007E-2</c:v>
                </c:pt>
                <c:pt idx="713">
                  <c:v>0.10152000000000012</c:v>
                </c:pt>
                <c:pt idx="714">
                  <c:v>0.16356000000000001</c:v>
                </c:pt>
                <c:pt idx="715">
                  <c:v>6.4860000000000237E-2</c:v>
                </c:pt>
                <c:pt idx="716">
                  <c:v>0.18048000000000033</c:v>
                </c:pt>
                <c:pt idx="717">
                  <c:v>0.11562000000000015</c:v>
                </c:pt>
                <c:pt idx="718">
                  <c:v>0.14100000000000001</c:v>
                </c:pt>
                <c:pt idx="719">
                  <c:v>2.0586000000000004E-2</c:v>
                </c:pt>
                <c:pt idx="723">
                  <c:v>3.9480000000000001E-2</c:v>
                </c:pt>
                <c:pt idx="724">
                  <c:v>0.41454000000000002</c:v>
                </c:pt>
                <c:pt idx="725">
                  <c:v>9.8700000000000246E-2</c:v>
                </c:pt>
                <c:pt idx="726">
                  <c:v>0.19458</c:v>
                </c:pt>
                <c:pt idx="727">
                  <c:v>0.10434</c:v>
                </c:pt>
                <c:pt idx="728">
                  <c:v>0.1128</c:v>
                </c:pt>
                <c:pt idx="729">
                  <c:v>0.24816000000000021</c:v>
                </c:pt>
                <c:pt idx="730">
                  <c:v>4.2300000000000094E-2</c:v>
                </c:pt>
                <c:pt idx="731">
                  <c:v>0.15792000000000037</c:v>
                </c:pt>
                <c:pt idx="732">
                  <c:v>0.57528000000000001</c:v>
                </c:pt>
                <c:pt idx="734">
                  <c:v>0.1128</c:v>
                </c:pt>
                <c:pt idx="735">
                  <c:v>8.4600000000000244E-2</c:v>
                </c:pt>
                <c:pt idx="736">
                  <c:v>0.45120000000000005</c:v>
                </c:pt>
                <c:pt idx="737">
                  <c:v>0.14100000000000001</c:v>
                </c:pt>
                <c:pt idx="738">
                  <c:v>7.0500000000000021E-2</c:v>
                </c:pt>
                <c:pt idx="739">
                  <c:v>7.332000000000001E-2</c:v>
                </c:pt>
                <c:pt idx="740">
                  <c:v>8.4600000000000244E-2</c:v>
                </c:pt>
                <c:pt idx="741">
                  <c:v>5.6400000000000013E-2</c:v>
                </c:pt>
                <c:pt idx="742">
                  <c:v>0.49350000000000038</c:v>
                </c:pt>
                <c:pt idx="743">
                  <c:v>3.8352000000000011E-2</c:v>
                </c:pt>
                <c:pt idx="744">
                  <c:v>0.47940000000000038</c:v>
                </c:pt>
                <c:pt idx="745">
                  <c:v>0.14100000000000001</c:v>
                </c:pt>
                <c:pt idx="746">
                  <c:v>0.13254000000000021</c:v>
                </c:pt>
                <c:pt idx="747">
                  <c:v>0.16074000000000024</c:v>
                </c:pt>
                <c:pt idx="748">
                  <c:v>0.13254000000000021</c:v>
                </c:pt>
                <c:pt idx="749">
                  <c:v>0.13254000000000021</c:v>
                </c:pt>
                <c:pt idx="750">
                  <c:v>6.2040000000000012E-2</c:v>
                </c:pt>
                <c:pt idx="752">
                  <c:v>6.2040000000000012E-2</c:v>
                </c:pt>
                <c:pt idx="753">
                  <c:v>0.16074000000000024</c:v>
                </c:pt>
                <c:pt idx="754">
                  <c:v>0.25380000000000008</c:v>
                </c:pt>
                <c:pt idx="755">
                  <c:v>0.49068000000000067</c:v>
                </c:pt>
                <c:pt idx="756">
                  <c:v>5.9220000000000002E-2</c:v>
                </c:pt>
                <c:pt idx="757">
                  <c:v>8.4600000000000244E-2</c:v>
                </c:pt>
                <c:pt idx="758">
                  <c:v>0.12972</c:v>
                </c:pt>
                <c:pt idx="759">
                  <c:v>8.4600000000000244E-2</c:v>
                </c:pt>
                <c:pt idx="760">
                  <c:v>9.1650000000000245E-2</c:v>
                </c:pt>
                <c:pt idx="761">
                  <c:v>2.1432000000000052E-2</c:v>
                </c:pt>
                <c:pt idx="762">
                  <c:v>7.6140000000000013E-2</c:v>
                </c:pt>
                <c:pt idx="763">
                  <c:v>9.0240000000000015E-2</c:v>
                </c:pt>
                <c:pt idx="764">
                  <c:v>0.16638</c:v>
                </c:pt>
                <c:pt idx="765">
                  <c:v>0.14438400000000001</c:v>
                </c:pt>
                <c:pt idx="767">
                  <c:v>0.16638</c:v>
                </c:pt>
                <c:pt idx="768">
                  <c:v>0.58374000000000004</c:v>
                </c:pt>
                <c:pt idx="769">
                  <c:v>8.4600000000000244E-2</c:v>
                </c:pt>
                <c:pt idx="772">
                  <c:v>0.1128</c:v>
                </c:pt>
                <c:pt idx="773">
                  <c:v>0.13761600000000004</c:v>
                </c:pt>
                <c:pt idx="774">
                  <c:v>0.16074000000000024</c:v>
                </c:pt>
                <c:pt idx="775">
                  <c:v>0.14382</c:v>
                </c:pt>
                <c:pt idx="776">
                  <c:v>0.13536000000000001</c:v>
                </c:pt>
                <c:pt idx="777">
                  <c:v>8.1780000000000033E-2</c:v>
                </c:pt>
                <c:pt idx="778">
                  <c:v>9.5880000000000007E-2</c:v>
                </c:pt>
                <c:pt idx="780">
                  <c:v>0.40326000000000001</c:v>
                </c:pt>
                <c:pt idx="781">
                  <c:v>7.332000000000001E-2</c:v>
                </c:pt>
                <c:pt idx="782">
                  <c:v>0.1128</c:v>
                </c:pt>
                <c:pt idx="783">
                  <c:v>5.6400000000000013E-2</c:v>
                </c:pt>
                <c:pt idx="784">
                  <c:v>6.7680000000000004E-2</c:v>
                </c:pt>
                <c:pt idx="785">
                  <c:v>9.8700000000000246E-2</c:v>
                </c:pt>
                <c:pt idx="786">
                  <c:v>7.896000000000003E-2</c:v>
                </c:pt>
                <c:pt idx="787">
                  <c:v>6.4860000000000237E-2</c:v>
                </c:pt>
                <c:pt idx="788">
                  <c:v>0.16920000000000004</c:v>
                </c:pt>
                <c:pt idx="789">
                  <c:v>8.4600000000000244E-2</c:v>
                </c:pt>
                <c:pt idx="790">
                  <c:v>7.0500000000000021E-2</c:v>
                </c:pt>
                <c:pt idx="792">
                  <c:v>0.15510000000000004</c:v>
                </c:pt>
                <c:pt idx="793">
                  <c:v>0.13818</c:v>
                </c:pt>
                <c:pt idx="794">
                  <c:v>0.12690000000000001</c:v>
                </c:pt>
                <c:pt idx="795">
                  <c:v>0.14664000000000021</c:v>
                </c:pt>
                <c:pt idx="796">
                  <c:v>0.18048000000000033</c:v>
                </c:pt>
                <c:pt idx="797">
                  <c:v>1.0574999999999963</c:v>
                </c:pt>
                <c:pt idx="799">
                  <c:v>2.8200000000000006E-2</c:v>
                </c:pt>
                <c:pt idx="800">
                  <c:v>5.6400000000000013E-2</c:v>
                </c:pt>
                <c:pt idx="801">
                  <c:v>0.14100000000000001</c:v>
                </c:pt>
                <c:pt idx="802">
                  <c:v>8.4600000000000244E-2</c:v>
                </c:pt>
                <c:pt idx="803">
                  <c:v>8.4600000000000244E-2</c:v>
                </c:pt>
                <c:pt idx="804">
                  <c:v>6.2040000000000012E-2</c:v>
                </c:pt>
                <c:pt idx="805">
                  <c:v>5.9220000000000002E-2</c:v>
                </c:pt>
                <c:pt idx="806">
                  <c:v>0.18612000000000001</c:v>
                </c:pt>
                <c:pt idx="807">
                  <c:v>0.16638</c:v>
                </c:pt>
                <c:pt idx="808">
                  <c:v>0.1212600000000002</c:v>
                </c:pt>
                <c:pt idx="809">
                  <c:v>0.73320000000000163</c:v>
                </c:pt>
                <c:pt idx="810">
                  <c:v>0.13254000000000021</c:v>
                </c:pt>
                <c:pt idx="811">
                  <c:v>8.4600000000000244E-2</c:v>
                </c:pt>
                <c:pt idx="812">
                  <c:v>0.1748400000000003</c:v>
                </c:pt>
                <c:pt idx="813">
                  <c:v>0.14100000000000001</c:v>
                </c:pt>
                <c:pt idx="814">
                  <c:v>0.14382</c:v>
                </c:pt>
                <c:pt idx="815">
                  <c:v>6.2040000000000012E-2</c:v>
                </c:pt>
                <c:pt idx="816">
                  <c:v>0.16074000000000024</c:v>
                </c:pt>
                <c:pt idx="817">
                  <c:v>0.14664000000000021</c:v>
                </c:pt>
                <c:pt idx="818">
                  <c:v>0.13818</c:v>
                </c:pt>
                <c:pt idx="819">
                  <c:v>5.9220000000000002E-2</c:v>
                </c:pt>
                <c:pt idx="820">
                  <c:v>6.2040000000000012E-2</c:v>
                </c:pt>
                <c:pt idx="821">
                  <c:v>6.4860000000000237E-2</c:v>
                </c:pt>
                <c:pt idx="822">
                  <c:v>0.55835999999999997</c:v>
                </c:pt>
                <c:pt idx="823">
                  <c:v>7.0500000000000021E-2</c:v>
                </c:pt>
                <c:pt idx="824">
                  <c:v>9.5880000000000007E-2</c:v>
                </c:pt>
                <c:pt idx="825">
                  <c:v>0.12690000000000001</c:v>
                </c:pt>
                <c:pt idx="826">
                  <c:v>0.14100000000000001</c:v>
                </c:pt>
                <c:pt idx="827">
                  <c:v>0.15792000000000037</c:v>
                </c:pt>
                <c:pt idx="828">
                  <c:v>5.9220000000000002E-2</c:v>
                </c:pt>
                <c:pt idx="829">
                  <c:v>0.15510000000000004</c:v>
                </c:pt>
                <c:pt idx="830">
                  <c:v>0.13818</c:v>
                </c:pt>
                <c:pt idx="832">
                  <c:v>5.0760000000000034E-2</c:v>
                </c:pt>
                <c:pt idx="833">
                  <c:v>0.42300000000000032</c:v>
                </c:pt>
                <c:pt idx="834">
                  <c:v>8.7420000000000012E-2</c:v>
                </c:pt>
                <c:pt idx="835">
                  <c:v>0.16920000000000004</c:v>
                </c:pt>
                <c:pt idx="836">
                  <c:v>0.16074000000000024</c:v>
                </c:pt>
                <c:pt idx="837">
                  <c:v>0.10434</c:v>
                </c:pt>
                <c:pt idx="838">
                  <c:v>6.4860000000000237E-2</c:v>
                </c:pt>
                <c:pt idx="839">
                  <c:v>6.2040000000000012E-2</c:v>
                </c:pt>
                <c:pt idx="840">
                  <c:v>0.12492600000000023</c:v>
                </c:pt>
                <c:pt idx="841">
                  <c:v>0.1212600000000002</c:v>
                </c:pt>
                <c:pt idx="842">
                  <c:v>0.12408000000000002</c:v>
                </c:pt>
                <c:pt idx="843">
                  <c:v>0.14382</c:v>
                </c:pt>
                <c:pt idx="844">
                  <c:v>0.19458</c:v>
                </c:pt>
                <c:pt idx="845">
                  <c:v>0.28200000000000008</c:v>
                </c:pt>
                <c:pt idx="846">
                  <c:v>7.896000000000003E-2</c:v>
                </c:pt>
                <c:pt idx="847">
                  <c:v>0.19176000000000001</c:v>
                </c:pt>
                <c:pt idx="848">
                  <c:v>0.1212600000000002</c:v>
                </c:pt>
                <c:pt idx="849">
                  <c:v>6.2040000000000012E-2</c:v>
                </c:pt>
                <c:pt idx="850">
                  <c:v>5.6400000000000013E-2</c:v>
                </c:pt>
                <c:pt idx="851">
                  <c:v>0.13818</c:v>
                </c:pt>
                <c:pt idx="852">
                  <c:v>8.4600000000000244E-2</c:v>
                </c:pt>
                <c:pt idx="853">
                  <c:v>0.14100000000000001</c:v>
                </c:pt>
                <c:pt idx="854">
                  <c:v>6.4860000000000237E-2</c:v>
                </c:pt>
                <c:pt idx="855">
                  <c:v>9.0240000000000015E-2</c:v>
                </c:pt>
                <c:pt idx="856">
                  <c:v>6.7680000000000004E-2</c:v>
                </c:pt>
                <c:pt idx="857">
                  <c:v>0.16638</c:v>
                </c:pt>
                <c:pt idx="858">
                  <c:v>5.9220000000000002E-2</c:v>
                </c:pt>
                <c:pt idx="859">
                  <c:v>1.7004599999999999</c:v>
                </c:pt>
                <c:pt idx="860">
                  <c:v>6.7680000000000004E-2</c:v>
                </c:pt>
                <c:pt idx="861">
                  <c:v>6.2040000000000012E-2</c:v>
                </c:pt>
                <c:pt idx="862">
                  <c:v>0.16638</c:v>
                </c:pt>
                <c:pt idx="863">
                  <c:v>0.16356000000000001</c:v>
                </c:pt>
                <c:pt idx="864">
                  <c:v>0.10434</c:v>
                </c:pt>
                <c:pt idx="865">
                  <c:v>6.7398000000000124E-2</c:v>
                </c:pt>
                <c:pt idx="866">
                  <c:v>8.1780000000000033E-2</c:v>
                </c:pt>
                <c:pt idx="867">
                  <c:v>9.0240000000000015E-2</c:v>
                </c:pt>
                <c:pt idx="868">
                  <c:v>6.4860000000000237E-2</c:v>
                </c:pt>
                <c:pt idx="869">
                  <c:v>6.2040000000000012E-2</c:v>
                </c:pt>
                <c:pt idx="870">
                  <c:v>5.3580000000000003E-2</c:v>
                </c:pt>
                <c:pt idx="871">
                  <c:v>0.12972</c:v>
                </c:pt>
                <c:pt idx="872">
                  <c:v>6.2040000000000012E-2</c:v>
                </c:pt>
                <c:pt idx="873">
                  <c:v>6.4860000000000237E-2</c:v>
                </c:pt>
                <c:pt idx="874">
                  <c:v>0.16074000000000024</c:v>
                </c:pt>
                <c:pt idx="875">
                  <c:v>0.16920000000000004</c:v>
                </c:pt>
                <c:pt idx="876">
                  <c:v>5.6400000000000013E-2</c:v>
                </c:pt>
                <c:pt idx="877">
                  <c:v>6.7680000000000004E-2</c:v>
                </c:pt>
                <c:pt idx="879">
                  <c:v>5.0760000000000034E-2</c:v>
                </c:pt>
                <c:pt idx="880">
                  <c:v>5.9220000000000002E-2</c:v>
                </c:pt>
                <c:pt idx="881">
                  <c:v>0.10998000000000002</c:v>
                </c:pt>
                <c:pt idx="882">
                  <c:v>0.15792000000000037</c:v>
                </c:pt>
                <c:pt idx="883">
                  <c:v>9.2778000000000013E-2</c:v>
                </c:pt>
                <c:pt idx="884">
                  <c:v>8.7420000000000012E-2</c:v>
                </c:pt>
                <c:pt idx="885">
                  <c:v>8.7420000000000012E-2</c:v>
                </c:pt>
                <c:pt idx="886">
                  <c:v>7.896000000000003E-2</c:v>
                </c:pt>
                <c:pt idx="888">
                  <c:v>0.13254000000000021</c:v>
                </c:pt>
                <c:pt idx="889">
                  <c:v>0.35250000000000031</c:v>
                </c:pt>
                <c:pt idx="890">
                  <c:v>0.10152000000000012</c:v>
                </c:pt>
                <c:pt idx="891">
                  <c:v>0.16638</c:v>
                </c:pt>
                <c:pt idx="892">
                  <c:v>0.18894000000000058</c:v>
                </c:pt>
                <c:pt idx="893">
                  <c:v>2.8200000000000006E-2</c:v>
                </c:pt>
                <c:pt idx="894">
                  <c:v>5.6400000000000013E-2</c:v>
                </c:pt>
                <c:pt idx="895">
                  <c:v>7.6140000000000013E-2</c:v>
                </c:pt>
                <c:pt idx="897">
                  <c:v>5.9220000000000002E-2</c:v>
                </c:pt>
                <c:pt idx="898">
                  <c:v>0.47376000000000001</c:v>
                </c:pt>
                <c:pt idx="899">
                  <c:v>8.1780000000000033E-2</c:v>
                </c:pt>
                <c:pt idx="900">
                  <c:v>0.16074000000000024</c:v>
                </c:pt>
                <c:pt idx="901">
                  <c:v>0.1128</c:v>
                </c:pt>
                <c:pt idx="902">
                  <c:v>0.18330000000000021</c:v>
                </c:pt>
                <c:pt idx="903">
                  <c:v>0.16920000000000004</c:v>
                </c:pt>
                <c:pt idx="904">
                  <c:v>0.14382</c:v>
                </c:pt>
                <c:pt idx="905">
                  <c:v>5.6400000000000013E-2</c:v>
                </c:pt>
                <c:pt idx="906">
                  <c:v>7.896000000000003E-2</c:v>
                </c:pt>
                <c:pt idx="907">
                  <c:v>8.1780000000000033E-2</c:v>
                </c:pt>
                <c:pt idx="909">
                  <c:v>7.6140000000000013E-2</c:v>
                </c:pt>
                <c:pt idx="910">
                  <c:v>9.5880000000000007E-2</c:v>
                </c:pt>
                <c:pt idx="911">
                  <c:v>8.6010000000000009</c:v>
                </c:pt>
                <c:pt idx="912">
                  <c:v>7.0500000000000021E-2</c:v>
                </c:pt>
                <c:pt idx="913">
                  <c:v>0.27354000000000001</c:v>
                </c:pt>
                <c:pt idx="914">
                  <c:v>5.9220000000000002E-2</c:v>
                </c:pt>
                <c:pt idx="915">
                  <c:v>0.10998000000000002</c:v>
                </c:pt>
                <c:pt idx="916">
                  <c:v>3.9480000000000001E-2</c:v>
                </c:pt>
                <c:pt idx="917">
                  <c:v>5.6400000000000013E-2</c:v>
                </c:pt>
                <c:pt idx="918">
                  <c:v>5.9220000000000002E-2</c:v>
                </c:pt>
                <c:pt idx="919">
                  <c:v>0.16074000000000024</c:v>
                </c:pt>
                <c:pt idx="920">
                  <c:v>6.2040000000000012E-2</c:v>
                </c:pt>
                <c:pt idx="921">
                  <c:v>7.896000000000003E-2</c:v>
                </c:pt>
                <c:pt idx="922">
                  <c:v>0.1748400000000003</c:v>
                </c:pt>
                <c:pt idx="923">
                  <c:v>8.7420000000000012E-2</c:v>
                </c:pt>
                <c:pt idx="925">
                  <c:v>6.7680000000000004E-2</c:v>
                </c:pt>
                <c:pt idx="926">
                  <c:v>6.7680000000000004E-2</c:v>
                </c:pt>
                <c:pt idx="927">
                  <c:v>7.6140000000000013E-2</c:v>
                </c:pt>
                <c:pt idx="928">
                  <c:v>9.5880000000000007E-2</c:v>
                </c:pt>
                <c:pt idx="929">
                  <c:v>0.27354000000000001</c:v>
                </c:pt>
                <c:pt idx="930">
                  <c:v>9.3060000000000268E-2</c:v>
                </c:pt>
                <c:pt idx="931">
                  <c:v>9.0240000000000015E-2</c:v>
                </c:pt>
                <c:pt idx="932">
                  <c:v>8.4600000000000244E-2</c:v>
                </c:pt>
                <c:pt idx="933">
                  <c:v>0.12690000000000001</c:v>
                </c:pt>
                <c:pt idx="934">
                  <c:v>3.6660000000000005E-2</c:v>
                </c:pt>
                <c:pt idx="935">
                  <c:v>7.0500000000000021E-2</c:v>
                </c:pt>
                <c:pt idx="936">
                  <c:v>0.12972</c:v>
                </c:pt>
                <c:pt idx="937">
                  <c:v>6.2040000000000012E-2</c:v>
                </c:pt>
                <c:pt idx="938">
                  <c:v>0.21996000000000049</c:v>
                </c:pt>
                <c:pt idx="939">
                  <c:v>7.6140000000000013E-2</c:v>
                </c:pt>
                <c:pt idx="940">
                  <c:v>0.12690000000000001</c:v>
                </c:pt>
                <c:pt idx="941">
                  <c:v>0.34686000000000061</c:v>
                </c:pt>
                <c:pt idx="942">
                  <c:v>0.16356000000000001</c:v>
                </c:pt>
                <c:pt idx="944">
                  <c:v>2.8200000000000006E-2</c:v>
                </c:pt>
                <c:pt idx="945">
                  <c:v>7.6986000000000013E-2</c:v>
                </c:pt>
                <c:pt idx="946">
                  <c:v>0.13254000000000021</c:v>
                </c:pt>
                <c:pt idx="947">
                  <c:v>9.0240000000000015E-2</c:v>
                </c:pt>
                <c:pt idx="948">
                  <c:v>8.1780000000000033E-2</c:v>
                </c:pt>
                <c:pt idx="949">
                  <c:v>7.896000000000003E-2</c:v>
                </c:pt>
                <c:pt idx="950">
                  <c:v>0.10998000000000002</c:v>
                </c:pt>
                <c:pt idx="951">
                  <c:v>0.16920000000000004</c:v>
                </c:pt>
                <c:pt idx="952">
                  <c:v>0.16356000000000001</c:v>
                </c:pt>
                <c:pt idx="953">
                  <c:v>0.11844</c:v>
                </c:pt>
                <c:pt idx="954">
                  <c:v>9.5880000000000007E-2</c:v>
                </c:pt>
                <c:pt idx="955">
                  <c:v>6.2040000000000012E-2</c:v>
                </c:pt>
                <c:pt idx="956">
                  <c:v>9.0240000000000015E-2</c:v>
                </c:pt>
                <c:pt idx="957">
                  <c:v>9.0240000000000015E-2</c:v>
                </c:pt>
                <c:pt idx="958">
                  <c:v>0.18048000000000033</c:v>
                </c:pt>
                <c:pt idx="959">
                  <c:v>0.35250000000000031</c:v>
                </c:pt>
                <c:pt idx="960">
                  <c:v>0.10152000000000012</c:v>
                </c:pt>
                <c:pt idx="961">
                  <c:v>6.4296000000000034E-2</c:v>
                </c:pt>
                <c:pt idx="962">
                  <c:v>1.0151999999999957</c:v>
                </c:pt>
                <c:pt idx="963">
                  <c:v>0.22559999999999999</c:v>
                </c:pt>
                <c:pt idx="964">
                  <c:v>0.22559999999999999</c:v>
                </c:pt>
                <c:pt idx="965">
                  <c:v>0.15594600000000064</c:v>
                </c:pt>
                <c:pt idx="966">
                  <c:v>0.28200000000000008</c:v>
                </c:pt>
                <c:pt idx="968">
                  <c:v>6.2040000000000012E-2</c:v>
                </c:pt>
                <c:pt idx="969">
                  <c:v>7.896000000000003E-2</c:v>
                </c:pt>
                <c:pt idx="970">
                  <c:v>5.3580000000000003E-2</c:v>
                </c:pt>
                <c:pt idx="971">
                  <c:v>8.1780000000000033E-2</c:v>
                </c:pt>
                <c:pt idx="972">
                  <c:v>0.12972</c:v>
                </c:pt>
                <c:pt idx="973">
                  <c:v>0.12972</c:v>
                </c:pt>
                <c:pt idx="974">
                  <c:v>7.0500000000000021E-2</c:v>
                </c:pt>
                <c:pt idx="975">
                  <c:v>3.8352000000000011E-2</c:v>
                </c:pt>
                <c:pt idx="976">
                  <c:v>0.14100000000000001</c:v>
                </c:pt>
                <c:pt idx="977">
                  <c:v>5.6400000000000013E-2</c:v>
                </c:pt>
                <c:pt idx="978">
                  <c:v>0.32712000000000085</c:v>
                </c:pt>
                <c:pt idx="979">
                  <c:v>0.16920000000000004</c:v>
                </c:pt>
                <c:pt idx="980">
                  <c:v>0.53015999999999996</c:v>
                </c:pt>
                <c:pt idx="981">
                  <c:v>4.5120000000000007E-2</c:v>
                </c:pt>
                <c:pt idx="982">
                  <c:v>0.14946000000000043</c:v>
                </c:pt>
                <c:pt idx="983">
                  <c:v>8.4600000000000244E-2</c:v>
                </c:pt>
                <c:pt idx="985">
                  <c:v>9.8700000000000246E-2</c:v>
                </c:pt>
                <c:pt idx="986">
                  <c:v>0.13536000000000001</c:v>
                </c:pt>
                <c:pt idx="987">
                  <c:v>9.3060000000000268E-2</c:v>
                </c:pt>
                <c:pt idx="988">
                  <c:v>0.11562000000000015</c:v>
                </c:pt>
                <c:pt idx="989">
                  <c:v>0.60912000000000122</c:v>
                </c:pt>
                <c:pt idx="990">
                  <c:v>5.9220000000000002E-2</c:v>
                </c:pt>
                <c:pt idx="991">
                  <c:v>5.3580000000000003E-2</c:v>
                </c:pt>
                <c:pt idx="992">
                  <c:v>9.3060000000000268E-2</c:v>
                </c:pt>
                <c:pt idx="994">
                  <c:v>8.1780000000000033E-2</c:v>
                </c:pt>
                <c:pt idx="995">
                  <c:v>2.8200000000000006E-2</c:v>
                </c:pt>
                <c:pt idx="996">
                  <c:v>6.4296000000000034E-2</c:v>
                </c:pt>
                <c:pt idx="997">
                  <c:v>5.3580000000000003E-2</c:v>
                </c:pt>
                <c:pt idx="999">
                  <c:v>0.18612000000000001</c:v>
                </c:pt>
                <c:pt idx="1001">
                  <c:v>0.1212600000000002</c:v>
                </c:pt>
                <c:pt idx="1003">
                  <c:v>2.8200000000000006E-2</c:v>
                </c:pt>
                <c:pt idx="1004">
                  <c:v>8.4600000000000244E-2</c:v>
                </c:pt>
                <c:pt idx="1006">
                  <c:v>7.0500000000000021E-2</c:v>
                </c:pt>
                <c:pt idx="1007">
                  <c:v>0.21996000000000049</c:v>
                </c:pt>
                <c:pt idx="1008">
                  <c:v>0.21996000000000049</c:v>
                </c:pt>
                <c:pt idx="1009">
                  <c:v>7.6140000000000013E-2</c:v>
                </c:pt>
                <c:pt idx="1010">
                  <c:v>8.7420000000000012E-2</c:v>
                </c:pt>
                <c:pt idx="1011">
                  <c:v>0.13536000000000001</c:v>
                </c:pt>
                <c:pt idx="1012">
                  <c:v>0.10998000000000002</c:v>
                </c:pt>
                <c:pt idx="1013">
                  <c:v>8.7420000000000012E-2</c:v>
                </c:pt>
                <c:pt idx="1014">
                  <c:v>0.13254000000000021</c:v>
                </c:pt>
                <c:pt idx="1015">
                  <c:v>6.7680000000000004E-2</c:v>
                </c:pt>
                <c:pt idx="1016">
                  <c:v>0.17202000000000001</c:v>
                </c:pt>
                <c:pt idx="1017">
                  <c:v>0.22559999999999999</c:v>
                </c:pt>
                <c:pt idx="1018">
                  <c:v>9.0240000000000015E-2</c:v>
                </c:pt>
                <c:pt idx="1019">
                  <c:v>5.6400000000000013E-2</c:v>
                </c:pt>
                <c:pt idx="1020">
                  <c:v>0.12972</c:v>
                </c:pt>
                <c:pt idx="1021">
                  <c:v>0.10434</c:v>
                </c:pt>
                <c:pt idx="1022">
                  <c:v>9.0240000000000015E-2</c:v>
                </c:pt>
                <c:pt idx="1024">
                  <c:v>0.43992000000000092</c:v>
                </c:pt>
                <c:pt idx="1025">
                  <c:v>5.6400000000000013E-2</c:v>
                </c:pt>
                <c:pt idx="1026">
                  <c:v>9.8700000000000246E-2</c:v>
                </c:pt>
                <c:pt idx="1028">
                  <c:v>0.25662000000000001</c:v>
                </c:pt>
                <c:pt idx="1029">
                  <c:v>7.332000000000001E-2</c:v>
                </c:pt>
                <c:pt idx="1030">
                  <c:v>0.23406000000000021</c:v>
                </c:pt>
                <c:pt idx="1031">
                  <c:v>17.2302</c:v>
                </c:pt>
                <c:pt idx="1032">
                  <c:v>7.332000000000001E-2</c:v>
                </c:pt>
                <c:pt idx="1033">
                  <c:v>0.26226000000000005</c:v>
                </c:pt>
                <c:pt idx="1034">
                  <c:v>7.896000000000003E-2</c:v>
                </c:pt>
                <c:pt idx="1035">
                  <c:v>0.21996000000000049</c:v>
                </c:pt>
                <c:pt idx="1036">
                  <c:v>0.2030400000000003</c:v>
                </c:pt>
                <c:pt idx="1037">
                  <c:v>0.115338</c:v>
                </c:pt>
                <c:pt idx="1038">
                  <c:v>8.7420000000000012E-2</c:v>
                </c:pt>
                <c:pt idx="1039">
                  <c:v>0.1212600000000002</c:v>
                </c:pt>
                <c:pt idx="1040">
                  <c:v>0.10434</c:v>
                </c:pt>
                <c:pt idx="1041">
                  <c:v>0.1128</c:v>
                </c:pt>
                <c:pt idx="1042">
                  <c:v>0.1128</c:v>
                </c:pt>
                <c:pt idx="1043">
                  <c:v>0.10152000000000012</c:v>
                </c:pt>
                <c:pt idx="1044">
                  <c:v>0.24816000000000021</c:v>
                </c:pt>
                <c:pt idx="1046">
                  <c:v>7.896000000000003E-2</c:v>
                </c:pt>
                <c:pt idx="1047">
                  <c:v>0.10152000000000012</c:v>
                </c:pt>
                <c:pt idx="1048">
                  <c:v>0.10716000000000017</c:v>
                </c:pt>
                <c:pt idx="1049">
                  <c:v>7.896000000000003E-2</c:v>
                </c:pt>
                <c:pt idx="1050">
                  <c:v>0.42300000000000032</c:v>
                </c:pt>
                <c:pt idx="1051">
                  <c:v>6.4860000000000237E-2</c:v>
                </c:pt>
                <c:pt idx="1052">
                  <c:v>0.10434</c:v>
                </c:pt>
                <c:pt idx="1053">
                  <c:v>0.13536000000000001</c:v>
                </c:pt>
                <c:pt idx="1054">
                  <c:v>7.0500000000000021E-2</c:v>
                </c:pt>
                <c:pt idx="1055">
                  <c:v>5.6400000000000013E-2</c:v>
                </c:pt>
                <c:pt idx="1056">
                  <c:v>7.6140000000000013E-2</c:v>
                </c:pt>
                <c:pt idx="1057">
                  <c:v>5.6400000000000013E-2</c:v>
                </c:pt>
                <c:pt idx="1058">
                  <c:v>0.1128</c:v>
                </c:pt>
                <c:pt idx="1059">
                  <c:v>9.0240000000000015E-2</c:v>
                </c:pt>
                <c:pt idx="1060">
                  <c:v>0.20586000000000004</c:v>
                </c:pt>
                <c:pt idx="1061">
                  <c:v>14.2692</c:v>
                </c:pt>
                <c:pt idx="1062">
                  <c:v>7.896000000000003E-2</c:v>
                </c:pt>
                <c:pt idx="1063">
                  <c:v>7.6140000000000013E-2</c:v>
                </c:pt>
                <c:pt idx="1064">
                  <c:v>4.5966000000000104E-2</c:v>
                </c:pt>
                <c:pt idx="1066">
                  <c:v>9.3060000000000268E-2</c:v>
                </c:pt>
                <c:pt idx="1067">
                  <c:v>0.18048000000000033</c:v>
                </c:pt>
                <c:pt idx="1068">
                  <c:v>7.896000000000003E-2</c:v>
                </c:pt>
                <c:pt idx="1069">
                  <c:v>7.6986000000000013E-2</c:v>
                </c:pt>
                <c:pt idx="1070">
                  <c:v>0.13536000000000001</c:v>
                </c:pt>
                <c:pt idx="1071">
                  <c:v>7.332000000000001E-2</c:v>
                </c:pt>
                <c:pt idx="1072">
                  <c:v>0.16920000000000004</c:v>
                </c:pt>
                <c:pt idx="1073">
                  <c:v>0.18048000000000033</c:v>
                </c:pt>
                <c:pt idx="1074">
                  <c:v>8.4600000000000244E-2</c:v>
                </c:pt>
                <c:pt idx="1075">
                  <c:v>0.10152000000000012</c:v>
                </c:pt>
                <c:pt idx="1077">
                  <c:v>0.11928600000000016</c:v>
                </c:pt>
                <c:pt idx="1078">
                  <c:v>8.4600000000000244E-2</c:v>
                </c:pt>
                <c:pt idx="1079">
                  <c:v>8.4600000000000244E-2</c:v>
                </c:pt>
                <c:pt idx="1080">
                  <c:v>9.0240000000000015E-2</c:v>
                </c:pt>
                <c:pt idx="1081">
                  <c:v>0.17202000000000001</c:v>
                </c:pt>
                <c:pt idx="1082">
                  <c:v>7.8677999999999946</c:v>
                </c:pt>
                <c:pt idx="1083">
                  <c:v>18.66839999999992</c:v>
                </c:pt>
                <c:pt idx="1084">
                  <c:v>10.462200000000022</c:v>
                </c:pt>
                <c:pt idx="1085">
                  <c:v>0.10152000000000012</c:v>
                </c:pt>
                <c:pt idx="1086">
                  <c:v>0.13818</c:v>
                </c:pt>
                <c:pt idx="1087">
                  <c:v>5.9220000000000002E-2</c:v>
                </c:pt>
                <c:pt idx="1088">
                  <c:v>17.37120000000003</c:v>
                </c:pt>
                <c:pt idx="1089">
                  <c:v>0.23406000000000021</c:v>
                </c:pt>
                <c:pt idx="1090">
                  <c:v>7.332000000000001E-2</c:v>
                </c:pt>
                <c:pt idx="1091">
                  <c:v>0.13254000000000021</c:v>
                </c:pt>
                <c:pt idx="1092">
                  <c:v>0.33840000000000092</c:v>
                </c:pt>
                <c:pt idx="1093">
                  <c:v>0.1212600000000002</c:v>
                </c:pt>
                <c:pt idx="1094">
                  <c:v>0.23406000000000021</c:v>
                </c:pt>
                <c:pt idx="1095">
                  <c:v>6.1193999999999997</c:v>
                </c:pt>
                <c:pt idx="1096">
                  <c:v>0.19458</c:v>
                </c:pt>
                <c:pt idx="1097">
                  <c:v>8.1780000000000033E-2</c:v>
                </c:pt>
                <c:pt idx="1098">
                  <c:v>18.047999999999988</c:v>
                </c:pt>
                <c:pt idx="1099">
                  <c:v>47.94</c:v>
                </c:pt>
                <c:pt idx="1100">
                  <c:v>0.12492600000000023</c:v>
                </c:pt>
                <c:pt idx="1101">
                  <c:v>7.6140000000000013E-2</c:v>
                </c:pt>
                <c:pt idx="1102">
                  <c:v>0.19176000000000001</c:v>
                </c:pt>
                <c:pt idx="1103">
                  <c:v>6.4860000000000237E-2</c:v>
                </c:pt>
                <c:pt idx="1104">
                  <c:v>7.6140000000000013E-2</c:v>
                </c:pt>
                <c:pt idx="1105">
                  <c:v>0.10998000000000002</c:v>
                </c:pt>
                <c:pt idx="1106">
                  <c:v>0.18330000000000021</c:v>
                </c:pt>
                <c:pt idx="1107">
                  <c:v>20.021999999999988</c:v>
                </c:pt>
                <c:pt idx="1108">
                  <c:v>16.919999999999987</c:v>
                </c:pt>
                <c:pt idx="1109">
                  <c:v>14.1</c:v>
                </c:pt>
                <c:pt idx="1110">
                  <c:v>6.2039999999999997</c:v>
                </c:pt>
                <c:pt idx="1111">
                  <c:v>33.839999999999996</c:v>
                </c:pt>
                <c:pt idx="1112">
                  <c:v>0.48222000000000032</c:v>
                </c:pt>
                <c:pt idx="1113">
                  <c:v>0.36942000000000091</c:v>
                </c:pt>
                <c:pt idx="1114">
                  <c:v>0.34686000000000061</c:v>
                </c:pt>
                <c:pt idx="1115">
                  <c:v>0.31584000000000068</c:v>
                </c:pt>
                <c:pt idx="1127">
                  <c:v>5.3580000000000003E-2</c:v>
                </c:pt>
                <c:pt idx="1130">
                  <c:v>2.8200000000000006E-2</c:v>
                </c:pt>
                <c:pt idx="1131">
                  <c:v>3.3840000000000002E-2</c:v>
                </c:pt>
                <c:pt idx="1132">
                  <c:v>3.9480000000000001E-2</c:v>
                </c:pt>
                <c:pt idx="1147">
                  <c:v>20.867999999999999</c:v>
                </c:pt>
                <c:pt idx="1148">
                  <c:v>18.047999999999988</c:v>
                </c:pt>
                <c:pt idx="1149">
                  <c:v>19.8246</c:v>
                </c:pt>
                <c:pt idx="1151">
                  <c:v>13.818</c:v>
                </c:pt>
                <c:pt idx="1152">
                  <c:v>4.7939999999999996</c:v>
                </c:pt>
                <c:pt idx="1153">
                  <c:v>16.919999999999987</c:v>
                </c:pt>
                <c:pt idx="1156">
                  <c:v>16.919999999999987</c:v>
                </c:pt>
                <c:pt idx="1159">
                  <c:v>2.3687999999999998</c:v>
                </c:pt>
                <c:pt idx="1161">
                  <c:v>8.4600000000000244E-2</c:v>
                </c:pt>
                <c:pt idx="1163">
                  <c:v>0.22559999999999999</c:v>
                </c:pt>
                <c:pt idx="1164">
                  <c:v>0.22559999999999999</c:v>
                </c:pt>
                <c:pt idx="1167">
                  <c:v>16.919999999999987</c:v>
                </c:pt>
                <c:pt idx="1168">
                  <c:v>20.021999999999988</c:v>
                </c:pt>
                <c:pt idx="1170">
                  <c:v>5.9219999999999997</c:v>
                </c:pt>
                <c:pt idx="1171">
                  <c:v>0.1128</c:v>
                </c:pt>
                <c:pt idx="1172">
                  <c:v>8.4600000000000244E-2</c:v>
                </c:pt>
                <c:pt idx="1174">
                  <c:v>0.39480000000000104</c:v>
                </c:pt>
                <c:pt idx="1177">
                  <c:v>4.7940000000000003E-2</c:v>
                </c:pt>
                <c:pt idx="1178">
                  <c:v>4.7940000000000003E-2</c:v>
                </c:pt>
                <c:pt idx="1421">
                  <c:v>0.5921999999999995</c:v>
                </c:pt>
                <c:pt idx="1422">
                  <c:v>1.2971999999999964</c:v>
                </c:pt>
                <c:pt idx="1423">
                  <c:v>1.3253999999999964</c:v>
                </c:pt>
                <c:pt idx="1424">
                  <c:v>9.447000000000001</c:v>
                </c:pt>
                <c:pt idx="1425">
                  <c:v>4.5683999999999996</c:v>
                </c:pt>
                <c:pt idx="1426">
                  <c:v>25.182599999999901</c:v>
                </c:pt>
                <c:pt idx="1428">
                  <c:v>1.1279999999999963</c:v>
                </c:pt>
                <c:pt idx="1429">
                  <c:v>2.1149999999999998</c:v>
                </c:pt>
                <c:pt idx="1430">
                  <c:v>2.3969999999999967</c:v>
                </c:pt>
                <c:pt idx="1431">
                  <c:v>2.1149999999999998</c:v>
                </c:pt>
                <c:pt idx="1432">
                  <c:v>1.3253999999999964</c:v>
                </c:pt>
                <c:pt idx="1433">
                  <c:v>1.4381999999999964</c:v>
                </c:pt>
                <c:pt idx="1434">
                  <c:v>1.9458</c:v>
                </c:pt>
                <c:pt idx="1435">
                  <c:v>1.6355999999999966</c:v>
                </c:pt>
                <c:pt idx="1436">
                  <c:v>2.1432000000000002</c:v>
                </c:pt>
                <c:pt idx="1437">
                  <c:v>2.0867999999999998</c:v>
                </c:pt>
                <c:pt idx="1438">
                  <c:v>2.8763999999999967</c:v>
                </c:pt>
                <c:pt idx="1439">
                  <c:v>2.0303999999999998</c:v>
                </c:pt>
                <c:pt idx="1440">
                  <c:v>1.8894</c:v>
                </c:pt>
                <c:pt idx="1441">
                  <c:v>5.0760000000000014</c:v>
                </c:pt>
                <c:pt idx="1442">
                  <c:v>2.5379999999999998</c:v>
                </c:pt>
                <c:pt idx="1443">
                  <c:v>2.0867999999999998</c:v>
                </c:pt>
                <c:pt idx="1444">
                  <c:v>1.8048</c:v>
                </c:pt>
                <c:pt idx="1445">
                  <c:v>2.2559999999999998</c:v>
                </c:pt>
                <c:pt idx="1446">
                  <c:v>3.0173999999999999</c:v>
                </c:pt>
                <c:pt idx="1447">
                  <c:v>2.4815999999999998</c:v>
                </c:pt>
                <c:pt idx="1448">
                  <c:v>2.0303999999999998</c:v>
                </c:pt>
                <c:pt idx="1449">
                  <c:v>3.8351999999999977</c:v>
                </c:pt>
                <c:pt idx="1450">
                  <c:v>4.5119999999999996</c:v>
                </c:pt>
                <c:pt idx="1451">
                  <c:v>4.7939999999999996</c:v>
                </c:pt>
                <c:pt idx="1452">
                  <c:v>3.948</c:v>
                </c:pt>
                <c:pt idx="1453">
                  <c:v>4.1453999999999995</c:v>
                </c:pt>
                <c:pt idx="1454">
                  <c:v>3.4967999999999977</c:v>
                </c:pt>
                <c:pt idx="1455">
                  <c:v>4.2864000000000004</c:v>
                </c:pt>
                <c:pt idx="1456">
                  <c:v>3.948</c:v>
                </c:pt>
                <c:pt idx="1457">
                  <c:v>3.7787999999999999</c:v>
                </c:pt>
                <c:pt idx="1458">
                  <c:v>4.1736000000000004</c:v>
                </c:pt>
                <c:pt idx="1459">
                  <c:v>3.3839999999999999</c:v>
                </c:pt>
                <c:pt idx="1460">
                  <c:v>4.4838000000000013</c:v>
                </c:pt>
                <c:pt idx="1461">
                  <c:v>4.2018000000000004</c:v>
                </c:pt>
                <c:pt idx="1462">
                  <c:v>2.8763999999999967</c:v>
                </c:pt>
                <c:pt idx="1463">
                  <c:v>4.2018000000000004</c:v>
                </c:pt>
                <c:pt idx="1464">
                  <c:v>3.5813999999999999</c:v>
                </c:pt>
                <c:pt idx="1465">
                  <c:v>2.9891999999999999</c:v>
                </c:pt>
                <c:pt idx="1466">
                  <c:v>6.4014000000000024</c:v>
                </c:pt>
                <c:pt idx="1467">
                  <c:v>1.9740000000000038</c:v>
                </c:pt>
                <c:pt idx="1468">
                  <c:v>7.8113999999999999</c:v>
                </c:pt>
                <c:pt idx="1469">
                  <c:v>11.110800000000001</c:v>
                </c:pt>
                <c:pt idx="1470">
                  <c:v>1.1562000000000001</c:v>
                </c:pt>
                <c:pt idx="1471">
                  <c:v>1.0997999999999963</c:v>
                </c:pt>
                <c:pt idx="1472">
                  <c:v>0.84600000000000164</c:v>
                </c:pt>
                <c:pt idx="1473">
                  <c:v>11.110800000000001</c:v>
                </c:pt>
                <c:pt idx="1474">
                  <c:v>0.81780000000000164</c:v>
                </c:pt>
                <c:pt idx="1475">
                  <c:v>0.73320000000000163</c:v>
                </c:pt>
                <c:pt idx="1476">
                  <c:v>10.575000000000022</c:v>
                </c:pt>
                <c:pt idx="1477">
                  <c:v>0.47940000000000038</c:v>
                </c:pt>
                <c:pt idx="1478">
                  <c:v>0.5921999999999995</c:v>
                </c:pt>
                <c:pt idx="1479">
                  <c:v>9.531600000000001</c:v>
                </c:pt>
                <c:pt idx="1480">
                  <c:v>10.067400000000022</c:v>
                </c:pt>
                <c:pt idx="1481">
                  <c:v>10.039200000000001</c:v>
                </c:pt>
                <c:pt idx="1482">
                  <c:v>9.757200000000001</c:v>
                </c:pt>
                <c:pt idx="1483">
                  <c:v>11.336400000000022</c:v>
                </c:pt>
                <c:pt idx="1484">
                  <c:v>4.6529999999999845</c:v>
                </c:pt>
                <c:pt idx="1485">
                  <c:v>0.53580000000000005</c:v>
                </c:pt>
                <c:pt idx="1486">
                  <c:v>4.6811999999999987</c:v>
                </c:pt>
                <c:pt idx="1487">
                  <c:v>4.6247999999999845</c:v>
                </c:pt>
                <c:pt idx="1488">
                  <c:v>0.56400000000000061</c:v>
                </c:pt>
                <c:pt idx="1489">
                  <c:v>0.40044000000000002</c:v>
                </c:pt>
                <c:pt idx="1490">
                  <c:v>0.64860000000000184</c:v>
                </c:pt>
                <c:pt idx="1491">
                  <c:v>1.2125999999999963</c:v>
                </c:pt>
                <c:pt idx="1492">
                  <c:v>4.3145999999999844</c:v>
                </c:pt>
                <c:pt idx="1493">
                  <c:v>2.4251999999999998</c:v>
                </c:pt>
                <c:pt idx="1494">
                  <c:v>1.3253999999999964</c:v>
                </c:pt>
                <c:pt idx="1495">
                  <c:v>0.76140000000000163</c:v>
                </c:pt>
                <c:pt idx="1496">
                  <c:v>1.3479599999999998</c:v>
                </c:pt>
                <c:pt idx="1497">
                  <c:v>4.3145999999999844</c:v>
                </c:pt>
                <c:pt idx="1498">
                  <c:v>1.6327800000000001</c:v>
                </c:pt>
                <c:pt idx="1499">
                  <c:v>13.4232</c:v>
                </c:pt>
                <c:pt idx="1500">
                  <c:v>1.38462</c:v>
                </c:pt>
                <c:pt idx="1501">
                  <c:v>0.98699999999999999</c:v>
                </c:pt>
                <c:pt idx="1502">
                  <c:v>5.9502000000000024</c:v>
                </c:pt>
                <c:pt idx="1503">
                  <c:v>15.7638</c:v>
                </c:pt>
                <c:pt idx="1504">
                  <c:v>4.0043999999999995</c:v>
                </c:pt>
                <c:pt idx="1505">
                  <c:v>3.6659999999999999</c:v>
                </c:pt>
                <c:pt idx="1506">
                  <c:v>1.3253999999999964</c:v>
                </c:pt>
                <c:pt idx="1507">
                  <c:v>4.2018000000000004</c:v>
                </c:pt>
                <c:pt idx="1508">
                  <c:v>13.7616</c:v>
                </c:pt>
                <c:pt idx="1509">
                  <c:v>4.4273999999999996</c:v>
                </c:pt>
                <c:pt idx="1510">
                  <c:v>4.5683999999999996</c:v>
                </c:pt>
                <c:pt idx="1511">
                  <c:v>8.4318000000000008</c:v>
                </c:pt>
                <c:pt idx="1512">
                  <c:v>5.2734000000000014</c:v>
                </c:pt>
                <c:pt idx="1513">
                  <c:v>11.082600000000022</c:v>
                </c:pt>
                <c:pt idx="1514">
                  <c:v>10.377600000000022</c:v>
                </c:pt>
                <c:pt idx="1515">
                  <c:v>4.8503999999999996</c:v>
                </c:pt>
                <c:pt idx="1516">
                  <c:v>15.933</c:v>
                </c:pt>
                <c:pt idx="1517">
                  <c:v>16.581599999999955</c:v>
                </c:pt>
                <c:pt idx="1518">
                  <c:v>2.3321399999999977</c:v>
                </c:pt>
                <c:pt idx="1519">
                  <c:v>12.013200000000001</c:v>
                </c:pt>
                <c:pt idx="1520">
                  <c:v>11.928600000000001</c:v>
                </c:pt>
                <c:pt idx="1521">
                  <c:v>4.3145999999999844</c:v>
                </c:pt>
                <c:pt idx="1522">
                  <c:v>1.5481800000000001</c:v>
                </c:pt>
                <c:pt idx="1523">
                  <c:v>4.0607999999999995</c:v>
                </c:pt>
                <c:pt idx="1524">
                  <c:v>1.8612</c:v>
                </c:pt>
                <c:pt idx="1525">
                  <c:v>13.818</c:v>
                </c:pt>
                <c:pt idx="1526">
                  <c:v>15.9612</c:v>
                </c:pt>
                <c:pt idx="1527">
                  <c:v>8.2343999999999991</c:v>
                </c:pt>
                <c:pt idx="1528">
                  <c:v>3.6659999999999999</c:v>
                </c:pt>
                <c:pt idx="1529">
                  <c:v>2.0867999999999998</c:v>
                </c:pt>
                <c:pt idx="1530">
                  <c:v>18.5274</c:v>
                </c:pt>
                <c:pt idx="1531">
                  <c:v>3.2711999999999999</c:v>
                </c:pt>
                <c:pt idx="1532">
                  <c:v>11.167200000000001</c:v>
                </c:pt>
                <c:pt idx="1533">
                  <c:v>14.466600000000026</c:v>
                </c:pt>
                <c:pt idx="1534">
                  <c:v>1.9796400000000001</c:v>
                </c:pt>
                <c:pt idx="1535">
                  <c:v>14.382000000000026</c:v>
                </c:pt>
                <c:pt idx="1536">
                  <c:v>17.2302</c:v>
                </c:pt>
                <c:pt idx="1537">
                  <c:v>13.451400000000024</c:v>
                </c:pt>
                <c:pt idx="1538">
                  <c:v>10.969800000000022</c:v>
                </c:pt>
                <c:pt idx="1539">
                  <c:v>13.5642</c:v>
                </c:pt>
                <c:pt idx="1540">
                  <c:v>3.5249999999999999</c:v>
                </c:pt>
                <c:pt idx="1541">
                  <c:v>5.3579999999999846</c:v>
                </c:pt>
                <c:pt idx="1542">
                  <c:v>3.4685999999999999</c:v>
                </c:pt>
                <c:pt idx="1543">
                  <c:v>2.0021999999999998</c:v>
                </c:pt>
                <c:pt idx="1544">
                  <c:v>3.0737999999999999</c:v>
                </c:pt>
                <c:pt idx="1545">
                  <c:v>1.7766</c:v>
                </c:pt>
                <c:pt idx="1546">
                  <c:v>1.8894</c:v>
                </c:pt>
                <c:pt idx="1547">
                  <c:v>2.0303999999999998</c:v>
                </c:pt>
                <c:pt idx="1548">
                  <c:v>5.0196000000000014</c:v>
                </c:pt>
                <c:pt idx="1549">
                  <c:v>1.68354</c:v>
                </c:pt>
                <c:pt idx="1550">
                  <c:v>3.1301999999999999</c:v>
                </c:pt>
                <c:pt idx="1551">
                  <c:v>3.6659999999999999</c:v>
                </c:pt>
                <c:pt idx="1552">
                  <c:v>1.7258399999999954</c:v>
                </c:pt>
                <c:pt idx="1553">
                  <c:v>4.8503999999999996</c:v>
                </c:pt>
                <c:pt idx="1554">
                  <c:v>2.3405999999999998</c:v>
                </c:pt>
                <c:pt idx="1555">
                  <c:v>5.1041999999999845</c:v>
                </c:pt>
                <c:pt idx="1556">
                  <c:v>1.833</c:v>
                </c:pt>
                <c:pt idx="1557">
                  <c:v>3.2711999999999999</c:v>
                </c:pt>
                <c:pt idx="1558">
                  <c:v>3.1301999999999999</c:v>
                </c:pt>
                <c:pt idx="1559">
                  <c:v>1.5679199999999998</c:v>
                </c:pt>
                <c:pt idx="1560">
                  <c:v>4.7939999999999996</c:v>
                </c:pt>
                <c:pt idx="1561">
                  <c:v>3.3275999999999999</c:v>
                </c:pt>
                <c:pt idx="1562">
                  <c:v>2.5661999999999998</c:v>
                </c:pt>
                <c:pt idx="1563">
                  <c:v>2.5379999999999998</c:v>
                </c:pt>
                <c:pt idx="1564">
                  <c:v>0.56400000000000061</c:v>
                </c:pt>
                <c:pt idx="1565">
                  <c:v>1.6355999999999966</c:v>
                </c:pt>
                <c:pt idx="1566">
                  <c:v>2.0585999999999998</c:v>
                </c:pt>
                <c:pt idx="1567">
                  <c:v>2.5379999999999998</c:v>
                </c:pt>
                <c:pt idx="1568">
                  <c:v>3.1583999999999999</c:v>
                </c:pt>
                <c:pt idx="1569">
                  <c:v>3.8069999999999977</c:v>
                </c:pt>
                <c:pt idx="1570">
                  <c:v>10.744199999999999</c:v>
                </c:pt>
                <c:pt idx="1571">
                  <c:v>11.110800000000001</c:v>
                </c:pt>
                <c:pt idx="1587">
                  <c:v>1.0997999999999963</c:v>
                </c:pt>
                <c:pt idx="1588">
                  <c:v>0.22559999999999999</c:v>
                </c:pt>
                <c:pt idx="1589">
                  <c:v>0.14100000000000001</c:v>
                </c:pt>
                <c:pt idx="1590">
                  <c:v>1.6919999999999966</c:v>
                </c:pt>
                <c:pt idx="1591">
                  <c:v>1.1844000000000001</c:v>
                </c:pt>
                <c:pt idx="1592">
                  <c:v>0.62040000000000062</c:v>
                </c:pt>
                <c:pt idx="1593">
                  <c:v>0.67680000000000284</c:v>
                </c:pt>
                <c:pt idx="1594">
                  <c:v>0.67680000000000284</c:v>
                </c:pt>
                <c:pt idx="1595">
                  <c:v>0.78960000000000063</c:v>
                </c:pt>
                <c:pt idx="1596">
                  <c:v>0.70500000000000163</c:v>
                </c:pt>
                <c:pt idx="1597">
                  <c:v>2.2842000000000002</c:v>
                </c:pt>
                <c:pt idx="1598">
                  <c:v>1.9176</c:v>
                </c:pt>
                <c:pt idx="1599">
                  <c:v>0.50760000000000005</c:v>
                </c:pt>
                <c:pt idx="1600">
                  <c:v>0.50760000000000005</c:v>
                </c:pt>
                <c:pt idx="1601">
                  <c:v>0.45120000000000005</c:v>
                </c:pt>
                <c:pt idx="1602">
                  <c:v>0.93060000000000065</c:v>
                </c:pt>
                <c:pt idx="1603">
                  <c:v>0.42300000000000032</c:v>
                </c:pt>
                <c:pt idx="1604">
                  <c:v>0.25380000000000008</c:v>
                </c:pt>
                <c:pt idx="1605">
                  <c:v>0.1128</c:v>
                </c:pt>
                <c:pt idx="1606">
                  <c:v>0.1128</c:v>
                </c:pt>
                <c:pt idx="1607">
                  <c:v>0.1128</c:v>
                </c:pt>
                <c:pt idx="1608">
                  <c:v>0.1128</c:v>
                </c:pt>
                <c:pt idx="1609">
                  <c:v>1.6637999999999966</c:v>
                </c:pt>
                <c:pt idx="1610">
                  <c:v>0.84600000000000164</c:v>
                </c:pt>
                <c:pt idx="1611">
                  <c:v>0.45120000000000005</c:v>
                </c:pt>
                <c:pt idx="1612">
                  <c:v>0.33840000000000092</c:v>
                </c:pt>
                <c:pt idx="1613">
                  <c:v>1.3817999999999964</c:v>
                </c:pt>
                <c:pt idx="1614">
                  <c:v>0.33840000000000092</c:v>
                </c:pt>
                <c:pt idx="1615">
                  <c:v>0.70500000000000163</c:v>
                </c:pt>
                <c:pt idx="1616">
                  <c:v>0.25380000000000008</c:v>
                </c:pt>
                <c:pt idx="1617">
                  <c:v>0.31020000000000031</c:v>
                </c:pt>
                <c:pt idx="1618">
                  <c:v>0.56400000000000061</c:v>
                </c:pt>
                <c:pt idx="1619">
                  <c:v>0.62040000000000062</c:v>
                </c:pt>
                <c:pt idx="1620">
                  <c:v>0.22559999999999999</c:v>
                </c:pt>
                <c:pt idx="1621">
                  <c:v>0.1128</c:v>
                </c:pt>
                <c:pt idx="1622">
                  <c:v>0.1128</c:v>
                </c:pt>
                <c:pt idx="1623">
                  <c:v>0.1128</c:v>
                </c:pt>
                <c:pt idx="1624">
                  <c:v>1.1562000000000001</c:v>
                </c:pt>
                <c:pt idx="1625">
                  <c:v>0.1128</c:v>
                </c:pt>
                <c:pt idx="1626">
                  <c:v>8.4600000000000244E-2</c:v>
                </c:pt>
                <c:pt idx="1627">
                  <c:v>0.1128</c:v>
                </c:pt>
                <c:pt idx="1628">
                  <c:v>0.1128</c:v>
                </c:pt>
                <c:pt idx="1629">
                  <c:v>0.14100000000000001</c:v>
                </c:pt>
                <c:pt idx="1630">
                  <c:v>0.1128</c:v>
                </c:pt>
                <c:pt idx="1631">
                  <c:v>8.4600000000000244E-2</c:v>
                </c:pt>
                <c:pt idx="1632">
                  <c:v>0.1128</c:v>
                </c:pt>
                <c:pt idx="1633">
                  <c:v>0.1128</c:v>
                </c:pt>
                <c:pt idx="1634">
                  <c:v>0.14100000000000001</c:v>
                </c:pt>
                <c:pt idx="1635">
                  <c:v>0.1128</c:v>
                </c:pt>
                <c:pt idx="1636">
                  <c:v>0.1128</c:v>
                </c:pt>
                <c:pt idx="1637">
                  <c:v>0.19740000000000021</c:v>
                </c:pt>
                <c:pt idx="1638">
                  <c:v>0.14100000000000001</c:v>
                </c:pt>
                <c:pt idx="1639">
                  <c:v>8.4600000000000244E-2</c:v>
                </c:pt>
                <c:pt idx="1640">
                  <c:v>1.9176</c:v>
                </c:pt>
                <c:pt idx="1641">
                  <c:v>1.9458</c:v>
                </c:pt>
                <c:pt idx="1642">
                  <c:v>0.1128</c:v>
                </c:pt>
                <c:pt idx="1643">
                  <c:v>0.1128</c:v>
                </c:pt>
                <c:pt idx="1644">
                  <c:v>0.1128</c:v>
                </c:pt>
                <c:pt idx="1645">
                  <c:v>0.14100000000000001</c:v>
                </c:pt>
                <c:pt idx="1646">
                  <c:v>0.14100000000000001</c:v>
                </c:pt>
                <c:pt idx="1647">
                  <c:v>0.1128</c:v>
                </c:pt>
                <c:pt idx="1648">
                  <c:v>0.1128</c:v>
                </c:pt>
                <c:pt idx="1649">
                  <c:v>2.2559999999999998</c:v>
                </c:pt>
                <c:pt idx="1650">
                  <c:v>1.4663999999999964</c:v>
                </c:pt>
                <c:pt idx="1651">
                  <c:v>1.0997999999999963</c:v>
                </c:pt>
                <c:pt idx="1652">
                  <c:v>1.0715999999999963</c:v>
                </c:pt>
                <c:pt idx="1653">
                  <c:v>0.1128</c:v>
                </c:pt>
                <c:pt idx="1654">
                  <c:v>1.8048</c:v>
                </c:pt>
                <c:pt idx="1655">
                  <c:v>0.14100000000000001</c:v>
                </c:pt>
                <c:pt idx="1656">
                  <c:v>2.5097999999999998</c:v>
                </c:pt>
                <c:pt idx="1657">
                  <c:v>1.1279999999999963</c:v>
                </c:pt>
                <c:pt idx="1658">
                  <c:v>0.1128</c:v>
                </c:pt>
                <c:pt idx="1659">
                  <c:v>1.0715999999999963</c:v>
                </c:pt>
                <c:pt idx="1660">
                  <c:v>0.1128</c:v>
                </c:pt>
                <c:pt idx="1661">
                  <c:v>0.1128</c:v>
                </c:pt>
                <c:pt idx="1662">
                  <c:v>1.0433999999999963</c:v>
                </c:pt>
                <c:pt idx="1663">
                  <c:v>0.14100000000000001</c:v>
                </c:pt>
                <c:pt idx="1664">
                  <c:v>2.1713999999999998</c:v>
                </c:pt>
                <c:pt idx="1665">
                  <c:v>1.1279999999999963</c:v>
                </c:pt>
                <c:pt idx="1666">
                  <c:v>2.2842000000000002</c:v>
                </c:pt>
                <c:pt idx="1667">
                  <c:v>1.0715999999999963</c:v>
                </c:pt>
                <c:pt idx="1668">
                  <c:v>2.0585999999999998</c:v>
                </c:pt>
                <c:pt idx="1669">
                  <c:v>0.31020000000000031</c:v>
                </c:pt>
                <c:pt idx="1670">
                  <c:v>2.0021999999999998</c:v>
                </c:pt>
                <c:pt idx="1671">
                  <c:v>1.6919999999999966</c:v>
                </c:pt>
                <c:pt idx="1672">
                  <c:v>0.1128</c:v>
                </c:pt>
                <c:pt idx="1673">
                  <c:v>1.6355999999999966</c:v>
                </c:pt>
                <c:pt idx="1674">
                  <c:v>0.28200000000000008</c:v>
                </c:pt>
                <c:pt idx="1675">
                  <c:v>1.7202</c:v>
                </c:pt>
                <c:pt idx="1676">
                  <c:v>2.3405999999999998</c:v>
                </c:pt>
                <c:pt idx="1677">
                  <c:v>1.1279999999999963</c:v>
                </c:pt>
                <c:pt idx="1678">
                  <c:v>1.6073999999999966</c:v>
                </c:pt>
                <c:pt idx="1679">
                  <c:v>0.53580000000000005</c:v>
                </c:pt>
                <c:pt idx="1680">
                  <c:v>0.31020000000000031</c:v>
                </c:pt>
                <c:pt idx="1681">
                  <c:v>2.0303999999999998</c:v>
                </c:pt>
                <c:pt idx="1682">
                  <c:v>2.1995999999999998</c:v>
                </c:pt>
                <c:pt idx="1683">
                  <c:v>0.45120000000000005</c:v>
                </c:pt>
                <c:pt idx="1684">
                  <c:v>0.19740000000000021</c:v>
                </c:pt>
                <c:pt idx="1685">
                  <c:v>0.31020000000000031</c:v>
                </c:pt>
                <c:pt idx="1686">
                  <c:v>0.81780000000000164</c:v>
                </c:pt>
                <c:pt idx="1687">
                  <c:v>0.45120000000000005</c:v>
                </c:pt>
                <c:pt idx="1688">
                  <c:v>0.31020000000000031</c:v>
                </c:pt>
                <c:pt idx="1689">
                  <c:v>0.62040000000000062</c:v>
                </c:pt>
                <c:pt idx="1690">
                  <c:v>0.28200000000000008</c:v>
                </c:pt>
                <c:pt idx="1691">
                  <c:v>0.42300000000000032</c:v>
                </c:pt>
                <c:pt idx="1692">
                  <c:v>0.45120000000000005</c:v>
                </c:pt>
                <c:pt idx="1693">
                  <c:v>0.36660000000000031</c:v>
                </c:pt>
                <c:pt idx="1694">
                  <c:v>0.42300000000000032</c:v>
                </c:pt>
                <c:pt idx="1695">
                  <c:v>0.33840000000000092</c:v>
                </c:pt>
                <c:pt idx="1696">
                  <c:v>0.50760000000000005</c:v>
                </c:pt>
                <c:pt idx="1697">
                  <c:v>0.25380000000000008</c:v>
                </c:pt>
                <c:pt idx="1698">
                  <c:v>0.50760000000000005</c:v>
                </c:pt>
                <c:pt idx="1699">
                  <c:v>0.28200000000000008</c:v>
                </c:pt>
                <c:pt idx="1700">
                  <c:v>2.2278000000000002</c:v>
                </c:pt>
                <c:pt idx="1701">
                  <c:v>0.87420000000000164</c:v>
                </c:pt>
                <c:pt idx="1702">
                  <c:v>1.1279999999999963</c:v>
                </c:pt>
                <c:pt idx="1703">
                  <c:v>0.50760000000000005</c:v>
                </c:pt>
                <c:pt idx="1704">
                  <c:v>0.42300000000000032</c:v>
                </c:pt>
                <c:pt idx="1705">
                  <c:v>0.81780000000000164</c:v>
                </c:pt>
                <c:pt idx="1706">
                  <c:v>0.53580000000000005</c:v>
                </c:pt>
                <c:pt idx="1707">
                  <c:v>0.90239999999999998</c:v>
                </c:pt>
                <c:pt idx="1708">
                  <c:v>0.76140000000000163</c:v>
                </c:pt>
                <c:pt idx="1709">
                  <c:v>0.25380000000000008</c:v>
                </c:pt>
                <c:pt idx="1710">
                  <c:v>0.33840000000000092</c:v>
                </c:pt>
                <c:pt idx="1711">
                  <c:v>0.5921999999999995</c:v>
                </c:pt>
                <c:pt idx="1712">
                  <c:v>0.56400000000000061</c:v>
                </c:pt>
                <c:pt idx="1713">
                  <c:v>0.50760000000000005</c:v>
                </c:pt>
                <c:pt idx="1714">
                  <c:v>0.50760000000000005</c:v>
                </c:pt>
                <c:pt idx="1715">
                  <c:v>0.39480000000000104</c:v>
                </c:pt>
                <c:pt idx="1716">
                  <c:v>0.33840000000000092</c:v>
                </c:pt>
                <c:pt idx="1717">
                  <c:v>0.47940000000000038</c:v>
                </c:pt>
                <c:pt idx="1718">
                  <c:v>0.16920000000000004</c:v>
                </c:pt>
                <c:pt idx="1719">
                  <c:v>0.56400000000000061</c:v>
                </c:pt>
                <c:pt idx="1720">
                  <c:v>0.45120000000000005</c:v>
                </c:pt>
                <c:pt idx="1721">
                  <c:v>0.33840000000000092</c:v>
                </c:pt>
                <c:pt idx="1722">
                  <c:v>0.45120000000000005</c:v>
                </c:pt>
                <c:pt idx="1723">
                  <c:v>0.31020000000000031</c:v>
                </c:pt>
                <c:pt idx="1724">
                  <c:v>0.22559999999999999</c:v>
                </c:pt>
                <c:pt idx="1725">
                  <c:v>0.28200000000000008</c:v>
                </c:pt>
                <c:pt idx="1726">
                  <c:v>0.28200000000000008</c:v>
                </c:pt>
                <c:pt idx="1727">
                  <c:v>0.16920000000000004</c:v>
                </c:pt>
                <c:pt idx="1728">
                  <c:v>0.50760000000000005</c:v>
                </c:pt>
                <c:pt idx="1729">
                  <c:v>0.14100000000000001</c:v>
                </c:pt>
                <c:pt idx="1730">
                  <c:v>0.5921999999999995</c:v>
                </c:pt>
                <c:pt idx="1731">
                  <c:v>0.28200000000000008</c:v>
                </c:pt>
                <c:pt idx="1732">
                  <c:v>0.22559999999999999</c:v>
                </c:pt>
                <c:pt idx="1733">
                  <c:v>2.1432000000000002</c:v>
                </c:pt>
                <c:pt idx="1734">
                  <c:v>0.19740000000000021</c:v>
                </c:pt>
                <c:pt idx="1735">
                  <c:v>0.25380000000000008</c:v>
                </c:pt>
                <c:pt idx="1736">
                  <c:v>0.14100000000000001</c:v>
                </c:pt>
                <c:pt idx="1737">
                  <c:v>0.76140000000000163</c:v>
                </c:pt>
                <c:pt idx="1738">
                  <c:v>0.22559999999999999</c:v>
                </c:pt>
                <c:pt idx="1739">
                  <c:v>0.22559999999999999</c:v>
                </c:pt>
                <c:pt idx="1740">
                  <c:v>0.22559999999999999</c:v>
                </c:pt>
                <c:pt idx="1741">
                  <c:v>0.16920000000000004</c:v>
                </c:pt>
                <c:pt idx="1742">
                  <c:v>0.90239999999999998</c:v>
                </c:pt>
                <c:pt idx="1743">
                  <c:v>0.28200000000000008</c:v>
                </c:pt>
                <c:pt idx="1744">
                  <c:v>1.1562000000000001</c:v>
                </c:pt>
                <c:pt idx="1745">
                  <c:v>0.22559999999999999</c:v>
                </c:pt>
                <c:pt idx="1746">
                  <c:v>0.64860000000000184</c:v>
                </c:pt>
                <c:pt idx="1747">
                  <c:v>0.33840000000000092</c:v>
                </c:pt>
                <c:pt idx="1748">
                  <c:v>1.0433999999999963</c:v>
                </c:pt>
                <c:pt idx="1749">
                  <c:v>0.53580000000000005</c:v>
                </c:pt>
                <c:pt idx="1750">
                  <c:v>0.87420000000000164</c:v>
                </c:pt>
                <c:pt idx="1751">
                  <c:v>0.5921999999999995</c:v>
                </c:pt>
                <c:pt idx="1752">
                  <c:v>1.0151999999999957</c:v>
                </c:pt>
                <c:pt idx="1753">
                  <c:v>0.19740000000000021</c:v>
                </c:pt>
                <c:pt idx="1754">
                  <c:v>0.84600000000000164</c:v>
                </c:pt>
                <c:pt idx="1755">
                  <c:v>0.73320000000000163</c:v>
                </c:pt>
                <c:pt idx="1756">
                  <c:v>1.2407999999999964</c:v>
                </c:pt>
                <c:pt idx="1757">
                  <c:v>0.84600000000000164</c:v>
                </c:pt>
                <c:pt idx="1758">
                  <c:v>0.87420000000000164</c:v>
                </c:pt>
                <c:pt idx="1759">
                  <c:v>0.98699999999999999</c:v>
                </c:pt>
                <c:pt idx="1760">
                  <c:v>0.98699999999999999</c:v>
                </c:pt>
                <c:pt idx="1761">
                  <c:v>0.22559999999999999</c:v>
                </c:pt>
                <c:pt idx="1762">
                  <c:v>0.87420000000000164</c:v>
                </c:pt>
                <c:pt idx="1763">
                  <c:v>1.2689999999999964</c:v>
                </c:pt>
                <c:pt idx="1764">
                  <c:v>0.47940000000000038</c:v>
                </c:pt>
                <c:pt idx="1765">
                  <c:v>0.78960000000000063</c:v>
                </c:pt>
                <c:pt idx="1766">
                  <c:v>0.93060000000000065</c:v>
                </c:pt>
                <c:pt idx="1767">
                  <c:v>1.1844000000000001</c:v>
                </c:pt>
                <c:pt idx="1768">
                  <c:v>1.1279999999999963</c:v>
                </c:pt>
                <c:pt idx="1769">
                  <c:v>0.90239999999999998</c:v>
                </c:pt>
                <c:pt idx="1770">
                  <c:v>1.1562000000000001</c:v>
                </c:pt>
                <c:pt idx="1771">
                  <c:v>1.3253999999999964</c:v>
                </c:pt>
                <c:pt idx="1772">
                  <c:v>1.0151999999999957</c:v>
                </c:pt>
                <c:pt idx="1773">
                  <c:v>1.0151999999999957</c:v>
                </c:pt>
                <c:pt idx="1774">
                  <c:v>0.93060000000000065</c:v>
                </c:pt>
                <c:pt idx="1775">
                  <c:v>0.33840000000000092</c:v>
                </c:pt>
                <c:pt idx="1776">
                  <c:v>0.36660000000000031</c:v>
                </c:pt>
                <c:pt idx="1777">
                  <c:v>0.95880000000000165</c:v>
                </c:pt>
                <c:pt idx="1778">
                  <c:v>0.56400000000000061</c:v>
                </c:pt>
                <c:pt idx="1779">
                  <c:v>0.84600000000000164</c:v>
                </c:pt>
                <c:pt idx="1780">
                  <c:v>0.16920000000000004</c:v>
                </c:pt>
                <c:pt idx="1808">
                  <c:v>4.2582000000000004</c:v>
                </c:pt>
                <c:pt idx="1809">
                  <c:v>5.1323999999999996</c:v>
                </c:pt>
                <c:pt idx="1810">
                  <c:v>2.4251999999999998</c:v>
                </c:pt>
                <c:pt idx="1811">
                  <c:v>1.6919999999999966</c:v>
                </c:pt>
                <c:pt idx="1812">
                  <c:v>2.5943999999999998</c:v>
                </c:pt>
                <c:pt idx="1813">
                  <c:v>1.8894</c:v>
                </c:pt>
                <c:pt idx="1814">
                  <c:v>1.6637999999999966</c:v>
                </c:pt>
                <c:pt idx="1815">
                  <c:v>2.7636000000000012</c:v>
                </c:pt>
                <c:pt idx="1816">
                  <c:v>0.22559999999999999</c:v>
                </c:pt>
                <c:pt idx="1817">
                  <c:v>5.6400000000000013E-2</c:v>
                </c:pt>
                <c:pt idx="1818">
                  <c:v>5.6400000000000013E-2</c:v>
                </c:pt>
                <c:pt idx="1819">
                  <c:v>8.4600000000000244E-2</c:v>
                </c:pt>
                <c:pt idx="1825">
                  <c:v>0.73320000000000163</c:v>
                </c:pt>
                <c:pt idx="1826">
                  <c:v>0.36660000000000031</c:v>
                </c:pt>
                <c:pt idx="1827">
                  <c:v>5.4143999999999997</c:v>
                </c:pt>
                <c:pt idx="1828">
                  <c:v>0.45120000000000005</c:v>
                </c:pt>
                <c:pt idx="1829">
                  <c:v>0.33840000000000092</c:v>
                </c:pt>
                <c:pt idx="1830">
                  <c:v>0.25380000000000008</c:v>
                </c:pt>
                <c:pt idx="1831">
                  <c:v>1.8048</c:v>
                </c:pt>
                <c:pt idx="1832">
                  <c:v>2.3969999999999967</c:v>
                </c:pt>
                <c:pt idx="1833">
                  <c:v>0.87420000000000164</c:v>
                </c:pt>
                <c:pt idx="1834">
                  <c:v>1.2971999999999964</c:v>
                </c:pt>
                <c:pt idx="1835">
                  <c:v>0.45120000000000005</c:v>
                </c:pt>
                <c:pt idx="1836">
                  <c:v>0.14100000000000001</c:v>
                </c:pt>
                <c:pt idx="1837">
                  <c:v>1.5791999999999966</c:v>
                </c:pt>
                <c:pt idx="1838">
                  <c:v>0.81215999999999999</c:v>
                </c:pt>
                <c:pt idx="1839">
                  <c:v>8.4600000000000244E-2</c:v>
                </c:pt>
                <c:pt idx="1840">
                  <c:v>1.2125999999999963</c:v>
                </c:pt>
                <c:pt idx="1841">
                  <c:v>1.1562000000000001</c:v>
                </c:pt>
                <c:pt idx="1842">
                  <c:v>2.5379999999999998</c:v>
                </c:pt>
                <c:pt idx="1843">
                  <c:v>1.41</c:v>
                </c:pt>
                <c:pt idx="1844">
                  <c:v>0.73320000000000163</c:v>
                </c:pt>
                <c:pt idx="1845">
                  <c:v>1.1026199999999999</c:v>
                </c:pt>
                <c:pt idx="1846">
                  <c:v>3.5249999999999999</c:v>
                </c:pt>
                <c:pt idx="1847">
                  <c:v>1.8894</c:v>
                </c:pt>
                <c:pt idx="1848">
                  <c:v>0.39480000000000104</c:v>
                </c:pt>
                <c:pt idx="1849">
                  <c:v>5.4990000000000014</c:v>
                </c:pt>
                <c:pt idx="1850">
                  <c:v>0.39480000000000104</c:v>
                </c:pt>
                <c:pt idx="1851">
                  <c:v>0.39480000000000104</c:v>
                </c:pt>
                <c:pt idx="1852">
                  <c:v>2.8200000000000006E-2</c:v>
                </c:pt>
                <c:pt idx="1853">
                  <c:v>0.36660000000000031</c:v>
                </c:pt>
                <c:pt idx="1854">
                  <c:v>0.39480000000000104</c:v>
                </c:pt>
                <c:pt idx="1855">
                  <c:v>0.39480000000000104</c:v>
                </c:pt>
                <c:pt idx="1856">
                  <c:v>0.42300000000000032</c:v>
                </c:pt>
                <c:pt idx="1857">
                  <c:v>0.42300000000000032</c:v>
                </c:pt>
                <c:pt idx="1858">
                  <c:v>0.42300000000000032</c:v>
                </c:pt>
                <c:pt idx="1859">
                  <c:v>2.0021999999999998</c:v>
                </c:pt>
                <c:pt idx="1860">
                  <c:v>0.42300000000000032</c:v>
                </c:pt>
                <c:pt idx="1861">
                  <c:v>0.93060000000000065</c:v>
                </c:pt>
                <c:pt idx="1862">
                  <c:v>1.4381999999999964</c:v>
                </c:pt>
                <c:pt idx="1863">
                  <c:v>1.0151999999999957</c:v>
                </c:pt>
                <c:pt idx="1864">
                  <c:v>1.0433999999999963</c:v>
                </c:pt>
                <c:pt idx="1865">
                  <c:v>1.0151999999999957</c:v>
                </c:pt>
                <c:pt idx="1866">
                  <c:v>0.95880000000000165</c:v>
                </c:pt>
                <c:pt idx="1867">
                  <c:v>0.93060000000000065</c:v>
                </c:pt>
                <c:pt idx="1868">
                  <c:v>1.2689999999999964</c:v>
                </c:pt>
                <c:pt idx="1869">
                  <c:v>0.87420000000000164</c:v>
                </c:pt>
                <c:pt idx="1870">
                  <c:v>1.1562000000000001</c:v>
                </c:pt>
                <c:pt idx="1871">
                  <c:v>0.85446</c:v>
                </c:pt>
                <c:pt idx="1872">
                  <c:v>0.98699999999999999</c:v>
                </c:pt>
                <c:pt idx="1873">
                  <c:v>0.48222000000000032</c:v>
                </c:pt>
                <c:pt idx="1874">
                  <c:v>0.36660000000000031</c:v>
                </c:pt>
                <c:pt idx="1875">
                  <c:v>0.28200000000000008</c:v>
                </c:pt>
                <c:pt idx="1876">
                  <c:v>0.25380000000000008</c:v>
                </c:pt>
                <c:pt idx="1877">
                  <c:v>0.25380000000000008</c:v>
                </c:pt>
                <c:pt idx="1878">
                  <c:v>0.28200000000000008</c:v>
                </c:pt>
                <c:pt idx="1879">
                  <c:v>0.81780000000000164</c:v>
                </c:pt>
                <c:pt idx="1880">
                  <c:v>0.28200000000000008</c:v>
                </c:pt>
                <c:pt idx="1881">
                  <c:v>0.92496</c:v>
                </c:pt>
                <c:pt idx="1882">
                  <c:v>0.32994000000000068</c:v>
                </c:pt>
                <c:pt idx="1883">
                  <c:v>0.84882000000000235</c:v>
                </c:pt>
                <c:pt idx="1884">
                  <c:v>0.28200000000000008</c:v>
                </c:pt>
                <c:pt idx="1885">
                  <c:v>0.39480000000000104</c:v>
                </c:pt>
                <c:pt idx="1886">
                  <c:v>0.39480000000000104</c:v>
                </c:pt>
                <c:pt idx="1887">
                  <c:v>0.22559999999999999</c:v>
                </c:pt>
                <c:pt idx="1888">
                  <c:v>0.28200000000000008</c:v>
                </c:pt>
                <c:pt idx="1889">
                  <c:v>0.28764000000000001</c:v>
                </c:pt>
                <c:pt idx="1890">
                  <c:v>0.25380000000000008</c:v>
                </c:pt>
                <c:pt idx="1891">
                  <c:v>1.0433999999999963</c:v>
                </c:pt>
                <c:pt idx="1892">
                  <c:v>0.31020000000000031</c:v>
                </c:pt>
                <c:pt idx="1893">
                  <c:v>0.34404000000000001</c:v>
                </c:pt>
                <c:pt idx="1894">
                  <c:v>0.28200000000000008</c:v>
                </c:pt>
                <c:pt idx="1895">
                  <c:v>0.42864000000000002</c:v>
                </c:pt>
                <c:pt idx="1896">
                  <c:v>0.42300000000000032</c:v>
                </c:pt>
                <c:pt idx="1897">
                  <c:v>0.36660000000000031</c:v>
                </c:pt>
                <c:pt idx="1898">
                  <c:v>0.43428000000000061</c:v>
                </c:pt>
                <c:pt idx="1899">
                  <c:v>0.45120000000000005</c:v>
                </c:pt>
                <c:pt idx="1900">
                  <c:v>0.37788000000000216</c:v>
                </c:pt>
                <c:pt idx="1901">
                  <c:v>0.31584000000000068</c:v>
                </c:pt>
                <c:pt idx="1902">
                  <c:v>0.33840000000000092</c:v>
                </c:pt>
                <c:pt idx="1903">
                  <c:v>0.22559999999999999</c:v>
                </c:pt>
                <c:pt idx="1904">
                  <c:v>0.45120000000000005</c:v>
                </c:pt>
                <c:pt idx="1905">
                  <c:v>0.14100000000000001</c:v>
                </c:pt>
                <c:pt idx="1906">
                  <c:v>0.1128</c:v>
                </c:pt>
                <c:pt idx="1907">
                  <c:v>0.1128</c:v>
                </c:pt>
                <c:pt idx="1908">
                  <c:v>0.14100000000000001</c:v>
                </c:pt>
                <c:pt idx="1909">
                  <c:v>0.1128</c:v>
                </c:pt>
                <c:pt idx="1910">
                  <c:v>0.1128</c:v>
                </c:pt>
                <c:pt idx="1911">
                  <c:v>0.1128</c:v>
                </c:pt>
                <c:pt idx="1912">
                  <c:v>0.14100000000000001</c:v>
                </c:pt>
                <c:pt idx="1913">
                  <c:v>0.1128</c:v>
                </c:pt>
                <c:pt idx="1914">
                  <c:v>0.1128</c:v>
                </c:pt>
                <c:pt idx="1973">
                  <c:v>2.3123999999999967</c:v>
                </c:pt>
                <c:pt idx="1974">
                  <c:v>2.1713999999999998</c:v>
                </c:pt>
                <c:pt idx="1975">
                  <c:v>2.1995999999999998</c:v>
                </c:pt>
                <c:pt idx="1976">
                  <c:v>1.8048</c:v>
                </c:pt>
                <c:pt idx="1977">
                  <c:v>1.2971999999999964</c:v>
                </c:pt>
                <c:pt idx="1978">
                  <c:v>7.6139999999999866</c:v>
                </c:pt>
                <c:pt idx="1979">
                  <c:v>4.4556000000000004</c:v>
                </c:pt>
                <c:pt idx="1980">
                  <c:v>5.3579999999999846</c:v>
                </c:pt>
                <c:pt idx="1981">
                  <c:v>4.7939999999999996</c:v>
                </c:pt>
                <c:pt idx="1982">
                  <c:v>15.227999999999998</c:v>
                </c:pt>
                <c:pt idx="1983">
                  <c:v>8.1498000000000008</c:v>
                </c:pt>
                <c:pt idx="1984">
                  <c:v>2.7353999999999998</c:v>
                </c:pt>
                <c:pt idx="1985">
                  <c:v>19.457999999999988</c:v>
                </c:pt>
                <c:pt idx="1986">
                  <c:v>24.534000000000031</c:v>
                </c:pt>
                <c:pt idx="1987">
                  <c:v>3.1019999999999999</c:v>
                </c:pt>
                <c:pt idx="1988">
                  <c:v>3.6659999999999999</c:v>
                </c:pt>
                <c:pt idx="1989">
                  <c:v>3.6095999999999999</c:v>
                </c:pt>
                <c:pt idx="1990">
                  <c:v>4.2300000000000004</c:v>
                </c:pt>
                <c:pt idx="1991">
                  <c:v>3.948</c:v>
                </c:pt>
                <c:pt idx="1992">
                  <c:v>2.8200000000000006E-2</c:v>
                </c:pt>
                <c:pt idx="1993">
                  <c:v>0.22559999999999999</c:v>
                </c:pt>
                <c:pt idx="1994">
                  <c:v>0.22559999999999999</c:v>
                </c:pt>
                <c:pt idx="1995">
                  <c:v>0.25380000000000008</c:v>
                </c:pt>
                <c:pt idx="1996">
                  <c:v>0.22559999999999999</c:v>
                </c:pt>
                <c:pt idx="1997">
                  <c:v>0.22559999999999999</c:v>
                </c:pt>
                <c:pt idx="1998">
                  <c:v>0.25380000000000008</c:v>
                </c:pt>
                <c:pt idx="1999">
                  <c:v>5.6400000000000013E-2</c:v>
                </c:pt>
                <c:pt idx="2000">
                  <c:v>4.5120000000000007E-2</c:v>
                </c:pt>
                <c:pt idx="2001">
                  <c:v>2.8200000000000006E-2</c:v>
                </c:pt>
                <c:pt idx="2002">
                  <c:v>5.6400000000000013E-2</c:v>
                </c:pt>
                <c:pt idx="2003">
                  <c:v>8.4600000000000244E-2</c:v>
                </c:pt>
                <c:pt idx="2004">
                  <c:v>2.8200000000000006E-2</c:v>
                </c:pt>
                <c:pt idx="2005">
                  <c:v>6.7680000000000004E-2</c:v>
                </c:pt>
                <c:pt idx="2006">
                  <c:v>8.4600000000000244E-2</c:v>
                </c:pt>
                <c:pt idx="2007">
                  <c:v>3.9480000000000001E-2</c:v>
                </c:pt>
                <c:pt idx="2008">
                  <c:v>7.6140000000000013E-2</c:v>
                </c:pt>
                <c:pt idx="2009">
                  <c:v>0.22559999999999999</c:v>
                </c:pt>
                <c:pt idx="2010">
                  <c:v>0.19740000000000021</c:v>
                </c:pt>
                <c:pt idx="2011">
                  <c:v>0.31020000000000031</c:v>
                </c:pt>
                <c:pt idx="2012">
                  <c:v>0.1128</c:v>
                </c:pt>
                <c:pt idx="2013">
                  <c:v>5.6400000000000013E-2</c:v>
                </c:pt>
                <c:pt idx="2014">
                  <c:v>0.33840000000000092</c:v>
                </c:pt>
                <c:pt idx="2015">
                  <c:v>0.33840000000000092</c:v>
                </c:pt>
                <c:pt idx="2016">
                  <c:v>0.19740000000000021</c:v>
                </c:pt>
                <c:pt idx="2017">
                  <c:v>0.22559999999999999</c:v>
                </c:pt>
                <c:pt idx="2018">
                  <c:v>8.4600000000000244E-2</c:v>
                </c:pt>
                <c:pt idx="2019">
                  <c:v>2.8200000000000006E-2</c:v>
                </c:pt>
                <c:pt idx="2020">
                  <c:v>5.6400000000000013E-2</c:v>
                </c:pt>
                <c:pt idx="2021">
                  <c:v>8.4600000000000244E-2</c:v>
                </c:pt>
                <c:pt idx="2022">
                  <c:v>8.4600000000000244E-2</c:v>
                </c:pt>
                <c:pt idx="2024">
                  <c:v>0.28200000000000008</c:v>
                </c:pt>
                <c:pt idx="2025">
                  <c:v>0.25380000000000008</c:v>
                </c:pt>
                <c:pt idx="2026">
                  <c:v>8.4600000000000244E-2</c:v>
                </c:pt>
                <c:pt idx="2027">
                  <c:v>3.9480000000000001E-2</c:v>
                </c:pt>
                <c:pt idx="2029">
                  <c:v>8.4600000000000244E-2</c:v>
                </c:pt>
                <c:pt idx="2030">
                  <c:v>0.22559999999999999</c:v>
                </c:pt>
                <c:pt idx="2032">
                  <c:v>5.6400000000000013E-2</c:v>
                </c:pt>
                <c:pt idx="2033">
                  <c:v>5.6400000000000013E-2</c:v>
                </c:pt>
                <c:pt idx="2034">
                  <c:v>5.6400000000000013E-2</c:v>
                </c:pt>
                <c:pt idx="2035">
                  <c:v>8.4600000000000244E-2</c:v>
                </c:pt>
                <c:pt idx="2036">
                  <c:v>0.17766000000000001</c:v>
                </c:pt>
                <c:pt idx="2037">
                  <c:v>2.8200000000000006E-2</c:v>
                </c:pt>
                <c:pt idx="2038">
                  <c:v>8.4600000000000244E-2</c:v>
                </c:pt>
                <c:pt idx="2039">
                  <c:v>0.14100000000000001</c:v>
                </c:pt>
                <c:pt idx="2040">
                  <c:v>8.7420000000000012E-2</c:v>
                </c:pt>
                <c:pt idx="2041">
                  <c:v>5.6400000000000013E-2</c:v>
                </c:pt>
                <c:pt idx="2043">
                  <c:v>4.7940000000000003E-2</c:v>
                </c:pt>
                <c:pt idx="2044">
                  <c:v>5.6400000000000013E-2</c:v>
                </c:pt>
                <c:pt idx="2045">
                  <c:v>9.5880000000000007E-2</c:v>
                </c:pt>
                <c:pt idx="2046">
                  <c:v>8.1780000000000033E-2</c:v>
                </c:pt>
                <c:pt idx="2047">
                  <c:v>2.8200000000000006E-2</c:v>
                </c:pt>
                <c:pt idx="2049">
                  <c:v>5.6400000000000013E-2</c:v>
                </c:pt>
                <c:pt idx="2050">
                  <c:v>8.4600000000000244E-2</c:v>
                </c:pt>
                <c:pt idx="2052">
                  <c:v>9.8700000000000246E-2</c:v>
                </c:pt>
                <c:pt idx="2053">
                  <c:v>0.14100000000000001</c:v>
                </c:pt>
                <c:pt idx="2054">
                  <c:v>0.1128</c:v>
                </c:pt>
                <c:pt idx="2055">
                  <c:v>5.6400000000000013E-2</c:v>
                </c:pt>
                <c:pt idx="2058">
                  <c:v>0.11844</c:v>
                </c:pt>
                <c:pt idx="2059">
                  <c:v>0.11844</c:v>
                </c:pt>
                <c:pt idx="2060">
                  <c:v>0.17766000000000001</c:v>
                </c:pt>
                <c:pt idx="2061">
                  <c:v>7.6140000000000013E-2</c:v>
                </c:pt>
                <c:pt idx="2062">
                  <c:v>0.14100000000000001</c:v>
                </c:pt>
                <c:pt idx="2063">
                  <c:v>5.6400000000000013E-2</c:v>
                </c:pt>
                <c:pt idx="2064">
                  <c:v>7.6140000000000013E-2</c:v>
                </c:pt>
                <c:pt idx="2065">
                  <c:v>0.1128</c:v>
                </c:pt>
                <c:pt idx="2066">
                  <c:v>2.8200000000000006E-2</c:v>
                </c:pt>
                <c:pt idx="2067">
                  <c:v>2.8200000000000006E-2</c:v>
                </c:pt>
                <c:pt idx="2068">
                  <c:v>5.6400000000000013E-2</c:v>
                </c:pt>
                <c:pt idx="2069">
                  <c:v>8.4600000000000244E-2</c:v>
                </c:pt>
                <c:pt idx="2070">
                  <c:v>6.7680000000000004E-2</c:v>
                </c:pt>
                <c:pt idx="2071">
                  <c:v>5.6400000000000013E-2</c:v>
                </c:pt>
                <c:pt idx="2072">
                  <c:v>8.4600000000000244E-2</c:v>
                </c:pt>
                <c:pt idx="2073">
                  <c:v>8.4600000000000244E-2</c:v>
                </c:pt>
                <c:pt idx="2075">
                  <c:v>5.6400000000000013E-2</c:v>
                </c:pt>
                <c:pt idx="2076">
                  <c:v>5.6400000000000013E-2</c:v>
                </c:pt>
                <c:pt idx="2077">
                  <c:v>0.19740000000000021</c:v>
                </c:pt>
                <c:pt idx="2078">
                  <c:v>2.8200000000000006E-2</c:v>
                </c:pt>
                <c:pt idx="2079">
                  <c:v>4.5120000000000007E-2</c:v>
                </c:pt>
                <c:pt idx="2080">
                  <c:v>2.8200000000000006E-2</c:v>
                </c:pt>
                <c:pt idx="2081">
                  <c:v>2.8200000000000006E-2</c:v>
                </c:pt>
                <c:pt idx="2082">
                  <c:v>2.8200000000000006E-2</c:v>
                </c:pt>
                <c:pt idx="2085">
                  <c:v>0.16920000000000004</c:v>
                </c:pt>
                <c:pt idx="2086">
                  <c:v>0.16920000000000004</c:v>
                </c:pt>
                <c:pt idx="2088">
                  <c:v>0.19740000000000021</c:v>
                </c:pt>
                <c:pt idx="2089">
                  <c:v>0.14100000000000001</c:v>
                </c:pt>
                <c:pt idx="2090">
                  <c:v>2.8200000000000006E-2</c:v>
                </c:pt>
                <c:pt idx="2091">
                  <c:v>2.8200000000000006E-2</c:v>
                </c:pt>
                <c:pt idx="2092">
                  <c:v>0.14100000000000001</c:v>
                </c:pt>
                <c:pt idx="2094">
                  <c:v>0.22559999999999999</c:v>
                </c:pt>
                <c:pt idx="2100">
                  <c:v>9.0522000000000027</c:v>
                </c:pt>
                <c:pt idx="2101">
                  <c:v>8.4600000000000026</c:v>
                </c:pt>
                <c:pt idx="2103">
                  <c:v>7.5575999999999945</c:v>
                </c:pt>
                <c:pt idx="2104">
                  <c:v>2.7072000000000012</c:v>
                </c:pt>
                <c:pt idx="2105">
                  <c:v>4.8221999999999845</c:v>
                </c:pt>
                <c:pt idx="2106">
                  <c:v>37.224000000000011</c:v>
                </c:pt>
                <c:pt idx="2107">
                  <c:v>7.2756000000000034</c:v>
                </c:pt>
                <c:pt idx="2108">
                  <c:v>3.2993999999999999</c:v>
                </c:pt>
                <c:pt idx="2109">
                  <c:v>12.295200000000001</c:v>
                </c:pt>
                <c:pt idx="2110">
                  <c:v>3.1865999999999999</c:v>
                </c:pt>
                <c:pt idx="2111">
                  <c:v>3.8915999999999977</c:v>
                </c:pt>
                <c:pt idx="2112">
                  <c:v>2.82</c:v>
                </c:pt>
                <c:pt idx="2113">
                  <c:v>9.1086000000000009</c:v>
                </c:pt>
                <c:pt idx="2114">
                  <c:v>4.1453999999999995</c:v>
                </c:pt>
                <c:pt idx="2115">
                  <c:v>10.631399999999999</c:v>
                </c:pt>
                <c:pt idx="2116">
                  <c:v>9.757200000000001</c:v>
                </c:pt>
                <c:pt idx="2117">
                  <c:v>3.8069999999999977</c:v>
                </c:pt>
                <c:pt idx="2118">
                  <c:v>10.687800000000001</c:v>
                </c:pt>
                <c:pt idx="2119">
                  <c:v>19.40159999999992</c:v>
                </c:pt>
                <c:pt idx="2120">
                  <c:v>41.172000000000011</c:v>
                </c:pt>
                <c:pt idx="2121">
                  <c:v>4.7939999999999996</c:v>
                </c:pt>
                <c:pt idx="2122">
                  <c:v>11.251800000000001</c:v>
                </c:pt>
                <c:pt idx="2123">
                  <c:v>15.2844</c:v>
                </c:pt>
                <c:pt idx="2124">
                  <c:v>2.3405999999999998</c:v>
                </c:pt>
                <c:pt idx="2125">
                  <c:v>5.9784000000000024</c:v>
                </c:pt>
                <c:pt idx="2126">
                  <c:v>2.2278000000000002</c:v>
                </c:pt>
                <c:pt idx="2127">
                  <c:v>2.3969999999999967</c:v>
                </c:pt>
                <c:pt idx="2128">
                  <c:v>41.172000000000011</c:v>
                </c:pt>
                <c:pt idx="2129">
                  <c:v>6.0347999999999997</c:v>
                </c:pt>
                <c:pt idx="2130">
                  <c:v>4.9914000000000014</c:v>
                </c:pt>
                <c:pt idx="2131">
                  <c:v>15.3972</c:v>
                </c:pt>
                <c:pt idx="2132">
                  <c:v>2.5661999999999998</c:v>
                </c:pt>
                <c:pt idx="2133">
                  <c:v>34.403999999999996</c:v>
                </c:pt>
                <c:pt idx="2134">
                  <c:v>4.0326000000000004</c:v>
                </c:pt>
                <c:pt idx="2135">
                  <c:v>12.859200000000024</c:v>
                </c:pt>
                <c:pt idx="2136">
                  <c:v>12.323400000000024</c:v>
                </c:pt>
                <c:pt idx="2137">
                  <c:v>12.7464</c:v>
                </c:pt>
                <c:pt idx="2138">
                  <c:v>41.172000000000011</c:v>
                </c:pt>
                <c:pt idx="2139">
                  <c:v>11.900400000000024</c:v>
                </c:pt>
                <c:pt idx="2140">
                  <c:v>11.731199999999999</c:v>
                </c:pt>
                <c:pt idx="2141">
                  <c:v>13.7616</c:v>
                </c:pt>
                <c:pt idx="2142">
                  <c:v>4.5119999999999996</c:v>
                </c:pt>
                <c:pt idx="2143">
                  <c:v>12.831</c:v>
                </c:pt>
                <c:pt idx="2144">
                  <c:v>11.505600000000022</c:v>
                </c:pt>
                <c:pt idx="2145">
                  <c:v>22.926599999999908</c:v>
                </c:pt>
                <c:pt idx="2146">
                  <c:v>8.3754000000000453</c:v>
                </c:pt>
                <c:pt idx="2147">
                  <c:v>5.2169999999999996</c:v>
                </c:pt>
                <c:pt idx="2148">
                  <c:v>4.0890000000000004</c:v>
                </c:pt>
                <c:pt idx="2149">
                  <c:v>3.5249999999999999</c:v>
                </c:pt>
                <c:pt idx="2150">
                  <c:v>3.1019999999999999</c:v>
                </c:pt>
                <c:pt idx="2151">
                  <c:v>3.7505999999999999</c:v>
                </c:pt>
                <c:pt idx="2152">
                  <c:v>2.2559999999999998</c:v>
                </c:pt>
                <c:pt idx="2153">
                  <c:v>1.6919999999999966</c:v>
                </c:pt>
                <c:pt idx="2154">
                  <c:v>0.26790000000000008</c:v>
                </c:pt>
                <c:pt idx="2155">
                  <c:v>0.23124000000000033</c:v>
                </c:pt>
                <c:pt idx="2156">
                  <c:v>0.24252000000000001</c:v>
                </c:pt>
                <c:pt idx="2157">
                  <c:v>0.22559999999999999</c:v>
                </c:pt>
                <c:pt idx="2158">
                  <c:v>1.9740000000000049E-2</c:v>
                </c:pt>
                <c:pt idx="2171">
                  <c:v>0.22559999999999999</c:v>
                </c:pt>
                <c:pt idx="2172">
                  <c:v>0.39480000000000104</c:v>
                </c:pt>
                <c:pt idx="2173">
                  <c:v>0.33840000000000092</c:v>
                </c:pt>
                <c:pt idx="2174">
                  <c:v>0.95880000000000165</c:v>
                </c:pt>
                <c:pt idx="2175">
                  <c:v>0.95880000000000165</c:v>
                </c:pt>
                <c:pt idx="2177">
                  <c:v>2.2842000000000002</c:v>
                </c:pt>
                <c:pt idx="2178">
                  <c:v>0.64860000000000184</c:v>
                </c:pt>
                <c:pt idx="2179">
                  <c:v>1.1844000000000001</c:v>
                </c:pt>
                <c:pt idx="2180">
                  <c:v>1.5227999999999966</c:v>
                </c:pt>
                <c:pt idx="2181">
                  <c:v>2.0867999999999998</c:v>
                </c:pt>
                <c:pt idx="2182">
                  <c:v>1.1279999999999963</c:v>
                </c:pt>
                <c:pt idx="2183">
                  <c:v>0.76140000000000163</c:v>
                </c:pt>
                <c:pt idx="2184">
                  <c:v>0.39480000000000104</c:v>
                </c:pt>
                <c:pt idx="2185">
                  <c:v>0.70500000000000163</c:v>
                </c:pt>
                <c:pt idx="2186">
                  <c:v>1.1279999999999963</c:v>
                </c:pt>
                <c:pt idx="2187">
                  <c:v>2.5379999999999998</c:v>
                </c:pt>
                <c:pt idx="2188">
                  <c:v>2.8481999999999998</c:v>
                </c:pt>
                <c:pt idx="2189">
                  <c:v>29.610000000000031</c:v>
                </c:pt>
                <c:pt idx="2207">
                  <c:v>0.70500000000000163</c:v>
                </c:pt>
                <c:pt idx="2208">
                  <c:v>0.70500000000000163</c:v>
                </c:pt>
                <c:pt idx="2209">
                  <c:v>0.84600000000000164</c:v>
                </c:pt>
                <c:pt idx="2210">
                  <c:v>0.87420000000000164</c:v>
                </c:pt>
                <c:pt idx="2211">
                  <c:v>2.1995999999999998</c:v>
                </c:pt>
                <c:pt idx="2212">
                  <c:v>1.9176</c:v>
                </c:pt>
                <c:pt idx="2213">
                  <c:v>1.9458</c:v>
                </c:pt>
                <c:pt idx="2214">
                  <c:v>0.36660000000000031</c:v>
                </c:pt>
                <c:pt idx="2215">
                  <c:v>0.33840000000000092</c:v>
                </c:pt>
                <c:pt idx="2216">
                  <c:v>0.45120000000000005</c:v>
                </c:pt>
                <c:pt idx="2217">
                  <c:v>0.45120000000000005</c:v>
                </c:pt>
                <c:pt idx="2218">
                  <c:v>2.3123999999999967</c:v>
                </c:pt>
                <c:pt idx="2219">
                  <c:v>47.94</c:v>
                </c:pt>
                <c:pt idx="2220">
                  <c:v>49.349999999999994</c:v>
                </c:pt>
                <c:pt idx="2221">
                  <c:v>37.224000000000011</c:v>
                </c:pt>
                <c:pt idx="2222">
                  <c:v>36.942</c:v>
                </c:pt>
                <c:pt idx="2223">
                  <c:v>40.326000000000001</c:v>
                </c:pt>
                <c:pt idx="2224">
                  <c:v>59.220000000000013</c:v>
                </c:pt>
                <c:pt idx="2225">
                  <c:v>47.376000000000005</c:v>
                </c:pt>
                <c:pt idx="2226">
                  <c:v>41.736000000000011</c:v>
                </c:pt>
                <c:pt idx="2227">
                  <c:v>47.376000000000005</c:v>
                </c:pt>
                <c:pt idx="2228">
                  <c:v>37.788000000000011</c:v>
                </c:pt>
                <c:pt idx="2238">
                  <c:v>10.772400000000022</c:v>
                </c:pt>
                <c:pt idx="2239">
                  <c:v>9.7289999999999992</c:v>
                </c:pt>
                <c:pt idx="2240">
                  <c:v>13.7616</c:v>
                </c:pt>
                <c:pt idx="2241">
                  <c:v>15.1716</c:v>
                </c:pt>
                <c:pt idx="2242">
                  <c:v>10.913400000000022</c:v>
                </c:pt>
                <c:pt idx="2243">
                  <c:v>10.095600000000022</c:v>
                </c:pt>
                <c:pt idx="2244">
                  <c:v>13.0002</c:v>
                </c:pt>
                <c:pt idx="2245">
                  <c:v>12.972000000000024</c:v>
                </c:pt>
                <c:pt idx="2246">
                  <c:v>12.548999999999999</c:v>
                </c:pt>
                <c:pt idx="2247">
                  <c:v>11.703000000000001</c:v>
                </c:pt>
                <c:pt idx="2248">
                  <c:v>13.479600000000024</c:v>
                </c:pt>
                <c:pt idx="2249">
                  <c:v>6.9936000000000034</c:v>
                </c:pt>
                <c:pt idx="2250">
                  <c:v>7.4166000000000034</c:v>
                </c:pt>
                <c:pt idx="2251">
                  <c:v>7.1909999999999865</c:v>
                </c:pt>
                <c:pt idx="2252">
                  <c:v>7.5293999999999999</c:v>
                </c:pt>
                <c:pt idx="2253">
                  <c:v>7.9241999999999946</c:v>
                </c:pt>
                <c:pt idx="2254">
                  <c:v>7.1063999999999998</c:v>
                </c:pt>
                <c:pt idx="2255">
                  <c:v>9.5598000000000027</c:v>
                </c:pt>
                <c:pt idx="2256">
                  <c:v>8.0370000000000008</c:v>
                </c:pt>
                <c:pt idx="2257">
                  <c:v>6.0347999999999997</c:v>
                </c:pt>
                <c:pt idx="2258">
                  <c:v>6.5423999999999998</c:v>
                </c:pt>
                <c:pt idx="2259">
                  <c:v>7.3883999999999999</c:v>
                </c:pt>
                <c:pt idx="2260">
                  <c:v>11.392800000000022</c:v>
                </c:pt>
                <c:pt idx="2261">
                  <c:v>6.8807999999999998</c:v>
                </c:pt>
                <c:pt idx="2262">
                  <c:v>6.3449999999999855</c:v>
                </c:pt>
                <c:pt idx="2263">
                  <c:v>8.0088000000000008</c:v>
                </c:pt>
                <c:pt idx="2264">
                  <c:v>7.0782000000000034</c:v>
                </c:pt>
                <c:pt idx="2265">
                  <c:v>9.0522000000000027</c:v>
                </c:pt>
                <c:pt idx="2266">
                  <c:v>11.985000000000024</c:v>
                </c:pt>
                <c:pt idx="2267">
                  <c:v>2.8481999999999998</c:v>
                </c:pt>
                <c:pt idx="2268">
                  <c:v>12.013200000000001</c:v>
                </c:pt>
                <c:pt idx="2269">
                  <c:v>3.2993999999999999</c:v>
                </c:pt>
                <c:pt idx="2270">
                  <c:v>3.0455999999999999</c:v>
                </c:pt>
                <c:pt idx="2271">
                  <c:v>2.82</c:v>
                </c:pt>
                <c:pt idx="2272">
                  <c:v>3.2430000000000012</c:v>
                </c:pt>
                <c:pt idx="2273">
                  <c:v>2.6789999999999998</c:v>
                </c:pt>
                <c:pt idx="2274">
                  <c:v>2.6225999999999998</c:v>
                </c:pt>
                <c:pt idx="2275">
                  <c:v>2.4815999999999998</c:v>
                </c:pt>
                <c:pt idx="2276">
                  <c:v>2.5379999999999998</c:v>
                </c:pt>
                <c:pt idx="2277">
                  <c:v>2.4533999999999998</c:v>
                </c:pt>
                <c:pt idx="2278">
                  <c:v>3.2147999999999999</c:v>
                </c:pt>
                <c:pt idx="2279">
                  <c:v>21.20639999999992</c:v>
                </c:pt>
                <c:pt idx="2280">
                  <c:v>1.3817999999999964</c:v>
                </c:pt>
                <c:pt idx="2281">
                  <c:v>20.614200000000064</c:v>
                </c:pt>
                <c:pt idx="2282">
                  <c:v>21.009</c:v>
                </c:pt>
                <c:pt idx="2283">
                  <c:v>0.78960000000000063</c:v>
                </c:pt>
                <c:pt idx="2284">
                  <c:v>20.64239999999992</c:v>
                </c:pt>
                <c:pt idx="2285">
                  <c:v>16.440599999999897</c:v>
                </c:pt>
                <c:pt idx="2286">
                  <c:v>20.303999999999988</c:v>
                </c:pt>
                <c:pt idx="2287">
                  <c:v>26.451599999999942</c:v>
                </c:pt>
                <c:pt idx="2288">
                  <c:v>0.87420000000000164</c:v>
                </c:pt>
                <c:pt idx="2289">
                  <c:v>0.78960000000000063</c:v>
                </c:pt>
                <c:pt idx="2290">
                  <c:v>19.68359999999992</c:v>
                </c:pt>
                <c:pt idx="2291">
                  <c:v>0.90239999999999998</c:v>
                </c:pt>
                <c:pt idx="2292">
                  <c:v>22.052399999999921</c:v>
                </c:pt>
                <c:pt idx="2293">
                  <c:v>20.021999999999988</c:v>
                </c:pt>
                <c:pt idx="2294">
                  <c:v>1.0433999999999963</c:v>
                </c:pt>
                <c:pt idx="2295">
                  <c:v>0.81780000000000164</c:v>
                </c:pt>
                <c:pt idx="2296">
                  <c:v>0.78960000000000063</c:v>
                </c:pt>
                <c:pt idx="2297">
                  <c:v>0.81780000000000164</c:v>
                </c:pt>
                <c:pt idx="2298">
                  <c:v>0.84600000000000164</c:v>
                </c:pt>
                <c:pt idx="2299">
                  <c:v>0.78960000000000063</c:v>
                </c:pt>
                <c:pt idx="2300">
                  <c:v>7.5293999999999999</c:v>
                </c:pt>
                <c:pt idx="2301">
                  <c:v>1.0433999999999963</c:v>
                </c:pt>
                <c:pt idx="2435">
                  <c:v>0.73320000000000163</c:v>
                </c:pt>
                <c:pt idx="2436">
                  <c:v>0.95880000000000165</c:v>
                </c:pt>
                <c:pt idx="2437">
                  <c:v>0.90239999999999998</c:v>
                </c:pt>
                <c:pt idx="2438">
                  <c:v>0.98699999999999999</c:v>
                </c:pt>
                <c:pt idx="2439">
                  <c:v>1.0151999999999957</c:v>
                </c:pt>
                <c:pt idx="2440">
                  <c:v>0.90239999999999998</c:v>
                </c:pt>
                <c:pt idx="2441">
                  <c:v>0.93060000000000065</c:v>
                </c:pt>
                <c:pt idx="2442">
                  <c:v>0.62040000000000062</c:v>
                </c:pt>
                <c:pt idx="2443">
                  <c:v>0.93060000000000065</c:v>
                </c:pt>
                <c:pt idx="2444">
                  <c:v>0.76140000000000163</c:v>
                </c:pt>
                <c:pt idx="2445">
                  <c:v>1.1279999999999963</c:v>
                </c:pt>
                <c:pt idx="2446">
                  <c:v>0.95880000000000165</c:v>
                </c:pt>
                <c:pt idx="2447">
                  <c:v>0.95880000000000165</c:v>
                </c:pt>
                <c:pt idx="2448">
                  <c:v>5.1323999999999996</c:v>
                </c:pt>
                <c:pt idx="2449">
                  <c:v>0.78960000000000063</c:v>
                </c:pt>
                <c:pt idx="2450">
                  <c:v>5.3579999999999846</c:v>
                </c:pt>
                <c:pt idx="2451">
                  <c:v>5.3862000000000014</c:v>
                </c:pt>
                <c:pt idx="2452">
                  <c:v>5.1323999999999996</c:v>
                </c:pt>
                <c:pt idx="2453">
                  <c:v>0.76140000000000163</c:v>
                </c:pt>
                <c:pt idx="2454">
                  <c:v>4.7657999999999996</c:v>
                </c:pt>
                <c:pt idx="2455">
                  <c:v>0.93060000000000065</c:v>
                </c:pt>
                <c:pt idx="2456">
                  <c:v>5.3862000000000014</c:v>
                </c:pt>
                <c:pt idx="2457">
                  <c:v>7.5857999999999999</c:v>
                </c:pt>
                <c:pt idx="2458">
                  <c:v>7.2192000000000034</c:v>
                </c:pt>
                <c:pt idx="2459">
                  <c:v>6.3732000000000024</c:v>
                </c:pt>
                <c:pt idx="2460">
                  <c:v>7.1627999999999865</c:v>
                </c:pt>
                <c:pt idx="2461">
                  <c:v>5.6117999999999997</c:v>
                </c:pt>
                <c:pt idx="2462">
                  <c:v>7.2473999999999998</c:v>
                </c:pt>
                <c:pt idx="2463">
                  <c:v>7.8113999999999999</c:v>
                </c:pt>
                <c:pt idx="2464">
                  <c:v>1.1279999999999963</c:v>
                </c:pt>
                <c:pt idx="2465">
                  <c:v>0.95880000000000165</c:v>
                </c:pt>
                <c:pt idx="2466">
                  <c:v>16.440599999999897</c:v>
                </c:pt>
                <c:pt idx="2467">
                  <c:v>1.4381999999999964</c:v>
                </c:pt>
                <c:pt idx="2468">
                  <c:v>0.93060000000000065</c:v>
                </c:pt>
                <c:pt idx="2469">
                  <c:v>0.70500000000000163</c:v>
                </c:pt>
                <c:pt idx="2470">
                  <c:v>0.98699999999999999</c:v>
                </c:pt>
                <c:pt idx="2471">
                  <c:v>0.98699999999999999</c:v>
                </c:pt>
                <c:pt idx="2472">
                  <c:v>0.87420000000000164</c:v>
                </c:pt>
                <c:pt idx="2473">
                  <c:v>0.28200000000000008</c:v>
                </c:pt>
                <c:pt idx="2474">
                  <c:v>1.1562000000000001</c:v>
                </c:pt>
                <c:pt idx="2475">
                  <c:v>0.22559999999999999</c:v>
                </c:pt>
                <c:pt idx="2476">
                  <c:v>1.41</c:v>
                </c:pt>
                <c:pt idx="2477">
                  <c:v>0.19740000000000021</c:v>
                </c:pt>
                <c:pt idx="2478">
                  <c:v>0.39480000000000104</c:v>
                </c:pt>
                <c:pt idx="2479">
                  <c:v>1.1562000000000001</c:v>
                </c:pt>
                <c:pt idx="2480">
                  <c:v>0.84600000000000164</c:v>
                </c:pt>
                <c:pt idx="2481">
                  <c:v>1.1279999999999963</c:v>
                </c:pt>
                <c:pt idx="2482">
                  <c:v>0.93060000000000065</c:v>
                </c:pt>
                <c:pt idx="2483">
                  <c:v>1.0997999999999963</c:v>
                </c:pt>
                <c:pt idx="2484">
                  <c:v>1.1562000000000001</c:v>
                </c:pt>
                <c:pt idx="2485">
                  <c:v>0.19740000000000021</c:v>
                </c:pt>
                <c:pt idx="2486">
                  <c:v>1.1844000000000001</c:v>
                </c:pt>
                <c:pt idx="2487">
                  <c:v>0.22559999999999999</c:v>
                </c:pt>
                <c:pt idx="2488">
                  <c:v>0.25380000000000008</c:v>
                </c:pt>
                <c:pt idx="2489">
                  <c:v>0.33840000000000092</c:v>
                </c:pt>
                <c:pt idx="2490">
                  <c:v>0.33840000000000092</c:v>
                </c:pt>
                <c:pt idx="2491">
                  <c:v>0.16920000000000004</c:v>
                </c:pt>
                <c:pt idx="2492">
                  <c:v>0.33840000000000092</c:v>
                </c:pt>
                <c:pt idx="2493">
                  <c:v>1.1562000000000001</c:v>
                </c:pt>
                <c:pt idx="2494">
                  <c:v>0.22559999999999999</c:v>
                </c:pt>
                <c:pt idx="2495">
                  <c:v>1.8612</c:v>
                </c:pt>
                <c:pt idx="2496">
                  <c:v>0.28200000000000008</c:v>
                </c:pt>
                <c:pt idx="2497">
                  <c:v>0.16920000000000004</c:v>
                </c:pt>
                <c:pt idx="2498">
                  <c:v>0.31020000000000031</c:v>
                </c:pt>
                <c:pt idx="2499">
                  <c:v>0.36660000000000031</c:v>
                </c:pt>
                <c:pt idx="2500">
                  <c:v>0.39480000000000104</c:v>
                </c:pt>
                <c:pt idx="2501">
                  <c:v>0.33840000000000092</c:v>
                </c:pt>
                <c:pt idx="2502">
                  <c:v>0.31020000000000031</c:v>
                </c:pt>
                <c:pt idx="2503">
                  <c:v>0.36660000000000031</c:v>
                </c:pt>
                <c:pt idx="2504">
                  <c:v>0.19740000000000021</c:v>
                </c:pt>
                <c:pt idx="2505">
                  <c:v>0.16920000000000004</c:v>
                </c:pt>
                <c:pt idx="2506">
                  <c:v>0.14100000000000001</c:v>
                </c:pt>
                <c:pt idx="2507">
                  <c:v>0.42300000000000032</c:v>
                </c:pt>
                <c:pt idx="2508">
                  <c:v>1.1844000000000001</c:v>
                </c:pt>
                <c:pt idx="2509">
                  <c:v>0.31020000000000031</c:v>
                </c:pt>
                <c:pt idx="2510">
                  <c:v>1.0715999999999963</c:v>
                </c:pt>
                <c:pt idx="2511">
                  <c:v>0.42300000000000032</c:v>
                </c:pt>
                <c:pt idx="2512">
                  <c:v>0.31020000000000031</c:v>
                </c:pt>
                <c:pt idx="2513">
                  <c:v>0.25380000000000008</c:v>
                </c:pt>
                <c:pt idx="2514">
                  <c:v>0.16920000000000004</c:v>
                </c:pt>
                <c:pt idx="2515">
                  <c:v>0.16920000000000004</c:v>
                </c:pt>
                <c:pt idx="2516">
                  <c:v>1.1844000000000001</c:v>
                </c:pt>
                <c:pt idx="2517">
                  <c:v>0.25380000000000008</c:v>
                </c:pt>
                <c:pt idx="2518">
                  <c:v>0.33840000000000092</c:v>
                </c:pt>
                <c:pt idx="2519">
                  <c:v>0.16920000000000004</c:v>
                </c:pt>
                <c:pt idx="2520">
                  <c:v>0.87420000000000164</c:v>
                </c:pt>
                <c:pt idx="2521">
                  <c:v>0.81780000000000164</c:v>
                </c:pt>
                <c:pt idx="2522">
                  <c:v>0.5921999999999995</c:v>
                </c:pt>
                <c:pt idx="2523">
                  <c:v>0.45120000000000005</c:v>
                </c:pt>
                <c:pt idx="2524">
                  <c:v>0.22559999999999999</c:v>
                </c:pt>
                <c:pt idx="2525">
                  <c:v>0.25380000000000008</c:v>
                </c:pt>
                <c:pt idx="2526">
                  <c:v>0.16920000000000004</c:v>
                </c:pt>
                <c:pt idx="2527">
                  <c:v>1.4663999999999964</c:v>
                </c:pt>
                <c:pt idx="2528">
                  <c:v>0.47940000000000038</c:v>
                </c:pt>
                <c:pt idx="2529">
                  <c:v>1.5509999999999966</c:v>
                </c:pt>
                <c:pt idx="2530">
                  <c:v>1.3535999999999964</c:v>
                </c:pt>
                <c:pt idx="2531">
                  <c:v>5.2169999999999996</c:v>
                </c:pt>
                <c:pt idx="2532">
                  <c:v>0.56400000000000061</c:v>
                </c:pt>
                <c:pt idx="2533">
                  <c:v>0.67680000000000284</c:v>
                </c:pt>
                <c:pt idx="2534">
                  <c:v>0.31020000000000031</c:v>
                </c:pt>
                <c:pt idx="2535">
                  <c:v>1.2125999999999963</c:v>
                </c:pt>
                <c:pt idx="2536">
                  <c:v>3.4967999999999977</c:v>
                </c:pt>
                <c:pt idx="2537">
                  <c:v>0.42300000000000032</c:v>
                </c:pt>
                <c:pt idx="2538">
                  <c:v>0.16920000000000004</c:v>
                </c:pt>
                <c:pt idx="2539">
                  <c:v>7.3601999999999865</c:v>
                </c:pt>
                <c:pt idx="2540">
                  <c:v>0.39480000000000104</c:v>
                </c:pt>
                <c:pt idx="2541">
                  <c:v>5.9219999999999997</c:v>
                </c:pt>
                <c:pt idx="2542">
                  <c:v>8.5446000000000009</c:v>
                </c:pt>
                <c:pt idx="2543">
                  <c:v>0.42300000000000032</c:v>
                </c:pt>
                <c:pt idx="2544">
                  <c:v>0.14100000000000001</c:v>
                </c:pt>
                <c:pt idx="2545">
                  <c:v>0.22559999999999999</c:v>
                </c:pt>
                <c:pt idx="2546">
                  <c:v>0.5921999999999995</c:v>
                </c:pt>
                <c:pt idx="2547">
                  <c:v>1.1279999999999963</c:v>
                </c:pt>
                <c:pt idx="2548">
                  <c:v>0.14100000000000001</c:v>
                </c:pt>
                <c:pt idx="2549">
                  <c:v>2.8763999999999967</c:v>
                </c:pt>
                <c:pt idx="2550">
                  <c:v>5.1605999999999845</c:v>
                </c:pt>
                <c:pt idx="2551">
                  <c:v>9.2213999999999992</c:v>
                </c:pt>
                <c:pt idx="2552">
                  <c:v>5.8655999999999855</c:v>
                </c:pt>
                <c:pt idx="2553">
                  <c:v>5.2734000000000014</c:v>
                </c:pt>
                <c:pt idx="2554">
                  <c:v>0.22559999999999999</c:v>
                </c:pt>
                <c:pt idx="2555">
                  <c:v>6.4577999999999998</c:v>
                </c:pt>
                <c:pt idx="2556">
                  <c:v>0.42300000000000032</c:v>
                </c:pt>
                <c:pt idx="2557">
                  <c:v>3.9761999999999977</c:v>
                </c:pt>
                <c:pt idx="2558">
                  <c:v>2.5943999999999998</c:v>
                </c:pt>
                <c:pt idx="2559">
                  <c:v>2.4815999999999998</c:v>
                </c:pt>
                <c:pt idx="2560">
                  <c:v>0.19740000000000021</c:v>
                </c:pt>
                <c:pt idx="2561">
                  <c:v>4.0607999999999995</c:v>
                </c:pt>
                <c:pt idx="2562">
                  <c:v>0.22559999999999999</c:v>
                </c:pt>
                <c:pt idx="2563">
                  <c:v>2.3687999999999998</c:v>
                </c:pt>
                <c:pt idx="2564">
                  <c:v>0.19740000000000021</c:v>
                </c:pt>
                <c:pt idx="2565">
                  <c:v>0.19740000000000021</c:v>
                </c:pt>
                <c:pt idx="2566">
                  <c:v>0.14100000000000001</c:v>
                </c:pt>
                <c:pt idx="2567">
                  <c:v>0.14100000000000001</c:v>
                </c:pt>
                <c:pt idx="2568">
                  <c:v>0.14100000000000001</c:v>
                </c:pt>
                <c:pt idx="2569">
                  <c:v>0.14100000000000001</c:v>
                </c:pt>
                <c:pt idx="2570">
                  <c:v>0.19740000000000021</c:v>
                </c:pt>
                <c:pt idx="2571">
                  <c:v>0.19740000000000021</c:v>
                </c:pt>
                <c:pt idx="2572">
                  <c:v>0.19740000000000021</c:v>
                </c:pt>
                <c:pt idx="2573">
                  <c:v>0.22559999999999999</c:v>
                </c:pt>
                <c:pt idx="2574">
                  <c:v>0.19740000000000021</c:v>
                </c:pt>
                <c:pt idx="2575">
                  <c:v>0.14100000000000001</c:v>
                </c:pt>
                <c:pt idx="2576">
                  <c:v>0.16920000000000004</c:v>
                </c:pt>
                <c:pt idx="2577">
                  <c:v>0.22559999999999999</c:v>
                </c:pt>
                <c:pt idx="2578">
                  <c:v>0.25380000000000008</c:v>
                </c:pt>
                <c:pt idx="2579">
                  <c:v>0.19740000000000021</c:v>
                </c:pt>
                <c:pt idx="2580">
                  <c:v>0.22559999999999999</c:v>
                </c:pt>
                <c:pt idx="2581">
                  <c:v>0.22559999999999999</c:v>
                </c:pt>
                <c:pt idx="2582">
                  <c:v>0.25380000000000008</c:v>
                </c:pt>
                <c:pt idx="2583">
                  <c:v>0.19740000000000021</c:v>
                </c:pt>
                <c:pt idx="2584">
                  <c:v>0.28200000000000008</c:v>
                </c:pt>
                <c:pt idx="2585">
                  <c:v>0.14100000000000001</c:v>
                </c:pt>
                <c:pt idx="2586">
                  <c:v>0.22559999999999999</c:v>
                </c:pt>
                <c:pt idx="2587">
                  <c:v>0.16920000000000004</c:v>
                </c:pt>
                <c:pt idx="2588">
                  <c:v>0.1128</c:v>
                </c:pt>
                <c:pt idx="2589">
                  <c:v>0.14100000000000001</c:v>
                </c:pt>
                <c:pt idx="2590">
                  <c:v>0.1128</c:v>
                </c:pt>
                <c:pt idx="2591">
                  <c:v>0.1128</c:v>
                </c:pt>
                <c:pt idx="2592">
                  <c:v>0.1128</c:v>
                </c:pt>
                <c:pt idx="2593">
                  <c:v>0.14100000000000001</c:v>
                </c:pt>
                <c:pt idx="2594">
                  <c:v>0.14100000000000001</c:v>
                </c:pt>
                <c:pt idx="2595">
                  <c:v>0.14100000000000001</c:v>
                </c:pt>
                <c:pt idx="2596">
                  <c:v>0.1128</c:v>
                </c:pt>
                <c:pt idx="2597">
                  <c:v>0.14100000000000001</c:v>
                </c:pt>
                <c:pt idx="2598">
                  <c:v>0.1128</c:v>
                </c:pt>
                <c:pt idx="2599">
                  <c:v>0.19740000000000021</c:v>
                </c:pt>
                <c:pt idx="2600">
                  <c:v>0.16920000000000004</c:v>
                </c:pt>
                <c:pt idx="2601">
                  <c:v>8.4600000000000244E-2</c:v>
                </c:pt>
                <c:pt idx="2602">
                  <c:v>0.14100000000000001</c:v>
                </c:pt>
                <c:pt idx="2603">
                  <c:v>0.22559999999999999</c:v>
                </c:pt>
                <c:pt idx="2604">
                  <c:v>5.6400000000000013E-2</c:v>
                </c:pt>
                <c:pt idx="2605">
                  <c:v>0.14100000000000001</c:v>
                </c:pt>
                <c:pt idx="2606">
                  <c:v>5.6400000000000013E-2</c:v>
                </c:pt>
                <c:pt idx="2607">
                  <c:v>5.6400000000000013E-2</c:v>
                </c:pt>
                <c:pt idx="2608">
                  <c:v>0.16920000000000004</c:v>
                </c:pt>
                <c:pt idx="2609">
                  <c:v>5.6400000000000013E-2</c:v>
                </c:pt>
                <c:pt idx="2610">
                  <c:v>5.6400000000000013E-2</c:v>
                </c:pt>
                <c:pt idx="2611">
                  <c:v>0.14100000000000001</c:v>
                </c:pt>
                <c:pt idx="2612">
                  <c:v>5.6400000000000013E-2</c:v>
                </c:pt>
                <c:pt idx="2613">
                  <c:v>5.6400000000000013E-2</c:v>
                </c:pt>
                <c:pt idx="2614">
                  <c:v>5.6400000000000013E-2</c:v>
                </c:pt>
                <c:pt idx="2615">
                  <c:v>5.6400000000000013E-2</c:v>
                </c:pt>
                <c:pt idx="2616">
                  <c:v>0.16920000000000004</c:v>
                </c:pt>
                <c:pt idx="2617">
                  <c:v>3.1583999999999999</c:v>
                </c:pt>
                <c:pt idx="2618">
                  <c:v>0.1128</c:v>
                </c:pt>
                <c:pt idx="2619">
                  <c:v>5.6400000000000013E-2</c:v>
                </c:pt>
                <c:pt idx="2620">
                  <c:v>8.4600000000000244E-2</c:v>
                </c:pt>
                <c:pt idx="2621">
                  <c:v>0.1128</c:v>
                </c:pt>
                <c:pt idx="2622">
                  <c:v>0.1128</c:v>
                </c:pt>
                <c:pt idx="2623">
                  <c:v>0.14100000000000001</c:v>
                </c:pt>
                <c:pt idx="2624">
                  <c:v>2.7917999999999998</c:v>
                </c:pt>
                <c:pt idx="2625">
                  <c:v>0.16920000000000004</c:v>
                </c:pt>
                <c:pt idx="2626">
                  <c:v>0.14100000000000001</c:v>
                </c:pt>
                <c:pt idx="2627">
                  <c:v>8.4600000000000244E-2</c:v>
                </c:pt>
                <c:pt idx="2628">
                  <c:v>5.6400000000000013E-2</c:v>
                </c:pt>
                <c:pt idx="2629">
                  <c:v>8.4600000000000244E-2</c:v>
                </c:pt>
                <c:pt idx="2630">
                  <c:v>8.4600000000000244E-2</c:v>
                </c:pt>
                <c:pt idx="2631">
                  <c:v>8.4600000000000244E-2</c:v>
                </c:pt>
                <c:pt idx="2632">
                  <c:v>0.14100000000000001</c:v>
                </c:pt>
                <c:pt idx="2633">
                  <c:v>0.14100000000000001</c:v>
                </c:pt>
                <c:pt idx="2634">
                  <c:v>5.6400000000000013E-2</c:v>
                </c:pt>
                <c:pt idx="2635">
                  <c:v>0.1128</c:v>
                </c:pt>
                <c:pt idx="2636">
                  <c:v>0.1128</c:v>
                </c:pt>
                <c:pt idx="2637">
                  <c:v>0.14100000000000001</c:v>
                </c:pt>
                <c:pt idx="2638">
                  <c:v>5.6400000000000013E-2</c:v>
                </c:pt>
                <c:pt idx="2639">
                  <c:v>0.14100000000000001</c:v>
                </c:pt>
                <c:pt idx="2640">
                  <c:v>8.4600000000000244E-2</c:v>
                </c:pt>
                <c:pt idx="2641">
                  <c:v>0.19740000000000021</c:v>
                </c:pt>
                <c:pt idx="2692">
                  <c:v>2.2278000000000002</c:v>
                </c:pt>
                <c:pt idx="2693">
                  <c:v>3.4121999999999977</c:v>
                </c:pt>
                <c:pt idx="2694">
                  <c:v>4.0890000000000004</c:v>
                </c:pt>
                <c:pt idx="2695">
                  <c:v>3.6377999999999999</c:v>
                </c:pt>
                <c:pt idx="2696">
                  <c:v>3.7787999999999999</c:v>
                </c:pt>
                <c:pt idx="2697">
                  <c:v>4.0607999999999995</c:v>
                </c:pt>
                <c:pt idx="2698">
                  <c:v>3.4121999999999977</c:v>
                </c:pt>
                <c:pt idx="2699">
                  <c:v>4.3145999999999844</c:v>
                </c:pt>
                <c:pt idx="2700">
                  <c:v>5.7245999999999855</c:v>
                </c:pt>
                <c:pt idx="2701">
                  <c:v>5.2734000000000014</c:v>
                </c:pt>
                <c:pt idx="2702">
                  <c:v>4.1736000000000004</c:v>
                </c:pt>
                <c:pt idx="2703">
                  <c:v>3.4403999999999999</c:v>
                </c:pt>
                <c:pt idx="2704">
                  <c:v>4.2300000000000004</c:v>
                </c:pt>
                <c:pt idx="2705">
                  <c:v>3.1019999999999999</c:v>
                </c:pt>
                <c:pt idx="2706">
                  <c:v>1.1279999999999963</c:v>
                </c:pt>
                <c:pt idx="2707">
                  <c:v>1.6919999999999966</c:v>
                </c:pt>
                <c:pt idx="2708">
                  <c:v>1.6919999999999966</c:v>
                </c:pt>
                <c:pt idx="2709">
                  <c:v>1.7484</c:v>
                </c:pt>
                <c:pt idx="2710">
                  <c:v>1.6637999999999966</c:v>
                </c:pt>
                <c:pt idx="2711">
                  <c:v>1.6637999999999966</c:v>
                </c:pt>
                <c:pt idx="2712">
                  <c:v>1.833</c:v>
                </c:pt>
                <c:pt idx="2713">
                  <c:v>1.7766</c:v>
                </c:pt>
                <c:pt idx="2714">
                  <c:v>1.8894</c:v>
                </c:pt>
                <c:pt idx="2715">
                  <c:v>1.7484</c:v>
                </c:pt>
                <c:pt idx="2716">
                  <c:v>1.833</c:v>
                </c:pt>
                <c:pt idx="2717">
                  <c:v>1.7484</c:v>
                </c:pt>
                <c:pt idx="2718">
                  <c:v>1.7484</c:v>
                </c:pt>
                <c:pt idx="2719">
                  <c:v>1.4945999999999966</c:v>
                </c:pt>
                <c:pt idx="2720">
                  <c:v>1.9740000000000038</c:v>
                </c:pt>
                <c:pt idx="2721">
                  <c:v>2.1149999999999998</c:v>
                </c:pt>
                <c:pt idx="2722">
                  <c:v>2.2278000000000002</c:v>
                </c:pt>
                <c:pt idx="2723">
                  <c:v>2.5943999999999998</c:v>
                </c:pt>
                <c:pt idx="2724">
                  <c:v>17.70959999999992</c:v>
                </c:pt>
                <c:pt idx="2725">
                  <c:v>17.99159999999992</c:v>
                </c:pt>
                <c:pt idx="2726">
                  <c:v>18.4146</c:v>
                </c:pt>
                <c:pt idx="2727">
                  <c:v>18.471</c:v>
                </c:pt>
                <c:pt idx="2728">
                  <c:v>17.907</c:v>
                </c:pt>
                <c:pt idx="2729">
                  <c:v>18.245399999999904</c:v>
                </c:pt>
                <c:pt idx="2730">
                  <c:v>18.978599999999911</c:v>
                </c:pt>
                <c:pt idx="2788">
                  <c:v>0.67680000000000284</c:v>
                </c:pt>
                <c:pt idx="2789">
                  <c:v>0.67680000000000284</c:v>
                </c:pt>
                <c:pt idx="2790">
                  <c:v>0.5921999999999995</c:v>
                </c:pt>
                <c:pt idx="2791">
                  <c:v>0.64860000000000184</c:v>
                </c:pt>
                <c:pt idx="2792">
                  <c:v>1.2689999999999964</c:v>
                </c:pt>
                <c:pt idx="2793">
                  <c:v>1.2971999999999964</c:v>
                </c:pt>
                <c:pt idx="2794">
                  <c:v>1.2407999999999964</c:v>
                </c:pt>
                <c:pt idx="2795">
                  <c:v>1.7766</c:v>
                </c:pt>
                <c:pt idx="2796">
                  <c:v>1.0433999999999963</c:v>
                </c:pt>
                <c:pt idx="2797">
                  <c:v>1.833</c:v>
                </c:pt>
                <c:pt idx="2798">
                  <c:v>1.0997999999999963</c:v>
                </c:pt>
                <c:pt idx="2799">
                  <c:v>0.98699999999999999</c:v>
                </c:pt>
                <c:pt idx="2800">
                  <c:v>1.0715999999999963</c:v>
                </c:pt>
                <c:pt idx="2801">
                  <c:v>2.0867999999999998</c:v>
                </c:pt>
                <c:pt idx="2802">
                  <c:v>1.833</c:v>
                </c:pt>
                <c:pt idx="2803">
                  <c:v>1.4945999999999966</c:v>
                </c:pt>
                <c:pt idx="2804">
                  <c:v>2.0867999999999998</c:v>
                </c:pt>
                <c:pt idx="2805">
                  <c:v>0.95880000000000165</c:v>
                </c:pt>
                <c:pt idx="2806">
                  <c:v>2.2559999999999998</c:v>
                </c:pt>
                <c:pt idx="2807">
                  <c:v>2.1995999999999998</c:v>
                </c:pt>
                <c:pt idx="2812">
                  <c:v>0.5921999999999995</c:v>
                </c:pt>
                <c:pt idx="2813">
                  <c:v>0.90239999999999998</c:v>
                </c:pt>
                <c:pt idx="2814">
                  <c:v>11.872200000000024</c:v>
                </c:pt>
                <c:pt idx="2815">
                  <c:v>7.0217999999999998</c:v>
                </c:pt>
                <c:pt idx="2816">
                  <c:v>0.47940000000000038</c:v>
                </c:pt>
                <c:pt idx="2817">
                  <c:v>2.7353999999999998</c:v>
                </c:pt>
                <c:pt idx="2818">
                  <c:v>0.45120000000000005</c:v>
                </c:pt>
                <c:pt idx="2819">
                  <c:v>0.28200000000000008</c:v>
                </c:pt>
                <c:pt idx="2820">
                  <c:v>0.31020000000000031</c:v>
                </c:pt>
                <c:pt idx="2821">
                  <c:v>0.47940000000000038</c:v>
                </c:pt>
                <c:pt idx="2822">
                  <c:v>0.70500000000000163</c:v>
                </c:pt>
                <c:pt idx="2823">
                  <c:v>1.2407999999999964</c:v>
                </c:pt>
                <c:pt idx="2824">
                  <c:v>0.42300000000000032</c:v>
                </c:pt>
                <c:pt idx="2825">
                  <c:v>0.28200000000000008</c:v>
                </c:pt>
                <c:pt idx="2826">
                  <c:v>1.9176</c:v>
                </c:pt>
                <c:pt idx="2827">
                  <c:v>0.36660000000000031</c:v>
                </c:pt>
                <c:pt idx="2828">
                  <c:v>0.36660000000000031</c:v>
                </c:pt>
                <c:pt idx="2829">
                  <c:v>0.73320000000000163</c:v>
                </c:pt>
                <c:pt idx="2830">
                  <c:v>0.50760000000000005</c:v>
                </c:pt>
                <c:pt idx="2831">
                  <c:v>0.53580000000000005</c:v>
                </c:pt>
                <c:pt idx="2832">
                  <c:v>0.36660000000000031</c:v>
                </c:pt>
                <c:pt idx="2833">
                  <c:v>0.53580000000000005</c:v>
                </c:pt>
                <c:pt idx="2834">
                  <c:v>0.5921999999999995</c:v>
                </c:pt>
                <c:pt idx="2835">
                  <c:v>0.78960000000000063</c:v>
                </c:pt>
                <c:pt idx="2836">
                  <c:v>0.87420000000000164</c:v>
                </c:pt>
                <c:pt idx="2837">
                  <c:v>0.16920000000000004</c:v>
                </c:pt>
                <c:pt idx="2838">
                  <c:v>0.14100000000000001</c:v>
                </c:pt>
                <c:pt idx="2839">
                  <c:v>0.1128</c:v>
                </c:pt>
                <c:pt idx="2840">
                  <c:v>8.4600000000000244E-2</c:v>
                </c:pt>
                <c:pt idx="2841">
                  <c:v>0.81780000000000164</c:v>
                </c:pt>
                <c:pt idx="2842">
                  <c:v>0.45120000000000005</c:v>
                </c:pt>
                <c:pt idx="2843">
                  <c:v>0.73320000000000163</c:v>
                </c:pt>
                <c:pt idx="2844">
                  <c:v>0.62040000000000062</c:v>
                </c:pt>
                <c:pt idx="2845">
                  <c:v>0.53580000000000005</c:v>
                </c:pt>
                <c:pt idx="2846">
                  <c:v>0.1128</c:v>
                </c:pt>
                <c:pt idx="2847">
                  <c:v>0.45120000000000005</c:v>
                </c:pt>
                <c:pt idx="2848">
                  <c:v>0.42300000000000032</c:v>
                </c:pt>
                <c:pt idx="2849">
                  <c:v>0.47940000000000038</c:v>
                </c:pt>
                <c:pt idx="2850">
                  <c:v>0.50760000000000005</c:v>
                </c:pt>
                <c:pt idx="2851">
                  <c:v>0.64860000000000184</c:v>
                </c:pt>
                <c:pt idx="2852">
                  <c:v>0.70500000000000163</c:v>
                </c:pt>
                <c:pt idx="2853">
                  <c:v>0.56400000000000061</c:v>
                </c:pt>
                <c:pt idx="2854">
                  <c:v>0.62040000000000062</c:v>
                </c:pt>
                <c:pt idx="2855">
                  <c:v>0.45120000000000005</c:v>
                </c:pt>
                <c:pt idx="2856">
                  <c:v>1.4381999999999964</c:v>
                </c:pt>
                <c:pt idx="2857">
                  <c:v>0.50760000000000005</c:v>
                </c:pt>
                <c:pt idx="2858">
                  <c:v>0.42300000000000032</c:v>
                </c:pt>
                <c:pt idx="2859">
                  <c:v>1.2689999999999964</c:v>
                </c:pt>
                <c:pt idx="2860">
                  <c:v>0.39480000000000104</c:v>
                </c:pt>
                <c:pt idx="2861">
                  <c:v>0.42300000000000032</c:v>
                </c:pt>
                <c:pt idx="2862">
                  <c:v>1.2971999999999964</c:v>
                </c:pt>
                <c:pt idx="2863">
                  <c:v>0.42300000000000032</c:v>
                </c:pt>
                <c:pt idx="2864">
                  <c:v>0.39480000000000104</c:v>
                </c:pt>
                <c:pt idx="2865">
                  <c:v>0.42300000000000032</c:v>
                </c:pt>
                <c:pt idx="2866">
                  <c:v>1.41</c:v>
                </c:pt>
                <c:pt idx="2867">
                  <c:v>0.45120000000000005</c:v>
                </c:pt>
                <c:pt idx="2868">
                  <c:v>0.33840000000000092</c:v>
                </c:pt>
                <c:pt idx="2869">
                  <c:v>0.39480000000000104</c:v>
                </c:pt>
                <c:pt idx="2870">
                  <c:v>0.42300000000000032</c:v>
                </c:pt>
                <c:pt idx="2871">
                  <c:v>0.33840000000000092</c:v>
                </c:pt>
                <c:pt idx="2872">
                  <c:v>0.39480000000000104</c:v>
                </c:pt>
                <c:pt idx="2873">
                  <c:v>0.67680000000000284</c:v>
                </c:pt>
                <c:pt idx="2874">
                  <c:v>1.3817999999999964</c:v>
                </c:pt>
                <c:pt idx="2875">
                  <c:v>0.98699999999999999</c:v>
                </c:pt>
                <c:pt idx="2876">
                  <c:v>0.64860000000000184</c:v>
                </c:pt>
                <c:pt idx="2877">
                  <c:v>0.33840000000000092</c:v>
                </c:pt>
                <c:pt idx="2878">
                  <c:v>1.5509999999999966</c:v>
                </c:pt>
                <c:pt idx="2879">
                  <c:v>0.47940000000000038</c:v>
                </c:pt>
                <c:pt idx="2880">
                  <c:v>1.4945999999999966</c:v>
                </c:pt>
                <c:pt idx="2881">
                  <c:v>2.0867999999999998</c:v>
                </c:pt>
                <c:pt idx="2882">
                  <c:v>0.76140000000000163</c:v>
                </c:pt>
                <c:pt idx="2883">
                  <c:v>1.9740000000000038</c:v>
                </c:pt>
                <c:pt idx="2884">
                  <c:v>0.45120000000000005</c:v>
                </c:pt>
                <c:pt idx="2885">
                  <c:v>0.62040000000000062</c:v>
                </c:pt>
                <c:pt idx="2886">
                  <c:v>1.4381999999999964</c:v>
                </c:pt>
                <c:pt idx="2887">
                  <c:v>1.9458</c:v>
                </c:pt>
                <c:pt idx="2888">
                  <c:v>1.833</c:v>
                </c:pt>
                <c:pt idx="2889">
                  <c:v>2.0303999999999998</c:v>
                </c:pt>
                <c:pt idx="2890">
                  <c:v>1.3817999999999964</c:v>
                </c:pt>
                <c:pt idx="2891">
                  <c:v>0.53580000000000005</c:v>
                </c:pt>
                <c:pt idx="2892">
                  <c:v>1.1844000000000001</c:v>
                </c:pt>
                <c:pt idx="2893">
                  <c:v>1.3253999999999964</c:v>
                </c:pt>
                <c:pt idx="2894">
                  <c:v>1.4381999999999964</c:v>
                </c:pt>
                <c:pt idx="2895">
                  <c:v>1.3535999999999964</c:v>
                </c:pt>
                <c:pt idx="2896">
                  <c:v>1.1562000000000001</c:v>
                </c:pt>
                <c:pt idx="2897">
                  <c:v>0.73320000000000163</c:v>
                </c:pt>
                <c:pt idx="2898">
                  <c:v>1.5509999999999966</c:v>
                </c:pt>
                <c:pt idx="2899">
                  <c:v>1.8612</c:v>
                </c:pt>
                <c:pt idx="2912">
                  <c:v>9.0240000000000009</c:v>
                </c:pt>
                <c:pt idx="2913">
                  <c:v>8.7420000000000009</c:v>
                </c:pt>
                <c:pt idx="2914">
                  <c:v>8.1780000000000008</c:v>
                </c:pt>
                <c:pt idx="2915">
                  <c:v>0.33840000000000092</c:v>
                </c:pt>
                <c:pt idx="2916">
                  <c:v>7.05</c:v>
                </c:pt>
                <c:pt idx="2917">
                  <c:v>9.8136000000000028</c:v>
                </c:pt>
                <c:pt idx="2918">
                  <c:v>6.2039999999999997</c:v>
                </c:pt>
                <c:pt idx="2919">
                  <c:v>6.4860000000000024</c:v>
                </c:pt>
                <c:pt idx="2920">
                  <c:v>7.3319999999999999</c:v>
                </c:pt>
                <c:pt idx="2921">
                  <c:v>8.0370000000000008</c:v>
                </c:pt>
                <c:pt idx="2922">
                  <c:v>0.45966000000000001</c:v>
                </c:pt>
                <c:pt idx="2923">
                  <c:v>9.700800000000001</c:v>
                </c:pt>
                <c:pt idx="2924">
                  <c:v>2.1432000000000002</c:v>
                </c:pt>
                <c:pt idx="2925">
                  <c:v>8.8266000000000027</c:v>
                </c:pt>
                <c:pt idx="2926">
                  <c:v>7.7549999999999946</c:v>
                </c:pt>
                <c:pt idx="2927">
                  <c:v>7.05</c:v>
                </c:pt>
                <c:pt idx="2928">
                  <c:v>8.9112000000000009</c:v>
                </c:pt>
                <c:pt idx="2929">
                  <c:v>2.5943999999999998</c:v>
                </c:pt>
                <c:pt idx="2930">
                  <c:v>1.2971999999999964</c:v>
                </c:pt>
                <c:pt idx="2931">
                  <c:v>8.7420000000000009</c:v>
                </c:pt>
                <c:pt idx="2932">
                  <c:v>8.1780000000000008</c:v>
                </c:pt>
                <c:pt idx="2933">
                  <c:v>7.8959999999999946</c:v>
                </c:pt>
                <c:pt idx="2934">
                  <c:v>1.4663999999999964</c:v>
                </c:pt>
                <c:pt idx="2935">
                  <c:v>1.7766</c:v>
                </c:pt>
                <c:pt idx="2936">
                  <c:v>7.3319999999999999</c:v>
                </c:pt>
                <c:pt idx="2937">
                  <c:v>7.8959999999999946</c:v>
                </c:pt>
                <c:pt idx="2938">
                  <c:v>7.8959999999999946</c:v>
                </c:pt>
                <c:pt idx="2939">
                  <c:v>1.6637999999999966</c:v>
                </c:pt>
                <c:pt idx="2940">
                  <c:v>7.3319999999999999</c:v>
                </c:pt>
                <c:pt idx="2941">
                  <c:v>1.1844000000000001</c:v>
                </c:pt>
                <c:pt idx="2942">
                  <c:v>0.50760000000000005</c:v>
                </c:pt>
                <c:pt idx="2943">
                  <c:v>1.1279999999999963</c:v>
                </c:pt>
                <c:pt idx="2944">
                  <c:v>1.1279999999999963</c:v>
                </c:pt>
                <c:pt idx="2945">
                  <c:v>1.1844000000000001</c:v>
                </c:pt>
                <c:pt idx="2946">
                  <c:v>3.1019999999999999</c:v>
                </c:pt>
                <c:pt idx="2947">
                  <c:v>2.01912</c:v>
                </c:pt>
                <c:pt idx="2948">
                  <c:v>0.64860000000000184</c:v>
                </c:pt>
                <c:pt idx="2949">
                  <c:v>0.64578000000000235</c:v>
                </c:pt>
                <c:pt idx="2950">
                  <c:v>2.3405999999999998</c:v>
                </c:pt>
                <c:pt idx="2951">
                  <c:v>0.70500000000000163</c:v>
                </c:pt>
                <c:pt idx="2952">
                  <c:v>0.56400000000000061</c:v>
                </c:pt>
                <c:pt idx="2953">
                  <c:v>2.1432000000000002</c:v>
                </c:pt>
                <c:pt idx="2954">
                  <c:v>0.67680000000000284</c:v>
                </c:pt>
                <c:pt idx="2955">
                  <c:v>0.70500000000000163</c:v>
                </c:pt>
                <c:pt idx="2956">
                  <c:v>0.33840000000000092</c:v>
                </c:pt>
                <c:pt idx="2957">
                  <c:v>0.50760000000000005</c:v>
                </c:pt>
                <c:pt idx="2958">
                  <c:v>0.47940000000000038</c:v>
                </c:pt>
                <c:pt idx="2959">
                  <c:v>2.4251999999999998</c:v>
                </c:pt>
                <c:pt idx="2960">
                  <c:v>0.36660000000000031</c:v>
                </c:pt>
                <c:pt idx="2961">
                  <c:v>0.39480000000000104</c:v>
                </c:pt>
                <c:pt idx="2962">
                  <c:v>6.1193999999999997</c:v>
                </c:pt>
                <c:pt idx="2963">
                  <c:v>2.3123999999999967</c:v>
                </c:pt>
                <c:pt idx="2964">
                  <c:v>2.5943999999999998</c:v>
                </c:pt>
                <c:pt idx="2965">
                  <c:v>0.81780000000000164</c:v>
                </c:pt>
                <c:pt idx="2966">
                  <c:v>2.82</c:v>
                </c:pt>
                <c:pt idx="2967">
                  <c:v>0.64860000000000184</c:v>
                </c:pt>
                <c:pt idx="2968">
                  <c:v>0.33840000000000092</c:v>
                </c:pt>
                <c:pt idx="2969">
                  <c:v>0.39480000000000104</c:v>
                </c:pt>
                <c:pt idx="2970">
                  <c:v>0.28200000000000008</c:v>
                </c:pt>
                <c:pt idx="2971">
                  <c:v>0.73320000000000163</c:v>
                </c:pt>
                <c:pt idx="2972">
                  <c:v>0.47940000000000038</c:v>
                </c:pt>
                <c:pt idx="2973">
                  <c:v>0.31020000000000031</c:v>
                </c:pt>
                <c:pt idx="2974">
                  <c:v>0.26508000000000032</c:v>
                </c:pt>
                <c:pt idx="2975">
                  <c:v>0.31020000000000031</c:v>
                </c:pt>
                <c:pt idx="2976">
                  <c:v>0.39480000000000104</c:v>
                </c:pt>
                <c:pt idx="2977">
                  <c:v>11.759400000000024</c:v>
                </c:pt>
                <c:pt idx="2978">
                  <c:v>0.50760000000000005</c:v>
                </c:pt>
                <c:pt idx="2979">
                  <c:v>0.42300000000000032</c:v>
                </c:pt>
                <c:pt idx="2980">
                  <c:v>0.39480000000000104</c:v>
                </c:pt>
                <c:pt idx="2981">
                  <c:v>0.39480000000000104</c:v>
                </c:pt>
                <c:pt idx="2982">
                  <c:v>0.39480000000000104</c:v>
                </c:pt>
                <c:pt idx="2983">
                  <c:v>0.39480000000000104</c:v>
                </c:pt>
                <c:pt idx="2984">
                  <c:v>0.39480000000000104</c:v>
                </c:pt>
                <c:pt idx="2985">
                  <c:v>0.36660000000000031</c:v>
                </c:pt>
                <c:pt idx="2986">
                  <c:v>0.39480000000000104</c:v>
                </c:pt>
                <c:pt idx="2987">
                  <c:v>0.90239999999999998</c:v>
                </c:pt>
                <c:pt idx="2988">
                  <c:v>0.10998000000000002</c:v>
                </c:pt>
                <c:pt idx="2989">
                  <c:v>0.13254000000000021</c:v>
                </c:pt>
                <c:pt idx="2990">
                  <c:v>0.10998000000000002</c:v>
                </c:pt>
                <c:pt idx="2991">
                  <c:v>0.10434</c:v>
                </c:pt>
                <c:pt idx="2992">
                  <c:v>0.10998000000000002</c:v>
                </c:pt>
                <c:pt idx="2993">
                  <c:v>0.10716000000000017</c:v>
                </c:pt>
                <c:pt idx="2994">
                  <c:v>0.10998000000000002</c:v>
                </c:pt>
                <c:pt idx="2995">
                  <c:v>0.10998000000000002</c:v>
                </c:pt>
                <c:pt idx="2996">
                  <c:v>0.10434</c:v>
                </c:pt>
                <c:pt idx="2997">
                  <c:v>0.10434</c:v>
                </c:pt>
                <c:pt idx="2998">
                  <c:v>0.1128</c:v>
                </c:pt>
                <c:pt idx="2999">
                  <c:v>0.10716000000000017</c:v>
                </c:pt>
                <c:pt idx="3000">
                  <c:v>0.10434</c:v>
                </c:pt>
                <c:pt idx="3001">
                  <c:v>0.10716000000000017</c:v>
                </c:pt>
                <c:pt idx="3002">
                  <c:v>0.10434</c:v>
                </c:pt>
                <c:pt idx="3003">
                  <c:v>0.10998000000000002</c:v>
                </c:pt>
                <c:pt idx="3017">
                  <c:v>0.28200000000000008</c:v>
                </c:pt>
                <c:pt idx="3018">
                  <c:v>0.33840000000000092</c:v>
                </c:pt>
                <c:pt idx="3019">
                  <c:v>0.45120000000000005</c:v>
                </c:pt>
                <c:pt idx="3020">
                  <c:v>0.36660000000000031</c:v>
                </c:pt>
                <c:pt idx="3021">
                  <c:v>0.31020000000000031</c:v>
                </c:pt>
                <c:pt idx="3022">
                  <c:v>0.47940000000000038</c:v>
                </c:pt>
                <c:pt idx="3023">
                  <c:v>0.36660000000000031</c:v>
                </c:pt>
                <c:pt idx="3024">
                  <c:v>0.36660000000000031</c:v>
                </c:pt>
                <c:pt idx="3025">
                  <c:v>0.36660000000000031</c:v>
                </c:pt>
                <c:pt idx="3026">
                  <c:v>0.50760000000000005</c:v>
                </c:pt>
                <c:pt idx="3027">
                  <c:v>0.47940000000000038</c:v>
                </c:pt>
                <c:pt idx="3028">
                  <c:v>0.50760000000000005</c:v>
                </c:pt>
                <c:pt idx="3029">
                  <c:v>0.28200000000000008</c:v>
                </c:pt>
                <c:pt idx="3030">
                  <c:v>0.33840000000000092</c:v>
                </c:pt>
                <c:pt idx="3031">
                  <c:v>0.33840000000000092</c:v>
                </c:pt>
                <c:pt idx="3032">
                  <c:v>0.36660000000000031</c:v>
                </c:pt>
                <c:pt idx="3033">
                  <c:v>0.62040000000000062</c:v>
                </c:pt>
                <c:pt idx="3034">
                  <c:v>0.56400000000000061</c:v>
                </c:pt>
                <c:pt idx="3035">
                  <c:v>0.36660000000000031</c:v>
                </c:pt>
                <c:pt idx="3036">
                  <c:v>0.39480000000000104</c:v>
                </c:pt>
                <c:pt idx="3037">
                  <c:v>0.42300000000000032</c:v>
                </c:pt>
                <c:pt idx="3038">
                  <c:v>0.50760000000000005</c:v>
                </c:pt>
                <c:pt idx="3039">
                  <c:v>0.50760000000000005</c:v>
                </c:pt>
                <c:pt idx="3040">
                  <c:v>0.56400000000000061</c:v>
                </c:pt>
                <c:pt idx="3041">
                  <c:v>0.56400000000000061</c:v>
                </c:pt>
                <c:pt idx="3042">
                  <c:v>2.7353999999999998</c:v>
                </c:pt>
                <c:pt idx="3043">
                  <c:v>0.42300000000000032</c:v>
                </c:pt>
                <c:pt idx="3044">
                  <c:v>0.33840000000000092</c:v>
                </c:pt>
                <c:pt idx="3045">
                  <c:v>0.36660000000000031</c:v>
                </c:pt>
                <c:pt idx="3046">
                  <c:v>3.1019999999999999</c:v>
                </c:pt>
                <c:pt idx="3047">
                  <c:v>2.7636000000000012</c:v>
                </c:pt>
                <c:pt idx="3048">
                  <c:v>0.47940000000000038</c:v>
                </c:pt>
                <c:pt idx="3049">
                  <c:v>2.4815999999999998</c:v>
                </c:pt>
                <c:pt idx="3050">
                  <c:v>2.7917999999999998</c:v>
                </c:pt>
                <c:pt idx="3051">
                  <c:v>0.36660000000000031</c:v>
                </c:pt>
                <c:pt idx="3052">
                  <c:v>2.7353999999999998</c:v>
                </c:pt>
                <c:pt idx="3053">
                  <c:v>2.7917999999999998</c:v>
                </c:pt>
                <c:pt idx="3054">
                  <c:v>2.6225999999999998</c:v>
                </c:pt>
                <c:pt idx="3055">
                  <c:v>3.1019999999999999</c:v>
                </c:pt>
                <c:pt idx="3056">
                  <c:v>0.42300000000000032</c:v>
                </c:pt>
                <c:pt idx="3057">
                  <c:v>2.6789999999999998</c:v>
                </c:pt>
                <c:pt idx="3058">
                  <c:v>2.1432000000000002</c:v>
                </c:pt>
                <c:pt idx="3059">
                  <c:v>0.39480000000000104</c:v>
                </c:pt>
                <c:pt idx="3060">
                  <c:v>2.5943999999999998</c:v>
                </c:pt>
                <c:pt idx="3061">
                  <c:v>0.87420000000000164</c:v>
                </c:pt>
                <c:pt idx="3062">
                  <c:v>0.78960000000000063</c:v>
                </c:pt>
                <c:pt idx="3063">
                  <c:v>0.39480000000000104</c:v>
                </c:pt>
                <c:pt idx="3064">
                  <c:v>0.33840000000000092</c:v>
                </c:pt>
                <c:pt idx="3065">
                  <c:v>0.76140000000000163</c:v>
                </c:pt>
                <c:pt idx="3066">
                  <c:v>0.84600000000000164</c:v>
                </c:pt>
                <c:pt idx="3067">
                  <c:v>0.76140000000000163</c:v>
                </c:pt>
                <c:pt idx="3068">
                  <c:v>0.78960000000000063</c:v>
                </c:pt>
                <c:pt idx="3069">
                  <c:v>0.33840000000000092</c:v>
                </c:pt>
                <c:pt idx="3070">
                  <c:v>0.36660000000000031</c:v>
                </c:pt>
                <c:pt idx="3071">
                  <c:v>0.39480000000000104</c:v>
                </c:pt>
                <c:pt idx="3072">
                  <c:v>0.33840000000000092</c:v>
                </c:pt>
                <c:pt idx="3073">
                  <c:v>0.33840000000000092</c:v>
                </c:pt>
                <c:pt idx="3074">
                  <c:v>2.5379999999999998</c:v>
                </c:pt>
                <c:pt idx="3075">
                  <c:v>0.81780000000000164</c:v>
                </c:pt>
                <c:pt idx="3076">
                  <c:v>0.33840000000000092</c:v>
                </c:pt>
                <c:pt idx="3077">
                  <c:v>0.33840000000000092</c:v>
                </c:pt>
                <c:pt idx="3078">
                  <c:v>0.33840000000000092</c:v>
                </c:pt>
                <c:pt idx="3079">
                  <c:v>0.36660000000000031</c:v>
                </c:pt>
                <c:pt idx="3080">
                  <c:v>5.0760000000000014</c:v>
                </c:pt>
                <c:pt idx="3081">
                  <c:v>1.1279999999999963</c:v>
                </c:pt>
                <c:pt idx="3082">
                  <c:v>0.39480000000000104</c:v>
                </c:pt>
                <c:pt idx="3083">
                  <c:v>0.36660000000000031</c:v>
                </c:pt>
                <c:pt idx="3084">
                  <c:v>1.2407999999999964</c:v>
                </c:pt>
                <c:pt idx="3085">
                  <c:v>0.93060000000000065</c:v>
                </c:pt>
                <c:pt idx="3086">
                  <c:v>2.2559999999999998</c:v>
                </c:pt>
                <c:pt idx="3087">
                  <c:v>1.1279999999999963</c:v>
                </c:pt>
                <c:pt idx="3088">
                  <c:v>0.39480000000000104</c:v>
                </c:pt>
                <c:pt idx="3089">
                  <c:v>0.33840000000000092</c:v>
                </c:pt>
                <c:pt idx="3090">
                  <c:v>5.3579999999999846</c:v>
                </c:pt>
                <c:pt idx="3091">
                  <c:v>0.76140000000000163</c:v>
                </c:pt>
                <c:pt idx="3092">
                  <c:v>0.33840000000000092</c:v>
                </c:pt>
                <c:pt idx="3093">
                  <c:v>0.62040000000000062</c:v>
                </c:pt>
                <c:pt idx="3094">
                  <c:v>1.0997999999999963</c:v>
                </c:pt>
                <c:pt idx="3095">
                  <c:v>1.0997999999999963</c:v>
                </c:pt>
                <c:pt idx="3096">
                  <c:v>0.39480000000000104</c:v>
                </c:pt>
                <c:pt idx="3097">
                  <c:v>0.36660000000000031</c:v>
                </c:pt>
                <c:pt idx="3098">
                  <c:v>9.0240000000000009</c:v>
                </c:pt>
                <c:pt idx="3099">
                  <c:v>8.4600000000000026</c:v>
                </c:pt>
                <c:pt idx="3100">
                  <c:v>7.9523999999999999</c:v>
                </c:pt>
                <c:pt idx="3101">
                  <c:v>0.87420000000000164</c:v>
                </c:pt>
                <c:pt idx="3102">
                  <c:v>0.39480000000000104</c:v>
                </c:pt>
                <c:pt idx="3103">
                  <c:v>2.3969999999999967</c:v>
                </c:pt>
                <c:pt idx="3104">
                  <c:v>10.434000000000001</c:v>
                </c:pt>
                <c:pt idx="3105">
                  <c:v>1.0151999999999957</c:v>
                </c:pt>
                <c:pt idx="3106">
                  <c:v>9.588000000000001</c:v>
                </c:pt>
                <c:pt idx="3107">
                  <c:v>0.28200000000000008</c:v>
                </c:pt>
                <c:pt idx="3108">
                  <c:v>0.36660000000000031</c:v>
                </c:pt>
                <c:pt idx="3109">
                  <c:v>9.588000000000001</c:v>
                </c:pt>
                <c:pt idx="3110">
                  <c:v>2.538000000000001E-2</c:v>
                </c:pt>
                <c:pt idx="3111">
                  <c:v>0.39480000000000104</c:v>
                </c:pt>
                <c:pt idx="3112">
                  <c:v>9.1086000000000009</c:v>
                </c:pt>
                <c:pt idx="3113">
                  <c:v>9.8700000000000028</c:v>
                </c:pt>
                <c:pt idx="3114">
                  <c:v>10.716000000000001</c:v>
                </c:pt>
                <c:pt idx="3115">
                  <c:v>2.5943999999999998</c:v>
                </c:pt>
                <c:pt idx="3116">
                  <c:v>9.5598000000000027</c:v>
                </c:pt>
                <c:pt idx="3117">
                  <c:v>11.759400000000024</c:v>
                </c:pt>
                <c:pt idx="3118">
                  <c:v>0.87420000000000164</c:v>
                </c:pt>
                <c:pt idx="3119">
                  <c:v>8.7420000000000009</c:v>
                </c:pt>
                <c:pt idx="3120">
                  <c:v>8.5164000000000026</c:v>
                </c:pt>
                <c:pt idx="3121">
                  <c:v>11.533800000000001</c:v>
                </c:pt>
                <c:pt idx="3122">
                  <c:v>0.5921999999999995</c:v>
                </c:pt>
                <c:pt idx="3123">
                  <c:v>0.93060000000000065</c:v>
                </c:pt>
                <c:pt idx="3124">
                  <c:v>0.90239999999999998</c:v>
                </c:pt>
                <c:pt idx="3125">
                  <c:v>0.90239999999999998</c:v>
                </c:pt>
                <c:pt idx="3126">
                  <c:v>0.98699999999999999</c:v>
                </c:pt>
                <c:pt idx="3127">
                  <c:v>0.45120000000000005</c:v>
                </c:pt>
                <c:pt idx="3128">
                  <c:v>1.1562000000000001</c:v>
                </c:pt>
                <c:pt idx="3163">
                  <c:v>0.19740000000000021</c:v>
                </c:pt>
                <c:pt idx="3164">
                  <c:v>0.22559999999999999</c:v>
                </c:pt>
                <c:pt idx="3165">
                  <c:v>0.19740000000000021</c:v>
                </c:pt>
                <c:pt idx="3166">
                  <c:v>0.16920000000000004</c:v>
                </c:pt>
                <c:pt idx="3167">
                  <c:v>0.19740000000000021</c:v>
                </c:pt>
                <c:pt idx="3168">
                  <c:v>0.16920000000000004</c:v>
                </c:pt>
                <c:pt idx="3169">
                  <c:v>0.14100000000000001</c:v>
                </c:pt>
                <c:pt idx="3170">
                  <c:v>0.19740000000000021</c:v>
                </c:pt>
                <c:pt idx="3171">
                  <c:v>0.19740000000000021</c:v>
                </c:pt>
                <c:pt idx="3172">
                  <c:v>0.16920000000000004</c:v>
                </c:pt>
                <c:pt idx="3173">
                  <c:v>0.14100000000000001</c:v>
                </c:pt>
                <c:pt idx="3174">
                  <c:v>0.22559999999999999</c:v>
                </c:pt>
                <c:pt idx="3175">
                  <c:v>0.16920000000000004</c:v>
                </c:pt>
                <c:pt idx="3176">
                  <c:v>0.14100000000000001</c:v>
                </c:pt>
                <c:pt idx="3177">
                  <c:v>0.22559999999999999</c:v>
                </c:pt>
                <c:pt idx="3178">
                  <c:v>0.16920000000000004</c:v>
                </c:pt>
                <c:pt idx="3179">
                  <c:v>0.16920000000000004</c:v>
                </c:pt>
                <c:pt idx="3180">
                  <c:v>0.19740000000000021</c:v>
                </c:pt>
                <c:pt idx="3181">
                  <c:v>0.16920000000000004</c:v>
                </c:pt>
                <c:pt idx="3182">
                  <c:v>0.19740000000000021</c:v>
                </c:pt>
                <c:pt idx="3191">
                  <c:v>6.8807999999999998</c:v>
                </c:pt>
                <c:pt idx="3192">
                  <c:v>3.3557999999999977</c:v>
                </c:pt>
                <c:pt idx="3193">
                  <c:v>7.3883999999999999</c:v>
                </c:pt>
                <c:pt idx="3194">
                  <c:v>8.1780000000000008</c:v>
                </c:pt>
                <c:pt idx="3195">
                  <c:v>6.6551999999999865</c:v>
                </c:pt>
                <c:pt idx="3196">
                  <c:v>17.201999999999988</c:v>
                </c:pt>
                <c:pt idx="3197">
                  <c:v>2.9327999999999967</c:v>
                </c:pt>
                <c:pt idx="3198">
                  <c:v>3.948</c:v>
                </c:pt>
                <c:pt idx="3199">
                  <c:v>3.4685999999999999</c:v>
                </c:pt>
                <c:pt idx="3200">
                  <c:v>36.660000000000011</c:v>
                </c:pt>
                <c:pt idx="3201">
                  <c:v>3.2993999999999999</c:v>
                </c:pt>
                <c:pt idx="3202">
                  <c:v>3.6659999999999999</c:v>
                </c:pt>
                <c:pt idx="3203">
                  <c:v>5.3579999999999846</c:v>
                </c:pt>
                <c:pt idx="3204">
                  <c:v>8.1780000000000008</c:v>
                </c:pt>
                <c:pt idx="3205">
                  <c:v>3.3557999999999977</c:v>
                </c:pt>
                <c:pt idx="3206">
                  <c:v>20.303999999999988</c:v>
                </c:pt>
                <c:pt idx="3207">
                  <c:v>0.62040000000000062</c:v>
                </c:pt>
                <c:pt idx="3208">
                  <c:v>1.0433999999999963</c:v>
                </c:pt>
                <c:pt idx="3209">
                  <c:v>0.73320000000000163</c:v>
                </c:pt>
                <c:pt idx="3210">
                  <c:v>2.82</c:v>
                </c:pt>
                <c:pt idx="3211">
                  <c:v>0.93060000000000065</c:v>
                </c:pt>
                <c:pt idx="3212">
                  <c:v>0.70500000000000163</c:v>
                </c:pt>
                <c:pt idx="3213">
                  <c:v>0.67680000000000284</c:v>
                </c:pt>
                <c:pt idx="3214">
                  <c:v>0.78960000000000063</c:v>
                </c:pt>
                <c:pt idx="3224">
                  <c:v>47.376000000000005</c:v>
                </c:pt>
                <c:pt idx="3225">
                  <c:v>46.53</c:v>
                </c:pt>
                <c:pt idx="3226">
                  <c:v>12.520800000000001</c:v>
                </c:pt>
                <c:pt idx="3227">
                  <c:v>12.154200000000001</c:v>
                </c:pt>
                <c:pt idx="3228">
                  <c:v>46.811999999999998</c:v>
                </c:pt>
                <c:pt idx="3229">
                  <c:v>11.815800000000024</c:v>
                </c:pt>
                <c:pt idx="3230">
                  <c:v>12.210600000000001</c:v>
                </c:pt>
                <c:pt idx="3231">
                  <c:v>46.53</c:v>
                </c:pt>
                <c:pt idx="3232">
                  <c:v>11.618399999999999</c:v>
                </c:pt>
                <c:pt idx="3233">
                  <c:v>46.248000000000012</c:v>
                </c:pt>
                <c:pt idx="3234">
                  <c:v>11.646600000000001</c:v>
                </c:pt>
                <c:pt idx="3235">
                  <c:v>45.684000000000005</c:v>
                </c:pt>
                <c:pt idx="3236">
                  <c:v>47.376000000000005</c:v>
                </c:pt>
                <c:pt idx="3237">
                  <c:v>45.684000000000005</c:v>
                </c:pt>
                <c:pt idx="3246">
                  <c:v>0.25380000000000008</c:v>
                </c:pt>
                <c:pt idx="3247">
                  <c:v>0.36660000000000031</c:v>
                </c:pt>
                <c:pt idx="3248">
                  <c:v>1.4945999999999966</c:v>
                </c:pt>
                <c:pt idx="3249">
                  <c:v>9.1368000000000009</c:v>
                </c:pt>
                <c:pt idx="3250">
                  <c:v>9.531600000000001</c:v>
                </c:pt>
                <c:pt idx="3251">
                  <c:v>0.16920000000000004</c:v>
                </c:pt>
                <c:pt idx="3252">
                  <c:v>1.0433999999999963</c:v>
                </c:pt>
                <c:pt idx="3253">
                  <c:v>0.16920000000000004</c:v>
                </c:pt>
                <c:pt idx="3254">
                  <c:v>6.6833999999999998</c:v>
                </c:pt>
                <c:pt idx="3255">
                  <c:v>6.3167999999999997</c:v>
                </c:pt>
                <c:pt idx="3256">
                  <c:v>7.7549999999999946</c:v>
                </c:pt>
                <c:pt idx="3257">
                  <c:v>6.0912000000000024</c:v>
                </c:pt>
                <c:pt idx="3258">
                  <c:v>5.7527999999999997</c:v>
                </c:pt>
                <c:pt idx="3259">
                  <c:v>7.5012000000000034</c:v>
                </c:pt>
                <c:pt idx="3260">
                  <c:v>5.3297999999999996</c:v>
                </c:pt>
                <c:pt idx="3261">
                  <c:v>8.0370000000000008</c:v>
                </c:pt>
                <c:pt idx="3262">
                  <c:v>6.0066000000000024</c:v>
                </c:pt>
                <c:pt idx="3263">
                  <c:v>6.4296000000000024</c:v>
                </c:pt>
                <c:pt idx="3264">
                  <c:v>3.2711999999999999</c:v>
                </c:pt>
                <c:pt idx="3265">
                  <c:v>3.5813999999999999</c:v>
                </c:pt>
                <c:pt idx="3266">
                  <c:v>0.31020000000000031</c:v>
                </c:pt>
                <c:pt idx="3267">
                  <c:v>0.33840000000000092</c:v>
                </c:pt>
                <c:pt idx="3268">
                  <c:v>0.95880000000000165</c:v>
                </c:pt>
                <c:pt idx="3269">
                  <c:v>0.84600000000000164</c:v>
                </c:pt>
                <c:pt idx="3271">
                  <c:v>1.8048</c:v>
                </c:pt>
                <c:pt idx="3272">
                  <c:v>1.6073999999999966</c:v>
                </c:pt>
                <c:pt idx="3273">
                  <c:v>1.8612</c:v>
                </c:pt>
                <c:pt idx="3274">
                  <c:v>1.7766</c:v>
                </c:pt>
                <c:pt idx="3275">
                  <c:v>2.8481999999999998</c:v>
                </c:pt>
                <c:pt idx="3276">
                  <c:v>3.0455999999999999</c:v>
                </c:pt>
                <c:pt idx="3277">
                  <c:v>3.1301999999999999</c:v>
                </c:pt>
                <c:pt idx="3278">
                  <c:v>13.2258</c:v>
                </c:pt>
                <c:pt idx="3279">
                  <c:v>3.0173999999999999</c:v>
                </c:pt>
                <c:pt idx="3280">
                  <c:v>17.4558</c:v>
                </c:pt>
                <c:pt idx="3281">
                  <c:v>15.1152</c:v>
                </c:pt>
                <c:pt idx="3282">
                  <c:v>12.69</c:v>
                </c:pt>
              </c:numCache>
            </c:numRef>
          </c:xVal>
          <c:yVal>
            <c:numRef>
              <c:f>'contaminated sites'!$JB$2:$JB$3290</c:f>
              <c:numCache>
                <c:formatCode>General</c:formatCode>
                <c:ptCount val="3289"/>
                <c:pt idx="0">
                  <c:v>9</c:v>
                </c:pt>
                <c:pt idx="1">
                  <c:v>83</c:v>
                </c:pt>
                <c:pt idx="2">
                  <c:v>6</c:v>
                </c:pt>
                <c:pt idx="3">
                  <c:v>24</c:v>
                </c:pt>
                <c:pt idx="4">
                  <c:v>46</c:v>
                </c:pt>
                <c:pt idx="5">
                  <c:v>6</c:v>
                </c:pt>
                <c:pt idx="6">
                  <c:v>6</c:v>
                </c:pt>
                <c:pt idx="7">
                  <c:v>146</c:v>
                </c:pt>
                <c:pt idx="8">
                  <c:v>2</c:v>
                </c:pt>
                <c:pt idx="9">
                  <c:v>2</c:v>
                </c:pt>
                <c:pt idx="10">
                  <c:v>5</c:v>
                </c:pt>
                <c:pt idx="11">
                  <c:v>7</c:v>
                </c:pt>
                <c:pt idx="12">
                  <c:v>1</c:v>
                </c:pt>
                <c:pt idx="13">
                  <c:v>4</c:v>
                </c:pt>
                <c:pt idx="14">
                  <c:v>53</c:v>
                </c:pt>
                <c:pt idx="15">
                  <c:v>3</c:v>
                </c:pt>
                <c:pt idx="16">
                  <c:v>4</c:v>
                </c:pt>
                <c:pt idx="17">
                  <c:v>3</c:v>
                </c:pt>
                <c:pt idx="18">
                  <c:v>4</c:v>
                </c:pt>
                <c:pt idx="19">
                  <c:v>3</c:v>
                </c:pt>
                <c:pt idx="20">
                  <c:v>1</c:v>
                </c:pt>
                <c:pt idx="21">
                  <c:v>3</c:v>
                </c:pt>
                <c:pt idx="22">
                  <c:v>7</c:v>
                </c:pt>
                <c:pt idx="23">
                  <c:v>3</c:v>
                </c:pt>
                <c:pt idx="24">
                  <c:v>3</c:v>
                </c:pt>
                <c:pt idx="25">
                  <c:v>3</c:v>
                </c:pt>
                <c:pt idx="26">
                  <c:v>3</c:v>
                </c:pt>
                <c:pt idx="27">
                  <c:v>3</c:v>
                </c:pt>
                <c:pt idx="28">
                  <c:v>34</c:v>
                </c:pt>
                <c:pt idx="30">
                  <c:v>124</c:v>
                </c:pt>
                <c:pt idx="31">
                  <c:v>15</c:v>
                </c:pt>
                <c:pt idx="32">
                  <c:v>3</c:v>
                </c:pt>
                <c:pt idx="33">
                  <c:v>6</c:v>
                </c:pt>
                <c:pt idx="34">
                  <c:v>4</c:v>
                </c:pt>
                <c:pt idx="35">
                  <c:v>3</c:v>
                </c:pt>
                <c:pt idx="36">
                  <c:v>36</c:v>
                </c:pt>
                <c:pt idx="37">
                  <c:v>3</c:v>
                </c:pt>
                <c:pt idx="38">
                  <c:v>3</c:v>
                </c:pt>
                <c:pt idx="39">
                  <c:v>27</c:v>
                </c:pt>
                <c:pt idx="40">
                  <c:v>1</c:v>
                </c:pt>
                <c:pt idx="41">
                  <c:v>3</c:v>
                </c:pt>
                <c:pt idx="42">
                  <c:v>111</c:v>
                </c:pt>
                <c:pt idx="43">
                  <c:v>4</c:v>
                </c:pt>
                <c:pt idx="44">
                  <c:v>22</c:v>
                </c:pt>
                <c:pt idx="45">
                  <c:v>3</c:v>
                </c:pt>
                <c:pt idx="46">
                  <c:v>3</c:v>
                </c:pt>
                <c:pt idx="47">
                  <c:v>28</c:v>
                </c:pt>
                <c:pt idx="48">
                  <c:v>11</c:v>
                </c:pt>
                <c:pt idx="49">
                  <c:v>2</c:v>
                </c:pt>
                <c:pt idx="50">
                  <c:v>38</c:v>
                </c:pt>
                <c:pt idx="51">
                  <c:v>28</c:v>
                </c:pt>
                <c:pt idx="52">
                  <c:v>2</c:v>
                </c:pt>
                <c:pt idx="53">
                  <c:v>2</c:v>
                </c:pt>
                <c:pt idx="54">
                  <c:v>3</c:v>
                </c:pt>
                <c:pt idx="55">
                  <c:v>2</c:v>
                </c:pt>
                <c:pt idx="56">
                  <c:v>1</c:v>
                </c:pt>
                <c:pt idx="57">
                  <c:v>2</c:v>
                </c:pt>
                <c:pt idx="58">
                  <c:v>2</c:v>
                </c:pt>
                <c:pt idx="59">
                  <c:v>66</c:v>
                </c:pt>
                <c:pt idx="60">
                  <c:v>2</c:v>
                </c:pt>
                <c:pt idx="61">
                  <c:v>2</c:v>
                </c:pt>
                <c:pt idx="62">
                  <c:v>3</c:v>
                </c:pt>
                <c:pt idx="63">
                  <c:v>29</c:v>
                </c:pt>
                <c:pt idx="64">
                  <c:v>3</c:v>
                </c:pt>
                <c:pt idx="65">
                  <c:v>3</c:v>
                </c:pt>
                <c:pt idx="66">
                  <c:v>4</c:v>
                </c:pt>
                <c:pt idx="67">
                  <c:v>3</c:v>
                </c:pt>
                <c:pt idx="68">
                  <c:v>4</c:v>
                </c:pt>
                <c:pt idx="69">
                  <c:v>2</c:v>
                </c:pt>
                <c:pt idx="70">
                  <c:v>4</c:v>
                </c:pt>
                <c:pt idx="71">
                  <c:v>1</c:v>
                </c:pt>
                <c:pt idx="72">
                  <c:v>46</c:v>
                </c:pt>
                <c:pt idx="73">
                  <c:v>3</c:v>
                </c:pt>
                <c:pt idx="74">
                  <c:v>3</c:v>
                </c:pt>
                <c:pt idx="75">
                  <c:v>2</c:v>
                </c:pt>
                <c:pt idx="76">
                  <c:v>2</c:v>
                </c:pt>
                <c:pt idx="77">
                  <c:v>10</c:v>
                </c:pt>
                <c:pt idx="78">
                  <c:v>2</c:v>
                </c:pt>
                <c:pt idx="79">
                  <c:v>2</c:v>
                </c:pt>
                <c:pt idx="80">
                  <c:v>2</c:v>
                </c:pt>
                <c:pt idx="81">
                  <c:v>3</c:v>
                </c:pt>
                <c:pt idx="82">
                  <c:v>2</c:v>
                </c:pt>
                <c:pt idx="83">
                  <c:v>3</c:v>
                </c:pt>
                <c:pt idx="84">
                  <c:v>3</c:v>
                </c:pt>
                <c:pt idx="85">
                  <c:v>4</c:v>
                </c:pt>
                <c:pt idx="86">
                  <c:v>7</c:v>
                </c:pt>
                <c:pt idx="87">
                  <c:v>3</c:v>
                </c:pt>
                <c:pt idx="88">
                  <c:v>4</c:v>
                </c:pt>
                <c:pt idx="89">
                  <c:v>5</c:v>
                </c:pt>
                <c:pt idx="90">
                  <c:v>3</c:v>
                </c:pt>
                <c:pt idx="91">
                  <c:v>43</c:v>
                </c:pt>
                <c:pt idx="92">
                  <c:v>3</c:v>
                </c:pt>
                <c:pt idx="93">
                  <c:v>4</c:v>
                </c:pt>
                <c:pt idx="94">
                  <c:v>4</c:v>
                </c:pt>
                <c:pt idx="95">
                  <c:v>3</c:v>
                </c:pt>
                <c:pt idx="96">
                  <c:v>3</c:v>
                </c:pt>
                <c:pt idx="97">
                  <c:v>3</c:v>
                </c:pt>
                <c:pt idx="98">
                  <c:v>4</c:v>
                </c:pt>
                <c:pt idx="99">
                  <c:v>5</c:v>
                </c:pt>
                <c:pt idx="100">
                  <c:v>3</c:v>
                </c:pt>
                <c:pt idx="101">
                  <c:v>2</c:v>
                </c:pt>
                <c:pt idx="102">
                  <c:v>3</c:v>
                </c:pt>
                <c:pt idx="103">
                  <c:v>2</c:v>
                </c:pt>
                <c:pt idx="104">
                  <c:v>2</c:v>
                </c:pt>
                <c:pt idx="105">
                  <c:v>10</c:v>
                </c:pt>
                <c:pt idx="106">
                  <c:v>4</c:v>
                </c:pt>
                <c:pt idx="107">
                  <c:v>5</c:v>
                </c:pt>
                <c:pt idx="108">
                  <c:v>5</c:v>
                </c:pt>
                <c:pt idx="109">
                  <c:v>4</c:v>
                </c:pt>
                <c:pt idx="110">
                  <c:v>2</c:v>
                </c:pt>
                <c:pt idx="111">
                  <c:v>4</c:v>
                </c:pt>
                <c:pt idx="112">
                  <c:v>4</c:v>
                </c:pt>
                <c:pt idx="113">
                  <c:v>3</c:v>
                </c:pt>
                <c:pt idx="114">
                  <c:v>3</c:v>
                </c:pt>
                <c:pt idx="115">
                  <c:v>58</c:v>
                </c:pt>
                <c:pt idx="116">
                  <c:v>4</c:v>
                </c:pt>
                <c:pt idx="117">
                  <c:v>3</c:v>
                </c:pt>
                <c:pt idx="118">
                  <c:v>2</c:v>
                </c:pt>
                <c:pt idx="119">
                  <c:v>4</c:v>
                </c:pt>
                <c:pt idx="120">
                  <c:v>4</c:v>
                </c:pt>
                <c:pt idx="121">
                  <c:v>3</c:v>
                </c:pt>
                <c:pt idx="122">
                  <c:v>21</c:v>
                </c:pt>
                <c:pt idx="123">
                  <c:v>17</c:v>
                </c:pt>
                <c:pt idx="124">
                  <c:v>3</c:v>
                </c:pt>
                <c:pt idx="125">
                  <c:v>4</c:v>
                </c:pt>
                <c:pt idx="126">
                  <c:v>47</c:v>
                </c:pt>
                <c:pt idx="127">
                  <c:v>14</c:v>
                </c:pt>
                <c:pt idx="128">
                  <c:v>5</c:v>
                </c:pt>
                <c:pt idx="129">
                  <c:v>9</c:v>
                </c:pt>
                <c:pt idx="130">
                  <c:v>2</c:v>
                </c:pt>
                <c:pt idx="131">
                  <c:v>2</c:v>
                </c:pt>
                <c:pt idx="132">
                  <c:v>43</c:v>
                </c:pt>
                <c:pt idx="133">
                  <c:v>4</c:v>
                </c:pt>
                <c:pt idx="134">
                  <c:v>2</c:v>
                </c:pt>
                <c:pt idx="135">
                  <c:v>3</c:v>
                </c:pt>
                <c:pt idx="136">
                  <c:v>1</c:v>
                </c:pt>
                <c:pt idx="137">
                  <c:v>3</c:v>
                </c:pt>
                <c:pt idx="138">
                  <c:v>2</c:v>
                </c:pt>
                <c:pt idx="139">
                  <c:v>3</c:v>
                </c:pt>
                <c:pt idx="140">
                  <c:v>4</c:v>
                </c:pt>
                <c:pt idx="141">
                  <c:v>3</c:v>
                </c:pt>
                <c:pt idx="142">
                  <c:v>1</c:v>
                </c:pt>
                <c:pt idx="143">
                  <c:v>12</c:v>
                </c:pt>
                <c:pt idx="144">
                  <c:v>2</c:v>
                </c:pt>
                <c:pt idx="145">
                  <c:v>3</c:v>
                </c:pt>
                <c:pt idx="146">
                  <c:v>6</c:v>
                </c:pt>
                <c:pt idx="147">
                  <c:v>41</c:v>
                </c:pt>
                <c:pt idx="148">
                  <c:v>3</c:v>
                </c:pt>
                <c:pt idx="149">
                  <c:v>3</c:v>
                </c:pt>
                <c:pt idx="150">
                  <c:v>96</c:v>
                </c:pt>
                <c:pt idx="151">
                  <c:v>10</c:v>
                </c:pt>
                <c:pt idx="152">
                  <c:v>11</c:v>
                </c:pt>
                <c:pt idx="153">
                  <c:v>13</c:v>
                </c:pt>
                <c:pt idx="154">
                  <c:v>11</c:v>
                </c:pt>
                <c:pt idx="155">
                  <c:v>11</c:v>
                </c:pt>
                <c:pt idx="156">
                  <c:v>10</c:v>
                </c:pt>
                <c:pt idx="157">
                  <c:v>12</c:v>
                </c:pt>
                <c:pt idx="158">
                  <c:v>9</c:v>
                </c:pt>
                <c:pt idx="159">
                  <c:v>10</c:v>
                </c:pt>
                <c:pt idx="160">
                  <c:v>11</c:v>
                </c:pt>
                <c:pt idx="161">
                  <c:v>3</c:v>
                </c:pt>
                <c:pt idx="162">
                  <c:v>3</c:v>
                </c:pt>
                <c:pt idx="163">
                  <c:v>2</c:v>
                </c:pt>
                <c:pt idx="164">
                  <c:v>2</c:v>
                </c:pt>
                <c:pt idx="165">
                  <c:v>2</c:v>
                </c:pt>
                <c:pt idx="167">
                  <c:v>2</c:v>
                </c:pt>
                <c:pt idx="168">
                  <c:v>2</c:v>
                </c:pt>
                <c:pt idx="169">
                  <c:v>2</c:v>
                </c:pt>
                <c:pt idx="170">
                  <c:v>2</c:v>
                </c:pt>
                <c:pt idx="171">
                  <c:v>2</c:v>
                </c:pt>
                <c:pt idx="172">
                  <c:v>2</c:v>
                </c:pt>
                <c:pt idx="173">
                  <c:v>5</c:v>
                </c:pt>
                <c:pt idx="174">
                  <c:v>56</c:v>
                </c:pt>
                <c:pt idx="199">
                  <c:v>32.9</c:v>
                </c:pt>
                <c:pt idx="200">
                  <c:v>15.1</c:v>
                </c:pt>
                <c:pt idx="201">
                  <c:v>15</c:v>
                </c:pt>
                <c:pt idx="202">
                  <c:v>16</c:v>
                </c:pt>
                <c:pt idx="203">
                  <c:v>6.4</c:v>
                </c:pt>
                <c:pt idx="204">
                  <c:v>6.1</c:v>
                </c:pt>
                <c:pt idx="205">
                  <c:v>5.0999999999999996</c:v>
                </c:pt>
                <c:pt idx="206">
                  <c:v>6.3</c:v>
                </c:pt>
                <c:pt idx="207">
                  <c:v>7.5</c:v>
                </c:pt>
                <c:pt idx="208">
                  <c:v>7.5</c:v>
                </c:pt>
                <c:pt idx="209">
                  <c:v>7.2</c:v>
                </c:pt>
                <c:pt idx="210">
                  <c:v>6.5</c:v>
                </c:pt>
                <c:pt idx="211">
                  <c:v>11.9</c:v>
                </c:pt>
                <c:pt idx="212">
                  <c:v>6.5</c:v>
                </c:pt>
                <c:pt idx="213">
                  <c:v>7.1</c:v>
                </c:pt>
                <c:pt idx="214">
                  <c:v>8.7000000000000011</c:v>
                </c:pt>
                <c:pt idx="215">
                  <c:v>9.2299999999999986</c:v>
                </c:pt>
                <c:pt idx="216">
                  <c:v>7.1</c:v>
                </c:pt>
                <c:pt idx="217">
                  <c:v>6.6099999999999977</c:v>
                </c:pt>
                <c:pt idx="218">
                  <c:v>6.5</c:v>
                </c:pt>
                <c:pt idx="219">
                  <c:v>8.7000000000000011</c:v>
                </c:pt>
                <c:pt idx="220">
                  <c:v>7.1</c:v>
                </c:pt>
                <c:pt idx="221">
                  <c:v>9.2000000000000011</c:v>
                </c:pt>
                <c:pt idx="222">
                  <c:v>7.4</c:v>
                </c:pt>
                <c:pt idx="223">
                  <c:v>2.9</c:v>
                </c:pt>
                <c:pt idx="224">
                  <c:v>5.9</c:v>
                </c:pt>
                <c:pt idx="225">
                  <c:v>6.1</c:v>
                </c:pt>
                <c:pt idx="226">
                  <c:v>7.4</c:v>
                </c:pt>
                <c:pt idx="227">
                  <c:v>12.9</c:v>
                </c:pt>
                <c:pt idx="228">
                  <c:v>8.5</c:v>
                </c:pt>
                <c:pt idx="229">
                  <c:v>7.3</c:v>
                </c:pt>
                <c:pt idx="230">
                  <c:v>8.3000000000000007</c:v>
                </c:pt>
                <c:pt idx="231">
                  <c:v>7.6</c:v>
                </c:pt>
                <c:pt idx="232">
                  <c:v>6.5</c:v>
                </c:pt>
                <c:pt idx="233">
                  <c:v>24.7</c:v>
                </c:pt>
                <c:pt idx="234">
                  <c:v>11.3</c:v>
                </c:pt>
                <c:pt idx="235">
                  <c:v>18.2</c:v>
                </c:pt>
                <c:pt idx="236">
                  <c:v>20.3</c:v>
                </c:pt>
                <c:pt idx="237">
                  <c:v>1.3</c:v>
                </c:pt>
                <c:pt idx="238">
                  <c:v>2.38</c:v>
                </c:pt>
                <c:pt idx="239">
                  <c:v>3.3</c:v>
                </c:pt>
                <c:pt idx="240">
                  <c:v>1.7</c:v>
                </c:pt>
                <c:pt idx="241">
                  <c:v>223</c:v>
                </c:pt>
                <c:pt idx="242">
                  <c:v>2.57</c:v>
                </c:pt>
                <c:pt idx="243">
                  <c:v>3.3</c:v>
                </c:pt>
                <c:pt idx="244">
                  <c:v>1.77</c:v>
                </c:pt>
                <c:pt idx="245">
                  <c:v>2.1</c:v>
                </c:pt>
                <c:pt idx="246">
                  <c:v>2</c:v>
                </c:pt>
                <c:pt idx="247">
                  <c:v>1.7</c:v>
                </c:pt>
                <c:pt idx="248">
                  <c:v>1.1000000000000001</c:v>
                </c:pt>
                <c:pt idx="249">
                  <c:v>2.4</c:v>
                </c:pt>
                <c:pt idx="250">
                  <c:v>1.3</c:v>
                </c:pt>
                <c:pt idx="251">
                  <c:v>1.7</c:v>
                </c:pt>
                <c:pt idx="252">
                  <c:v>1.8</c:v>
                </c:pt>
                <c:pt idx="253">
                  <c:v>2.9</c:v>
                </c:pt>
                <c:pt idx="254">
                  <c:v>4.2</c:v>
                </c:pt>
                <c:pt idx="255">
                  <c:v>22.5</c:v>
                </c:pt>
                <c:pt idx="256">
                  <c:v>5.0999999999999996</c:v>
                </c:pt>
                <c:pt idx="257">
                  <c:v>7.8</c:v>
                </c:pt>
                <c:pt idx="258">
                  <c:v>7.4</c:v>
                </c:pt>
                <c:pt idx="259">
                  <c:v>6.1</c:v>
                </c:pt>
                <c:pt idx="260">
                  <c:v>4.8</c:v>
                </c:pt>
                <c:pt idx="261">
                  <c:v>5.5</c:v>
                </c:pt>
                <c:pt idx="262">
                  <c:v>13.4</c:v>
                </c:pt>
                <c:pt idx="263">
                  <c:v>5</c:v>
                </c:pt>
                <c:pt idx="264">
                  <c:v>5.8</c:v>
                </c:pt>
                <c:pt idx="265">
                  <c:v>6</c:v>
                </c:pt>
                <c:pt idx="266">
                  <c:v>3.6</c:v>
                </c:pt>
                <c:pt idx="267">
                  <c:v>9</c:v>
                </c:pt>
                <c:pt idx="268">
                  <c:v>5.0999999999999996</c:v>
                </c:pt>
                <c:pt idx="269">
                  <c:v>6.4</c:v>
                </c:pt>
                <c:pt idx="270">
                  <c:v>2.9</c:v>
                </c:pt>
                <c:pt idx="271">
                  <c:v>4</c:v>
                </c:pt>
                <c:pt idx="272">
                  <c:v>23</c:v>
                </c:pt>
                <c:pt idx="273">
                  <c:v>75</c:v>
                </c:pt>
                <c:pt idx="274">
                  <c:v>23.2</c:v>
                </c:pt>
                <c:pt idx="275">
                  <c:v>56.2</c:v>
                </c:pt>
                <c:pt idx="276">
                  <c:v>53</c:v>
                </c:pt>
                <c:pt idx="277">
                  <c:v>9.2000000000000011</c:v>
                </c:pt>
                <c:pt idx="278">
                  <c:v>32</c:v>
                </c:pt>
                <c:pt idx="279">
                  <c:v>52</c:v>
                </c:pt>
                <c:pt idx="280">
                  <c:v>35.1</c:v>
                </c:pt>
                <c:pt idx="281">
                  <c:v>34.4</c:v>
                </c:pt>
                <c:pt idx="282">
                  <c:v>31.6</c:v>
                </c:pt>
                <c:pt idx="283">
                  <c:v>7.7</c:v>
                </c:pt>
                <c:pt idx="284">
                  <c:v>9.2000000000000011</c:v>
                </c:pt>
                <c:pt idx="285">
                  <c:v>13</c:v>
                </c:pt>
                <c:pt idx="286">
                  <c:v>19</c:v>
                </c:pt>
                <c:pt idx="287">
                  <c:v>8.7000000000000011</c:v>
                </c:pt>
                <c:pt idx="288">
                  <c:v>9.3000000000000007</c:v>
                </c:pt>
                <c:pt idx="289">
                  <c:v>9.5</c:v>
                </c:pt>
                <c:pt idx="290">
                  <c:v>11.7</c:v>
                </c:pt>
                <c:pt idx="291">
                  <c:v>9.3000000000000007</c:v>
                </c:pt>
                <c:pt idx="292">
                  <c:v>27.9</c:v>
                </c:pt>
                <c:pt idx="293">
                  <c:v>15.3</c:v>
                </c:pt>
                <c:pt idx="295">
                  <c:v>14.8</c:v>
                </c:pt>
                <c:pt idx="296">
                  <c:v>10.8</c:v>
                </c:pt>
                <c:pt idx="297">
                  <c:v>24.7</c:v>
                </c:pt>
                <c:pt idx="298">
                  <c:v>10.5</c:v>
                </c:pt>
                <c:pt idx="299">
                  <c:v>25.3</c:v>
                </c:pt>
                <c:pt idx="300">
                  <c:v>32.5</c:v>
                </c:pt>
                <c:pt idx="301">
                  <c:v>30</c:v>
                </c:pt>
                <c:pt idx="302">
                  <c:v>27.7</c:v>
                </c:pt>
                <c:pt idx="303">
                  <c:v>28.6</c:v>
                </c:pt>
                <c:pt idx="304">
                  <c:v>29.7</c:v>
                </c:pt>
                <c:pt idx="305">
                  <c:v>27.6</c:v>
                </c:pt>
                <c:pt idx="306">
                  <c:v>44.4</c:v>
                </c:pt>
                <c:pt idx="307">
                  <c:v>29.7</c:v>
                </c:pt>
                <c:pt idx="308">
                  <c:v>30</c:v>
                </c:pt>
                <c:pt idx="309">
                  <c:v>26</c:v>
                </c:pt>
                <c:pt idx="310">
                  <c:v>25</c:v>
                </c:pt>
                <c:pt idx="311">
                  <c:v>27.1</c:v>
                </c:pt>
                <c:pt idx="312">
                  <c:v>11.5</c:v>
                </c:pt>
                <c:pt idx="314">
                  <c:v>6.8</c:v>
                </c:pt>
                <c:pt idx="315">
                  <c:v>5.9</c:v>
                </c:pt>
                <c:pt idx="316">
                  <c:v>6.3</c:v>
                </c:pt>
                <c:pt idx="317">
                  <c:v>5.5</c:v>
                </c:pt>
                <c:pt idx="318">
                  <c:v>6.9</c:v>
                </c:pt>
                <c:pt idx="319">
                  <c:v>11.2</c:v>
                </c:pt>
                <c:pt idx="320">
                  <c:v>5.9</c:v>
                </c:pt>
                <c:pt idx="321">
                  <c:v>5.0999999999999996</c:v>
                </c:pt>
                <c:pt idx="322">
                  <c:v>6.1</c:v>
                </c:pt>
                <c:pt idx="323">
                  <c:v>19.8</c:v>
                </c:pt>
                <c:pt idx="324">
                  <c:v>8.27</c:v>
                </c:pt>
                <c:pt idx="325">
                  <c:v>7.7</c:v>
                </c:pt>
                <c:pt idx="328">
                  <c:v>14</c:v>
                </c:pt>
                <c:pt idx="329">
                  <c:v>5</c:v>
                </c:pt>
                <c:pt idx="331">
                  <c:v>8</c:v>
                </c:pt>
                <c:pt idx="332">
                  <c:v>13.5</c:v>
                </c:pt>
                <c:pt idx="333">
                  <c:v>8.8000000000000007</c:v>
                </c:pt>
                <c:pt idx="334">
                  <c:v>6.2</c:v>
                </c:pt>
                <c:pt idx="335">
                  <c:v>8.1</c:v>
                </c:pt>
                <c:pt idx="336">
                  <c:v>31.2</c:v>
                </c:pt>
                <c:pt idx="337">
                  <c:v>8</c:v>
                </c:pt>
                <c:pt idx="338">
                  <c:v>5.2</c:v>
                </c:pt>
                <c:pt idx="339">
                  <c:v>10.6</c:v>
                </c:pt>
                <c:pt idx="340">
                  <c:v>9.2000000000000011</c:v>
                </c:pt>
                <c:pt idx="341">
                  <c:v>8.5</c:v>
                </c:pt>
                <c:pt idx="342">
                  <c:v>8.1</c:v>
                </c:pt>
                <c:pt idx="343">
                  <c:v>6.2</c:v>
                </c:pt>
                <c:pt idx="344">
                  <c:v>6.3</c:v>
                </c:pt>
                <c:pt idx="345">
                  <c:v>9.9</c:v>
                </c:pt>
                <c:pt idx="346">
                  <c:v>8.8000000000000007</c:v>
                </c:pt>
                <c:pt idx="347">
                  <c:v>5.7</c:v>
                </c:pt>
                <c:pt idx="348">
                  <c:v>5.6</c:v>
                </c:pt>
                <c:pt idx="349">
                  <c:v>2.5</c:v>
                </c:pt>
                <c:pt idx="350">
                  <c:v>12.4</c:v>
                </c:pt>
                <c:pt idx="351">
                  <c:v>3</c:v>
                </c:pt>
                <c:pt idx="352">
                  <c:v>6.3</c:v>
                </c:pt>
                <c:pt idx="353">
                  <c:v>3.3</c:v>
                </c:pt>
                <c:pt idx="354">
                  <c:v>7.6</c:v>
                </c:pt>
                <c:pt idx="355">
                  <c:v>22</c:v>
                </c:pt>
                <c:pt idx="356">
                  <c:v>3.4</c:v>
                </c:pt>
                <c:pt idx="357">
                  <c:v>5.6</c:v>
                </c:pt>
                <c:pt idx="358">
                  <c:v>1.8</c:v>
                </c:pt>
                <c:pt idx="359">
                  <c:v>13</c:v>
                </c:pt>
                <c:pt idx="360">
                  <c:v>6.7</c:v>
                </c:pt>
                <c:pt idx="361">
                  <c:v>3.4</c:v>
                </c:pt>
                <c:pt idx="362">
                  <c:v>9.1</c:v>
                </c:pt>
                <c:pt idx="363">
                  <c:v>7.9</c:v>
                </c:pt>
                <c:pt idx="364">
                  <c:v>4.7</c:v>
                </c:pt>
                <c:pt idx="365">
                  <c:v>4.9000000000000004</c:v>
                </c:pt>
                <c:pt idx="366">
                  <c:v>5.2</c:v>
                </c:pt>
                <c:pt idx="367">
                  <c:v>18.600000000000001</c:v>
                </c:pt>
                <c:pt idx="368">
                  <c:v>12.9</c:v>
                </c:pt>
                <c:pt idx="369">
                  <c:v>8</c:v>
                </c:pt>
                <c:pt idx="370">
                  <c:v>4.1499999999999986</c:v>
                </c:pt>
                <c:pt idx="371">
                  <c:v>10.4</c:v>
                </c:pt>
                <c:pt idx="372">
                  <c:v>7.3</c:v>
                </c:pt>
                <c:pt idx="373">
                  <c:v>7.7</c:v>
                </c:pt>
                <c:pt idx="374">
                  <c:v>7.2</c:v>
                </c:pt>
                <c:pt idx="375">
                  <c:v>5.2</c:v>
                </c:pt>
                <c:pt idx="376">
                  <c:v>46.6</c:v>
                </c:pt>
                <c:pt idx="377">
                  <c:v>15.8</c:v>
                </c:pt>
                <c:pt idx="378">
                  <c:v>6.1899999999999986</c:v>
                </c:pt>
                <c:pt idx="379">
                  <c:v>6.4</c:v>
                </c:pt>
                <c:pt idx="380">
                  <c:v>3.1</c:v>
                </c:pt>
                <c:pt idx="381">
                  <c:v>5.4</c:v>
                </c:pt>
                <c:pt idx="382">
                  <c:v>3.4</c:v>
                </c:pt>
                <c:pt idx="383">
                  <c:v>7</c:v>
                </c:pt>
                <c:pt idx="385">
                  <c:v>9.5</c:v>
                </c:pt>
                <c:pt idx="386">
                  <c:v>6.3</c:v>
                </c:pt>
                <c:pt idx="387">
                  <c:v>4.5999999999999996</c:v>
                </c:pt>
                <c:pt idx="388">
                  <c:v>4.4000000000000004</c:v>
                </c:pt>
                <c:pt idx="389">
                  <c:v>10.6</c:v>
                </c:pt>
                <c:pt idx="390">
                  <c:v>4.9000000000000004</c:v>
                </c:pt>
                <c:pt idx="391">
                  <c:v>13.2</c:v>
                </c:pt>
                <c:pt idx="392">
                  <c:v>8.92</c:v>
                </c:pt>
                <c:pt idx="393">
                  <c:v>4.5</c:v>
                </c:pt>
                <c:pt idx="394">
                  <c:v>16</c:v>
                </c:pt>
                <c:pt idx="395">
                  <c:v>10.9</c:v>
                </c:pt>
                <c:pt idx="396">
                  <c:v>52.3</c:v>
                </c:pt>
                <c:pt idx="397">
                  <c:v>6.3</c:v>
                </c:pt>
                <c:pt idx="398">
                  <c:v>7.8</c:v>
                </c:pt>
                <c:pt idx="399">
                  <c:v>102</c:v>
                </c:pt>
                <c:pt idx="400">
                  <c:v>87.3</c:v>
                </c:pt>
                <c:pt idx="401">
                  <c:v>93</c:v>
                </c:pt>
                <c:pt idx="402">
                  <c:v>96.6</c:v>
                </c:pt>
                <c:pt idx="403">
                  <c:v>104</c:v>
                </c:pt>
                <c:pt idx="404">
                  <c:v>121</c:v>
                </c:pt>
                <c:pt idx="405">
                  <c:v>102</c:v>
                </c:pt>
                <c:pt idx="406">
                  <c:v>99.5</c:v>
                </c:pt>
                <c:pt idx="408">
                  <c:v>103</c:v>
                </c:pt>
                <c:pt idx="409">
                  <c:v>130</c:v>
                </c:pt>
                <c:pt idx="410">
                  <c:v>99</c:v>
                </c:pt>
                <c:pt idx="411">
                  <c:v>104</c:v>
                </c:pt>
                <c:pt idx="412">
                  <c:v>87.5</c:v>
                </c:pt>
                <c:pt idx="413">
                  <c:v>83</c:v>
                </c:pt>
                <c:pt idx="414">
                  <c:v>96.4</c:v>
                </c:pt>
                <c:pt idx="415">
                  <c:v>6.4</c:v>
                </c:pt>
                <c:pt idx="416">
                  <c:v>6.8</c:v>
                </c:pt>
                <c:pt idx="417">
                  <c:v>23.8</c:v>
                </c:pt>
                <c:pt idx="418">
                  <c:v>11</c:v>
                </c:pt>
                <c:pt idx="419">
                  <c:v>7.5</c:v>
                </c:pt>
                <c:pt idx="420">
                  <c:v>15.4</c:v>
                </c:pt>
                <c:pt idx="421">
                  <c:v>7.54</c:v>
                </c:pt>
                <c:pt idx="450">
                  <c:v>9.9</c:v>
                </c:pt>
                <c:pt idx="453">
                  <c:v>16</c:v>
                </c:pt>
                <c:pt idx="455">
                  <c:v>16</c:v>
                </c:pt>
                <c:pt idx="457">
                  <c:v>12</c:v>
                </c:pt>
                <c:pt idx="460">
                  <c:v>13</c:v>
                </c:pt>
                <c:pt idx="461">
                  <c:v>9.3000000000000007</c:v>
                </c:pt>
                <c:pt idx="465">
                  <c:v>7.5</c:v>
                </c:pt>
                <c:pt idx="523">
                  <c:v>0.87000000000000222</c:v>
                </c:pt>
                <c:pt idx="530">
                  <c:v>6.2</c:v>
                </c:pt>
                <c:pt idx="545">
                  <c:v>0.79</c:v>
                </c:pt>
                <c:pt idx="556">
                  <c:v>0.63000000000000234</c:v>
                </c:pt>
                <c:pt idx="574">
                  <c:v>18</c:v>
                </c:pt>
                <c:pt idx="590">
                  <c:v>0.84000000000000163</c:v>
                </c:pt>
                <c:pt idx="593">
                  <c:v>1.5</c:v>
                </c:pt>
                <c:pt idx="595">
                  <c:v>1.2</c:v>
                </c:pt>
                <c:pt idx="596">
                  <c:v>0.42000000000000032</c:v>
                </c:pt>
                <c:pt idx="609">
                  <c:v>2.5</c:v>
                </c:pt>
                <c:pt idx="634">
                  <c:v>0.36000000000000032</c:v>
                </c:pt>
                <c:pt idx="636">
                  <c:v>1.3</c:v>
                </c:pt>
                <c:pt idx="641">
                  <c:v>0.48000000000000032</c:v>
                </c:pt>
                <c:pt idx="643">
                  <c:v>1.3</c:v>
                </c:pt>
                <c:pt idx="644">
                  <c:v>1.4</c:v>
                </c:pt>
                <c:pt idx="662">
                  <c:v>1.2</c:v>
                </c:pt>
                <c:pt idx="668">
                  <c:v>1.7</c:v>
                </c:pt>
                <c:pt idx="673">
                  <c:v>0.72000000000000164</c:v>
                </c:pt>
                <c:pt idx="677">
                  <c:v>0.44</c:v>
                </c:pt>
                <c:pt idx="682">
                  <c:v>1.5</c:v>
                </c:pt>
                <c:pt idx="684">
                  <c:v>1.3</c:v>
                </c:pt>
                <c:pt idx="699">
                  <c:v>2</c:v>
                </c:pt>
                <c:pt idx="703">
                  <c:v>0.51</c:v>
                </c:pt>
                <c:pt idx="709">
                  <c:v>2.2000000000000002</c:v>
                </c:pt>
                <c:pt idx="719">
                  <c:v>3.1</c:v>
                </c:pt>
                <c:pt idx="754">
                  <c:v>5.7</c:v>
                </c:pt>
                <c:pt idx="756">
                  <c:v>0.41000000000000031</c:v>
                </c:pt>
                <c:pt idx="761">
                  <c:v>2.2000000000000002</c:v>
                </c:pt>
                <c:pt idx="764">
                  <c:v>0.92</c:v>
                </c:pt>
                <c:pt idx="784">
                  <c:v>0.38000000000000067</c:v>
                </c:pt>
                <c:pt idx="787">
                  <c:v>0.26</c:v>
                </c:pt>
                <c:pt idx="790">
                  <c:v>0.85000000000000164</c:v>
                </c:pt>
                <c:pt idx="796">
                  <c:v>0.9</c:v>
                </c:pt>
                <c:pt idx="804">
                  <c:v>0.97000000000000064</c:v>
                </c:pt>
                <c:pt idx="811">
                  <c:v>0.75000000000000222</c:v>
                </c:pt>
                <c:pt idx="815">
                  <c:v>1.1000000000000001</c:v>
                </c:pt>
                <c:pt idx="817">
                  <c:v>0.51</c:v>
                </c:pt>
                <c:pt idx="819">
                  <c:v>0.59</c:v>
                </c:pt>
                <c:pt idx="820">
                  <c:v>0.62000000000000222</c:v>
                </c:pt>
                <c:pt idx="821">
                  <c:v>0.72000000000000164</c:v>
                </c:pt>
                <c:pt idx="823">
                  <c:v>1</c:v>
                </c:pt>
                <c:pt idx="834">
                  <c:v>0.83000000000000163</c:v>
                </c:pt>
                <c:pt idx="836">
                  <c:v>0.69000000000000161</c:v>
                </c:pt>
                <c:pt idx="838">
                  <c:v>0.46</c:v>
                </c:pt>
                <c:pt idx="849">
                  <c:v>0.38000000000000067</c:v>
                </c:pt>
                <c:pt idx="850">
                  <c:v>0.33000000000000085</c:v>
                </c:pt>
                <c:pt idx="854">
                  <c:v>0.51</c:v>
                </c:pt>
                <c:pt idx="855">
                  <c:v>1</c:v>
                </c:pt>
                <c:pt idx="861">
                  <c:v>0.32000000000000067</c:v>
                </c:pt>
                <c:pt idx="863">
                  <c:v>0.69000000000000161</c:v>
                </c:pt>
                <c:pt idx="864">
                  <c:v>1.5</c:v>
                </c:pt>
                <c:pt idx="868">
                  <c:v>0.71000000000000163</c:v>
                </c:pt>
                <c:pt idx="870">
                  <c:v>0.41000000000000031</c:v>
                </c:pt>
                <c:pt idx="873">
                  <c:v>1.4</c:v>
                </c:pt>
                <c:pt idx="876">
                  <c:v>0.82000000000000162</c:v>
                </c:pt>
                <c:pt idx="880">
                  <c:v>0.58000000000000007</c:v>
                </c:pt>
                <c:pt idx="886">
                  <c:v>0.63000000000000234</c:v>
                </c:pt>
                <c:pt idx="890">
                  <c:v>1.7</c:v>
                </c:pt>
                <c:pt idx="891">
                  <c:v>0.68</c:v>
                </c:pt>
                <c:pt idx="897">
                  <c:v>0.64000000000000234</c:v>
                </c:pt>
                <c:pt idx="900">
                  <c:v>0.70000000000000162</c:v>
                </c:pt>
                <c:pt idx="904">
                  <c:v>0.48000000000000032</c:v>
                </c:pt>
                <c:pt idx="907">
                  <c:v>0.82000000000000162</c:v>
                </c:pt>
                <c:pt idx="936">
                  <c:v>0.62000000000000222</c:v>
                </c:pt>
                <c:pt idx="940">
                  <c:v>0.62000000000000222</c:v>
                </c:pt>
                <c:pt idx="952">
                  <c:v>0.93</c:v>
                </c:pt>
                <c:pt idx="955">
                  <c:v>0.52</c:v>
                </c:pt>
                <c:pt idx="968">
                  <c:v>0.79</c:v>
                </c:pt>
                <c:pt idx="969">
                  <c:v>0.75000000000000222</c:v>
                </c:pt>
                <c:pt idx="970">
                  <c:v>0.61000000000000165</c:v>
                </c:pt>
                <c:pt idx="973">
                  <c:v>0.8</c:v>
                </c:pt>
                <c:pt idx="999">
                  <c:v>1.1000000000000001</c:v>
                </c:pt>
                <c:pt idx="1033">
                  <c:v>6.6</c:v>
                </c:pt>
                <c:pt idx="1034">
                  <c:v>0.39000000000000068</c:v>
                </c:pt>
                <c:pt idx="1062">
                  <c:v>0.58000000000000007</c:v>
                </c:pt>
                <c:pt idx="1067">
                  <c:v>0.62000000000000222</c:v>
                </c:pt>
                <c:pt idx="1070">
                  <c:v>1</c:v>
                </c:pt>
                <c:pt idx="1071">
                  <c:v>0.74000000000000221</c:v>
                </c:pt>
                <c:pt idx="1073">
                  <c:v>0.85000000000000164</c:v>
                </c:pt>
                <c:pt idx="1090">
                  <c:v>0.56000000000000005</c:v>
                </c:pt>
                <c:pt idx="1091">
                  <c:v>1.1000000000000001</c:v>
                </c:pt>
                <c:pt idx="1096">
                  <c:v>0.65000000000000235</c:v>
                </c:pt>
                <c:pt idx="1097">
                  <c:v>1.2</c:v>
                </c:pt>
                <c:pt idx="1098">
                  <c:v>70</c:v>
                </c:pt>
                <c:pt idx="1101">
                  <c:v>1.1000000000000001</c:v>
                </c:pt>
                <c:pt idx="1106">
                  <c:v>71</c:v>
                </c:pt>
                <c:pt idx="1108">
                  <c:v>68</c:v>
                </c:pt>
                <c:pt idx="1109">
                  <c:v>110</c:v>
                </c:pt>
                <c:pt idx="1110">
                  <c:v>59</c:v>
                </c:pt>
                <c:pt idx="1168">
                  <c:v>150</c:v>
                </c:pt>
                <c:pt idx="1170">
                  <c:v>43</c:v>
                </c:pt>
                <c:pt idx="1173">
                  <c:v>0.24000000000000021</c:v>
                </c:pt>
                <c:pt idx="1174">
                  <c:v>12</c:v>
                </c:pt>
                <c:pt idx="1175">
                  <c:v>0.49000000000000032</c:v>
                </c:pt>
                <c:pt idx="1421">
                  <c:v>1.5</c:v>
                </c:pt>
                <c:pt idx="1423">
                  <c:v>1.9000000000000001</c:v>
                </c:pt>
                <c:pt idx="1424">
                  <c:v>3.4</c:v>
                </c:pt>
                <c:pt idx="1425">
                  <c:v>6.7</c:v>
                </c:pt>
                <c:pt idx="1426">
                  <c:v>34.9</c:v>
                </c:pt>
                <c:pt idx="1428">
                  <c:v>6.4</c:v>
                </c:pt>
                <c:pt idx="1429">
                  <c:v>6.7</c:v>
                </c:pt>
                <c:pt idx="1430">
                  <c:v>9</c:v>
                </c:pt>
                <c:pt idx="1431">
                  <c:v>9.5</c:v>
                </c:pt>
                <c:pt idx="1432">
                  <c:v>1.6</c:v>
                </c:pt>
                <c:pt idx="1433">
                  <c:v>3.4</c:v>
                </c:pt>
                <c:pt idx="1434">
                  <c:v>4.8</c:v>
                </c:pt>
                <c:pt idx="1435">
                  <c:v>6</c:v>
                </c:pt>
                <c:pt idx="1436">
                  <c:v>12</c:v>
                </c:pt>
                <c:pt idx="1437">
                  <c:v>7</c:v>
                </c:pt>
                <c:pt idx="1438">
                  <c:v>6.5</c:v>
                </c:pt>
                <c:pt idx="1439">
                  <c:v>9.1</c:v>
                </c:pt>
                <c:pt idx="1440">
                  <c:v>11</c:v>
                </c:pt>
                <c:pt idx="1441">
                  <c:v>4.2</c:v>
                </c:pt>
                <c:pt idx="1442">
                  <c:v>5.5</c:v>
                </c:pt>
                <c:pt idx="1444">
                  <c:v>5</c:v>
                </c:pt>
                <c:pt idx="1445">
                  <c:v>3.5</c:v>
                </c:pt>
                <c:pt idx="1446">
                  <c:v>9</c:v>
                </c:pt>
                <c:pt idx="1447">
                  <c:v>5.9</c:v>
                </c:pt>
                <c:pt idx="1448">
                  <c:v>4.4000000000000004</c:v>
                </c:pt>
                <c:pt idx="1449">
                  <c:v>20.9</c:v>
                </c:pt>
                <c:pt idx="1450">
                  <c:v>6.5</c:v>
                </c:pt>
                <c:pt idx="1451">
                  <c:v>6.3</c:v>
                </c:pt>
                <c:pt idx="1452">
                  <c:v>11</c:v>
                </c:pt>
                <c:pt idx="1453">
                  <c:v>7.6</c:v>
                </c:pt>
                <c:pt idx="1454">
                  <c:v>5.8</c:v>
                </c:pt>
                <c:pt idx="1455">
                  <c:v>22</c:v>
                </c:pt>
                <c:pt idx="1456">
                  <c:v>2.8</c:v>
                </c:pt>
                <c:pt idx="1457">
                  <c:v>13</c:v>
                </c:pt>
                <c:pt idx="1458">
                  <c:v>11.2</c:v>
                </c:pt>
                <c:pt idx="1459">
                  <c:v>5</c:v>
                </c:pt>
                <c:pt idx="1460">
                  <c:v>7.8</c:v>
                </c:pt>
                <c:pt idx="1461">
                  <c:v>11.8</c:v>
                </c:pt>
                <c:pt idx="1462">
                  <c:v>6</c:v>
                </c:pt>
                <c:pt idx="1463">
                  <c:v>11.9</c:v>
                </c:pt>
                <c:pt idx="1464">
                  <c:v>15</c:v>
                </c:pt>
                <c:pt idx="1465">
                  <c:v>7</c:v>
                </c:pt>
                <c:pt idx="1466">
                  <c:v>6</c:v>
                </c:pt>
                <c:pt idx="1467">
                  <c:v>7</c:v>
                </c:pt>
                <c:pt idx="1468">
                  <c:v>5</c:v>
                </c:pt>
                <c:pt idx="1469">
                  <c:v>8.2000000000000011</c:v>
                </c:pt>
                <c:pt idx="1470">
                  <c:v>7</c:v>
                </c:pt>
                <c:pt idx="1471">
                  <c:v>2.9</c:v>
                </c:pt>
                <c:pt idx="1472">
                  <c:v>4.0999999999999996</c:v>
                </c:pt>
                <c:pt idx="1473">
                  <c:v>9.2000000000000011</c:v>
                </c:pt>
                <c:pt idx="1474">
                  <c:v>3.8</c:v>
                </c:pt>
                <c:pt idx="1475">
                  <c:v>2.8</c:v>
                </c:pt>
                <c:pt idx="1476">
                  <c:v>10</c:v>
                </c:pt>
                <c:pt idx="1477">
                  <c:v>4</c:v>
                </c:pt>
                <c:pt idx="1478">
                  <c:v>5</c:v>
                </c:pt>
                <c:pt idx="1479">
                  <c:v>6.6</c:v>
                </c:pt>
                <c:pt idx="1480">
                  <c:v>6.3</c:v>
                </c:pt>
                <c:pt idx="1481">
                  <c:v>6.8</c:v>
                </c:pt>
                <c:pt idx="1482">
                  <c:v>7</c:v>
                </c:pt>
                <c:pt idx="1483">
                  <c:v>11</c:v>
                </c:pt>
                <c:pt idx="1587">
                  <c:v>1.4</c:v>
                </c:pt>
                <c:pt idx="1588">
                  <c:v>1</c:v>
                </c:pt>
                <c:pt idx="1589">
                  <c:v>0.60000000000000164</c:v>
                </c:pt>
                <c:pt idx="1590">
                  <c:v>1.3</c:v>
                </c:pt>
                <c:pt idx="1591">
                  <c:v>4.4000000000000004</c:v>
                </c:pt>
                <c:pt idx="1592">
                  <c:v>12.1</c:v>
                </c:pt>
                <c:pt idx="1593">
                  <c:v>7.2</c:v>
                </c:pt>
                <c:pt idx="1594">
                  <c:v>1.2</c:v>
                </c:pt>
                <c:pt idx="1595">
                  <c:v>1.5</c:v>
                </c:pt>
                <c:pt idx="1596">
                  <c:v>2.2000000000000002</c:v>
                </c:pt>
                <c:pt idx="1597">
                  <c:v>2.7</c:v>
                </c:pt>
                <c:pt idx="1598">
                  <c:v>1</c:v>
                </c:pt>
                <c:pt idx="1599">
                  <c:v>1.6</c:v>
                </c:pt>
                <c:pt idx="1600">
                  <c:v>1.7</c:v>
                </c:pt>
                <c:pt idx="1601">
                  <c:v>2.4</c:v>
                </c:pt>
                <c:pt idx="1602">
                  <c:v>2.2999999999999998</c:v>
                </c:pt>
                <c:pt idx="1603">
                  <c:v>3.2</c:v>
                </c:pt>
                <c:pt idx="1604">
                  <c:v>1.9000000000000001</c:v>
                </c:pt>
                <c:pt idx="1605">
                  <c:v>0.4</c:v>
                </c:pt>
                <c:pt idx="1606">
                  <c:v>5.4</c:v>
                </c:pt>
                <c:pt idx="1607">
                  <c:v>5.3</c:v>
                </c:pt>
                <c:pt idx="1608">
                  <c:v>2.5</c:v>
                </c:pt>
                <c:pt idx="1609">
                  <c:v>3</c:v>
                </c:pt>
                <c:pt idx="1610">
                  <c:v>3.1</c:v>
                </c:pt>
                <c:pt idx="1611">
                  <c:v>1.1000000000000001</c:v>
                </c:pt>
                <c:pt idx="1612">
                  <c:v>1.6</c:v>
                </c:pt>
                <c:pt idx="1613">
                  <c:v>1.9000000000000001</c:v>
                </c:pt>
                <c:pt idx="1614">
                  <c:v>5.5</c:v>
                </c:pt>
                <c:pt idx="1615">
                  <c:v>1.3</c:v>
                </c:pt>
                <c:pt idx="1616">
                  <c:v>2.6</c:v>
                </c:pt>
                <c:pt idx="1617">
                  <c:v>1.1000000000000001</c:v>
                </c:pt>
                <c:pt idx="1618">
                  <c:v>1.4</c:v>
                </c:pt>
                <c:pt idx="1619">
                  <c:v>1.1000000000000001</c:v>
                </c:pt>
                <c:pt idx="1620">
                  <c:v>0.9</c:v>
                </c:pt>
                <c:pt idx="1621">
                  <c:v>2.4</c:v>
                </c:pt>
                <c:pt idx="1622">
                  <c:v>1.5</c:v>
                </c:pt>
                <c:pt idx="1623">
                  <c:v>1.8</c:v>
                </c:pt>
                <c:pt idx="1624">
                  <c:v>0.70000000000000162</c:v>
                </c:pt>
                <c:pt idx="1625">
                  <c:v>3.1</c:v>
                </c:pt>
                <c:pt idx="1628">
                  <c:v>1.8</c:v>
                </c:pt>
                <c:pt idx="1629">
                  <c:v>13.1</c:v>
                </c:pt>
                <c:pt idx="1631">
                  <c:v>8.8000000000000007</c:v>
                </c:pt>
                <c:pt idx="1632">
                  <c:v>2.4</c:v>
                </c:pt>
                <c:pt idx="1633">
                  <c:v>2</c:v>
                </c:pt>
                <c:pt idx="1634">
                  <c:v>1</c:v>
                </c:pt>
                <c:pt idx="1635">
                  <c:v>3.8</c:v>
                </c:pt>
                <c:pt idx="1636">
                  <c:v>1.1000000000000001</c:v>
                </c:pt>
                <c:pt idx="1637">
                  <c:v>1.5</c:v>
                </c:pt>
                <c:pt idx="1638">
                  <c:v>3</c:v>
                </c:pt>
                <c:pt idx="1639">
                  <c:v>1.7</c:v>
                </c:pt>
                <c:pt idx="1640">
                  <c:v>0.8</c:v>
                </c:pt>
                <c:pt idx="1641">
                  <c:v>4.4000000000000004</c:v>
                </c:pt>
                <c:pt idx="1642">
                  <c:v>4</c:v>
                </c:pt>
                <c:pt idx="1643">
                  <c:v>13.3</c:v>
                </c:pt>
                <c:pt idx="1645">
                  <c:v>2.2999999999999998</c:v>
                </c:pt>
                <c:pt idx="1646">
                  <c:v>3.2</c:v>
                </c:pt>
                <c:pt idx="1647">
                  <c:v>2.8</c:v>
                </c:pt>
                <c:pt idx="1648">
                  <c:v>5.9</c:v>
                </c:pt>
                <c:pt idx="1649">
                  <c:v>3.3</c:v>
                </c:pt>
                <c:pt idx="1650">
                  <c:v>3.9</c:v>
                </c:pt>
                <c:pt idx="1651">
                  <c:v>4.3</c:v>
                </c:pt>
                <c:pt idx="1652">
                  <c:v>1.2</c:v>
                </c:pt>
                <c:pt idx="1653">
                  <c:v>5</c:v>
                </c:pt>
                <c:pt idx="1654">
                  <c:v>1.8</c:v>
                </c:pt>
                <c:pt idx="1655">
                  <c:v>11.6</c:v>
                </c:pt>
                <c:pt idx="1657">
                  <c:v>2.5</c:v>
                </c:pt>
                <c:pt idx="1658">
                  <c:v>1.3</c:v>
                </c:pt>
                <c:pt idx="1660">
                  <c:v>0.9</c:v>
                </c:pt>
                <c:pt idx="1661">
                  <c:v>1.2</c:v>
                </c:pt>
                <c:pt idx="1662">
                  <c:v>1.7</c:v>
                </c:pt>
                <c:pt idx="1663">
                  <c:v>13.3</c:v>
                </c:pt>
                <c:pt idx="1665">
                  <c:v>0.60000000000000164</c:v>
                </c:pt>
                <c:pt idx="1667">
                  <c:v>2.2999999999999998</c:v>
                </c:pt>
                <c:pt idx="1668">
                  <c:v>2.1</c:v>
                </c:pt>
                <c:pt idx="1669">
                  <c:v>7.9</c:v>
                </c:pt>
                <c:pt idx="1670">
                  <c:v>2.2000000000000002</c:v>
                </c:pt>
                <c:pt idx="1672">
                  <c:v>1.6</c:v>
                </c:pt>
                <c:pt idx="1673">
                  <c:v>3.3</c:v>
                </c:pt>
                <c:pt idx="1674">
                  <c:v>0.9</c:v>
                </c:pt>
                <c:pt idx="1675">
                  <c:v>3.5</c:v>
                </c:pt>
                <c:pt idx="1676">
                  <c:v>1.9000000000000001</c:v>
                </c:pt>
                <c:pt idx="1677">
                  <c:v>0.70000000000000162</c:v>
                </c:pt>
                <c:pt idx="1678">
                  <c:v>2.2000000000000002</c:v>
                </c:pt>
                <c:pt idx="1679">
                  <c:v>1.3</c:v>
                </c:pt>
                <c:pt idx="1682">
                  <c:v>2.6</c:v>
                </c:pt>
                <c:pt idx="1683">
                  <c:v>2.7</c:v>
                </c:pt>
                <c:pt idx="1684">
                  <c:v>1</c:v>
                </c:pt>
                <c:pt idx="1685">
                  <c:v>0.70000000000000162</c:v>
                </c:pt>
                <c:pt idx="1686">
                  <c:v>1.6</c:v>
                </c:pt>
                <c:pt idx="1687">
                  <c:v>3.1</c:v>
                </c:pt>
                <c:pt idx="1688">
                  <c:v>2</c:v>
                </c:pt>
                <c:pt idx="1689">
                  <c:v>5.8</c:v>
                </c:pt>
                <c:pt idx="1690">
                  <c:v>0.9</c:v>
                </c:pt>
                <c:pt idx="1691">
                  <c:v>2.1</c:v>
                </c:pt>
                <c:pt idx="1693">
                  <c:v>4.8</c:v>
                </c:pt>
                <c:pt idx="1694">
                  <c:v>2.4</c:v>
                </c:pt>
                <c:pt idx="1695">
                  <c:v>2.2000000000000002</c:v>
                </c:pt>
                <c:pt idx="1696">
                  <c:v>2.9</c:v>
                </c:pt>
                <c:pt idx="1697">
                  <c:v>1.4</c:v>
                </c:pt>
                <c:pt idx="1698">
                  <c:v>4.7</c:v>
                </c:pt>
                <c:pt idx="1699">
                  <c:v>2.9</c:v>
                </c:pt>
                <c:pt idx="1700">
                  <c:v>0.5</c:v>
                </c:pt>
                <c:pt idx="1701">
                  <c:v>9.6</c:v>
                </c:pt>
                <c:pt idx="1702">
                  <c:v>9.3000000000000007</c:v>
                </c:pt>
                <c:pt idx="1703">
                  <c:v>2.1</c:v>
                </c:pt>
                <c:pt idx="1704">
                  <c:v>1.9000000000000001</c:v>
                </c:pt>
                <c:pt idx="1705">
                  <c:v>5</c:v>
                </c:pt>
                <c:pt idx="1707">
                  <c:v>6.7</c:v>
                </c:pt>
                <c:pt idx="1708">
                  <c:v>5.5</c:v>
                </c:pt>
                <c:pt idx="1709">
                  <c:v>0.8</c:v>
                </c:pt>
                <c:pt idx="1710">
                  <c:v>0.60000000000000164</c:v>
                </c:pt>
                <c:pt idx="1711">
                  <c:v>2.2000000000000002</c:v>
                </c:pt>
                <c:pt idx="1712">
                  <c:v>2.5</c:v>
                </c:pt>
                <c:pt idx="1713">
                  <c:v>1.8</c:v>
                </c:pt>
                <c:pt idx="1714">
                  <c:v>5.2</c:v>
                </c:pt>
                <c:pt idx="1715">
                  <c:v>5.2</c:v>
                </c:pt>
                <c:pt idx="1716">
                  <c:v>2</c:v>
                </c:pt>
                <c:pt idx="1717">
                  <c:v>1.9000000000000001</c:v>
                </c:pt>
                <c:pt idx="1719">
                  <c:v>3.8</c:v>
                </c:pt>
                <c:pt idx="1720">
                  <c:v>3.9</c:v>
                </c:pt>
                <c:pt idx="1721">
                  <c:v>3.5</c:v>
                </c:pt>
                <c:pt idx="1722">
                  <c:v>1.8</c:v>
                </c:pt>
                <c:pt idx="1723">
                  <c:v>2.9</c:v>
                </c:pt>
                <c:pt idx="1724">
                  <c:v>1</c:v>
                </c:pt>
                <c:pt idx="1725">
                  <c:v>2.5</c:v>
                </c:pt>
                <c:pt idx="1726">
                  <c:v>0.9</c:v>
                </c:pt>
                <c:pt idx="1727">
                  <c:v>1.7</c:v>
                </c:pt>
                <c:pt idx="1728">
                  <c:v>1.7</c:v>
                </c:pt>
                <c:pt idx="1730">
                  <c:v>1.1000000000000001</c:v>
                </c:pt>
                <c:pt idx="1731">
                  <c:v>7.1</c:v>
                </c:pt>
                <c:pt idx="1732">
                  <c:v>1.1000000000000001</c:v>
                </c:pt>
                <c:pt idx="1733">
                  <c:v>0.70000000000000162</c:v>
                </c:pt>
                <c:pt idx="1735">
                  <c:v>1.7</c:v>
                </c:pt>
                <c:pt idx="1736">
                  <c:v>1</c:v>
                </c:pt>
                <c:pt idx="1737">
                  <c:v>2.5</c:v>
                </c:pt>
                <c:pt idx="1738">
                  <c:v>1.2</c:v>
                </c:pt>
                <c:pt idx="1739">
                  <c:v>1.4</c:v>
                </c:pt>
                <c:pt idx="1740">
                  <c:v>1.3</c:v>
                </c:pt>
                <c:pt idx="1742">
                  <c:v>0.60000000000000164</c:v>
                </c:pt>
                <c:pt idx="1744">
                  <c:v>0.8</c:v>
                </c:pt>
                <c:pt idx="1745">
                  <c:v>1.6</c:v>
                </c:pt>
                <c:pt idx="1746">
                  <c:v>2</c:v>
                </c:pt>
                <c:pt idx="1747">
                  <c:v>2.4</c:v>
                </c:pt>
                <c:pt idx="1748">
                  <c:v>1.8</c:v>
                </c:pt>
                <c:pt idx="1749">
                  <c:v>1.3</c:v>
                </c:pt>
                <c:pt idx="1750">
                  <c:v>0.70000000000000162</c:v>
                </c:pt>
                <c:pt idx="1751">
                  <c:v>1.4</c:v>
                </c:pt>
                <c:pt idx="1752">
                  <c:v>1</c:v>
                </c:pt>
                <c:pt idx="1753">
                  <c:v>1.4</c:v>
                </c:pt>
                <c:pt idx="1754">
                  <c:v>3.1</c:v>
                </c:pt>
                <c:pt idx="1755">
                  <c:v>1.8</c:v>
                </c:pt>
                <c:pt idx="1756">
                  <c:v>8.5</c:v>
                </c:pt>
                <c:pt idx="1757">
                  <c:v>1.2</c:v>
                </c:pt>
                <c:pt idx="1758">
                  <c:v>2.2000000000000002</c:v>
                </c:pt>
                <c:pt idx="1759">
                  <c:v>2</c:v>
                </c:pt>
                <c:pt idx="1760">
                  <c:v>1.9000000000000001</c:v>
                </c:pt>
                <c:pt idx="1761">
                  <c:v>0.8</c:v>
                </c:pt>
                <c:pt idx="1762">
                  <c:v>7.1</c:v>
                </c:pt>
                <c:pt idx="1763">
                  <c:v>2.5</c:v>
                </c:pt>
                <c:pt idx="1764">
                  <c:v>1.1000000000000001</c:v>
                </c:pt>
                <c:pt idx="1765">
                  <c:v>2.4</c:v>
                </c:pt>
                <c:pt idx="1766">
                  <c:v>3</c:v>
                </c:pt>
                <c:pt idx="1767">
                  <c:v>1.3</c:v>
                </c:pt>
                <c:pt idx="1768">
                  <c:v>2.9</c:v>
                </c:pt>
                <c:pt idx="1769">
                  <c:v>2.5</c:v>
                </c:pt>
                <c:pt idx="1770">
                  <c:v>0.9</c:v>
                </c:pt>
                <c:pt idx="1771">
                  <c:v>1.5</c:v>
                </c:pt>
                <c:pt idx="1772">
                  <c:v>2.6</c:v>
                </c:pt>
                <c:pt idx="1773">
                  <c:v>1.9000000000000001</c:v>
                </c:pt>
                <c:pt idx="1774">
                  <c:v>1.1000000000000001</c:v>
                </c:pt>
                <c:pt idx="1776">
                  <c:v>2</c:v>
                </c:pt>
                <c:pt idx="1777">
                  <c:v>1.7</c:v>
                </c:pt>
                <c:pt idx="1778">
                  <c:v>1.6</c:v>
                </c:pt>
                <c:pt idx="1779">
                  <c:v>0.70000000000000162</c:v>
                </c:pt>
                <c:pt idx="1808">
                  <c:v>1.1000000000000001</c:v>
                </c:pt>
                <c:pt idx="1809">
                  <c:v>4</c:v>
                </c:pt>
                <c:pt idx="1810">
                  <c:v>1.3</c:v>
                </c:pt>
                <c:pt idx="1811">
                  <c:v>1</c:v>
                </c:pt>
                <c:pt idx="1812">
                  <c:v>2.4</c:v>
                </c:pt>
                <c:pt idx="1814">
                  <c:v>1.4</c:v>
                </c:pt>
                <c:pt idx="1815">
                  <c:v>5</c:v>
                </c:pt>
                <c:pt idx="1816">
                  <c:v>0.60000000000000164</c:v>
                </c:pt>
                <c:pt idx="1817">
                  <c:v>0.4</c:v>
                </c:pt>
                <c:pt idx="1818">
                  <c:v>0.60000000000000164</c:v>
                </c:pt>
                <c:pt idx="1819">
                  <c:v>4</c:v>
                </c:pt>
                <c:pt idx="1823">
                  <c:v>0.30000000000000032</c:v>
                </c:pt>
                <c:pt idx="1825">
                  <c:v>39</c:v>
                </c:pt>
                <c:pt idx="1826">
                  <c:v>1.1000000000000001</c:v>
                </c:pt>
                <c:pt idx="1827">
                  <c:v>39.53</c:v>
                </c:pt>
                <c:pt idx="1828">
                  <c:v>2.1</c:v>
                </c:pt>
                <c:pt idx="1829">
                  <c:v>1.3</c:v>
                </c:pt>
                <c:pt idx="1830">
                  <c:v>1.4</c:v>
                </c:pt>
                <c:pt idx="1831">
                  <c:v>11</c:v>
                </c:pt>
                <c:pt idx="1832">
                  <c:v>13.9</c:v>
                </c:pt>
                <c:pt idx="1833">
                  <c:v>7</c:v>
                </c:pt>
                <c:pt idx="1834">
                  <c:v>3.9</c:v>
                </c:pt>
                <c:pt idx="1835">
                  <c:v>7.6</c:v>
                </c:pt>
                <c:pt idx="1836">
                  <c:v>10.4</c:v>
                </c:pt>
                <c:pt idx="1837">
                  <c:v>8.2000000000000011</c:v>
                </c:pt>
                <c:pt idx="1838">
                  <c:v>10.200000000000001</c:v>
                </c:pt>
                <c:pt idx="1840">
                  <c:v>9.7000000000000011</c:v>
                </c:pt>
                <c:pt idx="1841">
                  <c:v>4.4000000000000004</c:v>
                </c:pt>
                <c:pt idx="1842">
                  <c:v>36.800000000000004</c:v>
                </c:pt>
                <c:pt idx="1843">
                  <c:v>8</c:v>
                </c:pt>
                <c:pt idx="1844">
                  <c:v>4.8</c:v>
                </c:pt>
                <c:pt idx="1845">
                  <c:v>10</c:v>
                </c:pt>
                <c:pt idx="1846">
                  <c:v>9.7900000000000009</c:v>
                </c:pt>
                <c:pt idx="1847">
                  <c:v>17.2</c:v>
                </c:pt>
                <c:pt idx="1848">
                  <c:v>5.53</c:v>
                </c:pt>
                <c:pt idx="1849">
                  <c:v>29.2</c:v>
                </c:pt>
                <c:pt idx="1850">
                  <c:v>1.6</c:v>
                </c:pt>
                <c:pt idx="1851">
                  <c:v>0.4</c:v>
                </c:pt>
                <c:pt idx="1852">
                  <c:v>0.30000000000000032</c:v>
                </c:pt>
                <c:pt idx="1853">
                  <c:v>1.1000000000000001</c:v>
                </c:pt>
                <c:pt idx="1854">
                  <c:v>3</c:v>
                </c:pt>
                <c:pt idx="1855">
                  <c:v>0.60000000000000164</c:v>
                </c:pt>
                <c:pt idx="1856">
                  <c:v>0.70000000000000162</c:v>
                </c:pt>
                <c:pt idx="1857">
                  <c:v>0.4</c:v>
                </c:pt>
                <c:pt idx="1858">
                  <c:v>9.1</c:v>
                </c:pt>
                <c:pt idx="1859">
                  <c:v>6.2</c:v>
                </c:pt>
                <c:pt idx="1860">
                  <c:v>0.5</c:v>
                </c:pt>
                <c:pt idx="1861">
                  <c:v>12.82</c:v>
                </c:pt>
                <c:pt idx="1862">
                  <c:v>1.5</c:v>
                </c:pt>
                <c:pt idx="1863">
                  <c:v>1.2</c:v>
                </c:pt>
                <c:pt idx="1864">
                  <c:v>1</c:v>
                </c:pt>
                <c:pt idx="1865">
                  <c:v>1.1000000000000001</c:v>
                </c:pt>
                <c:pt idx="1866">
                  <c:v>2.8</c:v>
                </c:pt>
                <c:pt idx="1868">
                  <c:v>2.8</c:v>
                </c:pt>
                <c:pt idx="1869">
                  <c:v>2.2999999999999998</c:v>
                </c:pt>
                <c:pt idx="1870">
                  <c:v>3</c:v>
                </c:pt>
                <c:pt idx="1871">
                  <c:v>3.9</c:v>
                </c:pt>
                <c:pt idx="1874">
                  <c:v>1.3</c:v>
                </c:pt>
                <c:pt idx="1875">
                  <c:v>0.70000000000000162</c:v>
                </c:pt>
                <c:pt idx="1877">
                  <c:v>0.70000000000000162</c:v>
                </c:pt>
                <c:pt idx="1879">
                  <c:v>16.399999999999999</c:v>
                </c:pt>
                <c:pt idx="1880">
                  <c:v>2</c:v>
                </c:pt>
                <c:pt idx="1881">
                  <c:v>1.2</c:v>
                </c:pt>
                <c:pt idx="1882">
                  <c:v>45.3</c:v>
                </c:pt>
                <c:pt idx="1883">
                  <c:v>1.27</c:v>
                </c:pt>
                <c:pt idx="1884">
                  <c:v>2</c:v>
                </c:pt>
                <c:pt idx="1885">
                  <c:v>1</c:v>
                </c:pt>
                <c:pt idx="1887">
                  <c:v>1.8</c:v>
                </c:pt>
                <c:pt idx="1888">
                  <c:v>0.8</c:v>
                </c:pt>
                <c:pt idx="1889">
                  <c:v>1.1700000000000021</c:v>
                </c:pt>
                <c:pt idx="1890">
                  <c:v>0.60000000000000164</c:v>
                </c:pt>
                <c:pt idx="1891">
                  <c:v>4</c:v>
                </c:pt>
                <c:pt idx="1892">
                  <c:v>4.5</c:v>
                </c:pt>
                <c:pt idx="1893">
                  <c:v>1.3</c:v>
                </c:pt>
                <c:pt idx="1894">
                  <c:v>0.9</c:v>
                </c:pt>
                <c:pt idx="1895">
                  <c:v>88.2</c:v>
                </c:pt>
                <c:pt idx="1896">
                  <c:v>8.5500000000000007</c:v>
                </c:pt>
                <c:pt idx="1897">
                  <c:v>7.2</c:v>
                </c:pt>
                <c:pt idx="1899">
                  <c:v>1.3</c:v>
                </c:pt>
                <c:pt idx="1900">
                  <c:v>0.95000000000000162</c:v>
                </c:pt>
                <c:pt idx="1901">
                  <c:v>1.3</c:v>
                </c:pt>
                <c:pt idx="1903">
                  <c:v>1</c:v>
                </c:pt>
                <c:pt idx="1905">
                  <c:v>1.5</c:v>
                </c:pt>
                <c:pt idx="1906">
                  <c:v>1</c:v>
                </c:pt>
                <c:pt idx="1907">
                  <c:v>9.4</c:v>
                </c:pt>
                <c:pt idx="1908">
                  <c:v>1</c:v>
                </c:pt>
                <c:pt idx="1909">
                  <c:v>8</c:v>
                </c:pt>
                <c:pt idx="1910">
                  <c:v>1.9000000000000001</c:v>
                </c:pt>
                <c:pt idx="1911">
                  <c:v>1</c:v>
                </c:pt>
                <c:pt idx="1912">
                  <c:v>1.3</c:v>
                </c:pt>
                <c:pt idx="1913">
                  <c:v>1.4</c:v>
                </c:pt>
                <c:pt idx="1914">
                  <c:v>1.1000000000000001</c:v>
                </c:pt>
                <c:pt idx="1918">
                  <c:v>0.30000000000000032</c:v>
                </c:pt>
                <c:pt idx="1919">
                  <c:v>0.30000000000000032</c:v>
                </c:pt>
                <c:pt idx="1922">
                  <c:v>0.2</c:v>
                </c:pt>
                <c:pt idx="1933">
                  <c:v>1.2</c:v>
                </c:pt>
                <c:pt idx="1973">
                  <c:v>41</c:v>
                </c:pt>
                <c:pt idx="1974">
                  <c:v>5.4</c:v>
                </c:pt>
                <c:pt idx="1975">
                  <c:v>27</c:v>
                </c:pt>
                <c:pt idx="1976">
                  <c:v>5</c:v>
                </c:pt>
                <c:pt idx="1977">
                  <c:v>90</c:v>
                </c:pt>
                <c:pt idx="1978">
                  <c:v>240</c:v>
                </c:pt>
                <c:pt idx="1979">
                  <c:v>38</c:v>
                </c:pt>
                <c:pt idx="1980">
                  <c:v>5.0999999999999996</c:v>
                </c:pt>
                <c:pt idx="1981">
                  <c:v>7.2</c:v>
                </c:pt>
                <c:pt idx="1982">
                  <c:v>9.4</c:v>
                </c:pt>
                <c:pt idx="1983">
                  <c:v>32</c:v>
                </c:pt>
                <c:pt idx="1984">
                  <c:v>131</c:v>
                </c:pt>
                <c:pt idx="1985">
                  <c:v>15</c:v>
                </c:pt>
                <c:pt idx="1986">
                  <c:v>20</c:v>
                </c:pt>
                <c:pt idx="1987">
                  <c:v>4.5999999999999996</c:v>
                </c:pt>
                <c:pt idx="1988">
                  <c:v>3</c:v>
                </c:pt>
                <c:pt idx="1989">
                  <c:v>75</c:v>
                </c:pt>
                <c:pt idx="1990">
                  <c:v>10</c:v>
                </c:pt>
                <c:pt idx="1991">
                  <c:v>6.1</c:v>
                </c:pt>
                <c:pt idx="1992">
                  <c:v>3.5</c:v>
                </c:pt>
                <c:pt idx="1993">
                  <c:v>5.7</c:v>
                </c:pt>
                <c:pt idx="1994">
                  <c:v>5.3</c:v>
                </c:pt>
                <c:pt idx="1995">
                  <c:v>6.3</c:v>
                </c:pt>
                <c:pt idx="1996">
                  <c:v>4.8</c:v>
                </c:pt>
                <c:pt idx="1997">
                  <c:v>6.1</c:v>
                </c:pt>
                <c:pt idx="1998">
                  <c:v>4.9000000000000004</c:v>
                </c:pt>
                <c:pt idx="1999">
                  <c:v>1.3</c:v>
                </c:pt>
                <c:pt idx="2000">
                  <c:v>1</c:v>
                </c:pt>
                <c:pt idx="2002">
                  <c:v>1.5</c:v>
                </c:pt>
                <c:pt idx="2003">
                  <c:v>2.2000000000000002</c:v>
                </c:pt>
                <c:pt idx="2004">
                  <c:v>1.4</c:v>
                </c:pt>
                <c:pt idx="2005">
                  <c:v>1.08</c:v>
                </c:pt>
                <c:pt idx="2006">
                  <c:v>2.7</c:v>
                </c:pt>
                <c:pt idx="2007">
                  <c:v>1</c:v>
                </c:pt>
                <c:pt idx="2008">
                  <c:v>1.9600000000000035</c:v>
                </c:pt>
                <c:pt idx="2009">
                  <c:v>6.9</c:v>
                </c:pt>
                <c:pt idx="2010">
                  <c:v>2.1</c:v>
                </c:pt>
                <c:pt idx="2011">
                  <c:v>8.5</c:v>
                </c:pt>
                <c:pt idx="2012">
                  <c:v>1.7</c:v>
                </c:pt>
                <c:pt idx="2013">
                  <c:v>3.5</c:v>
                </c:pt>
                <c:pt idx="2014">
                  <c:v>6.8</c:v>
                </c:pt>
                <c:pt idx="2015">
                  <c:v>7.7</c:v>
                </c:pt>
                <c:pt idx="2016">
                  <c:v>6</c:v>
                </c:pt>
                <c:pt idx="2017">
                  <c:v>10.5</c:v>
                </c:pt>
                <c:pt idx="2018">
                  <c:v>1.6</c:v>
                </c:pt>
                <c:pt idx="2019">
                  <c:v>2.5</c:v>
                </c:pt>
                <c:pt idx="2020">
                  <c:v>1.8</c:v>
                </c:pt>
                <c:pt idx="2021">
                  <c:v>1.7</c:v>
                </c:pt>
                <c:pt idx="2022">
                  <c:v>2.2000000000000002</c:v>
                </c:pt>
                <c:pt idx="2023">
                  <c:v>4</c:v>
                </c:pt>
                <c:pt idx="2024">
                  <c:v>6.9</c:v>
                </c:pt>
                <c:pt idx="2025">
                  <c:v>7.8</c:v>
                </c:pt>
                <c:pt idx="2026">
                  <c:v>1.9000000000000001</c:v>
                </c:pt>
                <c:pt idx="2027">
                  <c:v>7.5</c:v>
                </c:pt>
                <c:pt idx="2028">
                  <c:v>1.5</c:v>
                </c:pt>
                <c:pt idx="2029">
                  <c:v>5.8</c:v>
                </c:pt>
                <c:pt idx="2030">
                  <c:v>8</c:v>
                </c:pt>
                <c:pt idx="2031">
                  <c:v>4.5199999999999996</c:v>
                </c:pt>
                <c:pt idx="2032">
                  <c:v>2.2999999999999998</c:v>
                </c:pt>
                <c:pt idx="2033">
                  <c:v>1.6</c:v>
                </c:pt>
                <c:pt idx="2034">
                  <c:v>7.3</c:v>
                </c:pt>
                <c:pt idx="2035">
                  <c:v>4.2</c:v>
                </c:pt>
                <c:pt idx="2036">
                  <c:v>1.9500000000000035</c:v>
                </c:pt>
                <c:pt idx="2037">
                  <c:v>5.0999999999999996</c:v>
                </c:pt>
                <c:pt idx="2038">
                  <c:v>2.8</c:v>
                </c:pt>
                <c:pt idx="2039">
                  <c:v>7</c:v>
                </c:pt>
                <c:pt idx="2040">
                  <c:v>2.96</c:v>
                </c:pt>
                <c:pt idx="2041">
                  <c:v>3.5</c:v>
                </c:pt>
                <c:pt idx="2042">
                  <c:v>4.34</c:v>
                </c:pt>
                <c:pt idx="2043">
                  <c:v>4</c:v>
                </c:pt>
                <c:pt idx="2044">
                  <c:v>1.8</c:v>
                </c:pt>
                <c:pt idx="2045">
                  <c:v>2.2200000000000002</c:v>
                </c:pt>
                <c:pt idx="2046">
                  <c:v>2.7</c:v>
                </c:pt>
                <c:pt idx="2047">
                  <c:v>3.9</c:v>
                </c:pt>
                <c:pt idx="2048">
                  <c:v>4.51</c:v>
                </c:pt>
                <c:pt idx="2049">
                  <c:v>1.8</c:v>
                </c:pt>
                <c:pt idx="2050">
                  <c:v>5.8</c:v>
                </c:pt>
                <c:pt idx="2051">
                  <c:v>2.6</c:v>
                </c:pt>
                <c:pt idx="2052">
                  <c:v>4.57</c:v>
                </c:pt>
                <c:pt idx="2053">
                  <c:v>7.4</c:v>
                </c:pt>
                <c:pt idx="2054">
                  <c:v>5.6</c:v>
                </c:pt>
                <c:pt idx="2055">
                  <c:v>2.7</c:v>
                </c:pt>
                <c:pt idx="2056">
                  <c:v>3.9899999999999998</c:v>
                </c:pt>
                <c:pt idx="2057">
                  <c:v>3.92</c:v>
                </c:pt>
                <c:pt idx="2058">
                  <c:v>5.5</c:v>
                </c:pt>
                <c:pt idx="2059">
                  <c:v>5.6</c:v>
                </c:pt>
                <c:pt idx="2060">
                  <c:v>3.9899999999999998</c:v>
                </c:pt>
                <c:pt idx="2061">
                  <c:v>1.36</c:v>
                </c:pt>
                <c:pt idx="2062">
                  <c:v>7.5</c:v>
                </c:pt>
                <c:pt idx="2063">
                  <c:v>2.2000000000000002</c:v>
                </c:pt>
                <c:pt idx="2064">
                  <c:v>7.4</c:v>
                </c:pt>
                <c:pt idx="2065">
                  <c:v>5.7</c:v>
                </c:pt>
                <c:pt idx="2066">
                  <c:v>4.3</c:v>
                </c:pt>
                <c:pt idx="2067">
                  <c:v>2.6</c:v>
                </c:pt>
                <c:pt idx="2068">
                  <c:v>6.3</c:v>
                </c:pt>
                <c:pt idx="2069">
                  <c:v>3.4</c:v>
                </c:pt>
                <c:pt idx="2070">
                  <c:v>2.58</c:v>
                </c:pt>
                <c:pt idx="2071">
                  <c:v>3.2</c:v>
                </c:pt>
                <c:pt idx="2072">
                  <c:v>2.8</c:v>
                </c:pt>
                <c:pt idx="2073">
                  <c:v>3.6</c:v>
                </c:pt>
                <c:pt idx="2074">
                  <c:v>8.2900000000000009</c:v>
                </c:pt>
                <c:pt idx="2075">
                  <c:v>2.8</c:v>
                </c:pt>
                <c:pt idx="2076">
                  <c:v>1.6</c:v>
                </c:pt>
                <c:pt idx="2077">
                  <c:v>3</c:v>
                </c:pt>
                <c:pt idx="2078">
                  <c:v>3.1</c:v>
                </c:pt>
                <c:pt idx="2079">
                  <c:v>2.7</c:v>
                </c:pt>
                <c:pt idx="2080">
                  <c:v>2.8</c:v>
                </c:pt>
                <c:pt idx="2081">
                  <c:v>2.9</c:v>
                </c:pt>
                <c:pt idx="2082">
                  <c:v>2.8</c:v>
                </c:pt>
                <c:pt idx="2083">
                  <c:v>3.4699999999999998</c:v>
                </c:pt>
                <c:pt idx="2084">
                  <c:v>11.8</c:v>
                </c:pt>
                <c:pt idx="2085">
                  <c:v>5.6</c:v>
                </c:pt>
                <c:pt idx="2086">
                  <c:v>4.9000000000000004</c:v>
                </c:pt>
                <c:pt idx="2087">
                  <c:v>4.05</c:v>
                </c:pt>
                <c:pt idx="2088">
                  <c:v>5.2</c:v>
                </c:pt>
                <c:pt idx="2089">
                  <c:v>7.2</c:v>
                </c:pt>
                <c:pt idx="2090">
                  <c:v>4</c:v>
                </c:pt>
                <c:pt idx="2091">
                  <c:v>2</c:v>
                </c:pt>
                <c:pt idx="2092">
                  <c:v>8</c:v>
                </c:pt>
                <c:pt idx="2093">
                  <c:v>4</c:v>
                </c:pt>
                <c:pt idx="2094">
                  <c:v>10</c:v>
                </c:pt>
                <c:pt idx="2100">
                  <c:v>39</c:v>
                </c:pt>
                <c:pt idx="2101">
                  <c:v>30</c:v>
                </c:pt>
                <c:pt idx="2102">
                  <c:v>90</c:v>
                </c:pt>
                <c:pt idx="2103">
                  <c:v>100</c:v>
                </c:pt>
                <c:pt idx="2104">
                  <c:v>100</c:v>
                </c:pt>
                <c:pt idx="2105">
                  <c:v>77</c:v>
                </c:pt>
                <c:pt idx="2106">
                  <c:v>33</c:v>
                </c:pt>
                <c:pt idx="2107">
                  <c:v>48</c:v>
                </c:pt>
                <c:pt idx="2108">
                  <c:v>100</c:v>
                </c:pt>
                <c:pt idx="2109">
                  <c:v>33</c:v>
                </c:pt>
                <c:pt idx="2110">
                  <c:v>91</c:v>
                </c:pt>
                <c:pt idx="2111">
                  <c:v>77</c:v>
                </c:pt>
                <c:pt idx="2112">
                  <c:v>150</c:v>
                </c:pt>
                <c:pt idx="2113">
                  <c:v>69</c:v>
                </c:pt>
                <c:pt idx="2114">
                  <c:v>140</c:v>
                </c:pt>
                <c:pt idx="2115">
                  <c:v>110</c:v>
                </c:pt>
                <c:pt idx="2116">
                  <c:v>64</c:v>
                </c:pt>
                <c:pt idx="2117">
                  <c:v>69</c:v>
                </c:pt>
                <c:pt idx="2118">
                  <c:v>11</c:v>
                </c:pt>
                <c:pt idx="2119">
                  <c:v>24</c:v>
                </c:pt>
                <c:pt idx="2120">
                  <c:v>6</c:v>
                </c:pt>
                <c:pt idx="2121">
                  <c:v>32</c:v>
                </c:pt>
                <c:pt idx="2122">
                  <c:v>11</c:v>
                </c:pt>
                <c:pt idx="2123">
                  <c:v>7.5</c:v>
                </c:pt>
                <c:pt idx="2124">
                  <c:v>43</c:v>
                </c:pt>
                <c:pt idx="2125">
                  <c:v>37</c:v>
                </c:pt>
                <c:pt idx="2126">
                  <c:v>67</c:v>
                </c:pt>
                <c:pt idx="2127">
                  <c:v>39</c:v>
                </c:pt>
                <c:pt idx="2128">
                  <c:v>5</c:v>
                </c:pt>
                <c:pt idx="2129">
                  <c:v>13</c:v>
                </c:pt>
                <c:pt idx="2130">
                  <c:v>15</c:v>
                </c:pt>
                <c:pt idx="2131">
                  <c:v>27</c:v>
                </c:pt>
                <c:pt idx="2132">
                  <c:v>30</c:v>
                </c:pt>
                <c:pt idx="2133">
                  <c:v>10</c:v>
                </c:pt>
                <c:pt idx="2134">
                  <c:v>17</c:v>
                </c:pt>
                <c:pt idx="2135">
                  <c:v>28</c:v>
                </c:pt>
                <c:pt idx="2136">
                  <c:v>34</c:v>
                </c:pt>
                <c:pt idx="2137">
                  <c:v>120</c:v>
                </c:pt>
                <c:pt idx="2138">
                  <c:v>140</c:v>
                </c:pt>
                <c:pt idx="2139">
                  <c:v>28</c:v>
                </c:pt>
                <c:pt idx="2140">
                  <c:v>160</c:v>
                </c:pt>
                <c:pt idx="2141">
                  <c:v>120</c:v>
                </c:pt>
                <c:pt idx="2142">
                  <c:v>10</c:v>
                </c:pt>
                <c:pt idx="2143">
                  <c:v>120</c:v>
                </c:pt>
                <c:pt idx="2144">
                  <c:v>29</c:v>
                </c:pt>
                <c:pt idx="2145">
                  <c:v>150</c:v>
                </c:pt>
                <c:pt idx="2146">
                  <c:v>32</c:v>
                </c:pt>
                <c:pt idx="2147">
                  <c:v>37</c:v>
                </c:pt>
                <c:pt idx="2148">
                  <c:v>33</c:v>
                </c:pt>
                <c:pt idx="2149">
                  <c:v>41</c:v>
                </c:pt>
                <c:pt idx="2150">
                  <c:v>33</c:v>
                </c:pt>
                <c:pt idx="2151">
                  <c:v>33</c:v>
                </c:pt>
                <c:pt idx="2152">
                  <c:v>17</c:v>
                </c:pt>
                <c:pt idx="2153">
                  <c:v>20</c:v>
                </c:pt>
                <c:pt idx="2154">
                  <c:v>4.3</c:v>
                </c:pt>
                <c:pt idx="2155">
                  <c:v>4.4000000000000004</c:v>
                </c:pt>
                <c:pt idx="2156">
                  <c:v>3.7</c:v>
                </c:pt>
                <c:pt idx="2157">
                  <c:v>4.5</c:v>
                </c:pt>
                <c:pt idx="2171">
                  <c:v>4</c:v>
                </c:pt>
                <c:pt idx="2172">
                  <c:v>9</c:v>
                </c:pt>
                <c:pt idx="2173">
                  <c:v>152</c:v>
                </c:pt>
                <c:pt idx="2175">
                  <c:v>2</c:v>
                </c:pt>
                <c:pt idx="2176">
                  <c:v>2</c:v>
                </c:pt>
                <c:pt idx="2177">
                  <c:v>2</c:v>
                </c:pt>
                <c:pt idx="2178">
                  <c:v>2</c:v>
                </c:pt>
                <c:pt idx="2179">
                  <c:v>47</c:v>
                </c:pt>
                <c:pt idx="2180">
                  <c:v>2</c:v>
                </c:pt>
                <c:pt idx="2181">
                  <c:v>1</c:v>
                </c:pt>
                <c:pt idx="2182">
                  <c:v>48</c:v>
                </c:pt>
                <c:pt idx="2183">
                  <c:v>1</c:v>
                </c:pt>
                <c:pt idx="2207">
                  <c:v>2</c:v>
                </c:pt>
                <c:pt idx="2208">
                  <c:v>3</c:v>
                </c:pt>
                <c:pt idx="2210">
                  <c:v>141</c:v>
                </c:pt>
                <c:pt idx="2212">
                  <c:v>2</c:v>
                </c:pt>
                <c:pt idx="2213">
                  <c:v>2</c:v>
                </c:pt>
                <c:pt idx="2214">
                  <c:v>1</c:v>
                </c:pt>
                <c:pt idx="2215">
                  <c:v>2</c:v>
                </c:pt>
                <c:pt idx="2216">
                  <c:v>99</c:v>
                </c:pt>
                <c:pt idx="2218">
                  <c:v>29</c:v>
                </c:pt>
                <c:pt idx="2220">
                  <c:v>35</c:v>
                </c:pt>
                <c:pt idx="2221">
                  <c:v>35</c:v>
                </c:pt>
                <c:pt idx="2222">
                  <c:v>171</c:v>
                </c:pt>
                <c:pt idx="2223">
                  <c:v>27</c:v>
                </c:pt>
                <c:pt idx="2224">
                  <c:v>90</c:v>
                </c:pt>
                <c:pt idx="2225">
                  <c:v>25</c:v>
                </c:pt>
                <c:pt idx="2226">
                  <c:v>29</c:v>
                </c:pt>
                <c:pt idx="2227">
                  <c:v>24</c:v>
                </c:pt>
                <c:pt idx="2228">
                  <c:v>27</c:v>
                </c:pt>
                <c:pt idx="2238">
                  <c:v>10</c:v>
                </c:pt>
                <c:pt idx="2239">
                  <c:v>11</c:v>
                </c:pt>
                <c:pt idx="2240">
                  <c:v>12</c:v>
                </c:pt>
                <c:pt idx="2241">
                  <c:v>12</c:v>
                </c:pt>
                <c:pt idx="2242">
                  <c:v>11</c:v>
                </c:pt>
                <c:pt idx="2243">
                  <c:v>11</c:v>
                </c:pt>
                <c:pt idx="2244">
                  <c:v>21</c:v>
                </c:pt>
                <c:pt idx="2245">
                  <c:v>11</c:v>
                </c:pt>
                <c:pt idx="2246">
                  <c:v>19</c:v>
                </c:pt>
                <c:pt idx="2247">
                  <c:v>12</c:v>
                </c:pt>
                <c:pt idx="2248">
                  <c:v>19</c:v>
                </c:pt>
                <c:pt idx="2249">
                  <c:v>18</c:v>
                </c:pt>
                <c:pt idx="2250">
                  <c:v>18</c:v>
                </c:pt>
                <c:pt idx="2251">
                  <c:v>7</c:v>
                </c:pt>
                <c:pt idx="2252">
                  <c:v>18</c:v>
                </c:pt>
                <c:pt idx="2253">
                  <c:v>17</c:v>
                </c:pt>
                <c:pt idx="2254">
                  <c:v>8</c:v>
                </c:pt>
                <c:pt idx="2255">
                  <c:v>14</c:v>
                </c:pt>
                <c:pt idx="2256">
                  <c:v>7</c:v>
                </c:pt>
                <c:pt idx="2257">
                  <c:v>8</c:v>
                </c:pt>
                <c:pt idx="2258">
                  <c:v>8</c:v>
                </c:pt>
                <c:pt idx="2259">
                  <c:v>8</c:v>
                </c:pt>
                <c:pt idx="2260">
                  <c:v>1</c:v>
                </c:pt>
                <c:pt idx="2261">
                  <c:v>8</c:v>
                </c:pt>
                <c:pt idx="2262">
                  <c:v>8</c:v>
                </c:pt>
                <c:pt idx="2263">
                  <c:v>18</c:v>
                </c:pt>
                <c:pt idx="2264">
                  <c:v>1</c:v>
                </c:pt>
                <c:pt idx="2265">
                  <c:v>17</c:v>
                </c:pt>
                <c:pt idx="2266">
                  <c:v>12</c:v>
                </c:pt>
                <c:pt idx="2267">
                  <c:v>1</c:v>
                </c:pt>
                <c:pt idx="2268">
                  <c:v>17</c:v>
                </c:pt>
                <c:pt idx="2269">
                  <c:v>2</c:v>
                </c:pt>
                <c:pt idx="2270">
                  <c:v>1</c:v>
                </c:pt>
                <c:pt idx="2271">
                  <c:v>1</c:v>
                </c:pt>
                <c:pt idx="2272">
                  <c:v>2</c:v>
                </c:pt>
                <c:pt idx="2273">
                  <c:v>2</c:v>
                </c:pt>
                <c:pt idx="2274">
                  <c:v>2</c:v>
                </c:pt>
                <c:pt idx="2275">
                  <c:v>2</c:v>
                </c:pt>
                <c:pt idx="2276">
                  <c:v>2</c:v>
                </c:pt>
                <c:pt idx="2277">
                  <c:v>2</c:v>
                </c:pt>
                <c:pt idx="2278">
                  <c:v>2</c:v>
                </c:pt>
                <c:pt idx="2279">
                  <c:v>32</c:v>
                </c:pt>
                <c:pt idx="2280">
                  <c:v>6</c:v>
                </c:pt>
                <c:pt idx="2281">
                  <c:v>31</c:v>
                </c:pt>
                <c:pt idx="2282">
                  <c:v>28</c:v>
                </c:pt>
                <c:pt idx="2283">
                  <c:v>2</c:v>
                </c:pt>
                <c:pt idx="2284">
                  <c:v>41</c:v>
                </c:pt>
                <c:pt idx="2285">
                  <c:v>27</c:v>
                </c:pt>
                <c:pt idx="2286">
                  <c:v>25</c:v>
                </c:pt>
                <c:pt idx="2287">
                  <c:v>34</c:v>
                </c:pt>
                <c:pt idx="2288">
                  <c:v>2</c:v>
                </c:pt>
                <c:pt idx="2289">
                  <c:v>2</c:v>
                </c:pt>
                <c:pt idx="2290">
                  <c:v>29</c:v>
                </c:pt>
                <c:pt idx="2291">
                  <c:v>2</c:v>
                </c:pt>
                <c:pt idx="2292">
                  <c:v>26</c:v>
                </c:pt>
                <c:pt idx="2293">
                  <c:v>24</c:v>
                </c:pt>
                <c:pt idx="2294">
                  <c:v>2</c:v>
                </c:pt>
                <c:pt idx="2295">
                  <c:v>1</c:v>
                </c:pt>
                <c:pt idx="2296">
                  <c:v>9</c:v>
                </c:pt>
                <c:pt idx="2297">
                  <c:v>2</c:v>
                </c:pt>
                <c:pt idx="2298">
                  <c:v>2</c:v>
                </c:pt>
                <c:pt idx="2299">
                  <c:v>2</c:v>
                </c:pt>
                <c:pt idx="2300">
                  <c:v>18</c:v>
                </c:pt>
                <c:pt idx="2301">
                  <c:v>2</c:v>
                </c:pt>
                <c:pt idx="2435">
                  <c:v>1.5</c:v>
                </c:pt>
                <c:pt idx="2436">
                  <c:v>1.8</c:v>
                </c:pt>
                <c:pt idx="2437">
                  <c:v>2.2000000000000002</c:v>
                </c:pt>
                <c:pt idx="2438">
                  <c:v>3.1</c:v>
                </c:pt>
                <c:pt idx="2439">
                  <c:v>3.7</c:v>
                </c:pt>
                <c:pt idx="2440">
                  <c:v>5.5</c:v>
                </c:pt>
                <c:pt idx="2441">
                  <c:v>2.1</c:v>
                </c:pt>
                <c:pt idx="2442">
                  <c:v>2</c:v>
                </c:pt>
                <c:pt idx="2443">
                  <c:v>5</c:v>
                </c:pt>
                <c:pt idx="2444">
                  <c:v>1.6</c:v>
                </c:pt>
                <c:pt idx="2445">
                  <c:v>3.4</c:v>
                </c:pt>
                <c:pt idx="2447">
                  <c:v>3.1</c:v>
                </c:pt>
                <c:pt idx="2448">
                  <c:v>8.3000000000000007</c:v>
                </c:pt>
                <c:pt idx="2449">
                  <c:v>5.3</c:v>
                </c:pt>
                <c:pt idx="2450">
                  <c:v>4.5999999999999996</c:v>
                </c:pt>
                <c:pt idx="2451">
                  <c:v>8.9</c:v>
                </c:pt>
                <c:pt idx="2452">
                  <c:v>13.5</c:v>
                </c:pt>
                <c:pt idx="2453">
                  <c:v>7.3</c:v>
                </c:pt>
                <c:pt idx="2454">
                  <c:v>14</c:v>
                </c:pt>
                <c:pt idx="2455">
                  <c:v>4</c:v>
                </c:pt>
                <c:pt idx="2456">
                  <c:v>13.5</c:v>
                </c:pt>
                <c:pt idx="2457">
                  <c:v>14</c:v>
                </c:pt>
                <c:pt idx="2458">
                  <c:v>24</c:v>
                </c:pt>
                <c:pt idx="2459">
                  <c:v>10.5</c:v>
                </c:pt>
                <c:pt idx="2460">
                  <c:v>27</c:v>
                </c:pt>
                <c:pt idx="2461">
                  <c:v>17</c:v>
                </c:pt>
                <c:pt idx="2462">
                  <c:v>6.4</c:v>
                </c:pt>
                <c:pt idx="2463">
                  <c:v>15.3</c:v>
                </c:pt>
                <c:pt idx="2464">
                  <c:v>9.2000000000000011</c:v>
                </c:pt>
                <c:pt idx="2465">
                  <c:v>4</c:v>
                </c:pt>
                <c:pt idx="2466">
                  <c:v>67</c:v>
                </c:pt>
                <c:pt idx="2467">
                  <c:v>8.3000000000000007</c:v>
                </c:pt>
                <c:pt idx="2468">
                  <c:v>3</c:v>
                </c:pt>
                <c:pt idx="2469">
                  <c:v>5</c:v>
                </c:pt>
                <c:pt idx="2470">
                  <c:v>19</c:v>
                </c:pt>
                <c:pt idx="2471">
                  <c:v>2.6</c:v>
                </c:pt>
                <c:pt idx="2472">
                  <c:v>3.1</c:v>
                </c:pt>
                <c:pt idx="2474">
                  <c:v>2.9</c:v>
                </c:pt>
                <c:pt idx="2475">
                  <c:v>1.6</c:v>
                </c:pt>
                <c:pt idx="2476">
                  <c:v>3.3</c:v>
                </c:pt>
                <c:pt idx="2478">
                  <c:v>1.6</c:v>
                </c:pt>
                <c:pt idx="2479">
                  <c:v>3.4</c:v>
                </c:pt>
                <c:pt idx="2480">
                  <c:v>28</c:v>
                </c:pt>
                <c:pt idx="2481">
                  <c:v>5</c:v>
                </c:pt>
                <c:pt idx="2482">
                  <c:v>2</c:v>
                </c:pt>
                <c:pt idx="2483">
                  <c:v>2.4</c:v>
                </c:pt>
                <c:pt idx="2484">
                  <c:v>2.2000000000000002</c:v>
                </c:pt>
                <c:pt idx="2485">
                  <c:v>6.5</c:v>
                </c:pt>
                <c:pt idx="2486">
                  <c:v>3.5</c:v>
                </c:pt>
                <c:pt idx="2487">
                  <c:v>0.9</c:v>
                </c:pt>
                <c:pt idx="2488">
                  <c:v>1.6</c:v>
                </c:pt>
                <c:pt idx="2489">
                  <c:v>56</c:v>
                </c:pt>
                <c:pt idx="2490">
                  <c:v>0.6700000000000027</c:v>
                </c:pt>
                <c:pt idx="2491">
                  <c:v>1.1000000000000001</c:v>
                </c:pt>
                <c:pt idx="2493">
                  <c:v>104</c:v>
                </c:pt>
                <c:pt idx="2494">
                  <c:v>2.2999999999999998</c:v>
                </c:pt>
                <c:pt idx="2495">
                  <c:v>9.3000000000000007</c:v>
                </c:pt>
                <c:pt idx="2496">
                  <c:v>0.60000000000000164</c:v>
                </c:pt>
                <c:pt idx="2497">
                  <c:v>2</c:v>
                </c:pt>
                <c:pt idx="2498">
                  <c:v>5.5</c:v>
                </c:pt>
                <c:pt idx="2499">
                  <c:v>2.2000000000000002</c:v>
                </c:pt>
                <c:pt idx="2500">
                  <c:v>1.2</c:v>
                </c:pt>
                <c:pt idx="2502">
                  <c:v>3.5</c:v>
                </c:pt>
                <c:pt idx="2503">
                  <c:v>1.1000000000000001</c:v>
                </c:pt>
                <c:pt idx="2504">
                  <c:v>2</c:v>
                </c:pt>
                <c:pt idx="2505">
                  <c:v>21</c:v>
                </c:pt>
                <c:pt idx="2506">
                  <c:v>1.8</c:v>
                </c:pt>
                <c:pt idx="2507">
                  <c:v>0.9</c:v>
                </c:pt>
                <c:pt idx="2508">
                  <c:v>4.5</c:v>
                </c:pt>
                <c:pt idx="2509">
                  <c:v>6.7</c:v>
                </c:pt>
                <c:pt idx="2510">
                  <c:v>3.5</c:v>
                </c:pt>
                <c:pt idx="2512">
                  <c:v>1.2</c:v>
                </c:pt>
                <c:pt idx="2513">
                  <c:v>5.4</c:v>
                </c:pt>
                <c:pt idx="2514">
                  <c:v>1</c:v>
                </c:pt>
                <c:pt idx="2515">
                  <c:v>2</c:v>
                </c:pt>
                <c:pt idx="2516">
                  <c:v>8.8000000000000007</c:v>
                </c:pt>
                <c:pt idx="2519">
                  <c:v>32</c:v>
                </c:pt>
                <c:pt idx="2520">
                  <c:v>91</c:v>
                </c:pt>
                <c:pt idx="2521">
                  <c:v>50</c:v>
                </c:pt>
                <c:pt idx="2522">
                  <c:v>1</c:v>
                </c:pt>
                <c:pt idx="2523">
                  <c:v>0.70000000000000162</c:v>
                </c:pt>
                <c:pt idx="2524">
                  <c:v>11</c:v>
                </c:pt>
                <c:pt idx="2525">
                  <c:v>1</c:v>
                </c:pt>
                <c:pt idx="2526">
                  <c:v>11</c:v>
                </c:pt>
                <c:pt idx="2527">
                  <c:v>3.4</c:v>
                </c:pt>
                <c:pt idx="2528">
                  <c:v>2.4</c:v>
                </c:pt>
                <c:pt idx="2529">
                  <c:v>2.8</c:v>
                </c:pt>
                <c:pt idx="2530">
                  <c:v>2.2999999999999998</c:v>
                </c:pt>
                <c:pt idx="2531">
                  <c:v>8.2000000000000011</c:v>
                </c:pt>
                <c:pt idx="2532">
                  <c:v>5</c:v>
                </c:pt>
                <c:pt idx="2533">
                  <c:v>2</c:v>
                </c:pt>
                <c:pt idx="2534">
                  <c:v>59</c:v>
                </c:pt>
                <c:pt idx="2535">
                  <c:v>4.5999999999999996</c:v>
                </c:pt>
                <c:pt idx="2536">
                  <c:v>6.6</c:v>
                </c:pt>
                <c:pt idx="2537">
                  <c:v>61</c:v>
                </c:pt>
                <c:pt idx="2538">
                  <c:v>1</c:v>
                </c:pt>
                <c:pt idx="2539">
                  <c:v>14.9</c:v>
                </c:pt>
                <c:pt idx="2540">
                  <c:v>80</c:v>
                </c:pt>
                <c:pt idx="2541">
                  <c:v>5</c:v>
                </c:pt>
                <c:pt idx="2542">
                  <c:v>8.6</c:v>
                </c:pt>
                <c:pt idx="2543">
                  <c:v>16</c:v>
                </c:pt>
                <c:pt idx="2544">
                  <c:v>1</c:v>
                </c:pt>
                <c:pt idx="2545">
                  <c:v>1</c:v>
                </c:pt>
                <c:pt idx="2546">
                  <c:v>2</c:v>
                </c:pt>
                <c:pt idx="2547">
                  <c:v>3</c:v>
                </c:pt>
                <c:pt idx="2548">
                  <c:v>25</c:v>
                </c:pt>
                <c:pt idx="2549">
                  <c:v>5.9</c:v>
                </c:pt>
                <c:pt idx="2550">
                  <c:v>6.6</c:v>
                </c:pt>
                <c:pt idx="2551">
                  <c:v>13.3</c:v>
                </c:pt>
                <c:pt idx="2552">
                  <c:v>10.3</c:v>
                </c:pt>
                <c:pt idx="2553">
                  <c:v>9</c:v>
                </c:pt>
                <c:pt idx="2554">
                  <c:v>2</c:v>
                </c:pt>
                <c:pt idx="2555">
                  <c:v>8.1</c:v>
                </c:pt>
                <c:pt idx="2556">
                  <c:v>38</c:v>
                </c:pt>
                <c:pt idx="2557">
                  <c:v>8</c:v>
                </c:pt>
                <c:pt idx="2558">
                  <c:v>5.7</c:v>
                </c:pt>
                <c:pt idx="2559">
                  <c:v>7.3</c:v>
                </c:pt>
                <c:pt idx="2561">
                  <c:v>20</c:v>
                </c:pt>
                <c:pt idx="2562">
                  <c:v>2</c:v>
                </c:pt>
                <c:pt idx="2563">
                  <c:v>4.4000000000000004</c:v>
                </c:pt>
                <c:pt idx="2564">
                  <c:v>1</c:v>
                </c:pt>
                <c:pt idx="2565">
                  <c:v>1</c:v>
                </c:pt>
                <c:pt idx="2568">
                  <c:v>2</c:v>
                </c:pt>
                <c:pt idx="2570">
                  <c:v>1</c:v>
                </c:pt>
                <c:pt idx="2571">
                  <c:v>1</c:v>
                </c:pt>
                <c:pt idx="2572">
                  <c:v>2</c:v>
                </c:pt>
                <c:pt idx="2573">
                  <c:v>4.5999999999999996</c:v>
                </c:pt>
                <c:pt idx="2574">
                  <c:v>2</c:v>
                </c:pt>
                <c:pt idx="2575">
                  <c:v>5.8</c:v>
                </c:pt>
                <c:pt idx="2576">
                  <c:v>1.1000000000000001</c:v>
                </c:pt>
                <c:pt idx="2577">
                  <c:v>4</c:v>
                </c:pt>
                <c:pt idx="2578">
                  <c:v>11.4</c:v>
                </c:pt>
                <c:pt idx="2579">
                  <c:v>1.7</c:v>
                </c:pt>
                <c:pt idx="2580">
                  <c:v>0.60000000000000164</c:v>
                </c:pt>
                <c:pt idx="2582">
                  <c:v>9.1</c:v>
                </c:pt>
                <c:pt idx="2583">
                  <c:v>1.8</c:v>
                </c:pt>
                <c:pt idx="2584">
                  <c:v>5.3</c:v>
                </c:pt>
                <c:pt idx="2585">
                  <c:v>1.9000000000000001</c:v>
                </c:pt>
                <c:pt idx="2586">
                  <c:v>1.6</c:v>
                </c:pt>
                <c:pt idx="2587">
                  <c:v>1.7</c:v>
                </c:pt>
                <c:pt idx="2588">
                  <c:v>1.1000000000000001</c:v>
                </c:pt>
                <c:pt idx="2589">
                  <c:v>0.60000000000000164</c:v>
                </c:pt>
                <c:pt idx="2593">
                  <c:v>0.70000000000000162</c:v>
                </c:pt>
                <c:pt idx="2594">
                  <c:v>1</c:v>
                </c:pt>
                <c:pt idx="2595">
                  <c:v>1.3</c:v>
                </c:pt>
                <c:pt idx="2597">
                  <c:v>1.2</c:v>
                </c:pt>
                <c:pt idx="2598">
                  <c:v>1.6</c:v>
                </c:pt>
                <c:pt idx="2599">
                  <c:v>2.1</c:v>
                </c:pt>
                <c:pt idx="2600">
                  <c:v>6.7</c:v>
                </c:pt>
                <c:pt idx="2601">
                  <c:v>1</c:v>
                </c:pt>
                <c:pt idx="2602">
                  <c:v>6.1</c:v>
                </c:pt>
                <c:pt idx="2603">
                  <c:v>9.2000000000000011</c:v>
                </c:pt>
                <c:pt idx="2604">
                  <c:v>1</c:v>
                </c:pt>
                <c:pt idx="2605">
                  <c:v>4.2</c:v>
                </c:pt>
                <c:pt idx="2608">
                  <c:v>3.8</c:v>
                </c:pt>
                <c:pt idx="2609">
                  <c:v>1</c:v>
                </c:pt>
                <c:pt idx="2611">
                  <c:v>2.8</c:v>
                </c:pt>
                <c:pt idx="2614">
                  <c:v>2</c:v>
                </c:pt>
                <c:pt idx="2616">
                  <c:v>2.8</c:v>
                </c:pt>
                <c:pt idx="2617">
                  <c:v>386</c:v>
                </c:pt>
                <c:pt idx="2618">
                  <c:v>1.7</c:v>
                </c:pt>
                <c:pt idx="2619">
                  <c:v>2</c:v>
                </c:pt>
                <c:pt idx="2620">
                  <c:v>4.7</c:v>
                </c:pt>
                <c:pt idx="2621">
                  <c:v>2.5</c:v>
                </c:pt>
                <c:pt idx="2622">
                  <c:v>4.4000000000000004</c:v>
                </c:pt>
                <c:pt idx="2623">
                  <c:v>2.7</c:v>
                </c:pt>
                <c:pt idx="2625">
                  <c:v>4.9000000000000004</c:v>
                </c:pt>
                <c:pt idx="2626">
                  <c:v>1.5</c:v>
                </c:pt>
                <c:pt idx="2627">
                  <c:v>1.8</c:v>
                </c:pt>
                <c:pt idx="2630">
                  <c:v>0.9</c:v>
                </c:pt>
                <c:pt idx="2631">
                  <c:v>1.2</c:v>
                </c:pt>
                <c:pt idx="2632">
                  <c:v>14</c:v>
                </c:pt>
                <c:pt idx="2633">
                  <c:v>5.2</c:v>
                </c:pt>
                <c:pt idx="2634">
                  <c:v>1</c:v>
                </c:pt>
                <c:pt idx="2635">
                  <c:v>3</c:v>
                </c:pt>
                <c:pt idx="2636">
                  <c:v>18.600000000000001</c:v>
                </c:pt>
                <c:pt idx="2637">
                  <c:v>4.5</c:v>
                </c:pt>
                <c:pt idx="2638">
                  <c:v>2</c:v>
                </c:pt>
                <c:pt idx="2639">
                  <c:v>5.9</c:v>
                </c:pt>
                <c:pt idx="2640">
                  <c:v>2</c:v>
                </c:pt>
                <c:pt idx="2641">
                  <c:v>37</c:v>
                </c:pt>
                <c:pt idx="2644">
                  <c:v>2.4</c:v>
                </c:pt>
                <c:pt idx="2693">
                  <c:v>3</c:v>
                </c:pt>
                <c:pt idx="2694">
                  <c:v>1.2</c:v>
                </c:pt>
                <c:pt idx="2695">
                  <c:v>1.4</c:v>
                </c:pt>
                <c:pt idx="2696">
                  <c:v>1.5</c:v>
                </c:pt>
                <c:pt idx="2697">
                  <c:v>3.3</c:v>
                </c:pt>
                <c:pt idx="2698">
                  <c:v>2.2000000000000002</c:v>
                </c:pt>
                <c:pt idx="2699">
                  <c:v>1.1000000000000001</c:v>
                </c:pt>
                <c:pt idx="2700">
                  <c:v>3.8</c:v>
                </c:pt>
                <c:pt idx="2701">
                  <c:v>2.2000000000000002</c:v>
                </c:pt>
                <c:pt idx="2702">
                  <c:v>2.2000000000000002</c:v>
                </c:pt>
                <c:pt idx="2703">
                  <c:v>1.1000000000000001</c:v>
                </c:pt>
                <c:pt idx="2704">
                  <c:v>2</c:v>
                </c:pt>
                <c:pt idx="2705">
                  <c:v>1.3</c:v>
                </c:pt>
                <c:pt idx="2706">
                  <c:v>1.7</c:v>
                </c:pt>
                <c:pt idx="2707">
                  <c:v>9</c:v>
                </c:pt>
                <c:pt idx="2708">
                  <c:v>1</c:v>
                </c:pt>
                <c:pt idx="2709">
                  <c:v>0.4</c:v>
                </c:pt>
                <c:pt idx="2710">
                  <c:v>2</c:v>
                </c:pt>
                <c:pt idx="2711">
                  <c:v>1.7</c:v>
                </c:pt>
                <c:pt idx="2712">
                  <c:v>3.7</c:v>
                </c:pt>
                <c:pt idx="2713">
                  <c:v>1.1000000000000001</c:v>
                </c:pt>
                <c:pt idx="2714">
                  <c:v>1.7</c:v>
                </c:pt>
                <c:pt idx="2715">
                  <c:v>1.1000000000000001</c:v>
                </c:pt>
                <c:pt idx="2716">
                  <c:v>0.9</c:v>
                </c:pt>
                <c:pt idx="2717">
                  <c:v>1.3</c:v>
                </c:pt>
                <c:pt idx="2718">
                  <c:v>1.6</c:v>
                </c:pt>
                <c:pt idx="2719">
                  <c:v>1.4</c:v>
                </c:pt>
                <c:pt idx="2720">
                  <c:v>1.4</c:v>
                </c:pt>
                <c:pt idx="2721">
                  <c:v>1.7</c:v>
                </c:pt>
                <c:pt idx="2722">
                  <c:v>1</c:v>
                </c:pt>
                <c:pt idx="2723">
                  <c:v>2.1</c:v>
                </c:pt>
                <c:pt idx="2725">
                  <c:v>1</c:v>
                </c:pt>
                <c:pt idx="2726">
                  <c:v>0.60000000000000164</c:v>
                </c:pt>
                <c:pt idx="2727">
                  <c:v>0.60000000000000164</c:v>
                </c:pt>
                <c:pt idx="2728">
                  <c:v>1.2</c:v>
                </c:pt>
                <c:pt idx="2729">
                  <c:v>1.1000000000000001</c:v>
                </c:pt>
                <c:pt idx="2730">
                  <c:v>2.6</c:v>
                </c:pt>
                <c:pt idx="2731">
                  <c:v>2.7</c:v>
                </c:pt>
                <c:pt idx="2791">
                  <c:v>1.6</c:v>
                </c:pt>
                <c:pt idx="2792">
                  <c:v>4.3</c:v>
                </c:pt>
                <c:pt idx="2793">
                  <c:v>4.0999999999999996</c:v>
                </c:pt>
                <c:pt idx="2794">
                  <c:v>4.8</c:v>
                </c:pt>
                <c:pt idx="2795">
                  <c:v>2.7</c:v>
                </c:pt>
                <c:pt idx="2796">
                  <c:v>1.5</c:v>
                </c:pt>
                <c:pt idx="2798">
                  <c:v>1.4</c:v>
                </c:pt>
                <c:pt idx="2800">
                  <c:v>1.8</c:v>
                </c:pt>
                <c:pt idx="2801">
                  <c:v>23</c:v>
                </c:pt>
                <c:pt idx="2802">
                  <c:v>1.4</c:v>
                </c:pt>
                <c:pt idx="2804">
                  <c:v>26</c:v>
                </c:pt>
                <c:pt idx="2806">
                  <c:v>20</c:v>
                </c:pt>
                <c:pt idx="2807">
                  <c:v>15</c:v>
                </c:pt>
                <c:pt idx="2814">
                  <c:v>5</c:v>
                </c:pt>
                <c:pt idx="2815">
                  <c:v>9.7000000000000011</c:v>
                </c:pt>
                <c:pt idx="2816">
                  <c:v>8.6</c:v>
                </c:pt>
                <c:pt idx="2817">
                  <c:v>6.5</c:v>
                </c:pt>
                <c:pt idx="2818">
                  <c:v>2.2999999999999998</c:v>
                </c:pt>
                <c:pt idx="2819">
                  <c:v>5.2</c:v>
                </c:pt>
                <c:pt idx="2820">
                  <c:v>4.7</c:v>
                </c:pt>
                <c:pt idx="2821">
                  <c:v>2.9</c:v>
                </c:pt>
                <c:pt idx="2823">
                  <c:v>9.9</c:v>
                </c:pt>
                <c:pt idx="2824">
                  <c:v>3.1</c:v>
                </c:pt>
                <c:pt idx="2825">
                  <c:v>2.4</c:v>
                </c:pt>
                <c:pt idx="2826">
                  <c:v>7.8</c:v>
                </c:pt>
                <c:pt idx="2827">
                  <c:v>2.2000000000000002</c:v>
                </c:pt>
                <c:pt idx="2829">
                  <c:v>9.1</c:v>
                </c:pt>
                <c:pt idx="2830">
                  <c:v>5.2</c:v>
                </c:pt>
                <c:pt idx="2831">
                  <c:v>7.3</c:v>
                </c:pt>
                <c:pt idx="2832">
                  <c:v>6.8</c:v>
                </c:pt>
                <c:pt idx="2833">
                  <c:v>8.9</c:v>
                </c:pt>
                <c:pt idx="2834">
                  <c:v>6.2</c:v>
                </c:pt>
                <c:pt idx="2835">
                  <c:v>5.0999999999999996</c:v>
                </c:pt>
                <c:pt idx="2836">
                  <c:v>4.0999999999999996</c:v>
                </c:pt>
                <c:pt idx="2838">
                  <c:v>1.6</c:v>
                </c:pt>
                <c:pt idx="2839">
                  <c:v>1.5</c:v>
                </c:pt>
                <c:pt idx="2840">
                  <c:v>1.9000000000000001</c:v>
                </c:pt>
                <c:pt idx="2841">
                  <c:v>5.2</c:v>
                </c:pt>
                <c:pt idx="2842">
                  <c:v>3.9</c:v>
                </c:pt>
                <c:pt idx="2844">
                  <c:v>2.5</c:v>
                </c:pt>
                <c:pt idx="2846">
                  <c:v>2.6</c:v>
                </c:pt>
                <c:pt idx="2847">
                  <c:v>4.0999999999999996</c:v>
                </c:pt>
                <c:pt idx="2848">
                  <c:v>4.9000000000000004</c:v>
                </c:pt>
                <c:pt idx="2849">
                  <c:v>4.4000000000000004</c:v>
                </c:pt>
                <c:pt idx="2850">
                  <c:v>5</c:v>
                </c:pt>
                <c:pt idx="2851">
                  <c:v>3.2</c:v>
                </c:pt>
                <c:pt idx="2852">
                  <c:v>4.4000000000000004</c:v>
                </c:pt>
                <c:pt idx="2854">
                  <c:v>5.8</c:v>
                </c:pt>
                <c:pt idx="2855">
                  <c:v>4.2</c:v>
                </c:pt>
                <c:pt idx="2857">
                  <c:v>4.7</c:v>
                </c:pt>
                <c:pt idx="2858">
                  <c:v>4.6199999999999957</c:v>
                </c:pt>
                <c:pt idx="2859">
                  <c:v>4.59</c:v>
                </c:pt>
                <c:pt idx="2860">
                  <c:v>3.9</c:v>
                </c:pt>
                <c:pt idx="2861">
                  <c:v>4.0999999999999996</c:v>
                </c:pt>
                <c:pt idx="2862">
                  <c:v>2.29</c:v>
                </c:pt>
                <c:pt idx="2863">
                  <c:v>4.2</c:v>
                </c:pt>
                <c:pt idx="2864">
                  <c:v>3.5</c:v>
                </c:pt>
                <c:pt idx="2865">
                  <c:v>8</c:v>
                </c:pt>
                <c:pt idx="2866">
                  <c:v>5.4</c:v>
                </c:pt>
                <c:pt idx="2868">
                  <c:v>4.7300000000000004</c:v>
                </c:pt>
                <c:pt idx="2869">
                  <c:v>4.8</c:v>
                </c:pt>
                <c:pt idx="2870">
                  <c:v>2.96</c:v>
                </c:pt>
                <c:pt idx="2871">
                  <c:v>5.3</c:v>
                </c:pt>
                <c:pt idx="2872">
                  <c:v>3.6</c:v>
                </c:pt>
                <c:pt idx="2873">
                  <c:v>2.3899999999999997</c:v>
                </c:pt>
                <c:pt idx="2874">
                  <c:v>2.4</c:v>
                </c:pt>
                <c:pt idx="2875">
                  <c:v>2.9</c:v>
                </c:pt>
                <c:pt idx="2876">
                  <c:v>2.9</c:v>
                </c:pt>
                <c:pt idx="2877">
                  <c:v>2.8</c:v>
                </c:pt>
                <c:pt idx="2878">
                  <c:v>2.5</c:v>
                </c:pt>
                <c:pt idx="2879">
                  <c:v>2.2999999999999998</c:v>
                </c:pt>
                <c:pt idx="2880">
                  <c:v>3.8</c:v>
                </c:pt>
                <c:pt idx="2881">
                  <c:v>3.4</c:v>
                </c:pt>
                <c:pt idx="2882">
                  <c:v>1.4</c:v>
                </c:pt>
                <c:pt idx="2883">
                  <c:v>3</c:v>
                </c:pt>
                <c:pt idx="2884">
                  <c:v>4.8</c:v>
                </c:pt>
                <c:pt idx="2885">
                  <c:v>3.7600000000000002</c:v>
                </c:pt>
                <c:pt idx="2886">
                  <c:v>4.3</c:v>
                </c:pt>
                <c:pt idx="2887">
                  <c:v>1.9000000000000001</c:v>
                </c:pt>
                <c:pt idx="2888">
                  <c:v>4.5</c:v>
                </c:pt>
                <c:pt idx="2889">
                  <c:v>2.6</c:v>
                </c:pt>
                <c:pt idx="2890">
                  <c:v>3.9</c:v>
                </c:pt>
                <c:pt idx="2891">
                  <c:v>2.8</c:v>
                </c:pt>
                <c:pt idx="2892">
                  <c:v>1.41</c:v>
                </c:pt>
                <c:pt idx="2894">
                  <c:v>3.9</c:v>
                </c:pt>
                <c:pt idx="2896">
                  <c:v>2.04</c:v>
                </c:pt>
                <c:pt idx="2912">
                  <c:v>19</c:v>
                </c:pt>
                <c:pt idx="2913">
                  <c:v>17</c:v>
                </c:pt>
                <c:pt idx="2914">
                  <c:v>19</c:v>
                </c:pt>
                <c:pt idx="2915">
                  <c:v>0.9</c:v>
                </c:pt>
                <c:pt idx="2916">
                  <c:v>15</c:v>
                </c:pt>
                <c:pt idx="2917">
                  <c:v>17</c:v>
                </c:pt>
                <c:pt idx="2918">
                  <c:v>11</c:v>
                </c:pt>
                <c:pt idx="2919">
                  <c:v>12</c:v>
                </c:pt>
                <c:pt idx="2920">
                  <c:v>15</c:v>
                </c:pt>
                <c:pt idx="2921">
                  <c:v>14.9</c:v>
                </c:pt>
                <c:pt idx="2922">
                  <c:v>0.4</c:v>
                </c:pt>
                <c:pt idx="2923">
                  <c:v>16.7</c:v>
                </c:pt>
                <c:pt idx="2924">
                  <c:v>1.9000000000000001</c:v>
                </c:pt>
                <c:pt idx="2925">
                  <c:v>8.77</c:v>
                </c:pt>
                <c:pt idx="2926">
                  <c:v>8.1</c:v>
                </c:pt>
                <c:pt idx="2927">
                  <c:v>7.5</c:v>
                </c:pt>
                <c:pt idx="2928">
                  <c:v>9.1</c:v>
                </c:pt>
                <c:pt idx="2929">
                  <c:v>3.7</c:v>
                </c:pt>
                <c:pt idx="2930">
                  <c:v>2.2999999999999998</c:v>
                </c:pt>
                <c:pt idx="2931">
                  <c:v>6.4</c:v>
                </c:pt>
                <c:pt idx="2932">
                  <c:v>7.3</c:v>
                </c:pt>
                <c:pt idx="2933">
                  <c:v>6.3</c:v>
                </c:pt>
                <c:pt idx="2934">
                  <c:v>1.5</c:v>
                </c:pt>
                <c:pt idx="2936">
                  <c:v>6.4</c:v>
                </c:pt>
                <c:pt idx="2937">
                  <c:v>6</c:v>
                </c:pt>
                <c:pt idx="2938">
                  <c:v>6.2</c:v>
                </c:pt>
                <c:pt idx="2939">
                  <c:v>1.6</c:v>
                </c:pt>
                <c:pt idx="2940">
                  <c:v>8.7000000000000011</c:v>
                </c:pt>
                <c:pt idx="2941">
                  <c:v>1.4</c:v>
                </c:pt>
                <c:pt idx="2942">
                  <c:v>3</c:v>
                </c:pt>
                <c:pt idx="2943">
                  <c:v>1.3</c:v>
                </c:pt>
                <c:pt idx="2944">
                  <c:v>1</c:v>
                </c:pt>
                <c:pt idx="2945">
                  <c:v>1.2</c:v>
                </c:pt>
                <c:pt idx="2946">
                  <c:v>3.4</c:v>
                </c:pt>
                <c:pt idx="2947">
                  <c:v>0.9</c:v>
                </c:pt>
                <c:pt idx="2948">
                  <c:v>1.7</c:v>
                </c:pt>
                <c:pt idx="2949">
                  <c:v>0.59</c:v>
                </c:pt>
                <c:pt idx="2950">
                  <c:v>0.9</c:v>
                </c:pt>
                <c:pt idx="2951">
                  <c:v>0.5</c:v>
                </c:pt>
                <c:pt idx="2952">
                  <c:v>1.7</c:v>
                </c:pt>
                <c:pt idx="2953">
                  <c:v>1.34</c:v>
                </c:pt>
                <c:pt idx="2955">
                  <c:v>2</c:v>
                </c:pt>
                <c:pt idx="2956">
                  <c:v>1.2</c:v>
                </c:pt>
                <c:pt idx="2957">
                  <c:v>1.4</c:v>
                </c:pt>
                <c:pt idx="2958">
                  <c:v>1.4</c:v>
                </c:pt>
                <c:pt idx="2959">
                  <c:v>0.8</c:v>
                </c:pt>
                <c:pt idx="2960">
                  <c:v>1.2</c:v>
                </c:pt>
                <c:pt idx="2961">
                  <c:v>0.5</c:v>
                </c:pt>
                <c:pt idx="2962">
                  <c:v>5.87</c:v>
                </c:pt>
                <c:pt idx="2963">
                  <c:v>2.2999999999999998</c:v>
                </c:pt>
                <c:pt idx="2964">
                  <c:v>0.70000000000000162</c:v>
                </c:pt>
                <c:pt idx="2965">
                  <c:v>2.1</c:v>
                </c:pt>
                <c:pt idx="2966">
                  <c:v>4.9000000000000004</c:v>
                </c:pt>
                <c:pt idx="2967">
                  <c:v>0.5</c:v>
                </c:pt>
                <c:pt idx="2968">
                  <c:v>0.99</c:v>
                </c:pt>
                <c:pt idx="2969">
                  <c:v>0.99</c:v>
                </c:pt>
                <c:pt idx="2970">
                  <c:v>0.97000000000000064</c:v>
                </c:pt>
                <c:pt idx="2971">
                  <c:v>0.8</c:v>
                </c:pt>
                <c:pt idx="2972">
                  <c:v>1</c:v>
                </c:pt>
                <c:pt idx="2973">
                  <c:v>0.68</c:v>
                </c:pt>
                <c:pt idx="2974">
                  <c:v>0.73000000000000165</c:v>
                </c:pt>
                <c:pt idx="2975">
                  <c:v>1.2</c:v>
                </c:pt>
                <c:pt idx="2976">
                  <c:v>1.27</c:v>
                </c:pt>
                <c:pt idx="2977">
                  <c:v>5.4</c:v>
                </c:pt>
                <c:pt idx="2978">
                  <c:v>0.8</c:v>
                </c:pt>
                <c:pt idx="2979">
                  <c:v>1.4</c:v>
                </c:pt>
                <c:pt idx="2980">
                  <c:v>0.94000000000000161</c:v>
                </c:pt>
                <c:pt idx="2981">
                  <c:v>1.3</c:v>
                </c:pt>
                <c:pt idx="2982">
                  <c:v>0.83000000000000163</c:v>
                </c:pt>
                <c:pt idx="2983">
                  <c:v>1.5</c:v>
                </c:pt>
                <c:pt idx="2984">
                  <c:v>1.5</c:v>
                </c:pt>
                <c:pt idx="2985">
                  <c:v>1.1000000000000001</c:v>
                </c:pt>
                <c:pt idx="2986">
                  <c:v>1.1000000000000001</c:v>
                </c:pt>
                <c:pt idx="2987">
                  <c:v>2.2999999999999998</c:v>
                </c:pt>
                <c:pt idx="2988">
                  <c:v>0.24000000000000021</c:v>
                </c:pt>
                <c:pt idx="2989">
                  <c:v>0.70000000000000162</c:v>
                </c:pt>
                <c:pt idx="2991">
                  <c:v>0.48000000000000032</c:v>
                </c:pt>
                <c:pt idx="2992">
                  <c:v>0.72000000000000164</c:v>
                </c:pt>
                <c:pt idx="2993">
                  <c:v>0.46</c:v>
                </c:pt>
                <c:pt idx="2994">
                  <c:v>2.8</c:v>
                </c:pt>
                <c:pt idx="2995">
                  <c:v>0.22</c:v>
                </c:pt>
                <c:pt idx="2996">
                  <c:v>0.52</c:v>
                </c:pt>
                <c:pt idx="2997">
                  <c:v>0.26</c:v>
                </c:pt>
                <c:pt idx="2998">
                  <c:v>0.32000000000000067</c:v>
                </c:pt>
                <c:pt idx="3000">
                  <c:v>0.66000000000000258</c:v>
                </c:pt>
                <c:pt idx="3002">
                  <c:v>0.54</c:v>
                </c:pt>
                <c:pt idx="3020">
                  <c:v>0.44</c:v>
                </c:pt>
                <c:pt idx="3022">
                  <c:v>1.1000000000000001</c:v>
                </c:pt>
                <c:pt idx="3023">
                  <c:v>0.43000000000000038</c:v>
                </c:pt>
                <c:pt idx="3024">
                  <c:v>0.33000000000000085</c:v>
                </c:pt>
                <c:pt idx="3026">
                  <c:v>0.33000000000000085</c:v>
                </c:pt>
                <c:pt idx="3027">
                  <c:v>0.87000000000000222</c:v>
                </c:pt>
                <c:pt idx="3028">
                  <c:v>0.19</c:v>
                </c:pt>
                <c:pt idx="3031">
                  <c:v>3</c:v>
                </c:pt>
                <c:pt idx="3033">
                  <c:v>1.3</c:v>
                </c:pt>
                <c:pt idx="3034">
                  <c:v>1</c:v>
                </c:pt>
                <c:pt idx="3036">
                  <c:v>0.17</c:v>
                </c:pt>
                <c:pt idx="3038">
                  <c:v>0.71000000000000163</c:v>
                </c:pt>
                <c:pt idx="3039">
                  <c:v>0.58000000000000007</c:v>
                </c:pt>
                <c:pt idx="3040">
                  <c:v>1.2</c:v>
                </c:pt>
                <c:pt idx="3041">
                  <c:v>1.2</c:v>
                </c:pt>
                <c:pt idx="3042">
                  <c:v>2.7</c:v>
                </c:pt>
                <c:pt idx="3045">
                  <c:v>0.59</c:v>
                </c:pt>
                <c:pt idx="3046">
                  <c:v>2</c:v>
                </c:pt>
                <c:pt idx="3047">
                  <c:v>1.8</c:v>
                </c:pt>
                <c:pt idx="3048">
                  <c:v>0.27</c:v>
                </c:pt>
                <c:pt idx="3049">
                  <c:v>2.7</c:v>
                </c:pt>
                <c:pt idx="3050">
                  <c:v>2.2000000000000002</c:v>
                </c:pt>
                <c:pt idx="3052">
                  <c:v>2.2999999999999998</c:v>
                </c:pt>
                <c:pt idx="3053">
                  <c:v>2</c:v>
                </c:pt>
                <c:pt idx="3054">
                  <c:v>1.5</c:v>
                </c:pt>
                <c:pt idx="3055">
                  <c:v>2</c:v>
                </c:pt>
                <c:pt idx="3057">
                  <c:v>1</c:v>
                </c:pt>
                <c:pt idx="3058">
                  <c:v>1.9000000000000001</c:v>
                </c:pt>
                <c:pt idx="3061">
                  <c:v>2.1</c:v>
                </c:pt>
                <c:pt idx="3062">
                  <c:v>0.24000000000000021</c:v>
                </c:pt>
                <c:pt idx="3063">
                  <c:v>0.21000000000000021</c:v>
                </c:pt>
                <c:pt idx="3065">
                  <c:v>0.83000000000000163</c:v>
                </c:pt>
                <c:pt idx="3066">
                  <c:v>0.4</c:v>
                </c:pt>
                <c:pt idx="3067">
                  <c:v>0.54</c:v>
                </c:pt>
                <c:pt idx="3068">
                  <c:v>0.77000000000000235</c:v>
                </c:pt>
                <c:pt idx="3070">
                  <c:v>0.56000000000000005</c:v>
                </c:pt>
                <c:pt idx="3071">
                  <c:v>0.58000000000000007</c:v>
                </c:pt>
                <c:pt idx="3072">
                  <c:v>0.18000000000000024</c:v>
                </c:pt>
                <c:pt idx="3073">
                  <c:v>0.52</c:v>
                </c:pt>
                <c:pt idx="3074">
                  <c:v>2</c:v>
                </c:pt>
                <c:pt idx="3075">
                  <c:v>0.78</c:v>
                </c:pt>
                <c:pt idx="3076">
                  <c:v>0.24000000000000021</c:v>
                </c:pt>
                <c:pt idx="3077">
                  <c:v>0.58000000000000007</c:v>
                </c:pt>
                <c:pt idx="3078">
                  <c:v>0.31000000000000061</c:v>
                </c:pt>
                <c:pt idx="3079">
                  <c:v>0.39000000000000068</c:v>
                </c:pt>
                <c:pt idx="3080">
                  <c:v>3</c:v>
                </c:pt>
                <c:pt idx="3081">
                  <c:v>0.25</c:v>
                </c:pt>
                <c:pt idx="3082">
                  <c:v>0.5</c:v>
                </c:pt>
                <c:pt idx="3084">
                  <c:v>0.19</c:v>
                </c:pt>
                <c:pt idx="3085">
                  <c:v>1.1000000000000001</c:v>
                </c:pt>
                <c:pt idx="3086">
                  <c:v>1.1000000000000001</c:v>
                </c:pt>
                <c:pt idx="3087">
                  <c:v>0.87000000000000222</c:v>
                </c:pt>
                <c:pt idx="3090">
                  <c:v>3.6</c:v>
                </c:pt>
                <c:pt idx="3091">
                  <c:v>3.1</c:v>
                </c:pt>
                <c:pt idx="3093">
                  <c:v>1.1000000000000001</c:v>
                </c:pt>
                <c:pt idx="3094">
                  <c:v>0.82000000000000162</c:v>
                </c:pt>
                <c:pt idx="3095">
                  <c:v>5.5</c:v>
                </c:pt>
                <c:pt idx="3096">
                  <c:v>0.22</c:v>
                </c:pt>
                <c:pt idx="3097">
                  <c:v>1.2</c:v>
                </c:pt>
                <c:pt idx="3098">
                  <c:v>4.5999999999999996</c:v>
                </c:pt>
                <c:pt idx="3099">
                  <c:v>4.2</c:v>
                </c:pt>
                <c:pt idx="3100">
                  <c:v>4</c:v>
                </c:pt>
                <c:pt idx="3101">
                  <c:v>0.70000000000000162</c:v>
                </c:pt>
                <c:pt idx="3102">
                  <c:v>0.19</c:v>
                </c:pt>
                <c:pt idx="3103">
                  <c:v>4</c:v>
                </c:pt>
                <c:pt idx="3104">
                  <c:v>4.8</c:v>
                </c:pt>
                <c:pt idx="3105">
                  <c:v>2.7</c:v>
                </c:pt>
                <c:pt idx="3106">
                  <c:v>4.9000000000000004</c:v>
                </c:pt>
                <c:pt idx="3107">
                  <c:v>0.47000000000000008</c:v>
                </c:pt>
                <c:pt idx="3108">
                  <c:v>4</c:v>
                </c:pt>
                <c:pt idx="3109">
                  <c:v>4.5</c:v>
                </c:pt>
                <c:pt idx="3110">
                  <c:v>4.3</c:v>
                </c:pt>
                <c:pt idx="3112">
                  <c:v>3.9</c:v>
                </c:pt>
                <c:pt idx="3113">
                  <c:v>4.5</c:v>
                </c:pt>
                <c:pt idx="3114">
                  <c:v>5.3</c:v>
                </c:pt>
                <c:pt idx="3115">
                  <c:v>2.5</c:v>
                </c:pt>
                <c:pt idx="3117">
                  <c:v>5.4</c:v>
                </c:pt>
                <c:pt idx="3118">
                  <c:v>1.5</c:v>
                </c:pt>
                <c:pt idx="3119">
                  <c:v>4</c:v>
                </c:pt>
                <c:pt idx="3120">
                  <c:v>5</c:v>
                </c:pt>
                <c:pt idx="3121">
                  <c:v>5.4</c:v>
                </c:pt>
                <c:pt idx="3122">
                  <c:v>3</c:v>
                </c:pt>
                <c:pt idx="3123">
                  <c:v>2.2999999999999998</c:v>
                </c:pt>
                <c:pt idx="3124">
                  <c:v>2.2999999999999998</c:v>
                </c:pt>
                <c:pt idx="3125">
                  <c:v>0.95000000000000162</c:v>
                </c:pt>
                <c:pt idx="3126">
                  <c:v>2.5</c:v>
                </c:pt>
                <c:pt idx="3128">
                  <c:v>5.3</c:v>
                </c:pt>
                <c:pt idx="3163">
                  <c:v>8</c:v>
                </c:pt>
                <c:pt idx="3164">
                  <c:v>2</c:v>
                </c:pt>
                <c:pt idx="3165">
                  <c:v>2</c:v>
                </c:pt>
                <c:pt idx="3166">
                  <c:v>3</c:v>
                </c:pt>
                <c:pt idx="3167">
                  <c:v>1.2</c:v>
                </c:pt>
                <c:pt idx="3169">
                  <c:v>3</c:v>
                </c:pt>
                <c:pt idx="3170">
                  <c:v>3</c:v>
                </c:pt>
                <c:pt idx="3171">
                  <c:v>3</c:v>
                </c:pt>
                <c:pt idx="3174">
                  <c:v>2.8</c:v>
                </c:pt>
                <c:pt idx="3177">
                  <c:v>4</c:v>
                </c:pt>
                <c:pt idx="3178">
                  <c:v>1.2</c:v>
                </c:pt>
                <c:pt idx="3179">
                  <c:v>1.4</c:v>
                </c:pt>
                <c:pt idx="3180">
                  <c:v>6</c:v>
                </c:pt>
                <c:pt idx="3181">
                  <c:v>2</c:v>
                </c:pt>
                <c:pt idx="3182">
                  <c:v>5</c:v>
                </c:pt>
                <c:pt idx="3191">
                  <c:v>13.2</c:v>
                </c:pt>
                <c:pt idx="3192">
                  <c:v>36</c:v>
                </c:pt>
                <c:pt idx="3193">
                  <c:v>12.1</c:v>
                </c:pt>
                <c:pt idx="3194">
                  <c:v>12</c:v>
                </c:pt>
                <c:pt idx="3195">
                  <c:v>12.5</c:v>
                </c:pt>
                <c:pt idx="3196">
                  <c:v>11</c:v>
                </c:pt>
                <c:pt idx="3197">
                  <c:v>6.4</c:v>
                </c:pt>
                <c:pt idx="3198">
                  <c:v>3</c:v>
                </c:pt>
                <c:pt idx="3199">
                  <c:v>2.7</c:v>
                </c:pt>
                <c:pt idx="3200">
                  <c:v>7</c:v>
                </c:pt>
                <c:pt idx="3201">
                  <c:v>3.5</c:v>
                </c:pt>
                <c:pt idx="3202">
                  <c:v>4</c:v>
                </c:pt>
                <c:pt idx="3203">
                  <c:v>2</c:v>
                </c:pt>
                <c:pt idx="3204">
                  <c:v>3</c:v>
                </c:pt>
                <c:pt idx="3205">
                  <c:v>5</c:v>
                </c:pt>
                <c:pt idx="3206">
                  <c:v>5</c:v>
                </c:pt>
                <c:pt idx="3207">
                  <c:v>8.1</c:v>
                </c:pt>
                <c:pt idx="3208">
                  <c:v>8.3000000000000007</c:v>
                </c:pt>
                <c:pt idx="3209">
                  <c:v>9</c:v>
                </c:pt>
                <c:pt idx="3210">
                  <c:v>7</c:v>
                </c:pt>
                <c:pt idx="3211">
                  <c:v>37</c:v>
                </c:pt>
                <c:pt idx="3212">
                  <c:v>8</c:v>
                </c:pt>
                <c:pt idx="3213">
                  <c:v>4</c:v>
                </c:pt>
                <c:pt idx="3214">
                  <c:v>9</c:v>
                </c:pt>
                <c:pt idx="3225">
                  <c:v>3.8</c:v>
                </c:pt>
                <c:pt idx="3226">
                  <c:v>10</c:v>
                </c:pt>
                <c:pt idx="3227">
                  <c:v>7.7</c:v>
                </c:pt>
                <c:pt idx="3228">
                  <c:v>4</c:v>
                </c:pt>
                <c:pt idx="3229">
                  <c:v>9.6</c:v>
                </c:pt>
                <c:pt idx="3230">
                  <c:v>10</c:v>
                </c:pt>
                <c:pt idx="3231">
                  <c:v>3.7</c:v>
                </c:pt>
                <c:pt idx="3232">
                  <c:v>2</c:v>
                </c:pt>
                <c:pt idx="3233">
                  <c:v>2</c:v>
                </c:pt>
                <c:pt idx="3234">
                  <c:v>6</c:v>
                </c:pt>
                <c:pt idx="3236">
                  <c:v>6</c:v>
                </c:pt>
                <c:pt idx="3246">
                  <c:v>0.4</c:v>
                </c:pt>
                <c:pt idx="3247">
                  <c:v>2.7</c:v>
                </c:pt>
                <c:pt idx="3248">
                  <c:v>2.5</c:v>
                </c:pt>
                <c:pt idx="3249">
                  <c:v>2.2000000000000002</c:v>
                </c:pt>
                <c:pt idx="3250">
                  <c:v>4.8</c:v>
                </c:pt>
                <c:pt idx="3251">
                  <c:v>0.4</c:v>
                </c:pt>
                <c:pt idx="3252">
                  <c:v>0.60000000000000164</c:v>
                </c:pt>
                <c:pt idx="3253">
                  <c:v>0.60000000000000164</c:v>
                </c:pt>
                <c:pt idx="3254">
                  <c:v>4.3</c:v>
                </c:pt>
                <c:pt idx="3255">
                  <c:v>0.8</c:v>
                </c:pt>
                <c:pt idx="3256">
                  <c:v>3</c:v>
                </c:pt>
                <c:pt idx="3257">
                  <c:v>3.8</c:v>
                </c:pt>
                <c:pt idx="3258">
                  <c:v>2.2999999999999998</c:v>
                </c:pt>
                <c:pt idx="3259">
                  <c:v>3.9</c:v>
                </c:pt>
                <c:pt idx="3260">
                  <c:v>2.2999999999999998</c:v>
                </c:pt>
                <c:pt idx="3261">
                  <c:v>3.8</c:v>
                </c:pt>
                <c:pt idx="3262">
                  <c:v>2.2000000000000002</c:v>
                </c:pt>
                <c:pt idx="3263">
                  <c:v>2.5</c:v>
                </c:pt>
                <c:pt idx="3264">
                  <c:v>2.5</c:v>
                </c:pt>
                <c:pt idx="3265">
                  <c:v>0.60000000000000164</c:v>
                </c:pt>
                <c:pt idx="3266">
                  <c:v>0.4</c:v>
                </c:pt>
                <c:pt idx="3267">
                  <c:v>0.8</c:v>
                </c:pt>
                <c:pt idx="3268">
                  <c:v>0.70000000000000162</c:v>
                </c:pt>
                <c:pt idx="3269">
                  <c:v>0.70000000000000162</c:v>
                </c:pt>
                <c:pt idx="3271">
                  <c:v>4.7</c:v>
                </c:pt>
                <c:pt idx="3272">
                  <c:v>6.5</c:v>
                </c:pt>
                <c:pt idx="3273">
                  <c:v>4.4000000000000004</c:v>
                </c:pt>
                <c:pt idx="3274">
                  <c:v>5</c:v>
                </c:pt>
                <c:pt idx="3275">
                  <c:v>3.2</c:v>
                </c:pt>
                <c:pt idx="3276">
                  <c:v>3.5</c:v>
                </c:pt>
                <c:pt idx="3277">
                  <c:v>3</c:v>
                </c:pt>
                <c:pt idx="3278">
                  <c:v>10</c:v>
                </c:pt>
                <c:pt idx="3279">
                  <c:v>2.2000000000000002</c:v>
                </c:pt>
                <c:pt idx="3280">
                  <c:v>12</c:v>
                </c:pt>
                <c:pt idx="3281">
                  <c:v>9.2000000000000011</c:v>
                </c:pt>
                <c:pt idx="3282">
                  <c:v>2.7</c:v>
                </c:pt>
              </c:numCache>
            </c:numRef>
          </c:yVal>
        </c:ser>
        <c:axId val="65606400"/>
        <c:axId val="65608320"/>
      </c:scatterChart>
      <c:valAx>
        <c:axId val="65606400"/>
        <c:scaling>
          <c:orientation val="minMax"/>
        </c:scaling>
        <c:axPos val="b"/>
        <c:title>
          <c:tx>
            <c:rich>
              <a:bodyPr/>
              <a:lstStyle/>
              <a:p>
                <a:pPr>
                  <a:defRPr sz="1200"/>
                </a:pPr>
                <a:r>
                  <a:rPr lang="en-US" sz="1200"/>
                  <a:t>Chloride(mEq/L)</a:t>
                </a:r>
              </a:p>
            </c:rich>
          </c:tx>
          <c:layout/>
        </c:title>
        <c:numFmt formatCode="General" sourceLinked="1"/>
        <c:majorTickMark val="none"/>
        <c:tickLblPos val="nextTo"/>
        <c:txPr>
          <a:bodyPr/>
          <a:lstStyle/>
          <a:p>
            <a:pPr>
              <a:defRPr sz="1200"/>
            </a:pPr>
            <a:endParaRPr lang="en-US"/>
          </a:p>
        </c:txPr>
        <c:crossAx val="65608320"/>
        <c:crosses val="autoZero"/>
        <c:crossBetween val="midCat"/>
      </c:valAx>
      <c:valAx>
        <c:axId val="65608320"/>
        <c:scaling>
          <c:orientation val="minMax"/>
        </c:scaling>
        <c:axPos val="l"/>
        <c:majorGridlines/>
        <c:title>
          <c:tx>
            <c:rich>
              <a:bodyPr/>
              <a:lstStyle/>
              <a:p>
                <a:pPr>
                  <a:defRPr sz="1200"/>
                </a:pPr>
                <a:r>
                  <a:rPr lang="en-US" sz="1200"/>
                  <a:t>TOC</a:t>
                </a:r>
                <a:r>
                  <a:rPr lang="en-US" sz="1200" baseline="0"/>
                  <a:t> (mg/L)</a:t>
                </a:r>
                <a:endParaRPr lang="en-US" sz="1200"/>
              </a:p>
            </c:rich>
          </c:tx>
          <c:layout/>
        </c:title>
        <c:numFmt formatCode="General" sourceLinked="1"/>
        <c:majorTickMark val="none"/>
        <c:tickLblPos val="nextTo"/>
        <c:txPr>
          <a:bodyPr/>
          <a:lstStyle/>
          <a:p>
            <a:pPr>
              <a:defRPr sz="1200"/>
            </a:pPr>
            <a:endParaRPr lang="en-US"/>
          </a:p>
        </c:txPr>
        <c:crossAx val="65606400"/>
        <c:crosses val="autoZero"/>
        <c:crossBetween val="midCat"/>
      </c:valAx>
    </c:plotArea>
    <c:legend>
      <c:legendPos val="r"/>
      <c:layout>
        <c:manualLayout>
          <c:xMode val="edge"/>
          <c:yMode val="edge"/>
          <c:x val="0.66631999945838072"/>
          <c:y val="0.16536544333534337"/>
          <c:w val="0.27561571830763232"/>
          <c:h val="0.18523003928389237"/>
        </c:manualLayout>
      </c:layout>
      <c:overlay val="1"/>
      <c:spPr>
        <a:solidFill>
          <a:schemeClr val="bg1"/>
        </a:solidFill>
      </c:spPr>
      <c:txPr>
        <a:bodyPr/>
        <a:lstStyle/>
        <a:p>
          <a:pPr>
            <a:defRPr sz="1200"/>
          </a:pPr>
          <a:endParaRPr lang="en-US"/>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Total Iron (</a:t>
            </a:r>
            <a:r>
              <a:rPr lang="en-US" dirty="0" err="1" smtClean="0"/>
              <a:t>mEq</a:t>
            </a:r>
            <a:r>
              <a:rPr lang="en-US" dirty="0" smtClean="0"/>
              <a:t>/L)</a:t>
            </a:r>
            <a:endParaRPr lang="en-US" dirty="0"/>
          </a:p>
        </c:rich>
      </c:tx>
      <c:layout>
        <c:manualLayout>
          <c:xMode val="edge"/>
          <c:yMode val="edge"/>
          <c:x val="0.41303010768289028"/>
          <c:y val="1.6064257028112403E-2"/>
        </c:manualLayout>
      </c:layout>
    </c:title>
    <c:plotArea>
      <c:layout/>
      <c:scatterChart>
        <c:scatterStyle val="lineMarker"/>
        <c:ser>
          <c:idx val="0"/>
          <c:order val="0"/>
          <c:tx>
            <c:v>uncontaminated</c:v>
          </c:tx>
          <c:spPr>
            <a:ln w="28575">
              <a:noFill/>
            </a:ln>
          </c:spPr>
          <c:marker>
            <c:symbol val="diamond"/>
            <c:size val="2"/>
          </c:marker>
          <c:xVal>
            <c:numRef>
              <c:f>'uncontaminated sites'!$GA$2:$GA$2926</c:f>
              <c:numCache>
                <c:formatCode>General</c:formatCode>
                <c:ptCount val="2925"/>
                <c:pt idx="0">
                  <c:v>7.5</c:v>
                </c:pt>
                <c:pt idx="1">
                  <c:v>7.5</c:v>
                </c:pt>
                <c:pt idx="2">
                  <c:v>7.5</c:v>
                </c:pt>
                <c:pt idx="3">
                  <c:v>7.95</c:v>
                </c:pt>
                <c:pt idx="4">
                  <c:v>7.7</c:v>
                </c:pt>
                <c:pt idx="5">
                  <c:v>7.4</c:v>
                </c:pt>
                <c:pt idx="6">
                  <c:v>7.67</c:v>
                </c:pt>
                <c:pt idx="7">
                  <c:v>7.4</c:v>
                </c:pt>
                <c:pt idx="8">
                  <c:v>7.6</c:v>
                </c:pt>
                <c:pt idx="9">
                  <c:v>7.6899999999999986</c:v>
                </c:pt>
                <c:pt idx="10">
                  <c:v>7.58</c:v>
                </c:pt>
                <c:pt idx="11">
                  <c:v>7.91</c:v>
                </c:pt>
                <c:pt idx="12">
                  <c:v>7.6</c:v>
                </c:pt>
                <c:pt idx="13">
                  <c:v>7.52</c:v>
                </c:pt>
                <c:pt idx="14">
                  <c:v>7.6</c:v>
                </c:pt>
                <c:pt idx="15">
                  <c:v>8</c:v>
                </c:pt>
                <c:pt idx="16">
                  <c:v>7.71</c:v>
                </c:pt>
                <c:pt idx="17">
                  <c:v>7.5</c:v>
                </c:pt>
                <c:pt idx="18">
                  <c:v>7.67</c:v>
                </c:pt>
                <c:pt idx="19">
                  <c:v>7.6</c:v>
                </c:pt>
                <c:pt idx="20">
                  <c:v>7.56</c:v>
                </c:pt>
                <c:pt idx="21">
                  <c:v>7.5</c:v>
                </c:pt>
                <c:pt idx="22">
                  <c:v>7.6</c:v>
                </c:pt>
                <c:pt idx="23">
                  <c:v>7.58</c:v>
                </c:pt>
                <c:pt idx="24">
                  <c:v>7.76</c:v>
                </c:pt>
                <c:pt idx="25">
                  <c:v>7.6599999999999957</c:v>
                </c:pt>
                <c:pt idx="26">
                  <c:v>8.1</c:v>
                </c:pt>
                <c:pt idx="27">
                  <c:v>7.79</c:v>
                </c:pt>
                <c:pt idx="28">
                  <c:v>7.6</c:v>
                </c:pt>
                <c:pt idx="29">
                  <c:v>7.7</c:v>
                </c:pt>
                <c:pt idx="30">
                  <c:v>7.9300000000000024</c:v>
                </c:pt>
                <c:pt idx="31">
                  <c:v>7.7</c:v>
                </c:pt>
                <c:pt idx="32">
                  <c:v>7.74</c:v>
                </c:pt>
                <c:pt idx="33">
                  <c:v>7.6</c:v>
                </c:pt>
                <c:pt idx="34">
                  <c:v>8</c:v>
                </c:pt>
                <c:pt idx="35">
                  <c:v>7.6</c:v>
                </c:pt>
                <c:pt idx="36">
                  <c:v>7.76</c:v>
                </c:pt>
                <c:pt idx="37">
                  <c:v>7.76</c:v>
                </c:pt>
                <c:pt idx="38">
                  <c:v>7.8</c:v>
                </c:pt>
                <c:pt idx="39">
                  <c:v>7.6</c:v>
                </c:pt>
                <c:pt idx="40">
                  <c:v>7.57</c:v>
                </c:pt>
                <c:pt idx="41">
                  <c:v>7.5</c:v>
                </c:pt>
                <c:pt idx="42">
                  <c:v>7.5</c:v>
                </c:pt>
                <c:pt idx="43">
                  <c:v>7.7</c:v>
                </c:pt>
                <c:pt idx="44">
                  <c:v>7.76</c:v>
                </c:pt>
                <c:pt idx="45">
                  <c:v>7.6</c:v>
                </c:pt>
                <c:pt idx="46">
                  <c:v>7.81</c:v>
                </c:pt>
                <c:pt idx="47">
                  <c:v>7.74</c:v>
                </c:pt>
                <c:pt idx="48">
                  <c:v>7.67</c:v>
                </c:pt>
                <c:pt idx="49">
                  <c:v>7.53</c:v>
                </c:pt>
                <c:pt idx="50">
                  <c:v>8</c:v>
                </c:pt>
                <c:pt idx="51">
                  <c:v>7.6</c:v>
                </c:pt>
                <c:pt idx="52">
                  <c:v>7.87</c:v>
                </c:pt>
                <c:pt idx="53">
                  <c:v>7.8</c:v>
                </c:pt>
                <c:pt idx="54">
                  <c:v>7.5</c:v>
                </c:pt>
                <c:pt idx="55">
                  <c:v>7.68</c:v>
                </c:pt>
                <c:pt idx="56">
                  <c:v>7.54</c:v>
                </c:pt>
                <c:pt idx="57">
                  <c:v>7.4</c:v>
                </c:pt>
                <c:pt idx="58">
                  <c:v>7.8</c:v>
                </c:pt>
                <c:pt idx="59">
                  <c:v>7.4</c:v>
                </c:pt>
                <c:pt idx="60">
                  <c:v>7.52</c:v>
                </c:pt>
                <c:pt idx="61">
                  <c:v>7.6</c:v>
                </c:pt>
                <c:pt idx="62">
                  <c:v>8.15</c:v>
                </c:pt>
                <c:pt idx="63">
                  <c:v>7.99</c:v>
                </c:pt>
                <c:pt idx="64">
                  <c:v>7.55</c:v>
                </c:pt>
                <c:pt idx="65">
                  <c:v>7.59</c:v>
                </c:pt>
                <c:pt idx="66">
                  <c:v>7.4</c:v>
                </c:pt>
                <c:pt idx="67">
                  <c:v>7.8</c:v>
                </c:pt>
                <c:pt idx="68">
                  <c:v>7.52</c:v>
                </c:pt>
                <c:pt idx="69">
                  <c:v>7.81</c:v>
                </c:pt>
                <c:pt idx="70">
                  <c:v>7.49</c:v>
                </c:pt>
                <c:pt idx="71">
                  <c:v>7.8</c:v>
                </c:pt>
                <c:pt idx="72">
                  <c:v>7.4</c:v>
                </c:pt>
                <c:pt idx="73">
                  <c:v>7.83</c:v>
                </c:pt>
                <c:pt idx="74">
                  <c:v>7.4</c:v>
                </c:pt>
                <c:pt idx="75">
                  <c:v>7.5</c:v>
                </c:pt>
                <c:pt idx="76">
                  <c:v>7.6599999999999957</c:v>
                </c:pt>
                <c:pt idx="77">
                  <c:v>7.3</c:v>
                </c:pt>
                <c:pt idx="78">
                  <c:v>7.4</c:v>
                </c:pt>
                <c:pt idx="79">
                  <c:v>7.29</c:v>
                </c:pt>
                <c:pt idx="80">
                  <c:v>8.2000000000000011</c:v>
                </c:pt>
                <c:pt idx="81">
                  <c:v>7.4</c:v>
                </c:pt>
                <c:pt idx="82">
                  <c:v>7.6</c:v>
                </c:pt>
                <c:pt idx="83">
                  <c:v>7.2</c:v>
                </c:pt>
                <c:pt idx="84">
                  <c:v>7.55</c:v>
                </c:pt>
                <c:pt idx="85">
                  <c:v>7.3</c:v>
                </c:pt>
                <c:pt idx="86">
                  <c:v>7.9</c:v>
                </c:pt>
                <c:pt idx="87">
                  <c:v>7.5</c:v>
                </c:pt>
                <c:pt idx="88">
                  <c:v>7.9</c:v>
                </c:pt>
                <c:pt idx="89">
                  <c:v>8.33</c:v>
                </c:pt>
                <c:pt idx="90">
                  <c:v>8.33</c:v>
                </c:pt>
                <c:pt idx="95">
                  <c:v>7.9700000000000024</c:v>
                </c:pt>
                <c:pt idx="96">
                  <c:v>8.11</c:v>
                </c:pt>
                <c:pt idx="97">
                  <c:v>7.89</c:v>
                </c:pt>
                <c:pt idx="99">
                  <c:v>8.17</c:v>
                </c:pt>
                <c:pt idx="100">
                  <c:v>7.56</c:v>
                </c:pt>
                <c:pt idx="101">
                  <c:v>7.7700000000000014</c:v>
                </c:pt>
                <c:pt idx="103">
                  <c:v>7.87</c:v>
                </c:pt>
                <c:pt idx="104">
                  <c:v>7.51</c:v>
                </c:pt>
                <c:pt idx="105">
                  <c:v>7.6499999999999977</c:v>
                </c:pt>
                <c:pt idx="106">
                  <c:v>8.18</c:v>
                </c:pt>
                <c:pt idx="107">
                  <c:v>7.92</c:v>
                </c:pt>
                <c:pt idx="108">
                  <c:v>7.88</c:v>
                </c:pt>
                <c:pt idx="109">
                  <c:v>7.7700000000000014</c:v>
                </c:pt>
                <c:pt idx="110">
                  <c:v>8.09</c:v>
                </c:pt>
                <c:pt idx="111">
                  <c:v>7.58</c:v>
                </c:pt>
                <c:pt idx="112">
                  <c:v>7.87</c:v>
                </c:pt>
                <c:pt idx="113">
                  <c:v>7.85</c:v>
                </c:pt>
                <c:pt idx="114">
                  <c:v>8.18</c:v>
                </c:pt>
                <c:pt idx="115">
                  <c:v>7.87</c:v>
                </c:pt>
                <c:pt idx="116">
                  <c:v>7.83</c:v>
                </c:pt>
                <c:pt idx="117">
                  <c:v>7.8</c:v>
                </c:pt>
                <c:pt idx="118">
                  <c:v>7.95</c:v>
                </c:pt>
                <c:pt idx="119">
                  <c:v>7.9300000000000024</c:v>
                </c:pt>
                <c:pt idx="120">
                  <c:v>7.56</c:v>
                </c:pt>
                <c:pt idx="121">
                  <c:v>7.6599999999999957</c:v>
                </c:pt>
                <c:pt idx="122">
                  <c:v>7.6599999999999957</c:v>
                </c:pt>
                <c:pt idx="123">
                  <c:v>8.01</c:v>
                </c:pt>
                <c:pt idx="124">
                  <c:v>7.67</c:v>
                </c:pt>
                <c:pt idx="125">
                  <c:v>7.9</c:v>
                </c:pt>
                <c:pt idx="126">
                  <c:v>8.1300000000000008</c:v>
                </c:pt>
                <c:pt idx="127">
                  <c:v>8.2100000000000009</c:v>
                </c:pt>
                <c:pt idx="128">
                  <c:v>7.67</c:v>
                </c:pt>
                <c:pt idx="129">
                  <c:v>8.2299999999999986</c:v>
                </c:pt>
                <c:pt idx="130">
                  <c:v>8</c:v>
                </c:pt>
                <c:pt idx="131">
                  <c:v>7.8599999999999977</c:v>
                </c:pt>
                <c:pt idx="132">
                  <c:v>7.75</c:v>
                </c:pt>
                <c:pt idx="133">
                  <c:v>8.26</c:v>
                </c:pt>
                <c:pt idx="134">
                  <c:v>7.4700000000000024</c:v>
                </c:pt>
                <c:pt idx="135">
                  <c:v>7.68</c:v>
                </c:pt>
                <c:pt idx="136">
                  <c:v>8.08</c:v>
                </c:pt>
                <c:pt idx="137">
                  <c:v>7.51</c:v>
                </c:pt>
                <c:pt idx="138">
                  <c:v>7.85</c:v>
                </c:pt>
                <c:pt idx="139">
                  <c:v>7.48</c:v>
                </c:pt>
                <c:pt idx="140">
                  <c:v>7.89</c:v>
                </c:pt>
                <c:pt idx="141">
                  <c:v>8.1300000000000008</c:v>
                </c:pt>
                <c:pt idx="142">
                  <c:v>7.95</c:v>
                </c:pt>
                <c:pt idx="143">
                  <c:v>7.54</c:v>
                </c:pt>
                <c:pt idx="144">
                  <c:v>7.88</c:v>
                </c:pt>
                <c:pt idx="145">
                  <c:v>7.87</c:v>
                </c:pt>
                <c:pt idx="146">
                  <c:v>8.18</c:v>
                </c:pt>
                <c:pt idx="147">
                  <c:v>7.87</c:v>
                </c:pt>
                <c:pt idx="148">
                  <c:v>7.83</c:v>
                </c:pt>
                <c:pt idx="149">
                  <c:v>7.71</c:v>
                </c:pt>
                <c:pt idx="150">
                  <c:v>7.8199999999999976</c:v>
                </c:pt>
                <c:pt idx="151">
                  <c:v>7.88</c:v>
                </c:pt>
                <c:pt idx="152">
                  <c:v>8.07</c:v>
                </c:pt>
                <c:pt idx="153">
                  <c:v>7.85</c:v>
                </c:pt>
                <c:pt idx="154">
                  <c:v>7.95</c:v>
                </c:pt>
                <c:pt idx="155">
                  <c:v>8.17</c:v>
                </c:pt>
                <c:pt idx="156">
                  <c:v>7.73</c:v>
                </c:pt>
                <c:pt idx="157">
                  <c:v>7.71</c:v>
                </c:pt>
                <c:pt idx="158">
                  <c:v>8</c:v>
                </c:pt>
                <c:pt idx="159">
                  <c:v>7.7</c:v>
                </c:pt>
                <c:pt idx="160">
                  <c:v>7.53</c:v>
                </c:pt>
                <c:pt idx="161">
                  <c:v>7.6899999999999986</c:v>
                </c:pt>
                <c:pt idx="162">
                  <c:v>7.49</c:v>
                </c:pt>
                <c:pt idx="163">
                  <c:v>7.7</c:v>
                </c:pt>
                <c:pt idx="164">
                  <c:v>7.73</c:v>
                </c:pt>
                <c:pt idx="165">
                  <c:v>8.0300000000000011</c:v>
                </c:pt>
                <c:pt idx="166">
                  <c:v>7.7700000000000014</c:v>
                </c:pt>
                <c:pt idx="167">
                  <c:v>8.2299999999999986</c:v>
                </c:pt>
                <c:pt idx="168">
                  <c:v>8.0500000000000007</c:v>
                </c:pt>
                <c:pt idx="169">
                  <c:v>7.55</c:v>
                </c:pt>
                <c:pt idx="170">
                  <c:v>8.0500000000000007</c:v>
                </c:pt>
                <c:pt idx="171">
                  <c:v>7.92</c:v>
                </c:pt>
                <c:pt idx="172">
                  <c:v>7.96</c:v>
                </c:pt>
                <c:pt idx="173">
                  <c:v>7.8599999999999977</c:v>
                </c:pt>
                <c:pt idx="174">
                  <c:v>7.84</c:v>
                </c:pt>
                <c:pt idx="175">
                  <c:v>7.7700000000000014</c:v>
                </c:pt>
                <c:pt idx="176">
                  <c:v>8</c:v>
                </c:pt>
                <c:pt idx="177">
                  <c:v>7.79</c:v>
                </c:pt>
                <c:pt idx="178">
                  <c:v>7.79</c:v>
                </c:pt>
                <c:pt idx="179">
                  <c:v>8.02</c:v>
                </c:pt>
                <c:pt idx="180">
                  <c:v>7.7700000000000014</c:v>
                </c:pt>
                <c:pt idx="181">
                  <c:v>7.7</c:v>
                </c:pt>
                <c:pt idx="182">
                  <c:v>8</c:v>
                </c:pt>
                <c:pt idx="183">
                  <c:v>8.02</c:v>
                </c:pt>
                <c:pt idx="184">
                  <c:v>7.7700000000000014</c:v>
                </c:pt>
                <c:pt idx="185">
                  <c:v>7.81</c:v>
                </c:pt>
                <c:pt idx="186">
                  <c:v>8.1</c:v>
                </c:pt>
                <c:pt idx="187">
                  <c:v>7.94</c:v>
                </c:pt>
                <c:pt idx="188">
                  <c:v>7.96</c:v>
                </c:pt>
                <c:pt idx="189">
                  <c:v>7.6599999999999957</c:v>
                </c:pt>
                <c:pt idx="191">
                  <c:v>8.14</c:v>
                </c:pt>
                <c:pt idx="192">
                  <c:v>7.91</c:v>
                </c:pt>
                <c:pt idx="193">
                  <c:v>7.6899999999999986</c:v>
                </c:pt>
                <c:pt idx="194">
                  <c:v>7.7700000000000014</c:v>
                </c:pt>
                <c:pt idx="195">
                  <c:v>8.2100000000000009</c:v>
                </c:pt>
                <c:pt idx="196">
                  <c:v>7.9300000000000024</c:v>
                </c:pt>
                <c:pt idx="197">
                  <c:v>7.9</c:v>
                </c:pt>
                <c:pt idx="198">
                  <c:v>7.84</c:v>
                </c:pt>
                <c:pt idx="199">
                  <c:v>7.6</c:v>
                </c:pt>
                <c:pt idx="200">
                  <c:v>8.2100000000000009</c:v>
                </c:pt>
                <c:pt idx="201">
                  <c:v>7.79</c:v>
                </c:pt>
                <c:pt idx="202">
                  <c:v>7.96</c:v>
                </c:pt>
                <c:pt idx="203">
                  <c:v>7.73</c:v>
                </c:pt>
                <c:pt idx="204">
                  <c:v>7.64</c:v>
                </c:pt>
                <c:pt idx="205">
                  <c:v>7.87</c:v>
                </c:pt>
                <c:pt idx="206">
                  <c:v>8.07</c:v>
                </c:pt>
                <c:pt idx="207">
                  <c:v>7.8599999999999977</c:v>
                </c:pt>
                <c:pt idx="208">
                  <c:v>7.67</c:v>
                </c:pt>
                <c:pt idx="209">
                  <c:v>7.88</c:v>
                </c:pt>
                <c:pt idx="210">
                  <c:v>7.6199999999999957</c:v>
                </c:pt>
                <c:pt idx="211">
                  <c:v>7.7700000000000014</c:v>
                </c:pt>
                <c:pt idx="212">
                  <c:v>7.71</c:v>
                </c:pt>
                <c:pt idx="213">
                  <c:v>8.02</c:v>
                </c:pt>
                <c:pt idx="214">
                  <c:v>7.58</c:v>
                </c:pt>
                <c:pt idx="215">
                  <c:v>7.8</c:v>
                </c:pt>
                <c:pt idx="216">
                  <c:v>7.98</c:v>
                </c:pt>
                <c:pt idx="217">
                  <c:v>7.91</c:v>
                </c:pt>
                <c:pt idx="218">
                  <c:v>7.98</c:v>
                </c:pt>
                <c:pt idx="219">
                  <c:v>7.75</c:v>
                </c:pt>
                <c:pt idx="220">
                  <c:v>7.78</c:v>
                </c:pt>
                <c:pt idx="221">
                  <c:v>7.55</c:v>
                </c:pt>
                <c:pt idx="222">
                  <c:v>7.5</c:v>
                </c:pt>
                <c:pt idx="223">
                  <c:v>7.42</c:v>
                </c:pt>
                <c:pt idx="224">
                  <c:v>8.0300000000000011</c:v>
                </c:pt>
                <c:pt idx="225">
                  <c:v>7.94</c:v>
                </c:pt>
                <c:pt idx="226">
                  <c:v>8.25</c:v>
                </c:pt>
                <c:pt idx="227">
                  <c:v>7.71</c:v>
                </c:pt>
                <c:pt idx="228">
                  <c:v>7.94</c:v>
                </c:pt>
                <c:pt idx="229">
                  <c:v>7.71</c:v>
                </c:pt>
                <c:pt idx="230">
                  <c:v>7.76</c:v>
                </c:pt>
                <c:pt idx="231">
                  <c:v>7.74</c:v>
                </c:pt>
                <c:pt idx="232">
                  <c:v>7.9700000000000024</c:v>
                </c:pt>
                <c:pt idx="233">
                  <c:v>7.9300000000000024</c:v>
                </c:pt>
                <c:pt idx="234">
                  <c:v>8.08</c:v>
                </c:pt>
                <c:pt idx="235">
                  <c:v>7.7</c:v>
                </c:pt>
                <c:pt idx="236">
                  <c:v>8</c:v>
                </c:pt>
                <c:pt idx="237">
                  <c:v>8.02</c:v>
                </c:pt>
                <c:pt idx="238">
                  <c:v>8.02</c:v>
                </c:pt>
                <c:pt idx="239">
                  <c:v>7.6599999999999957</c:v>
                </c:pt>
                <c:pt idx="240">
                  <c:v>7.84</c:v>
                </c:pt>
                <c:pt idx="241">
                  <c:v>7.72</c:v>
                </c:pt>
                <c:pt idx="242">
                  <c:v>8.0500000000000007</c:v>
                </c:pt>
                <c:pt idx="243">
                  <c:v>7.8199999999999976</c:v>
                </c:pt>
                <c:pt idx="244">
                  <c:v>7.72</c:v>
                </c:pt>
                <c:pt idx="245">
                  <c:v>8.0500000000000007</c:v>
                </c:pt>
                <c:pt idx="246">
                  <c:v>7.72</c:v>
                </c:pt>
                <c:pt idx="247">
                  <c:v>7.74</c:v>
                </c:pt>
                <c:pt idx="248">
                  <c:v>7.75</c:v>
                </c:pt>
                <c:pt idx="249">
                  <c:v>7.74</c:v>
                </c:pt>
                <c:pt idx="250">
                  <c:v>7.4700000000000024</c:v>
                </c:pt>
                <c:pt idx="251">
                  <c:v>7.8</c:v>
                </c:pt>
                <c:pt idx="252">
                  <c:v>7.6</c:v>
                </c:pt>
                <c:pt idx="253">
                  <c:v>7.96</c:v>
                </c:pt>
                <c:pt idx="254">
                  <c:v>7.95</c:v>
                </c:pt>
                <c:pt idx="255">
                  <c:v>8.0300000000000011</c:v>
                </c:pt>
                <c:pt idx="256">
                  <c:v>7.79</c:v>
                </c:pt>
                <c:pt idx="257">
                  <c:v>7.8</c:v>
                </c:pt>
                <c:pt idx="258">
                  <c:v>7.8</c:v>
                </c:pt>
                <c:pt idx="259">
                  <c:v>8.120000000000001</c:v>
                </c:pt>
                <c:pt idx="260">
                  <c:v>7.81</c:v>
                </c:pt>
                <c:pt idx="261">
                  <c:v>7.87</c:v>
                </c:pt>
                <c:pt idx="262">
                  <c:v>7.9700000000000024</c:v>
                </c:pt>
                <c:pt idx="263">
                  <c:v>7.6899999999999986</c:v>
                </c:pt>
                <c:pt idx="264">
                  <c:v>7.8</c:v>
                </c:pt>
                <c:pt idx="265">
                  <c:v>7.72</c:v>
                </c:pt>
                <c:pt idx="266">
                  <c:v>7.55</c:v>
                </c:pt>
                <c:pt idx="267">
                  <c:v>7.9300000000000024</c:v>
                </c:pt>
                <c:pt idx="268">
                  <c:v>6.2</c:v>
                </c:pt>
                <c:pt idx="269">
                  <c:v>6.76</c:v>
                </c:pt>
                <c:pt idx="270">
                  <c:v>7.81</c:v>
                </c:pt>
                <c:pt idx="271">
                  <c:v>5.92</c:v>
                </c:pt>
                <c:pt idx="272">
                  <c:v>5.57</c:v>
                </c:pt>
                <c:pt idx="273">
                  <c:v>7.9</c:v>
                </c:pt>
                <c:pt idx="274">
                  <c:v>7.89</c:v>
                </c:pt>
                <c:pt idx="275">
                  <c:v>7.64</c:v>
                </c:pt>
                <c:pt idx="276">
                  <c:v>7.5</c:v>
                </c:pt>
                <c:pt idx="277">
                  <c:v>7.4</c:v>
                </c:pt>
                <c:pt idx="278">
                  <c:v>7.7</c:v>
                </c:pt>
                <c:pt idx="281">
                  <c:v>7.5</c:v>
                </c:pt>
                <c:pt idx="282">
                  <c:v>7.8</c:v>
                </c:pt>
                <c:pt idx="323">
                  <c:v>7.4</c:v>
                </c:pt>
                <c:pt idx="326">
                  <c:v>7.5</c:v>
                </c:pt>
                <c:pt idx="330">
                  <c:v>7.98</c:v>
                </c:pt>
                <c:pt idx="333">
                  <c:v>7.8</c:v>
                </c:pt>
                <c:pt idx="336">
                  <c:v>5.2700000000000014</c:v>
                </c:pt>
                <c:pt idx="339">
                  <c:v>7.6</c:v>
                </c:pt>
                <c:pt idx="342">
                  <c:v>5.58</c:v>
                </c:pt>
                <c:pt idx="351">
                  <c:v>7.4</c:v>
                </c:pt>
                <c:pt idx="358">
                  <c:v>7.4</c:v>
                </c:pt>
                <c:pt idx="360">
                  <c:v>7.4</c:v>
                </c:pt>
                <c:pt idx="361">
                  <c:v>7.7</c:v>
                </c:pt>
                <c:pt idx="362">
                  <c:v>7.7</c:v>
                </c:pt>
                <c:pt idx="363">
                  <c:v>8</c:v>
                </c:pt>
                <c:pt idx="364">
                  <c:v>7.2</c:v>
                </c:pt>
                <c:pt idx="369">
                  <c:v>7.7</c:v>
                </c:pt>
                <c:pt idx="370">
                  <c:v>7.8</c:v>
                </c:pt>
                <c:pt idx="371">
                  <c:v>7.25</c:v>
                </c:pt>
                <c:pt idx="372">
                  <c:v>7.44</c:v>
                </c:pt>
                <c:pt idx="373">
                  <c:v>7.26</c:v>
                </c:pt>
                <c:pt idx="374">
                  <c:v>7.25</c:v>
                </c:pt>
                <c:pt idx="375">
                  <c:v>7.07</c:v>
                </c:pt>
                <c:pt idx="376">
                  <c:v>6.94</c:v>
                </c:pt>
                <c:pt idx="377">
                  <c:v>7.74</c:v>
                </c:pt>
                <c:pt idx="378">
                  <c:v>7.13</c:v>
                </c:pt>
                <c:pt idx="379">
                  <c:v>6.87</c:v>
                </c:pt>
                <c:pt idx="380">
                  <c:v>6.91</c:v>
                </c:pt>
                <c:pt idx="381">
                  <c:v>6.8199999999999976</c:v>
                </c:pt>
                <c:pt idx="382">
                  <c:v>7.1499999999999986</c:v>
                </c:pt>
                <c:pt idx="383">
                  <c:v>7.21</c:v>
                </c:pt>
                <c:pt idx="384">
                  <c:v>7.09</c:v>
                </c:pt>
                <c:pt idx="385">
                  <c:v>6.9</c:v>
                </c:pt>
                <c:pt idx="386">
                  <c:v>6.73</c:v>
                </c:pt>
                <c:pt idx="387">
                  <c:v>6.7700000000000014</c:v>
                </c:pt>
                <c:pt idx="388">
                  <c:v>6.64</c:v>
                </c:pt>
                <c:pt idx="389">
                  <c:v>6.9</c:v>
                </c:pt>
                <c:pt idx="390">
                  <c:v>7.04</c:v>
                </c:pt>
                <c:pt idx="391">
                  <c:v>7.03</c:v>
                </c:pt>
                <c:pt idx="392">
                  <c:v>7.23</c:v>
                </c:pt>
                <c:pt idx="393">
                  <c:v>6.87</c:v>
                </c:pt>
                <c:pt idx="394">
                  <c:v>6.98</c:v>
                </c:pt>
                <c:pt idx="397">
                  <c:v>7.6599999999999957</c:v>
                </c:pt>
                <c:pt idx="398">
                  <c:v>7.79</c:v>
                </c:pt>
                <c:pt idx="399">
                  <c:v>7.75</c:v>
                </c:pt>
                <c:pt idx="400">
                  <c:v>6.02</c:v>
                </c:pt>
                <c:pt idx="401">
                  <c:v>7.7</c:v>
                </c:pt>
                <c:pt idx="402">
                  <c:v>7.64</c:v>
                </c:pt>
                <c:pt idx="403">
                  <c:v>7.58</c:v>
                </c:pt>
                <c:pt idx="404">
                  <c:v>7.58</c:v>
                </c:pt>
                <c:pt idx="405">
                  <c:v>8.09</c:v>
                </c:pt>
                <c:pt idx="406">
                  <c:v>7.9</c:v>
                </c:pt>
                <c:pt idx="407">
                  <c:v>7.75</c:v>
                </c:pt>
                <c:pt idx="408">
                  <c:v>7.71</c:v>
                </c:pt>
                <c:pt idx="409">
                  <c:v>7.57</c:v>
                </c:pt>
                <c:pt idx="410">
                  <c:v>7.67</c:v>
                </c:pt>
                <c:pt idx="411">
                  <c:v>7.3</c:v>
                </c:pt>
                <c:pt idx="412">
                  <c:v>7.56</c:v>
                </c:pt>
                <c:pt idx="413">
                  <c:v>8</c:v>
                </c:pt>
                <c:pt idx="414">
                  <c:v>7.52</c:v>
                </c:pt>
                <c:pt idx="415">
                  <c:v>8.2900000000000009</c:v>
                </c:pt>
                <c:pt idx="416">
                  <c:v>7.2</c:v>
                </c:pt>
                <c:pt idx="417">
                  <c:v>7.17</c:v>
                </c:pt>
                <c:pt idx="418">
                  <c:v>5.54</c:v>
                </c:pt>
                <c:pt idx="419">
                  <c:v>5.37</c:v>
                </c:pt>
                <c:pt idx="420">
                  <c:v>5.5</c:v>
                </c:pt>
                <c:pt idx="421">
                  <c:v>7.26</c:v>
                </c:pt>
                <c:pt idx="422">
                  <c:v>5.76</c:v>
                </c:pt>
                <c:pt idx="423">
                  <c:v>7.22</c:v>
                </c:pt>
                <c:pt idx="424">
                  <c:v>7.1099999999999985</c:v>
                </c:pt>
                <c:pt idx="425">
                  <c:v>6.79</c:v>
                </c:pt>
                <c:pt idx="426">
                  <c:v>7.02</c:v>
                </c:pt>
                <c:pt idx="427">
                  <c:v>7.1</c:v>
                </c:pt>
                <c:pt idx="428">
                  <c:v>7.21</c:v>
                </c:pt>
                <c:pt idx="429">
                  <c:v>6.8</c:v>
                </c:pt>
                <c:pt idx="430">
                  <c:v>6.88</c:v>
                </c:pt>
                <c:pt idx="431">
                  <c:v>6.84</c:v>
                </c:pt>
                <c:pt idx="432">
                  <c:v>6.6</c:v>
                </c:pt>
                <c:pt idx="433">
                  <c:v>6.83</c:v>
                </c:pt>
                <c:pt idx="434">
                  <c:v>6.55</c:v>
                </c:pt>
                <c:pt idx="435">
                  <c:v>6.7700000000000014</c:v>
                </c:pt>
                <c:pt idx="436">
                  <c:v>7.1</c:v>
                </c:pt>
                <c:pt idx="437">
                  <c:v>6.88</c:v>
                </c:pt>
                <c:pt idx="438">
                  <c:v>6.14</c:v>
                </c:pt>
                <c:pt idx="439">
                  <c:v>7</c:v>
                </c:pt>
                <c:pt idx="440">
                  <c:v>7.05</c:v>
                </c:pt>
                <c:pt idx="441">
                  <c:v>6.9</c:v>
                </c:pt>
                <c:pt idx="442">
                  <c:v>7.01</c:v>
                </c:pt>
                <c:pt idx="443">
                  <c:v>6.9700000000000024</c:v>
                </c:pt>
                <c:pt idx="444">
                  <c:v>7.1899999999999986</c:v>
                </c:pt>
                <c:pt idx="445">
                  <c:v>7.4</c:v>
                </c:pt>
                <c:pt idx="446">
                  <c:v>7.1199999999999966</c:v>
                </c:pt>
                <c:pt idx="447">
                  <c:v>6.72</c:v>
                </c:pt>
                <c:pt idx="448">
                  <c:v>6.88</c:v>
                </c:pt>
                <c:pt idx="449">
                  <c:v>7</c:v>
                </c:pt>
                <c:pt idx="458">
                  <c:v>8.1</c:v>
                </c:pt>
                <c:pt idx="459">
                  <c:v>6.3</c:v>
                </c:pt>
                <c:pt idx="460">
                  <c:v>7.2</c:v>
                </c:pt>
                <c:pt idx="461">
                  <c:v>7.45</c:v>
                </c:pt>
                <c:pt idx="462">
                  <c:v>7.45</c:v>
                </c:pt>
                <c:pt idx="463">
                  <c:v>7.56</c:v>
                </c:pt>
                <c:pt idx="464">
                  <c:v>7.44</c:v>
                </c:pt>
                <c:pt idx="465">
                  <c:v>7.46</c:v>
                </c:pt>
                <c:pt idx="466">
                  <c:v>7</c:v>
                </c:pt>
                <c:pt idx="467">
                  <c:v>7.3599999999999977</c:v>
                </c:pt>
                <c:pt idx="468">
                  <c:v>7.04</c:v>
                </c:pt>
                <c:pt idx="469">
                  <c:v>7.2</c:v>
                </c:pt>
                <c:pt idx="470">
                  <c:v>7.3</c:v>
                </c:pt>
                <c:pt idx="471">
                  <c:v>7.25</c:v>
                </c:pt>
                <c:pt idx="472">
                  <c:v>7.2</c:v>
                </c:pt>
                <c:pt idx="473">
                  <c:v>7.08</c:v>
                </c:pt>
                <c:pt idx="474">
                  <c:v>7.26</c:v>
                </c:pt>
                <c:pt idx="475">
                  <c:v>7.18</c:v>
                </c:pt>
                <c:pt idx="476">
                  <c:v>7.71</c:v>
                </c:pt>
                <c:pt idx="477">
                  <c:v>6.89</c:v>
                </c:pt>
                <c:pt idx="478">
                  <c:v>6.6099999999999977</c:v>
                </c:pt>
                <c:pt idx="479">
                  <c:v>7.3199999999999976</c:v>
                </c:pt>
                <c:pt idx="480">
                  <c:v>7.2</c:v>
                </c:pt>
                <c:pt idx="481">
                  <c:v>7.6</c:v>
                </c:pt>
                <c:pt idx="482">
                  <c:v>7.56</c:v>
                </c:pt>
                <c:pt idx="483">
                  <c:v>7.02</c:v>
                </c:pt>
                <c:pt idx="484">
                  <c:v>7.25</c:v>
                </c:pt>
                <c:pt idx="485">
                  <c:v>7.42</c:v>
                </c:pt>
                <c:pt idx="486">
                  <c:v>7.44</c:v>
                </c:pt>
                <c:pt idx="487">
                  <c:v>7.09</c:v>
                </c:pt>
                <c:pt idx="488">
                  <c:v>7.17</c:v>
                </c:pt>
                <c:pt idx="489">
                  <c:v>7</c:v>
                </c:pt>
                <c:pt idx="490">
                  <c:v>6.76</c:v>
                </c:pt>
                <c:pt idx="491">
                  <c:v>7.2</c:v>
                </c:pt>
                <c:pt idx="492">
                  <c:v>6.1199999999999966</c:v>
                </c:pt>
                <c:pt idx="493">
                  <c:v>6.33</c:v>
                </c:pt>
                <c:pt idx="494">
                  <c:v>7.22</c:v>
                </c:pt>
                <c:pt idx="495">
                  <c:v>6.75</c:v>
                </c:pt>
                <c:pt idx="496">
                  <c:v>7.14</c:v>
                </c:pt>
                <c:pt idx="497">
                  <c:v>6.98</c:v>
                </c:pt>
                <c:pt idx="498">
                  <c:v>7.4</c:v>
                </c:pt>
                <c:pt idx="499">
                  <c:v>7.37</c:v>
                </c:pt>
                <c:pt idx="500">
                  <c:v>7.3</c:v>
                </c:pt>
                <c:pt idx="501">
                  <c:v>7.4</c:v>
                </c:pt>
                <c:pt idx="502">
                  <c:v>7.2</c:v>
                </c:pt>
                <c:pt idx="503">
                  <c:v>7.58</c:v>
                </c:pt>
                <c:pt idx="504">
                  <c:v>7.31</c:v>
                </c:pt>
                <c:pt idx="505">
                  <c:v>7.1099999999999985</c:v>
                </c:pt>
                <c:pt idx="506">
                  <c:v>7.3</c:v>
                </c:pt>
                <c:pt idx="507">
                  <c:v>7</c:v>
                </c:pt>
                <c:pt idx="518">
                  <c:v>7.35</c:v>
                </c:pt>
                <c:pt idx="519">
                  <c:v>7.39</c:v>
                </c:pt>
                <c:pt idx="520">
                  <c:v>7.25</c:v>
                </c:pt>
                <c:pt idx="521">
                  <c:v>7.08</c:v>
                </c:pt>
                <c:pt idx="522">
                  <c:v>6.95</c:v>
                </c:pt>
                <c:pt idx="523">
                  <c:v>7.1199999999999966</c:v>
                </c:pt>
                <c:pt idx="524">
                  <c:v>7.1</c:v>
                </c:pt>
                <c:pt idx="525">
                  <c:v>6.98</c:v>
                </c:pt>
                <c:pt idx="526">
                  <c:v>6.8</c:v>
                </c:pt>
                <c:pt idx="527">
                  <c:v>6.9</c:v>
                </c:pt>
                <c:pt idx="528">
                  <c:v>7.1899999999999986</c:v>
                </c:pt>
                <c:pt idx="529">
                  <c:v>7.04</c:v>
                </c:pt>
                <c:pt idx="530">
                  <c:v>6.07</c:v>
                </c:pt>
                <c:pt idx="531">
                  <c:v>7.29</c:v>
                </c:pt>
                <c:pt idx="532">
                  <c:v>6.23</c:v>
                </c:pt>
                <c:pt idx="533">
                  <c:v>7.33</c:v>
                </c:pt>
                <c:pt idx="534">
                  <c:v>7.48</c:v>
                </c:pt>
                <c:pt idx="535">
                  <c:v>7.83</c:v>
                </c:pt>
                <c:pt idx="536">
                  <c:v>7.56</c:v>
                </c:pt>
                <c:pt idx="537">
                  <c:v>7.56</c:v>
                </c:pt>
                <c:pt idx="538">
                  <c:v>7.51</c:v>
                </c:pt>
                <c:pt idx="539">
                  <c:v>7.79</c:v>
                </c:pt>
                <c:pt idx="540">
                  <c:v>7.3</c:v>
                </c:pt>
                <c:pt idx="541">
                  <c:v>7.7700000000000014</c:v>
                </c:pt>
                <c:pt idx="542">
                  <c:v>7.63</c:v>
                </c:pt>
                <c:pt idx="543">
                  <c:v>7.38</c:v>
                </c:pt>
                <c:pt idx="544">
                  <c:v>7.04</c:v>
                </c:pt>
                <c:pt idx="545">
                  <c:v>7.18</c:v>
                </c:pt>
                <c:pt idx="546">
                  <c:v>7.33</c:v>
                </c:pt>
                <c:pt idx="547">
                  <c:v>7.48</c:v>
                </c:pt>
                <c:pt idx="548">
                  <c:v>7.2</c:v>
                </c:pt>
                <c:pt idx="549">
                  <c:v>7.87</c:v>
                </c:pt>
                <c:pt idx="550">
                  <c:v>7.68</c:v>
                </c:pt>
                <c:pt idx="551">
                  <c:v>7.2</c:v>
                </c:pt>
                <c:pt idx="552">
                  <c:v>7.45</c:v>
                </c:pt>
                <c:pt idx="553">
                  <c:v>7.55</c:v>
                </c:pt>
                <c:pt idx="554">
                  <c:v>7.2</c:v>
                </c:pt>
                <c:pt idx="555">
                  <c:v>7.52</c:v>
                </c:pt>
                <c:pt idx="556">
                  <c:v>7.6</c:v>
                </c:pt>
                <c:pt idx="557">
                  <c:v>7.05</c:v>
                </c:pt>
                <c:pt idx="558">
                  <c:v>7.35</c:v>
                </c:pt>
                <c:pt idx="559">
                  <c:v>7.23</c:v>
                </c:pt>
                <c:pt idx="560">
                  <c:v>7.2</c:v>
                </c:pt>
                <c:pt idx="561">
                  <c:v>7.84</c:v>
                </c:pt>
                <c:pt idx="562">
                  <c:v>7.29</c:v>
                </c:pt>
                <c:pt idx="563">
                  <c:v>7.1199999999999966</c:v>
                </c:pt>
                <c:pt idx="564">
                  <c:v>7.39</c:v>
                </c:pt>
                <c:pt idx="565">
                  <c:v>8.0400000000000009</c:v>
                </c:pt>
                <c:pt idx="566">
                  <c:v>6.9700000000000024</c:v>
                </c:pt>
                <c:pt idx="567">
                  <c:v>7.29</c:v>
                </c:pt>
                <c:pt idx="568">
                  <c:v>7.33</c:v>
                </c:pt>
                <c:pt idx="569">
                  <c:v>7.02</c:v>
                </c:pt>
                <c:pt idx="570">
                  <c:v>7.2</c:v>
                </c:pt>
                <c:pt idx="578">
                  <c:v>7.4</c:v>
                </c:pt>
                <c:pt idx="579">
                  <c:v>6.81</c:v>
                </c:pt>
                <c:pt idx="580">
                  <c:v>7.34</c:v>
                </c:pt>
                <c:pt idx="581">
                  <c:v>7.38</c:v>
                </c:pt>
                <c:pt idx="582">
                  <c:v>6.79</c:v>
                </c:pt>
                <c:pt idx="583">
                  <c:v>7.2</c:v>
                </c:pt>
                <c:pt idx="584">
                  <c:v>7.37</c:v>
                </c:pt>
                <c:pt idx="585">
                  <c:v>7.2</c:v>
                </c:pt>
                <c:pt idx="586">
                  <c:v>6.79</c:v>
                </c:pt>
                <c:pt idx="587">
                  <c:v>6.94</c:v>
                </c:pt>
                <c:pt idx="588">
                  <c:v>6.99</c:v>
                </c:pt>
                <c:pt idx="589">
                  <c:v>6.89</c:v>
                </c:pt>
                <c:pt idx="590">
                  <c:v>6.95</c:v>
                </c:pt>
                <c:pt idx="591">
                  <c:v>7.4</c:v>
                </c:pt>
                <c:pt idx="592">
                  <c:v>7.37</c:v>
                </c:pt>
                <c:pt idx="593">
                  <c:v>7.09</c:v>
                </c:pt>
                <c:pt idx="594">
                  <c:v>7.4700000000000024</c:v>
                </c:pt>
                <c:pt idx="595">
                  <c:v>6.92</c:v>
                </c:pt>
                <c:pt idx="596">
                  <c:v>7.23</c:v>
                </c:pt>
                <c:pt idx="597">
                  <c:v>7.4700000000000024</c:v>
                </c:pt>
                <c:pt idx="598">
                  <c:v>7.2700000000000014</c:v>
                </c:pt>
                <c:pt idx="599">
                  <c:v>7.38</c:v>
                </c:pt>
                <c:pt idx="600">
                  <c:v>7.29</c:v>
                </c:pt>
                <c:pt idx="601">
                  <c:v>9.6300000000000008</c:v>
                </c:pt>
                <c:pt idx="602">
                  <c:v>7.6199999999999957</c:v>
                </c:pt>
                <c:pt idx="603">
                  <c:v>7.51</c:v>
                </c:pt>
                <c:pt idx="604">
                  <c:v>8.4600000000000026</c:v>
                </c:pt>
                <c:pt idx="605">
                  <c:v>7.6099999999999977</c:v>
                </c:pt>
                <c:pt idx="607">
                  <c:v>7.45</c:v>
                </c:pt>
                <c:pt idx="608">
                  <c:v>7.5</c:v>
                </c:pt>
                <c:pt idx="609">
                  <c:v>7.35</c:v>
                </c:pt>
                <c:pt idx="610">
                  <c:v>7.6099999999999977</c:v>
                </c:pt>
                <c:pt idx="611">
                  <c:v>7.39</c:v>
                </c:pt>
                <c:pt idx="612">
                  <c:v>7.45</c:v>
                </c:pt>
                <c:pt idx="613">
                  <c:v>7.54</c:v>
                </c:pt>
                <c:pt idx="614">
                  <c:v>7.51</c:v>
                </c:pt>
                <c:pt idx="615">
                  <c:v>7.52</c:v>
                </c:pt>
                <c:pt idx="616">
                  <c:v>8.14</c:v>
                </c:pt>
                <c:pt idx="617">
                  <c:v>8.08</c:v>
                </c:pt>
                <c:pt idx="618">
                  <c:v>6.87</c:v>
                </c:pt>
                <c:pt idx="620">
                  <c:v>8.02</c:v>
                </c:pt>
                <c:pt idx="621">
                  <c:v>7.8599999999999977</c:v>
                </c:pt>
                <c:pt idx="622">
                  <c:v>7.84</c:v>
                </c:pt>
                <c:pt idx="623">
                  <c:v>7.87</c:v>
                </c:pt>
                <c:pt idx="625">
                  <c:v>8.2000000000000011</c:v>
                </c:pt>
                <c:pt idx="626">
                  <c:v>7.7</c:v>
                </c:pt>
                <c:pt idx="627">
                  <c:v>7.8</c:v>
                </c:pt>
                <c:pt idx="628">
                  <c:v>7.8</c:v>
                </c:pt>
                <c:pt idx="629">
                  <c:v>7.9</c:v>
                </c:pt>
                <c:pt idx="630">
                  <c:v>7.9</c:v>
                </c:pt>
                <c:pt idx="631">
                  <c:v>7.9</c:v>
                </c:pt>
                <c:pt idx="632">
                  <c:v>7.9</c:v>
                </c:pt>
                <c:pt idx="633">
                  <c:v>7.2</c:v>
                </c:pt>
                <c:pt idx="634">
                  <c:v>7.9</c:v>
                </c:pt>
                <c:pt idx="635">
                  <c:v>7.9</c:v>
                </c:pt>
                <c:pt idx="636">
                  <c:v>7.8</c:v>
                </c:pt>
                <c:pt idx="637">
                  <c:v>8</c:v>
                </c:pt>
                <c:pt idx="638">
                  <c:v>7.58</c:v>
                </c:pt>
                <c:pt idx="639">
                  <c:v>8</c:v>
                </c:pt>
                <c:pt idx="640">
                  <c:v>7.9</c:v>
                </c:pt>
                <c:pt idx="641">
                  <c:v>7.2</c:v>
                </c:pt>
                <c:pt idx="642">
                  <c:v>7.2</c:v>
                </c:pt>
                <c:pt idx="643">
                  <c:v>7.1</c:v>
                </c:pt>
                <c:pt idx="644">
                  <c:v>7.8</c:v>
                </c:pt>
                <c:pt idx="645">
                  <c:v>7.9</c:v>
                </c:pt>
                <c:pt idx="646">
                  <c:v>7.9</c:v>
                </c:pt>
                <c:pt idx="647">
                  <c:v>8.26</c:v>
                </c:pt>
                <c:pt idx="648">
                  <c:v>7.8</c:v>
                </c:pt>
                <c:pt idx="649">
                  <c:v>7.2</c:v>
                </c:pt>
                <c:pt idx="650">
                  <c:v>7.35</c:v>
                </c:pt>
                <c:pt idx="651">
                  <c:v>7</c:v>
                </c:pt>
                <c:pt idx="652">
                  <c:v>7</c:v>
                </c:pt>
                <c:pt idx="653">
                  <c:v>7</c:v>
                </c:pt>
                <c:pt idx="654">
                  <c:v>7.13</c:v>
                </c:pt>
                <c:pt idx="655">
                  <c:v>6.9</c:v>
                </c:pt>
                <c:pt idx="656">
                  <c:v>7.2</c:v>
                </c:pt>
                <c:pt idx="657">
                  <c:v>7.3</c:v>
                </c:pt>
                <c:pt idx="658">
                  <c:v>7.1</c:v>
                </c:pt>
                <c:pt idx="659">
                  <c:v>8.1</c:v>
                </c:pt>
                <c:pt idx="660">
                  <c:v>6.8</c:v>
                </c:pt>
                <c:pt idx="661">
                  <c:v>6.8</c:v>
                </c:pt>
                <c:pt idx="662">
                  <c:v>8.1</c:v>
                </c:pt>
                <c:pt idx="663">
                  <c:v>6.9300000000000024</c:v>
                </c:pt>
                <c:pt idx="664">
                  <c:v>6.67</c:v>
                </c:pt>
                <c:pt idx="665">
                  <c:v>7.2</c:v>
                </c:pt>
                <c:pt idx="666">
                  <c:v>7</c:v>
                </c:pt>
                <c:pt idx="667">
                  <c:v>6.8</c:v>
                </c:pt>
                <c:pt idx="668">
                  <c:v>7.06</c:v>
                </c:pt>
                <c:pt idx="669">
                  <c:v>7</c:v>
                </c:pt>
                <c:pt idx="670">
                  <c:v>7.4</c:v>
                </c:pt>
                <c:pt idx="671">
                  <c:v>7.2</c:v>
                </c:pt>
                <c:pt idx="672">
                  <c:v>7</c:v>
                </c:pt>
                <c:pt idx="673">
                  <c:v>7.23</c:v>
                </c:pt>
                <c:pt idx="674">
                  <c:v>6.9</c:v>
                </c:pt>
                <c:pt idx="675">
                  <c:v>6.9</c:v>
                </c:pt>
                <c:pt idx="676">
                  <c:v>6.8</c:v>
                </c:pt>
                <c:pt idx="677">
                  <c:v>8</c:v>
                </c:pt>
                <c:pt idx="678">
                  <c:v>6.9</c:v>
                </c:pt>
                <c:pt idx="679">
                  <c:v>6.96</c:v>
                </c:pt>
                <c:pt idx="680">
                  <c:v>6.7</c:v>
                </c:pt>
                <c:pt idx="681">
                  <c:v>7.9</c:v>
                </c:pt>
                <c:pt idx="682">
                  <c:v>6.5</c:v>
                </c:pt>
                <c:pt idx="683">
                  <c:v>6.5</c:v>
                </c:pt>
                <c:pt idx="684">
                  <c:v>6.92</c:v>
                </c:pt>
                <c:pt idx="685">
                  <c:v>6.5</c:v>
                </c:pt>
                <c:pt idx="686">
                  <c:v>6.76</c:v>
                </c:pt>
                <c:pt idx="687">
                  <c:v>7.3</c:v>
                </c:pt>
                <c:pt idx="688">
                  <c:v>6.5</c:v>
                </c:pt>
                <c:pt idx="689">
                  <c:v>6.3</c:v>
                </c:pt>
                <c:pt idx="690">
                  <c:v>7.04</c:v>
                </c:pt>
                <c:pt idx="691">
                  <c:v>6.83</c:v>
                </c:pt>
                <c:pt idx="692">
                  <c:v>6.4300000000000024</c:v>
                </c:pt>
                <c:pt idx="693">
                  <c:v>6.68</c:v>
                </c:pt>
                <c:pt idx="694">
                  <c:v>6.74</c:v>
                </c:pt>
                <c:pt idx="702">
                  <c:v>7.48</c:v>
                </c:pt>
                <c:pt idx="703">
                  <c:v>7.42</c:v>
                </c:pt>
                <c:pt idx="704">
                  <c:v>7.3599999999999977</c:v>
                </c:pt>
                <c:pt idx="705">
                  <c:v>7.25</c:v>
                </c:pt>
                <c:pt idx="706">
                  <c:v>7.64</c:v>
                </c:pt>
                <c:pt idx="707">
                  <c:v>7.88</c:v>
                </c:pt>
                <c:pt idx="708">
                  <c:v>7.26</c:v>
                </c:pt>
                <c:pt idx="709">
                  <c:v>7.6199999999999957</c:v>
                </c:pt>
                <c:pt idx="710">
                  <c:v>7.44</c:v>
                </c:pt>
                <c:pt idx="711">
                  <c:v>7.68</c:v>
                </c:pt>
                <c:pt idx="712">
                  <c:v>7.45</c:v>
                </c:pt>
                <c:pt idx="713">
                  <c:v>7.8</c:v>
                </c:pt>
                <c:pt idx="714">
                  <c:v>8.07</c:v>
                </c:pt>
                <c:pt idx="715">
                  <c:v>7.6499999999999977</c:v>
                </c:pt>
                <c:pt idx="716">
                  <c:v>7.53</c:v>
                </c:pt>
                <c:pt idx="717">
                  <c:v>7.59</c:v>
                </c:pt>
                <c:pt idx="718">
                  <c:v>7.88</c:v>
                </c:pt>
                <c:pt idx="719">
                  <c:v>7.2700000000000014</c:v>
                </c:pt>
                <c:pt idx="720">
                  <c:v>7.7700000000000014</c:v>
                </c:pt>
                <c:pt idx="721">
                  <c:v>7.49</c:v>
                </c:pt>
                <c:pt idx="722">
                  <c:v>7.4700000000000024</c:v>
                </c:pt>
                <c:pt idx="723">
                  <c:v>7.2700000000000014</c:v>
                </c:pt>
                <c:pt idx="724">
                  <c:v>7.46</c:v>
                </c:pt>
                <c:pt idx="725">
                  <c:v>7.72</c:v>
                </c:pt>
                <c:pt idx="726">
                  <c:v>7.48</c:v>
                </c:pt>
                <c:pt idx="727">
                  <c:v>7.42</c:v>
                </c:pt>
                <c:pt idx="728">
                  <c:v>7.34</c:v>
                </c:pt>
                <c:pt idx="729">
                  <c:v>7.44</c:v>
                </c:pt>
                <c:pt idx="730">
                  <c:v>7.71</c:v>
                </c:pt>
                <c:pt idx="731">
                  <c:v>7.72</c:v>
                </c:pt>
                <c:pt idx="732">
                  <c:v>7.75</c:v>
                </c:pt>
                <c:pt idx="733">
                  <c:v>6.96</c:v>
                </c:pt>
                <c:pt idx="734">
                  <c:v>6.96</c:v>
                </c:pt>
                <c:pt idx="735">
                  <c:v>7.4300000000000024</c:v>
                </c:pt>
                <c:pt idx="736">
                  <c:v>7.1</c:v>
                </c:pt>
                <c:pt idx="737">
                  <c:v>7.53</c:v>
                </c:pt>
                <c:pt idx="738">
                  <c:v>7.1199999999999966</c:v>
                </c:pt>
                <c:pt idx="739">
                  <c:v>7.26</c:v>
                </c:pt>
                <c:pt idx="740">
                  <c:v>7.85</c:v>
                </c:pt>
                <c:pt idx="741">
                  <c:v>7.13</c:v>
                </c:pt>
                <c:pt idx="742">
                  <c:v>6.89</c:v>
                </c:pt>
                <c:pt idx="743">
                  <c:v>7.21</c:v>
                </c:pt>
                <c:pt idx="744">
                  <c:v>7.3199999999999976</c:v>
                </c:pt>
                <c:pt idx="745">
                  <c:v>6.96</c:v>
                </c:pt>
                <c:pt idx="746">
                  <c:v>7.6199999999999957</c:v>
                </c:pt>
                <c:pt idx="747">
                  <c:v>7.46</c:v>
                </c:pt>
                <c:pt idx="748">
                  <c:v>6.78</c:v>
                </c:pt>
                <c:pt idx="749">
                  <c:v>7.1</c:v>
                </c:pt>
                <c:pt idx="750">
                  <c:v>7.34</c:v>
                </c:pt>
                <c:pt idx="751">
                  <c:v>7.1099999999999985</c:v>
                </c:pt>
                <c:pt idx="752">
                  <c:v>7.02</c:v>
                </c:pt>
                <c:pt idx="753">
                  <c:v>6.89</c:v>
                </c:pt>
                <c:pt idx="754">
                  <c:v>7.68</c:v>
                </c:pt>
                <c:pt idx="755">
                  <c:v>7.71</c:v>
                </c:pt>
                <c:pt idx="756">
                  <c:v>7.46</c:v>
                </c:pt>
                <c:pt idx="757">
                  <c:v>7.23</c:v>
                </c:pt>
                <c:pt idx="758">
                  <c:v>6.73</c:v>
                </c:pt>
                <c:pt idx="759">
                  <c:v>7.6</c:v>
                </c:pt>
                <c:pt idx="760">
                  <c:v>7.64</c:v>
                </c:pt>
                <c:pt idx="761">
                  <c:v>7.1599999999999966</c:v>
                </c:pt>
                <c:pt idx="762">
                  <c:v>7.2700000000000014</c:v>
                </c:pt>
                <c:pt idx="763">
                  <c:v>6.83</c:v>
                </c:pt>
                <c:pt idx="764">
                  <c:v>7.4</c:v>
                </c:pt>
                <c:pt idx="765">
                  <c:v>7.48</c:v>
                </c:pt>
                <c:pt idx="766">
                  <c:v>7.2700000000000014</c:v>
                </c:pt>
                <c:pt idx="767">
                  <c:v>7.49</c:v>
                </c:pt>
                <c:pt idx="768">
                  <c:v>7.14</c:v>
                </c:pt>
                <c:pt idx="769">
                  <c:v>7.18</c:v>
                </c:pt>
                <c:pt idx="770">
                  <c:v>7.6199999999999957</c:v>
                </c:pt>
                <c:pt idx="771">
                  <c:v>7.45</c:v>
                </c:pt>
                <c:pt idx="772">
                  <c:v>7.14</c:v>
                </c:pt>
                <c:pt idx="773">
                  <c:v>7.46</c:v>
                </c:pt>
                <c:pt idx="774">
                  <c:v>8.4</c:v>
                </c:pt>
                <c:pt idx="775">
                  <c:v>7.41</c:v>
                </c:pt>
                <c:pt idx="776">
                  <c:v>8.120000000000001</c:v>
                </c:pt>
                <c:pt idx="777">
                  <c:v>8</c:v>
                </c:pt>
                <c:pt idx="778">
                  <c:v>7.59</c:v>
                </c:pt>
                <c:pt idx="779">
                  <c:v>7.7</c:v>
                </c:pt>
                <c:pt idx="780">
                  <c:v>7.7</c:v>
                </c:pt>
                <c:pt idx="781">
                  <c:v>6.85</c:v>
                </c:pt>
                <c:pt idx="782">
                  <c:v>6.67</c:v>
                </c:pt>
                <c:pt idx="783">
                  <c:v>7.99</c:v>
                </c:pt>
                <c:pt idx="784">
                  <c:v>8.08</c:v>
                </c:pt>
                <c:pt idx="785">
                  <c:v>7.4700000000000024</c:v>
                </c:pt>
                <c:pt idx="786">
                  <c:v>7.21</c:v>
                </c:pt>
                <c:pt idx="787">
                  <c:v>7.81</c:v>
                </c:pt>
                <c:pt idx="788">
                  <c:v>7.75</c:v>
                </c:pt>
                <c:pt idx="789">
                  <c:v>7.52</c:v>
                </c:pt>
                <c:pt idx="790">
                  <c:v>8</c:v>
                </c:pt>
                <c:pt idx="791">
                  <c:v>7.8599999999999977</c:v>
                </c:pt>
                <c:pt idx="792">
                  <c:v>7.76</c:v>
                </c:pt>
                <c:pt idx="793">
                  <c:v>8.34</c:v>
                </c:pt>
                <c:pt idx="794">
                  <c:v>8.02</c:v>
                </c:pt>
                <c:pt idx="795">
                  <c:v>6.4700000000000024</c:v>
                </c:pt>
                <c:pt idx="796">
                  <c:v>7.8</c:v>
                </c:pt>
                <c:pt idx="797">
                  <c:v>7.79</c:v>
                </c:pt>
                <c:pt idx="798">
                  <c:v>7.6499999999999977</c:v>
                </c:pt>
                <c:pt idx="799">
                  <c:v>8.2100000000000009</c:v>
                </c:pt>
                <c:pt idx="800">
                  <c:v>7.6</c:v>
                </c:pt>
                <c:pt idx="801">
                  <c:v>7.85</c:v>
                </c:pt>
                <c:pt idx="802">
                  <c:v>6.6899999999999986</c:v>
                </c:pt>
                <c:pt idx="803">
                  <c:v>7.41</c:v>
                </c:pt>
                <c:pt idx="804">
                  <c:v>7.9300000000000024</c:v>
                </c:pt>
                <c:pt idx="805">
                  <c:v>7.3199999999999976</c:v>
                </c:pt>
                <c:pt idx="806">
                  <c:v>7.45</c:v>
                </c:pt>
                <c:pt idx="807">
                  <c:v>7.6</c:v>
                </c:pt>
                <c:pt idx="808">
                  <c:v>8.120000000000001</c:v>
                </c:pt>
                <c:pt idx="809">
                  <c:v>8.0500000000000007</c:v>
                </c:pt>
                <c:pt idx="810">
                  <c:v>7.14</c:v>
                </c:pt>
                <c:pt idx="811">
                  <c:v>7.56</c:v>
                </c:pt>
                <c:pt idx="812">
                  <c:v>8.2000000000000011</c:v>
                </c:pt>
                <c:pt idx="813">
                  <c:v>8.0500000000000007</c:v>
                </c:pt>
                <c:pt idx="814">
                  <c:v>8</c:v>
                </c:pt>
                <c:pt idx="815">
                  <c:v>8.120000000000001</c:v>
                </c:pt>
                <c:pt idx="816">
                  <c:v>7.95</c:v>
                </c:pt>
                <c:pt idx="817">
                  <c:v>7.9700000000000024</c:v>
                </c:pt>
                <c:pt idx="818">
                  <c:v>7.45</c:v>
                </c:pt>
                <c:pt idx="819">
                  <c:v>7.49</c:v>
                </c:pt>
                <c:pt idx="820">
                  <c:v>7.5</c:v>
                </c:pt>
                <c:pt idx="821">
                  <c:v>8.0500000000000007</c:v>
                </c:pt>
                <c:pt idx="822">
                  <c:v>7.31</c:v>
                </c:pt>
                <c:pt idx="823">
                  <c:v>7.8</c:v>
                </c:pt>
                <c:pt idx="824">
                  <c:v>7.73</c:v>
                </c:pt>
                <c:pt idx="825">
                  <c:v>8.07</c:v>
                </c:pt>
                <c:pt idx="826">
                  <c:v>7.3599999999999977</c:v>
                </c:pt>
                <c:pt idx="827">
                  <c:v>8.1</c:v>
                </c:pt>
                <c:pt idx="828">
                  <c:v>7.74</c:v>
                </c:pt>
                <c:pt idx="829">
                  <c:v>7.1</c:v>
                </c:pt>
                <c:pt idx="830">
                  <c:v>7.9</c:v>
                </c:pt>
                <c:pt idx="831">
                  <c:v>8.27</c:v>
                </c:pt>
                <c:pt idx="832">
                  <c:v>7.41</c:v>
                </c:pt>
                <c:pt idx="833">
                  <c:v>7.7700000000000014</c:v>
                </c:pt>
                <c:pt idx="834">
                  <c:v>7.28</c:v>
                </c:pt>
                <c:pt idx="835">
                  <c:v>7.63</c:v>
                </c:pt>
                <c:pt idx="836">
                  <c:v>7.55</c:v>
                </c:pt>
                <c:pt idx="837">
                  <c:v>7.48</c:v>
                </c:pt>
                <c:pt idx="838">
                  <c:v>6.9700000000000024</c:v>
                </c:pt>
                <c:pt idx="839">
                  <c:v>7.67</c:v>
                </c:pt>
                <c:pt idx="840">
                  <c:v>7.6</c:v>
                </c:pt>
                <c:pt idx="841">
                  <c:v>7.63</c:v>
                </c:pt>
                <c:pt idx="842">
                  <c:v>7.1</c:v>
                </c:pt>
                <c:pt idx="843">
                  <c:v>8.18</c:v>
                </c:pt>
                <c:pt idx="844">
                  <c:v>7.56</c:v>
                </c:pt>
                <c:pt idx="845">
                  <c:v>8</c:v>
                </c:pt>
                <c:pt idx="846">
                  <c:v>7.2700000000000014</c:v>
                </c:pt>
                <c:pt idx="847">
                  <c:v>7.1499999999999986</c:v>
                </c:pt>
                <c:pt idx="848">
                  <c:v>8.15</c:v>
                </c:pt>
                <c:pt idx="849">
                  <c:v>7.7</c:v>
                </c:pt>
                <c:pt idx="850">
                  <c:v>8.1</c:v>
                </c:pt>
                <c:pt idx="851">
                  <c:v>7.51</c:v>
                </c:pt>
                <c:pt idx="852">
                  <c:v>6.57</c:v>
                </c:pt>
                <c:pt idx="853">
                  <c:v>7.71</c:v>
                </c:pt>
                <c:pt idx="854">
                  <c:v>6.23</c:v>
                </c:pt>
                <c:pt idx="855">
                  <c:v>7.9300000000000024</c:v>
                </c:pt>
                <c:pt idx="856">
                  <c:v>7.52</c:v>
                </c:pt>
                <c:pt idx="857">
                  <c:v>7.07</c:v>
                </c:pt>
                <c:pt idx="858">
                  <c:v>8.2399999999999984</c:v>
                </c:pt>
                <c:pt idx="859">
                  <c:v>7.37</c:v>
                </c:pt>
                <c:pt idx="860">
                  <c:v>6.52</c:v>
                </c:pt>
                <c:pt idx="861">
                  <c:v>7.7</c:v>
                </c:pt>
                <c:pt idx="862">
                  <c:v>7.23</c:v>
                </c:pt>
                <c:pt idx="863">
                  <c:v>8.01</c:v>
                </c:pt>
                <c:pt idx="864">
                  <c:v>7.24</c:v>
                </c:pt>
                <c:pt idx="865">
                  <c:v>7.88</c:v>
                </c:pt>
                <c:pt idx="866">
                  <c:v>7.4700000000000024</c:v>
                </c:pt>
                <c:pt idx="867">
                  <c:v>7.3</c:v>
                </c:pt>
                <c:pt idx="868">
                  <c:v>7.64</c:v>
                </c:pt>
                <c:pt idx="869">
                  <c:v>6.2</c:v>
                </c:pt>
                <c:pt idx="870">
                  <c:v>8.14</c:v>
                </c:pt>
                <c:pt idx="871">
                  <c:v>7.56</c:v>
                </c:pt>
                <c:pt idx="872">
                  <c:v>7.9</c:v>
                </c:pt>
                <c:pt idx="873">
                  <c:v>7.7</c:v>
                </c:pt>
                <c:pt idx="874">
                  <c:v>7.63</c:v>
                </c:pt>
                <c:pt idx="875">
                  <c:v>7.83</c:v>
                </c:pt>
                <c:pt idx="876">
                  <c:v>7.95</c:v>
                </c:pt>
                <c:pt idx="877">
                  <c:v>7.3</c:v>
                </c:pt>
                <c:pt idx="878">
                  <c:v>7.53</c:v>
                </c:pt>
                <c:pt idx="882">
                  <c:v>7.3199999999999976</c:v>
                </c:pt>
                <c:pt idx="883">
                  <c:v>5.64</c:v>
                </c:pt>
                <c:pt idx="884">
                  <c:v>7.53</c:v>
                </c:pt>
                <c:pt idx="885">
                  <c:v>8.18</c:v>
                </c:pt>
                <c:pt idx="886">
                  <c:v>7.45</c:v>
                </c:pt>
                <c:pt idx="888">
                  <c:v>8.11</c:v>
                </c:pt>
                <c:pt idx="890">
                  <c:v>7.83</c:v>
                </c:pt>
                <c:pt idx="891">
                  <c:v>7.74</c:v>
                </c:pt>
                <c:pt idx="893">
                  <c:v>7.88</c:v>
                </c:pt>
                <c:pt idx="894">
                  <c:v>7.94</c:v>
                </c:pt>
                <c:pt idx="903">
                  <c:v>6.42</c:v>
                </c:pt>
                <c:pt idx="904">
                  <c:v>8.1300000000000008</c:v>
                </c:pt>
                <c:pt idx="905">
                  <c:v>6.4700000000000024</c:v>
                </c:pt>
                <c:pt idx="906">
                  <c:v>6.63</c:v>
                </c:pt>
                <c:pt idx="907">
                  <c:v>6.41</c:v>
                </c:pt>
                <c:pt idx="908">
                  <c:v>6.44</c:v>
                </c:pt>
                <c:pt idx="909">
                  <c:v>6.6199999999999957</c:v>
                </c:pt>
                <c:pt idx="910">
                  <c:v>7.84</c:v>
                </c:pt>
                <c:pt idx="911">
                  <c:v>6.55</c:v>
                </c:pt>
                <c:pt idx="912">
                  <c:v>6.48</c:v>
                </c:pt>
                <c:pt idx="913">
                  <c:v>6.58</c:v>
                </c:pt>
                <c:pt idx="914">
                  <c:v>6.51</c:v>
                </c:pt>
                <c:pt idx="915">
                  <c:v>7.6899999999999986</c:v>
                </c:pt>
                <c:pt idx="916">
                  <c:v>6.58</c:v>
                </c:pt>
                <c:pt idx="917">
                  <c:v>8.02</c:v>
                </c:pt>
                <c:pt idx="918">
                  <c:v>6.55</c:v>
                </c:pt>
                <c:pt idx="919">
                  <c:v>7.98</c:v>
                </c:pt>
                <c:pt idx="920">
                  <c:v>5.87</c:v>
                </c:pt>
                <c:pt idx="921">
                  <c:v>5.67</c:v>
                </c:pt>
                <c:pt idx="922">
                  <c:v>5.55</c:v>
                </c:pt>
                <c:pt idx="925">
                  <c:v>8</c:v>
                </c:pt>
                <c:pt idx="926">
                  <c:v>7.76</c:v>
                </c:pt>
                <c:pt idx="927">
                  <c:v>7.8</c:v>
                </c:pt>
                <c:pt idx="928">
                  <c:v>7.8</c:v>
                </c:pt>
                <c:pt idx="929">
                  <c:v>7.6</c:v>
                </c:pt>
                <c:pt idx="930">
                  <c:v>7.5</c:v>
                </c:pt>
                <c:pt idx="931">
                  <c:v>7.8</c:v>
                </c:pt>
                <c:pt idx="932">
                  <c:v>7.56</c:v>
                </c:pt>
                <c:pt idx="933">
                  <c:v>7.3</c:v>
                </c:pt>
                <c:pt idx="934">
                  <c:v>7.56</c:v>
                </c:pt>
                <c:pt idx="935">
                  <c:v>7.4</c:v>
                </c:pt>
                <c:pt idx="936">
                  <c:v>7.6</c:v>
                </c:pt>
                <c:pt idx="937">
                  <c:v>7.9</c:v>
                </c:pt>
                <c:pt idx="938">
                  <c:v>7.3</c:v>
                </c:pt>
                <c:pt idx="939">
                  <c:v>7.6</c:v>
                </c:pt>
                <c:pt idx="940">
                  <c:v>7.7</c:v>
                </c:pt>
                <c:pt idx="941">
                  <c:v>7.6</c:v>
                </c:pt>
                <c:pt idx="942">
                  <c:v>7.7</c:v>
                </c:pt>
                <c:pt idx="943">
                  <c:v>8.2000000000000011</c:v>
                </c:pt>
                <c:pt idx="944">
                  <c:v>7.1499999999999986</c:v>
                </c:pt>
                <c:pt idx="947">
                  <c:v>7.44</c:v>
                </c:pt>
                <c:pt idx="948">
                  <c:v>7.9</c:v>
                </c:pt>
                <c:pt idx="949">
                  <c:v>7.14</c:v>
                </c:pt>
                <c:pt idx="950">
                  <c:v>8.16</c:v>
                </c:pt>
                <c:pt idx="951">
                  <c:v>8.0300000000000011</c:v>
                </c:pt>
                <c:pt idx="952">
                  <c:v>8.19</c:v>
                </c:pt>
                <c:pt idx="953">
                  <c:v>8.16</c:v>
                </c:pt>
                <c:pt idx="954">
                  <c:v>7.25</c:v>
                </c:pt>
                <c:pt idx="955">
                  <c:v>7.3199999999999976</c:v>
                </c:pt>
                <c:pt idx="956">
                  <c:v>7.23</c:v>
                </c:pt>
                <c:pt idx="957">
                  <c:v>8.3000000000000007</c:v>
                </c:pt>
                <c:pt idx="958">
                  <c:v>7.22</c:v>
                </c:pt>
                <c:pt idx="959">
                  <c:v>7.01</c:v>
                </c:pt>
                <c:pt idx="960">
                  <c:v>7.1499999999999986</c:v>
                </c:pt>
                <c:pt idx="961">
                  <c:v>6.85</c:v>
                </c:pt>
                <c:pt idx="962">
                  <c:v>7.98</c:v>
                </c:pt>
                <c:pt idx="963">
                  <c:v>6.9700000000000024</c:v>
                </c:pt>
                <c:pt idx="964">
                  <c:v>8.32</c:v>
                </c:pt>
                <c:pt idx="965">
                  <c:v>7.1</c:v>
                </c:pt>
                <c:pt idx="966">
                  <c:v>7.37</c:v>
                </c:pt>
                <c:pt idx="967">
                  <c:v>7.2</c:v>
                </c:pt>
                <c:pt idx="968">
                  <c:v>7.8</c:v>
                </c:pt>
                <c:pt idx="969">
                  <c:v>8.1</c:v>
                </c:pt>
                <c:pt idx="970">
                  <c:v>7.95</c:v>
                </c:pt>
                <c:pt idx="971">
                  <c:v>7.98</c:v>
                </c:pt>
                <c:pt idx="972">
                  <c:v>8.08</c:v>
                </c:pt>
                <c:pt idx="976">
                  <c:v>7.4</c:v>
                </c:pt>
                <c:pt idx="977">
                  <c:v>7.4</c:v>
                </c:pt>
                <c:pt idx="978">
                  <c:v>7.4</c:v>
                </c:pt>
                <c:pt idx="979">
                  <c:v>7.3</c:v>
                </c:pt>
                <c:pt idx="980">
                  <c:v>7.4</c:v>
                </c:pt>
                <c:pt idx="981">
                  <c:v>7.4</c:v>
                </c:pt>
                <c:pt idx="982">
                  <c:v>7.6</c:v>
                </c:pt>
                <c:pt idx="983">
                  <c:v>7.6</c:v>
                </c:pt>
                <c:pt idx="984">
                  <c:v>7.8</c:v>
                </c:pt>
                <c:pt idx="985">
                  <c:v>7.8</c:v>
                </c:pt>
                <c:pt idx="986">
                  <c:v>7.2</c:v>
                </c:pt>
                <c:pt idx="987">
                  <c:v>7.6</c:v>
                </c:pt>
                <c:pt idx="988">
                  <c:v>7.6</c:v>
                </c:pt>
                <c:pt idx="989">
                  <c:v>7.4</c:v>
                </c:pt>
                <c:pt idx="990">
                  <c:v>7.6</c:v>
                </c:pt>
                <c:pt idx="993">
                  <c:v>7.2</c:v>
                </c:pt>
                <c:pt idx="994">
                  <c:v>7.5</c:v>
                </c:pt>
                <c:pt idx="995">
                  <c:v>7.8</c:v>
                </c:pt>
                <c:pt idx="996">
                  <c:v>7.3</c:v>
                </c:pt>
                <c:pt idx="997">
                  <c:v>7.7</c:v>
                </c:pt>
                <c:pt idx="998">
                  <c:v>7.9</c:v>
                </c:pt>
                <c:pt idx="1002">
                  <c:v>7.94</c:v>
                </c:pt>
                <c:pt idx="1003">
                  <c:v>7.1899999999999986</c:v>
                </c:pt>
                <c:pt idx="1004">
                  <c:v>7.22</c:v>
                </c:pt>
                <c:pt idx="1005">
                  <c:v>7.9300000000000024</c:v>
                </c:pt>
                <c:pt idx="1006">
                  <c:v>7.83</c:v>
                </c:pt>
                <c:pt idx="1007">
                  <c:v>7.44</c:v>
                </c:pt>
                <c:pt idx="1008">
                  <c:v>6.6</c:v>
                </c:pt>
                <c:pt idx="1009">
                  <c:v>6.51</c:v>
                </c:pt>
                <c:pt idx="1010">
                  <c:v>7.29</c:v>
                </c:pt>
                <c:pt idx="1011">
                  <c:v>7.9700000000000024</c:v>
                </c:pt>
                <c:pt idx="1012">
                  <c:v>7.49</c:v>
                </c:pt>
                <c:pt idx="1013">
                  <c:v>7.83</c:v>
                </c:pt>
                <c:pt idx="1014">
                  <c:v>7.7</c:v>
                </c:pt>
                <c:pt idx="1015">
                  <c:v>7.81</c:v>
                </c:pt>
                <c:pt idx="1016">
                  <c:v>7.96</c:v>
                </c:pt>
                <c:pt idx="1017">
                  <c:v>7.67</c:v>
                </c:pt>
                <c:pt idx="1018">
                  <c:v>7.89</c:v>
                </c:pt>
                <c:pt idx="1019">
                  <c:v>8.07</c:v>
                </c:pt>
                <c:pt idx="1020">
                  <c:v>8.14</c:v>
                </c:pt>
                <c:pt idx="1021">
                  <c:v>8.08</c:v>
                </c:pt>
                <c:pt idx="1022">
                  <c:v>8.39</c:v>
                </c:pt>
                <c:pt idx="1023">
                  <c:v>8.52</c:v>
                </c:pt>
                <c:pt idx="1024">
                  <c:v>7.22</c:v>
                </c:pt>
                <c:pt idx="1025">
                  <c:v>8.09</c:v>
                </c:pt>
                <c:pt idx="1026">
                  <c:v>8.18</c:v>
                </c:pt>
                <c:pt idx="1027">
                  <c:v>8.48</c:v>
                </c:pt>
                <c:pt idx="1028">
                  <c:v>7.04</c:v>
                </c:pt>
                <c:pt idx="1029">
                  <c:v>7.81</c:v>
                </c:pt>
                <c:pt idx="1030">
                  <c:v>8.39</c:v>
                </c:pt>
                <c:pt idx="1031">
                  <c:v>8.09</c:v>
                </c:pt>
                <c:pt idx="1032">
                  <c:v>7.78</c:v>
                </c:pt>
                <c:pt idx="1033">
                  <c:v>7.51</c:v>
                </c:pt>
                <c:pt idx="1034">
                  <c:v>8.4500000000000028</c:v>
                </c:pt>
                <c:pt idx="1035">
                  <c:v>7.6599999999999957</c:v>
                </c:pt>
                <c:pt idx="1036">
                  <c:v>7.49</c:v>
                </c:pt>
                <c:pt idx="1037">
                  <c:v>8.0300000000000011</c:v>
                </c:pt>
                <c:pt idx="1039">
                  <c:v>8.3800000000000008</c:v>
                </c:pt>
                <c:pt idx="1040">
                  <c:v>8.56</c:v>
                </c:pt>
                <c:pt idx="1041">
                  <c:v>7.73</c:v>
                </c:pt>
                <c:pt idx="1042">
                  <c:v>7.98</c:v>
                </c:pt>
                <c:pt idx="1043">
                  <c:v>8.0400000000000009</c:v>
                </c:pt>
                <c:pt idx="1044">
                  <c:v>7.81</c:v>
                </c:pt>
                <c:pt idx="1045">
                  <c:v>7.8</c:v>
                </c:pt>
                <c:pt idx="1046">
                  <c:v>7.2700000000000014</c:v>
                </c:pt>
                <c:pt idx="1047">
                  <c:v>7.9300000000000024</c:v>
                </c:pt>
                <c:pt idx="1048">
                  <c:v>7.35</c:v>
                </c:pt>
                <c:pt idx="1049">
                  <c:v>7.59</c:v>
                </c:pt>
                <c:pt idx="1050">
                  <c:v>6.5</c:v>
                </c:pt>
                <c:pt idx="1053">
                  <c:v>9.1300000000000008</c:v>
                </c:pt>
                <c:pt idx="1054">
                  <c:v>9.120000000000001</c:v>
                </c:pt>
                <c:pt idx="1055">
                  <c:v>8.93</c:v>
                </c:pt>
                <c:pt idx="1056">
                  <c:v>7.1499999999999986</c:v>
                </c:pt>
                <c:pt idx="1057">
                  <c:v>7.75</c:v>
                </c:pt>
                <c:pt idx="1058">
                  <c:v>7.28</c:v>
                </c:pt>
                <c:pt idx="1059">
                  <c:v>6.74</c:v>
                </c:pt>
                <c:pt idx="1060">
                  <c:v>7.07</c:v>
                </c:pt>
                <c:pt idx="1061">
                  <c:v>9.2100000000000009</c:v>
                </c:pt>
                <c:pt idx="1062">
                  <c:v>9.3800000000000008</c:v>
                </c:pt>
                <c:pt idx="1063">
                  <c:v>9.7100000000000009</c:v>
                </c:pt>
                <c:pt idx="1064">
                  <c:v>7.9300000000000024</c:v>
                </c:pt>
                <c:pt idx="1065">
                  <c:v>8.19</c:v>
                </c:pt>
                <c:pt idx="1066">
                  <c:v>7.09</c:v>
                </c:pt>
                <c:pt idx="1067">
                  <c:v>7.84</c:v>
                </c:pt>
                <c:pt idx="1068">
                  <c:v>7.34</c:v>
                </c:pt>
                <c:pt idx="1069">
                  <c:v>7</c:v>
                </c:pt>
                <c:pt idx="1070">
                  <c:v>6.76</c:v>
                </c:pt>
                <c:pt idx="1071">
                  <c:v>6.6899999999999986</c:v>
                </c:pt>
                <c:pt idx="1072">
                  <c:v>6.79</c:v>
                </c:pt>
                <c:pt idx="1073">
                  <c:v>6.96</c:v>
                </c:pt>
                <c:pt idx="1074">
                  <c:v>7.4</c:v>
                </c:pt>
                <c:pt idx="1077">
                  <c:v>6.89</c:v>
                </c:pt>
                <c:pt idx="1078">
                  <c:v>7.3</c:v>
                </c:pt>
                <c:pt idx="1079">
                  <c:v>6.6199999999999957</c:v>
                </c:pt>
                <c:pt idx="1086">
                  <c:v>6.68</c:v>
                </c:pt>
                <c:pt idx="1087">
                  <c:v>7.6</c:v>
                </c:pt>
                <c:pt idx="1088">
                  <c:v>7.6</c:v>
                </c:pt>
                <c:pt idx="1089">
                  <c:v>7.9300000000000024</c:v>
                </c:pt>
                <c:pt idx="1090">
                  <c:v>7.9</c:v>
                </c:pt>
                <c:pt idx="1091">
                  <c:v>7.6</c:v>
                </c:pt>
                <c:pt idx="1092">
                  <c:v>7.81</c:v>
                </c:pt>
                <c:pt idx="1093">
                  <c:v>8.68</c:v>
                </c:pt>
                <c:pt idx="1094">
                  <c:v>7.8</c:v>
                </c:pt>
                <c:pt idx="1095">
                  <c:v>7.8</c:v>
                </c:pt>
                <c:pt idx="1096">
                  <c:v>7.9300000000000024</c:v>
                </c:pt>
                <c:pt idx="1097">
                  <c:v>7.6</c:v>
                </c:pt>
                <c:pt idx="1098">
                  <c:v>7.8</c:v>
                </c:pt>
                <c:pt idx="1099">
                  <c:v>7.7</c:v>
                </c:pt>
                <c:pt idx="1100">
                  <c:v>7.7</c:v>
                </c:pt>
                <c:pt idx="1101">
                  <c:v>7.8</c:v>
                </c:pt>
                <c:pt idx="1102">
                  <c:v>7.7</c:v>
                </c:pt>
                <c:pt idx="1103">
                  <c:v>7.7</c:v>
                </c:pt>
                <c:pt idx="1104">
                  <c:v>7.8</c:v>
                </c:pt>
                <c:pt idx="1105">
                  <c:v>7.7</c:v>
                </c:pt>
                <c:pt idx="1106">
                  <c:v>7.9</c:v>
                </c:pt>
                <c:pt idx="1107">
                  <c:v>7.76</c:v>
                </c:pt>
                <c:pt idx="1108">
                  <c:v>7.8199999999999976</c:v>
                </c:pt>
                <c:pt idx="1109">
                  <c:v>7.94</c:v>
                </c:pt>
                <c:pt idx="1110">
                  <c:v>7.7</c:v>
                </c:pt>
                <c:pt idx="1111">
                  <c:v>77.599999999999994</c:v>
                </c:pt>
                <c:pt idx="1112">
                  <c:v>8.01</c:v>
                </c:pt>
                <c:pt idx="1113">
                  <c:v>7.7</c:v>
                </c:pt>
                <c:pt idx="1114">
                  <c:v>7.7</c:v>
                </c:pt>
                <c:pt idx="1115">
                  <c:v>7.9</c:v>
                </c:pt>
                <c:pt idx="1116">
                  <c:v>7.8</c:v>
                </c:pt>
                <c:pt idx="1117">
                  <c:v>7.92</c:v>
                </c:pt>
                <c:pt idx="1118">
                  <c:v>7.9</c:v>
                </c:pt>
                <c:pt idx="1119">
                  <c:v>7.8</c:v>
                </c:pt>
                <c:pt idx="1120">
                  <c:v>7.8</c:v>
                </c:pt>
                <c:pt idx="1121">
                  <c:v>7.6</c:v>
                </c:pt>
                <c:pt idx="1122">
                  <c:v>7.8</c:v>
                </c:pt>
                <c:pt idx="1123">
                  <c:v>7.9</c:v>
                </c:pt>
                <c:pt idx="1124">
                  <c:v>7.8</c:v>
                </c:pt>
                <c:pt idx="1125">
                  <c:v>7.9</c:v>
                </c:pt>
                <c:pt idx="1126">
                  <c:v>7.6</c:v>
                </c:pt>
                <c:pt idx="1127">
                  <c:v>7.7</c:v>
                </c:pt>
                <c:pt idx="1128">
                  <c:v>7.8</c:v>
                </c:pt>
                <c:pt idx="1129">
                  <c:v>7.79</c:v>
                </c:pt>
                <c:pt idx="1131">
                  <c:v>7.35</c:v>
                </c:pt>
                <c:pt idx="1132">
                  <c:v>7.56</c:v>
                </c:pt>
                <c:pt idx="1133">
                  <c:v>7.58</c:v>
                </c:pt>
                <c:pt idx="1134">
                  <c:v>7.71</c:v>
                </c:pt>
                <c:pt idx="1135">
                  <c:v>7.46</c:v>
                </c:pt>
                <c:pt idx="1136">
                  <c:v>7.37</c:v>
                </c:pt>
                <c:pt idx="1137">
                  <c:v>7.1599999999999966</c:v>
                </c:pt>
                <c:pt idx="1138">
                  <c:v>7.37</c:v>
                </c:pt>
                <c:pt idx="1139">
                  <c:v>7.4300000000000024</c:v>
                </c:pt>
                <c:pt idx="1140">
                  <c:v>6.49</c:v>
                </c:pt>
                <c:pt idx="1141">
                  <c:v>7.88</c:v>
                </c:pt>
                <c:pt idx="1142">
                  <c:v>7.35</c:v>
                </c:pt>
                <c:pt idx="1143">
                  <c:v>7.83</c:v>
                </c:pt>
                <c:pt idx="1144">
                  <c:v>6.92</c:v>
                </c:pt>
                <c:pt idx="1145">
                  <c:v>6.72</c:v>
                </c:pt>
                <c:pt idx="1146">
                  <c:v>6.9700000000000024</c:v>
                </c:pt>
                <c:pt idx="1147">
                  <c:v>6.68</c:v>
                </c:pt>
                <c:pt idx="1148">
                  <c:v>7.37</c:v>
                </c:pt>
                <c:pt idx="1149">
                  <c:v>7.84</c:v>
                </c:pt>
                <c:pt idx="1150">
                  <c:v>6.71</c:v>
                </c:pt>
                <c:pt idx="1151">
                  <c:v>7.07</c:v>
                </c:pt>
                <c:pt idx="1152">
                  <c:v>7.99</c:v>
                </c:pt>
                <c:pt idx="1153">
                  <c:v>7.2</c:v>
                </c:pt>
                <c:pt idx="1154">
                  <c:v>6.79</c:v>
                </c:pt>
                <c:pt idx="1155">
                  <c:v>7.51</c:v>
                </c:pt>
                <c:pt idx="1156">
                  <c:v>6.99</c:v>
                </c:pt>
                <c:pt idx="1157">
                  <c:v>7.4</c:v>
                </c:pt>
                <c:pt idx="1158">
                  <c:v>6.39</c:v>
                </c:pt>
                <c:pt idx="1159">
                  <c:v>6.9700000000000024</c:v>
                </c:pt>
                <c:pt idx="1160">
                  <c:v>6.73</c:v>
                </c:pt>
                <c:pt idx="1161">
                  <c:v>8.8700000000000028</c:v>
                </c:pt>
                <c:pt idx="1162">
                  <c:v>7.06</c:v>
                </c:pt>
                <c:pt idx="1163">
                  <c:v>6.92</c:v>
                </c:pt>
                <c:pt idx="1164">
                  <c:v>6.7700000000000014</c:v>
                </c:pt>
                <c:pt idx="1165">
                  <c:v>6.8599999999999977</c:v>
                </c:pt>
                <c:pt idx="1166">
                  <c:v>7.72</c:v>
                </c:pt>
                <c:pt idx="1167">
                  <c:v>6.92</c:v>
                </c:pt>
                <c:pt idx="1168">
                  <c:v>6.74</c:v>
                </c:pt>
                <c:pt idx="1169">
                  <c:v>6.78</c:v>
                </c:pt>
                <c:pt idx="1170">
                  <c:v>7.7</c:v>
                </c:pt>
                <c:pt idx="1171">
                  <c:v>6.6199999999999957</c:v>
                </c:pt>
                <c:pt idx="1172">
                  <c:v>8.01</c:v>
                </c:pt>
                <c:pt idx="1173">
                  <c:v>6.31</c:v>
                </c:pt>
                <c:pt idx="1174">
                  <c:v>6.98</c:v>
                </c:pt>
                <c:pt idx="1175">
                  <c:v>8.33</c:v>
                </c:pt>
                <c:pt idx="1176">
                  <c:v>6.54</c:v>
                </c:pt>
                <c:pt idx="1177">
                  <c:v>6.85</c:v>
                </c:pt>
                <c:pt idx="1178">
                  <c:v>7.6199999999999957</c:v>
                </c:pt>
                <c:pt idx="1179">
                  <c:v>7.22</c:v>
                </c:pt>
                <c:pt idx="1180">
                  <c:v>6.73</c:v>
                </c:pt>
                <c:pt idx="1181">
                  <c:v>7.1899999999999986</c:v>
                </c:pt>
                <c:pt idx="1182">
                  <c:v>7.3199999999999976</c:v>
                </c:pt>
                <c:pt idx="1183">
                  <c:v>7.53</c:v>
                </c:pt>
                <c:pt idx="1184">
                  <c:v>6.8199999999999976</c:v>
                </c:pt>
                <c:pt idx="1185">
                  <c:v>6.52</c:v>
                </c:pt>
                <c:pt idx="1186">
                  <c:v>8.0500000000000007</c:v>
                </c:pt>
                <c:pt idx="1187">
                  <c:v>6.95</c:v>
                </c:pt>
                <c:pt idx="1188">
                  <c:v>7.78</c:v>
                </c:pt>
                <c:pt idx="1193">
                  <c:v>7.4</c:v>
                </c:pt>
                <c:pt idx="1194">
                  <c:v>7.44</c:v>
                </c:pt>
                <c:pt idx="1195">
                  <c:v>7.06</c:v>
                </c:pt>
                <c:pt idx="1196">
                  <c:v>7.29</c:v>
                </c:pt>
                <c:pt idx="1197">
                  <c:v>7.23</c:v>
                </c:pt>
                <c:pt idx="1198">
                  <c:v>7.25</c:v>
                </c:pt>
                <c:pt idx="1199">
                  <c:v>7.28</c:v>
                </c:pt>
                <c:pt idx="1200">
                  <c:v>7.31</c:v>
                </c:pt>
                <c:pt idx="1201">
                  <c:v>7.26</c:v>
                </c:pt>
                <c:pt idx="1202">
                  <c:v>7.29</c:v>
                </c:pt>
                <c:pt idx="1203">
                  <c:v>7</c:v>
                </c:pt>
                <c:pt idx="1204">
                  <c:v>7.21</c:v>
                </c:pt>
                <c:pt idx="1205">
                  <c:v>6.95</c:v>
                </c:pt>
                <c:pt idx="1206">
                  <c:v>7.08</c:v>
                </c:pt>
                <c:pt idx="1207">
                  <c:v>7.39</c:v>
                </c:pt>
                <c:pt idx="1208">
                  <c:v>7.06</c:v>
                </c:pt>
                <c:pt idx="1209">
                  <c:v>7.33</c:v>
                </c:pt>
                <c:pt idx="1210">
                  <c:v>7.13</c:v>
                </c:pt>
                <c:pt idx="1211">
                  <c:v>6.7700000000000014</c:v>
                </c:pt>
                <c:pt idx="1212">
                  <c:v>7.1499999999999986</c:v>
                </c:pt>
                <c:pt idx="1213">
                  <c:v>7.09</c:v>
                </c:pt>
                <c:pt idx="1214">
                  <c:v>7.07</c:v>
                </c:pt>
                <c:pt idx="1215">
                  <c:v>7.18</c:v>
                </c:pt>
                <c:pt idx="1216">
                  <c:v>7.1099999999999985</c:v>
                </c:pt>
                <c:pt idx="1217">
                  <c:v>7.07</c:v>
                </c:pt>
                <c:pt idx="1223">
                  <c:v>7.89</c:v>
                </c:pt>
                <c:pt idx="1224">
                  <c:v>7.1899999999999986</c:v>
                </c:pt>
                <c:pt idx="1225">
                  <c:v>6.98</c:v>
                </c:pt>
                <c:pt idx="1226">
                  <c:v>6.25</c:v>
                </c:pt>
                <c:pt idx="1255">
                  <c:v>6.59</c:v>
                </c:pt>
                <c:pt idx="1256">
                  <c:v>6.6599999999999957</c:v>
                </c:pt>
                <c:pt idx="1257">
                  <c:v>6.59</c:v>
                </c:pt>
                <c:pt idx="1259">
                  <c:v>6.28</c:v>
                </c:pt>
                <c:pt idx="1260">
                  <c:v>6.28</c:v>
                </c:pt>
                <c:pt idx="1261">
                  <c:v>6.1899999999999986</c:v>
                </c:pt>
                <c:pt idx="1262">
                  <c:v>6.6199999999999957</c:v>
                </c:pt>
                <c:pt idx="1263">
                  <c:v>6.6499999999999977</c:v>
                </c:pt>
                <c:pt idx="1264">
                  <c:v>6.64</c:v>
                </c:pt>
                <c:pt idx="1265">
                  <c:v>6.8</c:v>
                </c:pt>
                <c:pt idx="1266">
                  <c:v>6.85</c:v>
                </c:pt>
                <c:pt idx="1267">
                  <c:v>6.85</c:v>
                </c:pt>
                <c:pt idx="1268">
                  <c:v>7.07</c:v>
                </c:pt>
                <c:pt idx="1269">
                  <c:v>7.06</c:v>
                </c:pt>
                <c:pt idx="1270">
                  <c:v>7.08</c:v>
                </c:pt>
                <c:pt idx="1271">
                  <c:v>6.6</c:v>
                </c:pt>
                <c:pt idx="1272">
                  <c:v>6.54</c:v>
                </c:pt>
                <c:pt idx="1273">
                  <c:v>6.6199999999999957</c:v>
                </c:pt>
                <c:pt idx="1280">
                  <c:v>6.06</c:v>
                </c:pt>
                <c:pt idx="1281">
                  <c:v>6.34</c:v>
                </c:pt>
                <c:pt idx="1282">
                  <c:v>6.3</c:v>
                </c:pt>
                <c:pt idx="1283">
                  <c:v>5.91</c:v>
                </c:pt>
                <c:pt idx="1284">
                  <c:v>7.8199999999999976</c:v>
                </c:pt>
                <c:pt idx="1285">
                  <c:v>7.63</c:v>
                </c:pt>
                <c:pt idx="1286">
                  <c:v>7.58</c:v>
                </c:pt>
                <c:pt idx="1287">
                  <c:v>7.6199999999999957</c:v>
                </c:pt>
                <c:pt idx="1289">
                  <c:v>7.1</c:v>
                </c:pt>
                <c:pt idx="1290">
                  <c:v>7</c:v>
                </c:pt>
                <c:pt idx="1291">
                  <c:v>6.6</c:v>
                </c:pt>
                <c:pt idx="1292">
                  <c:v>7</c:v>
                </c:pt>
                <c:pt idx="1293">
                  <c:v>6.9</c:v>
                </c:pt>
                <c:pt idx="1294">
                  <c:v>7</c:v>
                </c:pt>
                <c:pt idx="1295">
                  <c:v>6.74</c:v>
                </c:pt>
                <c:pt idx="1296">
                  <c:v>6.8</c:v>
                </c:pt>
                <c:pt idx="1297">
                  <c:v>7</c:v>
                </c:pt>
                <c:pt idx="1298">
                  <c:v>7.1</c:v>
                </c:pt>
                <c:pt idx="1299">
                  <c:v>6.72</c:v>
                </c:pt>
                <c:pt idx="1300">
                  <c:v>6.35</c:v>
                </c:pt>
                <c:pt idx="1301">
                  <c:v>7</c:v>
                </c:pt>
                <c:pt idx="1302">
                  <c:v>6.68</c:v>
                </c:pt>
                <c:pt idx="1303">
                  <c:v>6.49</c:v>
                </c:pt>
                <c:pt idx="1304">
                  <c:v>6.85</c:v>
                </c:pt>
                <c:pt idx="1305">
                  <c:v>6.6</c:v>
                </c:pt>
                <c:pt idx="1306">
                  <c:v>7.1</c:v>
                </c:pt>
                <c:pt idx="1307">
                  <c:v>7</c:v>
                </c:pt>
                <c:pt idx="1308">
                  <c:v>5.6899999999999986</c:v>
                </c:pt>
                <c:pt idx="1309">
                  <c:v>6.9</c:v>
                </c:pt>
                <c:pt idx="1310">
                  <c:v>6.6099999999999977</c:v>
                </c:pt>
                <c:pt idx="1311">
                  <c:v>7</c:v>
                </c:pt>
                <c:pt idx="1312">
                  <c:v>6.8</c:v>
                </c:pt>
                <c:pt idx="1313">
                  <c:v>5.26</c:v>
                </c:pt>
                <c:pt idx="1314">
                  <c:v>7.1</c:v>
                </c:pt>
                <c:pt idx="1315">
                  <c:v>6.9</c:v>
                </c:pt>
                <c:pt idx="1316">
                  <c:v>6.6499999999999977</c:v>
                </c:pt>
                <c:pt idx="1317">
                  <c:v>6.9</c:v>
                </c:pt>
                <c:pt idx="1318">
                  <c:v>6.8</c:v>
                </c:pt>
                <c:pt idx="1319">
                  <c:v>7</c:v>
                </c:pt>
                <c:pt idx="1320">
                  <c:v>6.9</c:v>
                </c:pt>
                <c:pt idx="1321">
                  <c:v>6.8599999999999977</c:v>
                </c:pt>
                <c:pt idx="1322">
                  <c:v>6.6899999999999986</c:v>
                </c:pt>
                <c:pt idx="1323">
                  <c:v>7</c:v>
                </c:pt>
                <c:pt idx="1324">
                  <c:v>6.5</c:v>
                </c:pt>
                <c:pt idx="1325">
                  <c:v>6.48</c:v>
                </c:pt>
                <c:pt idx="1326">
                  <c:v>7</c:v>
                </c:pt>
                <c:pt idx="1327">
                  <c:v>6.81</c:v>
                </c:pt>
                <c:pt idx="1328">
                  <c:v>6.9</c:v>
                </c:pt>
                <c:pt idx="1329">
                  <c:v>7</c:v>
                </c:pt>
                <c:pt idx="1330">
                  <c:v>6.3</c:v>
                </c:pt>
                <c:pt idx="1331">
                  <c:v>6.67</c:v>
                </c:pt>
                <c:pt idx="1332">
                  <c:v>6.26</c:v>
                </c:pt>
                <c:pt idx="1333">
                  <c:v>6.37</c:v>
                </c:pt>
                <c:pt idx="1334">
                  <c:v>6.8</c:v>
                </c:pt>
                <c:pt idx="1335">
                  <c:v>6.68</c:v>
                </c:pt>
                <c:pt idx="1336">
                  <c:v>7</c:v>
                </c:pt>
                <c:pt idx="1337">
                  <c:v>6.08</c:v>
                </c:pt>
                <c:pt idx="1338">
                  <c:v>6.9</c:v>
                </c:pt>
                <c:pt idx="1339">
                  <c:v>7</c:v>
                </c:pt>
                <c:pt idx="1340">
                  <c:v>6.9</c:v>
                </c:pt>
                <c:pt idx="1341">
                  <c:v>6.9</c:v>
                </c:pt>
                <c:pt idx="1342">
                  <c:v>6.67</c:v>
                </c:pt>
                <c:pt idx="1343">
                  <c:v>6.6</c:v>
                </c:pt>
                <c:pt idx="1344">
                  <c:v>7</c:v>
                </c:pt>
                <c:pt idx="1345">
                  <c:v>6.6099999999999977</c:v>
                </c:pt>
                <c:pt idx="1346">
                  <c:v>6.55</c:v>
                </c:pt>
                <c:pt idx="1347">
                  <c:v>6.51</c:v>
                </c:pt>
                <c:pt idx="1348">
                  <c:v>6.8</c:v>
                </c:pt>
                <c:pt idx="1349">
                  <c:v>7</c:v>
                </c:pt>
                <c:pt idx="1350">
                  <c:v>6.9</c:v>
                </c:pt>
                <c:pt idx="1351">
                  <c:v>7</c:v>
                </c:pt>
                <c:pt idx="1352">
                  <c:v>6.63</c:v>
                </c:pt>
                <c:pt idx="1353">
                  <c:v>6.51</c:v>
                </c:pt>
                <c:pt idx="1354">
                  <c:v>6.8</c:v>
                </c:pt>
                <c:pt idx="1355">
                  <c:v>6.9</c:v>
                </c:pt>
                <c:pt idx="1356">
                  <c:v>7</c:v>
                </c:pt>
                <c:pt idx="1357">
                  <c:v>6.67</c:v>
                </c:pt>
                <c:pt idx="1358">
                  <c:v>6.49</c:v>
                </c:pt>
                <c:pt idx="1359">
                  <c:v>6.9</c:v>
                </c:pt>
                <c:pt idx="1360">
                  <c:v>6.4300000000000024</c:v>
                </c:pt>
                <c:pt idx="1361">
                  <c:v>6.04</c:v>
                </c:pt>
                <c:pt idx="1362">
                  <c:v>6.52</c:v>
                </c:pt>
                <c:pt idx="1363">
                  <c:v>6.64</c:v>
                </c:pt>
                <c:pt idx="1364">
                  <c:v>6.67</c:v>
                </c:pt>
                <c:pt idx="1366">
                  <c:v>7.63</c:v>
                </c:pt>
                <c:pt idx="1367">
                  <c:v>7.63</c:v>
                </c:pt>
                <c:pt idx="1368">
                  <c:v>7.67</c:v>
                </c:pt>
                <c:pt idx="1369">
                  <c:v>7.96</c:v>
                </c:pt>
                <c:pt idx="1370">
                  <c:v>7.94</c:v>
                </c:pt>
                <c:pt idx="1371">
                  <c:v>7.48</c:v>
                </c:pt>
                <c:pt idx="1372">
                  <c:v>7.7</c:v>
                </c:pt>
                <c:pt idx="1373">
                  <c:v>7.34</c:v>
                </c:pt>
                <c:pt idx="1374">
                  <c:v>7.63</c:v>
                </c:pt>
                <c:pt idx="1375">
                  <c:v>7.44</c:v>
                </c:pt>
                <c:pt idx="1376">
                  <c:v>7.1</c:v>
                </c:pt>
                <c:pt idx="1377">
                  <c:v>7</c:v>
                </c:pt>
                <c:pt idx="1383">
                  <c:v>6.95</c:v>
                </c:pt>
                <c:pt idx="1384">
                  <c:v>7.4</c:v>
                </c:pt>
                <c:pt idx="1385">
                  <c:v>7.22</c:v>
                </c:pt>
                <c:pt idx="1386">
                  <c:v>7.2</c:v>
                </c:pt>
                <c:pt idx="1387">
                  <c:v>7.25</c:v>
                </c:pt>
                <c:pt idx="1388">
                  <c:v>7.1099999999999985</c:v>
                </c:pt>
                <c:pt idx="1389">
                  <c:v>7.2</c:v>
                </c:pt>
                <c:pt idx="1390">
                  <c:v>6.87</c:v>
                </c:pt>
                <c:pt idx="1391">
                  <c:v>6.45</c:v>
                </c:pt>
                <c:pt idx="1392">
                  <c:v>7.31</c:v>
                </c:pt>
                <c:pt idx="1393">
                  <c:v>7.3</c:v>
                </c:pt>
                <c:pt idx="1394">
                  <c:v>7.2</c:v>
                </c:pt>
                <c:pt idx="1395">
                  <c:v>7.1099999999999985</c:v>
                </c:pt>
                <c:pt idx="1396">
                  <c:v>7.29</c:v>
                </c:pt>
                <c:pt idx="1397">
                  <c:v>7.28</c:v>
                </c:pt>
                <c:pt idx="1398">
                  <c:v>7.22</c:v>
                </c:pt>
                <c:pt idx="1399">
                  <c:v>6.6</c:v>
                </c:pt>
                <c:pt idx="1400">
                  <c:v>7.44</c:v>
                </c:pt>
                <c:pt idx="1401">
                  <c:v>6.83</c:v>
                </c:pt>
                <c:pt idx="1402">
                  <c:v>7.7</c:v>
                </c:pt>
                <c:pt idx="1403">
                  <c:v>7.8</c:v>
                </c:pt>
                <c:pt idx="1404">
                  <c:v>7.58</c:v>
                </c:pt>
                <c:pt idx="1405">
                  <c:v>7.4700000000000024</c:v>
                </c:pt>
                <c:pt idx="1406">
                  <c:v>7.9</c:v>
                </c:pt>
                <c:pt idx="1407">
                  <c:v>7.6199999999999957</c:v>
                </c:pt>
                <c:pt idx="1408">
                  <c:v>7.6499999999999977</c:v>
                </c:pt>
                <c:pt idx="1409">
                  <c:v>7.94</c:v>
                </c:pt>
                <c:pt idx="1410">
                  <c:v>7.52</c:v>
                </c:pt>
                <c:pt idx="1411">
                  <c:v>7.7</c:v>
                </c:pt>
                <c:pt idx="1412">
                  <c:v>7.21</c:v>
                </c:pt>
                <c:pt idx="1413">
                  <c:v>7</c:v>
                </c:pt>
                <c:pt idx="1414">
                  <c:v>6.9</c:v>
                </c:pt>
                <c:pt idx="1415">
                  <c:v>7.02</c:v>
                </c:pt>
                <c:pt idx="1416">
                  <c:v>6.87</c:v>
                </c:pt>
                <c:pt idx="1417">
                  <c:v>6.59</c:v>
                </c:pt>
                <c:pt idx="1418">
                  <c:v>6.92</c:v>
                </c:pt>
                <c:pt idx="1419">
                  <c:v>6.3199999999999976</c:v>
                </c:pt>
                <c:pt idx="1420">
                  <c:v>7.14</c:v>
                </c:pt>
                <c:pt idx="1421">
                  <c:v>6.9700000000000024</c:v>
                </c:pt>
                <c:pt idx="1422">
                  <c:v>6.9700000000000024</c:v>
                </c:pt>
                <c:pt idx="1423">
                  <c:v>7.41</c:v>
                </c:pt>
                <c:pt idx="1424">
                  <c:v>6.91</c:v>
                </c:pt>
                <c:pt idx="1425">
                  <c:v>7.25</c:v>
                </c:pt>
                <c:pt idx="1426">
                  <c:v>7.02</c:v>
                </c:pt>
                <c:pt idx="1427">
                  <c:v>7.55</c:v>
                </c:pt>
                <c:pt idx="1428">
                  <c:v>7.02</c:v>
                </c:pt>
                <c:pt idx="1429">
                  <c:v>6.2</c:v>
                </c:pt>
                <c:pt idx="1430">
                  <c:v>6.6599999999999957</c:v>
                </c:pt>
                <c:pt idx="1431">
                  <c:v>7</c:v>
                </c:pt>
                <c:pt idx="1432">
                  <c:v>7.3</c:v>
                </c:pt>
                <c:pt idx="1437">
                  <c:v>7.4</c:v>
                </c:pt>
                <c:pt idx="1438">
                  <c:v>7.08</c:v>
                </c:pt>
                <c:pt idx="1439">
                  <c:v>7.34</c:v>
                </c:pt>
                <c:pt idx="1440">
                  <c:v>7.54</c:v>
                </c:pt>
                <c:pt idx="1441">
                  <c:v>7.44</c:v>
                </c:pt>
                <c:pt idx="1442">
                  <c:v>7.4700000000000024</c:v>
                </c:pt>
                <c:pt idx="1443">
                  <c:v>7.35</c:v>
                </c:pt>
                <c:pt idx="1444">
                  <c:v>7.17</c:v>
                </c:pt>
                <c:pt idx="1445">
                  <c:v>7.1499999999999986</c:v>
                </c:pt>
                <c:pt idx="1446">
                  <c:v>7.54</c:v>
                </c:pt>
                <c:pt idx="1447">
                  <c:v>6.98</c:v>
                </c:pt>
                <c:pt idx="1448">
                  <c:v>7.01</c:v>
                </c:pt>
                <c:pt idx="1449">
                  <c:v>6.54</c:v>
                </c:pt>
                <c:pt idx="1450">
                  <c:v>7.02</c:v>
                </c:pt>
                <c:pt idx="1451">
                  <c:v>6.91</c:v>
                </c:pt>
                <c:pt idx="1452">
                  <c:v>6.6499999999999977</c:v>
                </c:pt>
                <c:pt idx="1453">
                  <c:v>6.95</c:v>
                </c:pt>
                <c:pt idx="1454">
                  <c:v>6.76</c:v>
                </c:pt>
                <c:pt idx="1455">
                  <c:v>6.6</c:v>
                </c:pt>
                <c:pt idx="1456">
                  <c:v>6.95</c:v>
                </c:pt>
                <c:pt idx="1457">
                  <c:v>6.6899999999999986</c:v>
                </c:pt>
                <c:pt idx="1458">
                  <c:v>7.02</c:v>
                </c:pt>
                <c:pt idx="1459">
                  <c:v>6.9700000000000024</c:v>
                </c:pt>
                <c:pt idx="1460">
                  <c:v>6.8</c:v>
                </c:pt>
                <c:pt idx="1461">
                  <c:v>6.6899999999999986</c:v>
                </c:pt>
                <c:pt idx="1462">
                  <c:v>6.8</c:v>
                </c:pt>
                <c:pt idx="1463">
                  <c:v>6.8</c:v>
                </c:pt>
                <c:pt idx="1464">
                  <c:v>6.81</c:v>
                </c:pt>
                <c:pt idx="1465">
                  <c:v>7.51</c:v>
                </c:pt>
                <c:pt idx="1466">
                  <c:v>7.07</c:v>
                </c:pt>
                <c:pt idx="1467">
                  <c:v>7.04</c:v>
                </c:pt>
                <c:pt idx="1469">
                  <c:v>7.67</c:v>
                </c:pt>
                <c:pt idx="1470">
                  <c:v>7.67</c:v>
                </c:pt>
                <c:pt idx="1471">
                  <c:v>8</c:v>
                </c:pt>
                <c:pt idx="1472">
                  <c:v>7.6</c:v>
                </c:pt>
                <c:pt idx="1473">
                  <c:v>7.6499999999999977</c:v>
                </c:pt>
                <c:pt idx="1474">
                  <c:v>8.3000000000000007</c:v>
                </c:pt>
                <c:pt idx="1475">
                  <c:v>7.6</c:v>
                </c:pt>
                <c:pt idx="1476">
                  <c:v>8.1</c:v>
                </c:pt>
                <c:pt idx="1477">
                  <c:v>8.1</c:v>
                </c:pt>
                <c:pt idx="1478">
                  <c:v>7.7</c:v>
                </c:pt>
                <c:pt idx="1479">
                  <c:v>7.76</c:v>
                </c:pt>
                <c:pt idx="1480">
                  <c:v>7.78</c:v>
                </c:pt>
                <c:pt idx="1481">
                  <c:v>7.3</c:v>
                </c:pt>
                <c:pt idx="1482">
                  <c:v>7.8</c:v>
                </c:pt>
                <c:pt idx="1483">
                  <c:v>7.8</c:v>
                </c:pt>
                <c:pt idx="1484">
                  <c:v>7.53</c:v>
                </c:pt>
                <c:pt idx="1485">
                  <c:v>7.8</c:v>
                </c:pt>
                <c:pt idx="1486">
                  <c:v>8.4</c:v>
                </c:pt>
                <c:pt idx="1487">
                  <c:v>8</c:v>
                </c:pt>
                <c:pt idx="1488">
                  <c:v>7.9</c:v>
                </c:pt>
                <c:pt idx="1489">
                  <c:v>7.5</c:v>
                </c:pt>
                <c:pt idx="1490">
                  <c:v>8.1</c:v>
                </c:pt>
                <c:pt idx="1491">
                  <c:v>8.1</c:v>
                </c:pt>
                <c:pt idx="1492">
                  <c:v>7.71</c:v>
                </c:pt>
                <c:pt idx="1493">
                  <c:v>7.71</c:v>
                </c:pt>
                <c:pt idx="1494">
                  <c:v>8.09</c:v>
                </c:pt>
                <c:pt idx="1495">
                  <c:v>7.8</c:v>
                </c:pt>
                <c:pt idx="1496">
                  <c:v>8.2000000000000011</c:v>
                </c:pt>
                <c:pt idx="1497">
                  <c:v>8</c:v>
                </c:pt>
                <c:pt idx="1498">
                  <c:v>7.67</c:v>
                </c:pt>
                <c:pt idx="1499">
                  <c:v>7.79</c:v>
                </c:pt>
                <c:pt idx="1500">
                  <c:v>7.92</c:v>
                </c:pt>
                <c:pt idx="1501">
                  <c:v>7.95</c:v>
                </c:pt>
                <c:pt idx="1502">
                  <c:v>8.07</c:v>
                </c:pt>
                <c:pt idx="1503">
                  <c:v>7.8</c:v>
                </c:pt>
                <c:pt idx="1504">
                  <c:v>7.79</c:v>
                </c:pt>
                <c:pt idx="1505">
                  <c:v>7.6599999999999957</c:v>
                </c:pt>
                <c:pt idx="1506">
                  <c:v>7.9</c:v>
                </c:pt>
                <c:pt idx="1507">
                  <c:v>7.9</c:v>
                </c:pt>
                <c:pt idx="1508">
                  <c:v>7.51</c:v>
                </c:pt>
                <c:pt idx="1509">
                  <c:v>7.6599999999999957</c:v>
                </c:pt>
                <c:pt idx="1510">
                  <c:v>9</c:v>
                </c:pt>
                <c:pt idx="1511">
                  <c:v>7.9</c:v>
                </c:pt>
                <c:pt idx="1512">
                  <c:v>7.95</c:v>
                </c:pt>
                <c:pt idx="1513">
                  <c:v>7.95</c:v>
                </c:pt>
                <c:pt idx="1514">
                  <c:v>7.8</c:v>
                </c:pt>
                <c:pt idx="1515">
                  <c:v>7.8</c:v>
                </c:pt>
                <c:pt idx="1516">
                  <c:v>7.8</c:v>
                </c:pt>
                <c:pt idx="1517">
                  <c:v>7.92</c:v>
                </c:pt>
                <c:pt idx="1518">
                  <c:v>7.92</c:v>
                </c:pt>
                <c:pt idx="1519">
                  <c:v>7.8</c:v>
                </c:pt>
                <c:pt idx="1520">
                  <c:v>7.95</c:v>
                </c:pt>
                <c:pt idx="1521">
                  <c:v>8.34</c:v>
                </c:pt>
                <c:pt idx="1522">
                  <c:v>8</c:v>
                </c:pt>
                <c:pt idx="1523">
                  <c:v>7.7</c:v>
                </c:pt>
                <c:pt idx="1524">
                  <c:v>7.6899999999999986</c:v>
                </c:pt>
                <c:pt idx="1525">
                  <c:v>7.7</c:v>
                </c:pt>
                <c:pt idx="1526">
                  <c:v>8.3000000000000007</c:v>
                </c:pt>
                <c:pt idx="1527">
                  <c:v>8.07</c:v>
                </c:pt>
                <c:pt idx="1528">
                  <c:v>7.8</c:v>
                </c:pt>
                <c:pt idx="1529">
                  <c:v>7.72</c:v>
                </c:pt>
                <c:pt idx="1530">
                  <c:v>8.1300000000000008</c:v>
                </c:pt>
                <c:pt idx="1531">
                  <c:v>8.06</c:v>
                </c:pt>
                <c:pt idx="1532">
                  <c:v>7.9300000000000024</c:v>
                </c:pt>
                <c:pt idx="1533">
                  <c:v>7.83</c:v>
                </c:pt>
                <c:pt idx="1534">
                  <c:v>7.95</c:v>
                </c:pt>
                <c:pt idx="1535">
                  <c:v>6.76</c:v>
                </c:pt>
                <c:pt idx="1536">
                  <c:v>7.9700000000000024</c:v>
                </c:pt>
                <c:pt idx="1537">
                  <c:v>7.4700000000000024</c:v>
                </c:pt>
                <c:pt idx="1538">
                  <c:v>7.95</c:v>
                </c:pt>
                <c:pt idx="1539">
                  <c:v>7.5</c:v>
                </c:pt>
                <c:pt idx="1540">
                  <c:v>7.88</c:v>
                </c:pt>
                <c:pt idx="1541">
                  <c:v>7.9</c:v>
                </c:pt>
                <c:pt idx="1542">
                  <c:v>7.91</c:v>
                </c:pt>
                <c:pt idx="1543">
                  <c:v>7.94</c:v>
                </c:pt>
                <c:pt idx="1544">
                  <c:v>7.87</c:v>
                </c:pt>
                <c:pt idx="1545">
                  <c:v>8</c:v>
                </c:pt>
                <c:pt idx="1546">
                  <c:v>8.06</c:v>
                </c:pt>
                <c:pt idx="1547">
                  <c:v>8.3500000000000068</c:v>
                </c:pt>
                <c:pt idx="1552">
                  <c:v>7.3</c:v>
                </c:pt>
                <c:pt idx="1553">
                  <c:v>7.2</c:v>
                </c:pt>
                <c:pt idx="1554">
                  <c:v>8</c:v>
                </c:pt>
                <c:pt idx="1555">
                  <c:v>7.8</c:v>
                </c:pt>
                <c:pt idx="1556">
                  <c:v>7.7</c:v>
                </c:pt>
                <c:pt idx="1557">
                  <c:v>7.3</c:v>
                </c:pt>
                <c:pt idx="1558">
                  <c:v>7.4</c:v>
                </c:pt>
                <c:pt idx="1559">
                  <c:v>7.5</c:v>
                </c:pt>
                <c:pt idx="1560">
                  <c:v>7.7</c:v>
                </c:pt>
                <c:pt idx="1561">
                  <c:v>7</c:v>
                </c:pt>
                <c:pt idx="1562">
                  <c:v>7.2</c:v>
                </c:pt>
                <c:pt idx="1563">
                  <c:v>8.7000000000000011</c:v>
                </c:pt>
                <c:pt idx="1564">
                  <c:v>8.5</c:v>
                </c:pt>
                <c:pt idx="1565">
                  <c:v>7.6</c:v>
                </c:pt>
                <c:pt idx="1566">
                  <c:v>7.6</c:v>
                </c:pt>
                <c:pt idx="1567">
                  <c:v>7.4</c:v>
                </c:pt>
                <c:pt idx="1568">
                  <c:v>7.9</c:v>
                </c:pt>
                <c:pt idx="1569">
                  <c:v>7.2</c:v>
                </c:pt>
                <c:pt idx="1570">
                  <c:v>7.5</c:v>
                </c:pt>
                <c:pt idx="1571">
                  <c:v>7.8</c:v>
                </c:pt>
                <c:pt idx="1572">
                  <c:v>7.9</c:v>
                </c:pt>
                <c:pt idx="1573">
                  <c:v>7.6</c:v>
                </c:pt>
                <c:pt idx="1574">
                  <c:v>7.6</c:v>
                </c:pt>
                <c:pt idx="1575">
                  <c:v>7.7</c:v>
                </c:pt>
                <c:pt idx="1576">
                  <c:v>7.9</c:v>
                </c:pt>
                <c:pt idx="1577">
                  <c:v>8</c:v>
                </c:pt>
                <c:pt idx="1578">
                  <c:v>7.5</c:v>
                </c:pt>
                <c:pt idx="1579">
                  <c:v>7.5</c:v>
                </c:pt>
                <c:pt idx="1580">
                  <c:v>8</c:v>
                </c:pt>
                <c:pt idx="1581">
                  <c:v>7.9</c:v>
                </c:pt>
                <c:pt idx="1582">
                  <c:v>7.7</c:v>
                </c:pt>
                <c:pt idx="1583">
                  <c:v>7.8</c:v>
                </c:pt>
                <c:pt idx="1584">
                  <c:v>8</c:v>
                </c:pt>
                <c:pt idx="1592">
                  <c:v>8</c:v>
                </c:pt>
                <c:pt idx="1593">
                  <c:v>7.6</c:v>
                </c:pt>
                <c:pt idx="1594">
                  <c:v>7.4</c:v>
                </c:pt>
                <c:pt idx="1595">
                  <c:v>7.9</c:v>
                </c:pt>
                <c:pt idx="1596">
                  <c:v>7.3</c:v>
                </c:pt>
                <c:pt idx="1597">
                  <c:v>7.1</c:v>
                </c:pt>
                <c:pt idx="1598">
                  <c:v>7.9</c:v>
                </c:pt>
                <c:pt idx="1599">
                  <c:v>7.3</c:v>
                </c:pt>
                <c:pt idx="1600">
                  <c:v>7</c:v>
                </c:pt>
                <c:pt idx="1601">
                  <c:v>7.5</c:v>
                </c:pt>
                <c:pt idx="1602">
                  <c:v>7.2</c:v>
                </c:pt>
                <c:pt idx="1603">
                  <c:v>7.4</c:v>
                </c:pt>
                <c:pt idx="1604">
                  <c:v>7.8</c:v>
                </c:pt>
                <c:pt idx="1605">
                  <c:v>6.9</c:v>
                </c:pt>
                <c:pt idx="1606">
                  <c:v>6.8</c:v>
                </c:pt>
                <c:pt idx="1607">
                  <c:v>7.3</c:v>
                </c:pt>
                <c:pt idx="1608">
                  <c:v>7</c:v>
                </c:pt>
                <c:pt idx="1613">
                  <c:v>8.6</c:v>
                </c:pt>
                <c:pt idx="1614">
                  <c:v>8.3000000000000007</c:v>
                </c:pt>
                <c:pt idx="1615">
                  <c:v>8.2000000000000011</c:v>
                </c:pt>
                <c:pt idx="1616">
                  <c:v>8.3000000000000007</c:v>
                </c:pt>
                <c:pt idx="1617">
                  <c:v>8.2000000000000011</c:v>
                </c:pt>
                <c:pt idx="1618">
                  <c:v>7.6</c:v>
                </c:pt>
                <c:pt idx="1619">
                  <c:v>7.9</c:v>
                </c:pt>
                <c:pt idx="1620">
                  <c:v>8</c:v>
                </c:pt>
                <c:pt idx="1621">
                  <c:v>7.5</c:v>
                </c:pt>
                <c:pt idx="1622">
                  <c:v>7.4</c:v>
                </c:pt>
                <c:pt idx="1623">
                  <c:v>7.3</c:v>
                </c:pt>
                <c:pt idx="1624">
                  <c:v>7.5</c:v>
                </c:pt>
                <c:pt idx="1625">
                  <c:v>7.4</c:v>
                </c:pt>
                <c:pt idx="1626">
                  <c:v>7.7</c:v>
                </c:pt>
                <c:pt idx="1627">
                  <c:v>7.5</c:v>
                </c:pt>
                <c:pt idx="1628">
                  <c:v>6.1099999999999985</c:v>
                </c:pt>
                <c:pt idx="1629">
                  <c:v>7.71</c:v>
                </c:pt>
                <c:pt idx="1630">
                  <c:v>7.73</c:v>
                </c:pt>
                <c:pt idx="1631">
                  <c:v>7.57</c:v>
                </c:pt>
                <c:pt idx="1632">
                  <c:v>7.95</c:v>
                </c:pt>
                <c:pt idx="1633">
                  <c:v>7.7700000000000014</c:v>
                </c:pt>
                <c:pt idx="1634">
                  <c:v>7.92</c:v>
                </c:pt>
                <c:pt idx="1635">
                  <c:v>7.67</c:v>
                </c:pt>
                <c:pt idx="1636">
                  <c:v>7.57</c:v>
                </c:pt>
                <c:pt idx="1637">
                  <c:v>7.59</c:v>
                </c:pt>
                <c:pt idx="1638">
                  <c:v>7.5</c:v>
                </c:pt>
                <c:pt idx="1639">
                  <c:v>7.98</c:v>
                </c:pt>
                <c:pt idx="1640">
                  <c:v>7.83</c:v>
                </c:pt>
                <c:pt idx="1641">
                  <c:v>6.68</c:v>
                </c:pt>
                <c:pt idx="1642">
                  <c:v>5.68</c:v>
                </c:pt>
                <c:pt idx="1644">
                  <c:v>7.73</c:v>
                </c:pt>
                <c:pt idx="1645">
                  <c:v>7.44</c:v>
                </c:pt>
                <c:pt idx="1646">
                  <c:v>7.7</c:v>
                </c:pt>
                <c:pt idx="1647">
                  <c:v>7.7</c:v>
                </c:pt>
                <c:pt idx="1648">
                  <c:v>8.3500000000000068</c:v>
                </c:pt>
                <c:pt idx="1649">
                  <c:v>7.6899999999999986</c:v>
                </c:pt>
                <c:pt idx="1650">
                  <c:v>7.81</c:v>
                </c:pt>
                <c:pt idx="1651">
                  <c:v>7.73</c:v>
                </c:pt>
                <c:pt idx="1652">
                  <c:v>7.81</c:v>
                </c:pt>
                <c:pt idx="1653">
                  <c:v>8.52</c:v>
                </c:pt>
                <c:pt idx="1654">
                  <c:v>8.0400000000000009</c:v>
                </c:pt>
                <c:pt idx="1655">
                  <c:v>7.95</c:v>
                </c:pt>
                <c:pt idx="1656">
                  <c:v>8.06</c:v>
                </c:pt>
                <c:pt idx="1657">
                  <c:v>7.74</c:v>
                </c:pt>
                <c:pt idx="1658">
                  <c:v>7.67</c:v>
                </c:pt>
                <c:pt idx="1659">
                  <c:v>7.71</c:v>
                </c:pt>
                <c:pt idx="1660">
                  <c:v>7.63</c:v>
                </c:pt>
                <c:pt idx="1661">
                  <c:v>7.45</c:v>
                </c:pt>
                <c:pt idx="1663">
                  <c:v>8.06</c:v>
                </c:pt>
                <c:pt idx="1664">
                  <c:v>7.92</c:v>
                </c:pt>
                <c:pt idx="1665">
                  <c:v>7.83</c:v>
                </c:pt>
                <c:pt idx="1666">
                  <c:v>7.6199999999999957</c:v>
                </c:pt>
                <c:pt idx="1667">
                  <c:v>7.68</c:v>
                </c:pt>
                <c:pt idx="1668">
                  <c:v>7.3199999999999976</c:v>
                </c:pt>
                <c:pt idx="1669">
                  <c:v>7.6</c:v>
                </c:pt>
                <c:pt idx="1670">
                  <c:v>7.55</c:v>
                </c:pt>
                <c:pt idx="1671">
                  <c:v>7.85</c:v>
                </c:pt>
                <c:pt idx="1672">
                  <c:v>7.55</c:v>
                </c:pt>
                <c:pt idx="1673">
                  <c:v>7.09</c:v>
                </c:pt>
                <c:pt idx="1674">
                  <c:v>7.9</c:v>
                </c:pt>
                <c:pt idx="1675">
                  <c:v>7.18</c:v>
                </c:pt>
                <c:pt idx="1676">
                  <c:v>7.72</c:v>
                </c:pt>
                <c:pt idx="1677">
                  <c:v>7.8599999999999977</c:v>
                </c:pt>
                <c:pt idx="1678">
                  <c:v>7.39</c:v>
                </c:pt>
                <c:pt idx="1679">
                  <c:v>7.83</c:v>
                </c:pt>
                <c:pt idx="1680">
                  <c:v>7.3199999999999976</c:v>
                </c:pt>
                <c:pt idx="1681">
                  <c:v>8.120000000000001</c:v>
                </c:pt>
                <c:pt idx="1682">
                  <c:v>7.1599999999999966</c:v>
                </c:pt>
                <c:pt idx="1683">
                  <c:v>7.51</c:v>
                </c:pt>
                <c:pt idx="1684">
                  <c:v>7.41</c:v>
                </c:pt>
                <c:pt idx="1685">
                  <c:v>7.63</c:v>
                </c:pt>
                <c:pt idx="1686">
                  <c:v>7.73</c:v>
                </c:pt>
                <c:pt idx="1687">
                  <c:v>7.81</c:v>
                </c:pt>
                <c:pt idx="1689">
                  <c:v>7.8</c:v>
                </c:pt>
                <c:pt idx="1691">
                  <c:v>7.37</c:v>
                </c:pt>
                <c:pt idx="1692">
                  <c:v>7.48</c:v>
                </c:pt>
                <c:pt idx="1693">
                  <c:v>7.68</c:v>
                </c:pt>
                <c:pt idx="1694">
                  <c:v>7.4</c:v>
                </c:pt>
                <c:pt idx="1695">
                  <c:v>7.41</c:v>
                </c:pt>
                <c:pt idx="1697">
                  <c:v>7.06</c:v>
                </c:pt>
                <c:pt idx="1698">
                  <c:v>7.13</c:v>
                </c:pt>
                <c:pt idx="1699">
                  <c:v>7.14</c:v>
                </c:pt>
                <c:pt idx="1700">
                  <c:v>7.07</c:v>
                </c:pt>
                <c:pt idx="1701">
                  <c:v>7.13</c:v>
                </c:pt>
                <c:pt idx="1702">
                  <c:v>7.21</c:v>
                </c:pt>
                <c:pt idx="1704">
                  <c:v>7.08</c:v>
                </c:pt>
                <c:pt idx="1705">
                  <c:v>7.14</c:v>
                </c:pt>
                <c:pt idx="1706">
                  <c:v>6.85</c:v>
                </c:pt>
                <c:pt idx="1707">
                  <c:v>6.9300000000000024</c:v>
                </c:pt>
                <c:pt idx="1708">
                  <c:v>6.6899999999999986</c:v>
                </c:pt>
                <c:pt idx="1709">
                  <c:v>7.1199999999999966</c:v>
                </c:pt>
                <c:pt idx="1710">
                  <c:v>6.89</c:v>
                </c:pt>
                <c:pt idx="1711">
                  <c:v>7.1099999999999985</c:v>
                </c:pt>
                <c:pt idx="1712">
                  <c:v>6.88</c:v>
                </c:pt>
                <c:pt idx="1713">
                  <c:v>7.1</c:v>
                </c:pt>
                <c:pt idx="1715">
                  <c:v>7.22</c:v>
                </c:pt>
                <c:pt idx="1716">
                  <c:v>7.3199999999999976</c:v>
                </c:pt>
                <c:pt idx="1717">
                  <c:v>7.42</c:v>
                </c:pt>
                <c:pt idx="1718">
                  <c:v>7.42</c:v>
                </c:pt>
                <c:pt idx="1720">
                  <c:v>7.25</c:v>
                </c:pt>
                <c:pt idx="1721">
                  <c:v>6.67</c:v>
                </c:pt>
                <c:pt idx="1722">
                  <c:v>6.8</c:v>
                </c:pt>
                <c:pt idx="1723">
                  <c:v>7.38</c:v>
                </c:pt>
                <c:pt idx="1724">
                  <c:v>7.14</c:v>
                </c:pt>
                <c:pt idx="1725">
                  <c:v>6.79</c:v>
                </c:pt>
                <c:pt idx="1726">
                  <c:v>6.79</c:v>
                </c:pt>
                <c:pt idx="1727">
                  <c:v>7.13</c:v>
                </c:pt>
                <c:pt idx="1728">
                  <c:v>7.06</c:v>
                </c:pt>
                <c:pt idx="1729">
                  <c:v>7.03</c:v>
                </c:pt>
                <c:pt idx="1730">
                  <c:v>7.34</c:v>
                </c:pt>
                <c:pt idx="1731">
                  <c:v>7.09</c:v>
                </c:pt>
                <c:pt idx="1732">
                  <c:v>6.44</c:v>
                </c:pt>
                <c:pt idx="1733">
                  <c:v>6.5</c:v>
                </c:pt>
                <c:pt idx="1734">
                  <c:v>6.94</c:v>
                </c:pt>
                <c:pt idx="1735">
                  <c:v>7.14</c:v>
                </c:pt>
                <c:pt idx="1738">
                  <c:v>7.4700000000000024</c:v>
                </c:pt>
                <c:pt idx="1739">
                  <c:v>7.4</c:v>
                </c:pt>
                <c:pt idx="1740">
                  <c:v>7.33</c:v>
                </c:pt>
                <c:pt idx="1741">
                  <c:v>6.9</c:v>
                </c:pt>
                <c:pt idx="1742">
                  <c:v>7.45</c:v>
                </c:pt>
                <c:pt idx="1743">
                  <c:v>7.55</c:v>
                </c:pt>
                <c:pt idx="1744">
                  <c:v>7.25</c:v>
                </c:pt>
                <c:pt idx="1745">
                  <c:v>7.48</c:v>
                </c:pt>
                <c:pt idx="1746">
                  <c:v>7.28</c:v>
                </c:pt>
                <c:pt idx="1747">
                  <c:v>7.6499999999999977</c:v>
                </c:pt>
                <c:pt idx="1748">
                  <c:v>7.02</c:v>
                </c:pt>
                <c:pt idx="1749">
                  <c:v>7.6899999999999986</c:v>
                </c:pt>
                <c:pt idx="1750">
                  <c:v>7.31</c:v>
                </c:pt>
                <c:pt idx="1751">
                  <c:v>7.25</c:v>
                </c:pt>
                <c:pt idx="1752">
                  <c:v>7.33</c:v>
                </c:pt>
                <c:pt idx="1753">
                  <c:v>7.1099999999999985</c:v>
                </c:pt>
                <c:pt idx="1756">
                  <c:v>7.98</c:v>
                </c:pt>
                <c:pt idx="1757">
                  <c:v>7.8199999999999976</c:v>
                </c:pt>
                <c:pt idx="1758">
                  <c:v>7.94</c:v>
                </c:pt>
                <c:pt idx="1759">
                  <c:v>7.73</c:v>
                </c:pt>
                <c:pt idx="1760">
                  <c:v>7.8199999999999976</c:v>
                </c:pt>
                <c:pt idx="1761">
                  <c:v>7.88</c:v>
                </c:pt>
                <c:pt idx="1762">
                  <c:v>7.87</c:v>
                </c:pt>
                <c:pt idx="1763">
                  <c:v>7.91</c:v>
                </c:pt>
                <c:pt idx="1764">
                  <c:v>7.73</c:v>
                </c:pt>
                <c:pt idx="1765">
                  <c:v>7.45</c:v>
                </c:pt>
                <c:pt idx="1766">
                  <c:v>7.38</c:v>
                </c:pt>
                <c:pt idx="1767">
                  <c:v>7.4300000000000024</c:v>
                </c:pt>
                <c:pt idx="1768">
                  <c:v>8.1</c:v>
                </c:pt>
                <c:pt idx="1769">
                  <c:v>8.11</c:v>
                </c:pt>
                <c:pt idx="1770">
                  <c:v>7.96</c:v>
                </c:pt>
                <c:pt idx="1771">
                  <c:v>8.0500000000000007</c:v>
                </c:pt>
                <c:pt idx="1772">
                  <c:v>8</c:v>
                </c:pt>
                <c:pt idx="1773">
                  <c:v>7.83</c:v>
                </c:pt>
                <c:pt idx="1774">
                  <c:v>7.89</c:v>
                </c:pt>
                <c:pt idx="1775">
                  <c:v>7.84</c:v>
                </c:pt>
                <c:pt idx="1776">
                  <c:v>8.06</c:v>
                </c:pt>
                <c:pt idx="1777">
                  <c:v>7.91</c:v>
                </c:pt>
                <c:pt idx="1778">
                  <c:v>7.98</c:v>
                </c:pt>
                <c:pt idx="1779">
                  <c:v>8.01</c:v>
                </c:pt>
                <c:pt idx="1780">
                  <c:v>7.63</c:v>
                </c:pt>
                <c:pt idx="1781">
                  <c:v>7.76</c:v>
                </c:pt>
                <c:pt idx="1782">
                  <c:v>8</c:v>
                </c:pt>
                <c:pt idx="1783">
                  <c:v>7.6899999999999986</c:v>
                </c:pt>
                <c:pt idx="1784">
                  <c:v>7.1199999999999966</c:v>
                </c:pt>
                <c:pt idx="1785">
                  <c:v>7.29</c:v>
                </c:pt>
                <c:pt idx="1786">
                  <c:v>7.2</c:v>
                </c:pt>
                <c:pt idx="1787">
                  <c:v>7.1599999999999966</c:v>
                </c:pt>
                <c:pt idx="1788">
                  <c:v>7.25</c:v>
                </c:pt>
                <c:pt idx="1789">
                  <c:v>7.38</c:v>
                </c:pt>
                <c:pt idx="1790">
                  <c:v>7.73</c:v>
                </c:pt>
                <c:pt idx="1791">
                  <c:v>7.49</c:v>
                </c:pt>
                <c:pt idx="1792">
                  <c:v>7.3</c:v>
                </c:pt>
                <c:pt idx="1793">
                  <c:v>7.31</c:v>
                </c:pt>
                <c:pt idx="1794">
                  <c:v>7.14</c:v>
                </c:pt>
                <c:pt idx="1795">
                  <c:v>7.31</c:v>
                </c:pt>
                <c:pt idx="1796">
                  <c:v>7.76</c:v>
                </c:pt>
                <c:pt idx="1797">
                  <c:v>7.38</c:v>
                </c:pt>
                <c:pt idx="1798">
                  <c:v>7.3599999999999977</c:v>
                </c:pt>
                <c:pt idx="1799">
                  <c:v>7.91</c:v>
                </c:pt>
                <c:pt idx="1800">
                  <c:v>7.64</c:v>
                </c:pt>
                <c:pt idx="1801">
                  <c:v>7.76</c:v>
                </c:pt>
                <c:pt idx="1802">
                  <c:v>7.91</c:v>
                </c:pt>
                <c:pt idx="1803">
                  <c:v>8.14</c:v>
                </c:pt>
                <c:pt idx="1813">
                  <c:v>8.2000000000000011</c:v>
                </c:pt>
                <c:pt idx="1814">
                  <c:v>8.4</c:v>
                </c:pt>
                <c:pt idx="1815">
                  <c:v>8.7000000000000011</c:v>
                </c:pt>
                <c:pt idx="1816">
                  <c:v>8.7000000000000011</c:v>
                </c:pt>
                <c:pt idx="1817">
                  <c:v>8.4</c:v>
                </c:pt>
                <c:pt idx="1818">
                  <c:v>8.7000000000000011</c:v>
                </c:pt>
                <c:pt idx="1819">
                  <c:v>8.5</c:v>
                </c:pt>
                <c:pt idx="1820">
                  <c:v>8.4</c:v>
                </c:pt>
                <c:pt idx="1821">
                  <c:v>8.4</c:v>
                </c:pt>
                <c:pt idx="1822">
                  <c:v>8.6</c:v>
                </c:pt>
                <c:pt idx="1823">
                  <c:v>8.4</c:v>
                </c:pt>
                <c:pt idx="1824">
                  <c:v>8.4</c:v>
                </c:pt>
                <c:pt idx="1825">
                  <c:v>8.3000000000000007</c:v>
                </c:pt>
                <c:pt idx="1826">
                  <c:v>8.5</c:v>
                </c:pt>
                <c:pt idx="1827">
                  <c:v>7.9</c:v>
                </c:pt>
                <c:pt idx="1828">
                  <c:v>7.7</c:v>
                </c:pt>
                <c:pt idx="1829">
                  <c:v>8.3000000000000007</c:v>
                </c:pt>
                <c:pt idx="1830">
                  <c:v>8.3000000000000007</c:v>
                </c:pt>
                <c:pt idx="1831">
                  <c:v>7.8</c:v>
                </c:pt>
                <c:pt idx="1832">
                  <c:v>7.6</c:v>
                </c:pt>
                <c:pt idx="1833">
                  <c:v>8.6</c:v>
                </c:pt>
                <c:pt idx="1834">
                  <c:v>7.5</c:v>
                </c:pt>
                <c:pt idx="1842">
                  <c:v>4.9000000000000004</c:v>
                </c:pt>
                <c:pt idx="1843">
                  <c:v>4.7</c:v>
                </c:pt>
                <c:pt idx="1844">
                  <c:v>5</c:v>
                </c:pt>
                <c:pt idx="1845">
                  <c:v>4.8</c:v>
                </c:pt>
                <c:pt idx="1846">
                  <c:v>7.4</c:v>
                </c:pt>
                <c:pt idx="1847">
                  <c:v>6.6</c:v>
                </c:pt>
                <c:pt idx="1848">
                  <c:v>7.6</c:v>
                </c:pt>
                <c:pt idx="1849">
                  <c:v>6.5</c:v>
                </c:pt>
                <c:pt idx="1850">
                  <c:v>6.6</c:v>
                </c:pt>
                <c:pt idx="1851">
                  <c:v>7.9</c:v>
                </c:pt>
                <c:pt idx="1852">
                  <c:v>7.7</c:v>
                </c:pt>
                <c:pt idx="1853">
                  <c:v>7.1</c:v>
                </c:pt>
                <c:pt idx="1856">
                  <c:v>8.4</c:v>
                </c:pt>
                <c:pt idx="1857">
                  <c:v>7.5</c:v>
                </c:pt>
                <c:pt idx="1858">
                  <c:v>8.4</c:v>
                </c:pt>
                <c:pt idx="1859">
                  <c:v>7.3</c:v>
                </c:pt>
                <c:pt idx="1860">
                  <c:v>8</c:v>
                </c:pt>
                <c:pt idx="1861">
                  <c:v>7.1</c:v>
                </c:pt>
                <c:pt idx="1862">
                  <c:v>8.3000000000000007</c:v>
                </c:pt>
                <c:pt idx="1863">
                  <c:v>7.4</c:v>
                </c:pt>
                <c:pt idx="1865">
                  <c:v>8</c:v>
                </c:pt>
                <c:pt idx="1866">
                  <c:v>7.8</c:v>
                </c:pt>
                <c:pt idx="1867">
                  <c:v>7.9</c:v>
                </c:pt>
                <c:pt idx="1868">
                  <c:v>7.9</c:v>
                </c:pt>
                <c:pt idx="1869">
                  <c:v>7.8</c:v>
                </c:pt>
                <c:pt idx="1870">
                  <c:v>7.9</c:v>
                </c:pt>
                <c:pt idx="1871">
                  <c:v>7.3</c:v>
                </c:pt>
                <c:pt idx="1872">
                  <c:v>7.4</c:v>
                </c:pt>
                <c:pt idx="1873">
                  <c:v>7.2</c:v>
                </c:pt>
                <c:pt idx="1874">
                  <c:v>7.3</c:v>
                </c:pt>
                <c:pt idx="1875">
                  <c:v>7.2</c:v>
                </c:pt>
                <c:pt idx="1876">
                  <c:v>7.2</c:v>
                </c:pt>
                <c:pt idx="1882">
                  <c:v>7.7</c:v>
                </c:pt>
                <c:pt idx="1883">
                  <c:v>6.73</c:v>
                </c:pt>
                <c:pt idx="1884">
                  <c:v>7.87</c:v>
                </c:pt>
                <c:pt idx="1885">
                  <c:v>7.38</c:v>
                </c:pt>
                <c:pt idx="1886">
                  <c:v>7.3199999999999976</c:v>
                </c:pt>
                <c:pt idx="1887">
                  <c:v>7.26</c:v>
                </c:pt>
                <c:pt idx="1888">
                  <c:v>7.34</c:v>
                </c:pt>
                <c:pt idx="1889">
                  <c:v>7.1199999999999966</c:v>
                </c:pt>
                <c:pt idx="1890">
                  <c:v>7.51</c:v>
                </c:pt>
                <c:pt idx="1891">
                  <c:v>7.5</c:v>
                </c:pt>
                <c:pt idx="1892">
                  <c:v>6.3199999999999976</c:v>
                </c:pt>
                <c:pt idx="1893">
                  <c:v>7.45</c:v>
                </c:pt>
                <c:pt idx="1894">
                  <c:v>7.28</c:v>
                </c:pt>
                <c:pt idx="1895">
                  <c:v>7.6</c:v>
                </c:pt>
                <c:pt idx="1896">
                  <c:v>6.67</c:v>
                </c:pt>
                <c:pt idx="1897">
                  <c:v>7.58</c:v>
                </c:pt>
                <c:pt idx="1898">
                  <c:v>6.99</c:v>
                </c:pt>
                <c:pt idx="1899">
                  <c:v>7.58</c:v>
                </c:pt>
                <c:pt idx="1900">
                  <c:v>7.98</c:v>
                </c:pt>
                <c:pt idx="1901">
                  <c:v>7.9</c:v>
                </c:pt>
                <c:pt idx="1902">
                  <c:v>7.44</c:v>
                </c:pt>
                <c:pt idx="1903">
                  <c:v>7.6</c:v>
                </c:pt>
                <c:pt idx="1904">
                  <c:v>7.3599999999999977</c:v>
                </c:pt>
                <c:pt idx="1905">
                  <c:v>7.1899999999999986</c:v>
                </c:pt>
                <c:pt idx="1906">
                  <c:v>6.95</c:v>
                </c:pt>
                <c:pt idx="1907">
                  <c:v>7.42</c:v>
                </c:pt>
                <c:pt idx="1908">
                  <c:v>7.67</c:v>
                </c:pt>
                <c:pt idx="1909">
                  <c:v>7.54</c:v>
                </c:pt>
                <c:pt idx="1910">
                  <c:v>7.4700000000000024</c:v>
                </c:pt>
                <c:pt idx="1911">
                  <c:v>7.71</c:v>
                </c:pt>
                <c:pt idx="1912">
                  <c:v>8.3700000000000028</c:v>
                </c:pt>
                <c:pt idx="1913">
                  <c:v>7.57</c:v>
                </c:pt>
                <c:pt idx="1914">
                  <c:v>8.1</c:v>
                </c:pt>
                <c:pt idx="1915">
                  <c:v>7.3</c:v>
                </c:pt>
                <c:pt idx="1916">
                  <c:v>7.54</c:v>
                </c:pt>
                <c:pt idx="1917">
                  <c:v>7.6199999999999957</c:v>
                </c:pt>
                <c:pt idx="1918">
                  <c:v>7.56</c:v>
                </c:pt>
                <c:pt idx="1919">
                  <c:v>7.5</c:v>
                </c:pt>
                <c:pt idx="1920">
                  <c:v>6.1899999999999986</c:v>
                </c:pt>
                <c:pt idx="1921">
                  <c:v>7.6</c:v>
                </c:pt>
                <c:pt idx="1922">
                  <c:v>7.58</c:v>
                </c:pt>
                <c:pt idx="1923">
                  <c:v>7.57</c:v>
                </c:pt>
                <c:pt idx="1924">
                  <c:v>7.58</c:v>
                </c:pt>
                <c:pt idx="1925">
                  <c:v>7.41</c:v>
                </c:pt>
                <c:pt idx="1926">
                  <c:v>7.6</c:v>
                </c:pt>
                <c:pt idx="1927">
                  <c:v>7.63</c:v>
                </c:pt>
                <c:pt idx="1928">
                  <c:v>7.44</c:v>
                </c:pt>
                <c:pt idx="1929">
                  <c:v>7.6499999999999977</c:v>
                </c:pt>
                <c:pt idx="1930">
                  <c:v>7.45</c:v>
                </c:pt>
                <c:pt idx="1931">
                  <c:v>7.41</c:v>
                </c:pt>
                <c:pt idx="1932">
                  <c:v>7.54</c:v>
                </c:pt>
                <c:pt idx="1933">
                  <c:v>7.9</c:v>
                </c:pt>
                <c:pt idx="1934">
                  <c:v>8</c:v>
                </c:pt>
                <c:pt idx="1935">
                  <c:v>7.52</c:v>
                </c:pt>
                <c:pt idx="1936">
                  <c:v>6.44</c:v>
                </c:pt>
                <c:pt idx="1937">
                  <c:v>7.6599999999999957</c:v>
                </c:pt>
                <c:pt idx="1938">
                  <c:v>7.58</c:v>
                </c:pt>
                <c:pt idx="1939">
                  <c:v>7.6199999999999957</c:v>
                </c:pt>
                <c:pt idx="1940">
                  <c:v>7.51</c:v>
                </c:pt>
                <c:pt idx="1941">
                  <c:v>7.03</c:v>
                </c:pt>
                <c:pt idx="1942">
                  <c:v>7.49</c:v>
                </c:pt>
                <c:pt idx="1943">
                  <c:v>7.7</c:v>
                </c:pt>
                <c:pt idx="1944">
                  <c:v>7.41</c:v>
                </c:pt>
                <c:pt idx="1945">
                  <c:v>7.54</c:v>
                </c:pt>
                <c:pt idx="1946">
                  <c:v>7.51</c:v>
                </c:pt>
                <c:pt idx="1947">
                  <c:v>7.37</c:v>
                </c:pt>
                <c:pt idx="1948">
                  <c:v>7.64</c:v>
                </c:pt>
                <c:pt idx="1949">
                  <c:v>7.53</c:v>
                </c:pt>
                <c:pt idx="1951">
                  <c:v>8.0400000000000009</c:v>
                </c:pt>
                <c:pt idx="1952">
                  <c:v>8.17</c:v>
                </c:pt>
                <c:pt idx="1953">
                  <c:v>7.76</c:v>
                </c:pt>
                <c:pt idx="1954">
                  <c:v>7.23</c:v>
                </c:pt>
                <c:pt idx="1955">
                  <c:v>7.39</c:v>
                </c:pt>
                <c:pt idx="1956">
                  <c:v>7.85</c:v>
                </c:pt>
                <c:pt idx="1957">
                  <c:v>7.3</c:v>
                </c:pt>
                <c:pt idx="1958">
                  <c:v>8</c:v>
                </c:pt>
                <c:pt idx="1959">
                  <c:v>6.84</c:v>
                </c:pt>
                <c:pt idx="1960">
                  <c:v>7.21</c:v>
                </c:pt>
                <c:pt idx="1961">
                  <c:v>7.4700000000000024</c:v>
                </c:pt>
                <c:pt idx="1962">
                  <c:v>8.77</c:v>
                </c:pt>
                <c:pt idx="1963">
                  <c:v>7.72</c:v>
                </c:pt>
                <c:pt idx="1964">
                  <c:v>7.28</c:v>
                </c:pt>
                <c:pt idx="1965">
                  <c:v>7.22</c:v>
                </c:pt>
                <c:pt idx="1966">
                  <c:v>7.25</c:v>
                </c:pt>
                <c:pt idx="1967">
                  <c:v>7.06</c:v>
                </c:pt>
                <c:pt idx="1968">
                  <c:v>7.72</c:v>
                </c:pt>
                <c:pt idx="1969">
                  <c:v>7.58</c:v>
                </c:pt>
                <c:pt idx="1970">
                  <c:v>7.7</c:v>
                </c:pt>
                <c:pt idx="1971">
                  <c:v>7.51</c:v>
                </c:pt>
                <c:pt idx="1972">
                  <c:v>7.78</c:v>
                </c:pt>
                <c:pt idx="1973">
                  <c:v>7.51</c:v>
                </c:pt>
                <c:pt idx="1974">
                  <c:v>7.83</c:v>
                </c:pt>
                <c:pt idx="1975">
                  <c:v>7.68</c:v>
                </c:pt>
                <c:pt idx="1976">
                  <c:v>7.07</c:v>
                </c:pt>
                <c:pt idx="1977">
                  <c:v>7.1899999999999986</c:v>
                </c:pt>
                <c:pt idx="1978">
                  <c:v>8.08</c:v>
                </c:pt>
                <c:pt idx="1979">
                  <c:v>6.79</c:v>
                </c:pt>
                <c:pt idx="1980">
                  <c:v>7.83</c:v>
                </c:pt>
                <c:pt idx="1981">
                  <c:v>7.7700000000000014</c:v>
                </c:pt>
                <c:pt idx="1982">
                  <c:v>6.99</c:v>
                </c:pt>
                <c:pt idx="1983">
                  <c:v>7.26</c:v>
                </c:pt>
                <c:pt idx="1984">
                  <c:v>7.38</c:v>
                </c:pt>
                <c:pt idx="1985">
                  <c:v>8.8700000000000028</c:v>
                </c:pt>
                <c:pt idx="1986">
                  <c:v>7.38</c:v>
                </c:pt>
                <c:pt idx="1987">
                  <c:v>7.26</c:v>
                </c:pt>
                <c:pt idx="1988">
                  <c:v>7.1199999999999966</c:v>
                </c:pt>
                <c:pt idx="1989">
                  <c:v>6.74</c:v>
                </c:pt>
                <c:pt idx="1990">
                  <c:v>7.38</c:v>
                </c:pt>
                <c:pt idx="1991">
                  <c:v>7.85</c:v>
                </c:pt>
                <c:pt idx="1992">
                  <c:v>7.8</c:v>
                </c:pt>
                <c:pt idx="1993">
                  <c:v>7.76</c:v>
                </c:pt>
                <c:pt idx="1994">
                  <c:v>7.33</c:v>
                </c:pt>
                <c:pt idx="1995">
                  <c:v>7.56</c:v>
                </c:pt>
                <c:pt idx="1996">
                  <c:v>7.2700000000000014</c:v>
                </c:pt>
                <c:pt idx="1997">
                  <c:v>8.7100000000000009</c:v>
                </c:pt>
                <c:pt idx="1998">
                  <c:v>8.0500000000000007</c:v>
                </c:pt>
                <c:pt idx="1999">
                  <c:v>7.18</c:v>
                </c:pt>
                <c:pt idx="2000">
                  <c:v>7.35</c:v>
                </c:pt>
                <c:pt idx="2001">
                  <c:v>7.2700000000000014</c:v>
                </c:pt>
                <c:pt idx="2002">
                  <c:v>7.07</c:v>
                </c:pt>
                <c:pt idx="2003">
                  <c:v>7.2700000000000014</c:v>
                </c:pt>
                <c:pt idx="2004">
                  <c:v>7.22</c:v>
                </c:pt>
                <c:pt idx="2005">
                  <c:v>7.71</c:v>
                </c:pt>
                <c:pt idx="2006">
                  <c:v>7.71</c:v>
                </c:pt>
                <c:pt idx="2007">
                  <c:v>7.1</c:v>
                </c:pt>
                <c:pt idx="2008">
                  <c:v>7.92</c:v>
                </c:pt>
                <c:pt idx="2009">
                  <c:v>7.3599999999999977</c:v>
                </c:pt>
                <c:pt idx="2010">
                  <c:v>7.52</c:v>
                </c:pt>
                <c:pt idx="2011">
                  <c:v>7.08</c:v>
                </c:pt>
                <c:pt idx="2012">
                  <c:v>6.73</c:v>
                </c:pt>
                <c:pt idx="2013">
                  <c:v>7.88</c:v>
                </c:pt>
                <c:pt idx="2014">
                  <c:v>7.3</c:v>
                </c:pt>
                <c:pt idx="2015">
                  <c:v>7.25</c:v>
                </c:pt>
                <c:pt idx="2016">
                  <c:v>7.17</c:v>
                </c:pt>
                <c:pt idx="2017">
                  <c:v>7.24</c:v>
                </c:pt>
                <c:pt idx="2018">
                  <c:v>7.88</c:v>
                </c:pt>
                <c:pt idx="2019">
                  <c:v>7.8199999999999976</c:v>
                </c:pt>
                <c:pt idx="2020">
                  <c:v>7.96</c:v>
                </c:pt>
                <c:pt idx="2021">
                  <c:v>7.84</c:v>
                </c:pt>
                <c:pt idx="2022">
                  <c:v>7.1</c:v>
                </c:pt>
                <c:pt idx="2023">
                  <c:v>7.99</c:v>
                </c:pt>
                <c:pt idx="2024">
                  <c:v>6.89</c:v>
                </c:pt>
                <c:pt idx="2025">
                  <c:v>7.3599999999999977</c:v>
                </c:pt>
                <c:pt idx="2026">
                  <c:v>7.5</c:v>
                </c:pt>
                <c:pt idx="2027">
                  <c:v>2.8099999999999987</c:v>
                </c:pt>
                <c:pt idx="2028">
                  <c:v>7.21</c:v>
                </c:pt>
                <c:pt idx="2029">
                  <c:v>7.56</c:v>
                </c:pt>
                <c:pt idx="2030">
                  <c:v>7.5</c:v>
                </c:pt>
                <c:pt idx="2031">
                  <c:v>7.9700000000000024</c:v>
                </c:pt>
                <c:pt idx="2032">
                  <c:v>7.1899999999999986</c:v>
                </c:pt>
                <c:pt idx="2033">
                  <c:v>7.5</c:v>
                </c:pt>
                <c:pt idx="2034">
                  <c:v>7.28</c:v>
                </c:pt>
                <c:pt idx="2035">
                  <c:v>7.03</c:v>
                </c:pt>
                <c:pt idx="2036">
                  <c:v>7.5</c:v>
                </c:pt>
                <c:pt idx="2037">
                  <c:v>7.7</c:v>
                </c:pt>
                <c:pt idx="2038">
                  <c:v>7.92</c:v>
                </c:pt>
                <c:pt idx="2039">
                  <c:v>7.07</c:v>
                </c:pt>
                <c:pt idx="2040">
                  <c:v>7.53</c:v>
                </c:pt>
                <c:pt idx="2041">
                  <c:v>8.7399999999999984</c:v>
                </c:pt>
                <c:pt idx="2042">
                  <c:v>7.52</c:v>
                </c:pt>
                <c:pt idx="2043">
                  <c:v>7.6199999999999957</c:v>
                </c:pt>
                <c:pt idx="2044">
                  <c:v>7.2700000000000014</c:v>
                </c:pt>
                <c:pt idx="2045">
                  <c:v>6.96</c:v>
                </c:pt>
                <c:pt idx="2046">
                  <c:v>7.9700000000000024</c:v>
                </c:pt>
                <c:pt idx="2047">
                  <c:v>7.7</c:v>
                </c:pt>
                <c:pt idx="2048">
                  <c:v>6.9300000000000024</c:v>
                </c:pt>
                <c:pt idx="2049">
                  <c:v>7.4</c:v>
                </c:pt>
                <c:pt idx="2050">
                  <c:v>7.7</c:v>
                </c:pt>
                <c:pt idx="2051">
                  <c:v>7.7</c:v>
                </c:pt>
                <c:pt idx="2052">
                  <c:v>7.94</c:v>
                </c:pt>
                <c:pt idx="2053">
                  <c:v>8.0400000000000009</c:v>
                </c:pt>
                <c:pt idx="2054">
                  <c:v>7.17</c:v>
                </c:pt>
                <c:pt idx="2055">
                  <c:v>7.37</c:v>
                </c:pt>
                <c:pt idx="2056">
                  <c:v>7.4</c:v>
                </c:pt>
                <c:pt idx="2057">
                  <c:v>7.6</c:v>
                </c:pt>
                <c:pt idx="2058">
                  <c:v>7.25</c:v>
                </c:pt>
                <c:pt idx="2059">
                  <c:v>7.5</c:v>
                </c:pt>
                <c:pt idx="2060">
                  <c:v>7.2700000000000014</c:v>
                </c:pt>
                <c:pt idx="2061">
                  <c:v>7.46</c:v>
                </c:pt>
                <c:pt idx="2062">
                  <c:v>7.2</c:v>
                </c:pt>
                <c:pt idx="2063">
                  <c:v>7.67</c:v>
                </c:pt>
                <c:pt idx="2064">
                  <c:v>7.4</c:v>
                </c:pt>
                <c:pt idx="2065">
                  <c:v>7.6</c:v>
                </c:pt>
                <c:pt idx="2066">
                  <c:v>7.94</c:v>
                </c:pt>
                <c:pt idx="2067">
                  <c:v>7.04</c:v>
                </c:pt>
                <c:pt idx="2068">
                  <c:v>7.9300000000000024</c:v>
                </c:pt>
                <c:pt idx="2069">
                  <c:v>7.24</c:v>
                </c:pt>
                <c:pt idx="2070">
                  <c:v>7.79</c:v>
                </c:pt>
                <c:pt idx="2071">
                  <c:v>7.94</c:v>
                </c:pt>
                <c:pt idx="2072">
                  <c:v>7.89</c:v>
                </c:pt>
                <c:pt idx="2073">
                  <c:v>7.5</c:v>
                </c:pt>
                <c:pt idx="2074">
                  <c:v>7.4700000000000024</c:v>
                </c:pt>
                <c:pt idx="2075">
                  <c:v>7.5</c:v>
                </c:pt>
                <c:pt idx="2076">
                  <c:v>7.4</c:v>
                </c:pt>
                <c:pt idx="2077">
                  <c:v>7.9</c:v>
                </c:pt>
                <c:pt idx="2078">
                  <c:v>7.7</c:v>
                </c:pt>
                <c:pt idx="2079">
                  <c:v>7.64</c:v>
                </c:pt>
                <c:pt idx="2080">
                  <c:v>7.7</c:v>
                </c:pt>
                <c:pt idx="2081">
                  <c:v>7.76</c:v>
                </c:pt>
                <c:pt idx="2082">
                  <c:v>7.73</c:v>
                </c:pt>
                <c:pt idx="2083">
                  <c:v>7.31</c:v>
                </c:pt>
                <c:pt idx="2084">
                  <c:v>7.53</c:v>
                </c:pt>
                <c:pt idx="2085">
                  <c:v>7.39</c:v>
                </c:pt>
                <c:pt idx="2086">
                  <c:v>7.4</c:v>
                </c:pt>
                <c:pt idx="2087">
                  <c:v>7.37</c:v>
                </c:pt>
                <c:pt idx="2088">
                  <c:v>7.54</c:v>
                </c:pt>
                <c:pt idx="2089">
                  <c:v>7.6499999999999977</c:v>
                </c:pt>
                <c:pt idx="2090">
                  <c:v>7.8</c:v>
                </c:pt>
                <c:pt idx="2091">
                  <c:v>7.59</c:v>
                </c:pt>
                <c:pt idx="2092">
                  <c:v>7.8</c:v>
                </c:pt>
                <c:pt idx="2093">
                  <c:v>7.39</c:v>
                </c:pt>
                <c:pt idx="2094">
                  <c:v>7.18</c:v>
                </c:pt>
                <c:pt idx="2095">
                  <c:v>7.7</c:v>
                </c:pt>
                <c:pt idx="2096">
                  <c:v>7.5</c:v>
                </c:pt>
                <c:pt idx="2097">
                  <c:v>7.44</c:v>
                </c:pt>
                <c:pt idx="2098">
                  <c:v>7.8</c:v>
                </c:pt>
                <c:pt idx="2099">
                  <c:v>7.85</c:v>
                </c:pt>
                <c:pt idx="2100">
                  <c:v>7.4</c:v>
                </c:pt>
                <c:pt idx="2101">
                  <c:v>6.87</c:v>
                </c:pt>
                <c:pt idx="2102">
                  <c:v>7.88</c:v>
                </c:pt>
                <c:pt idx="2103">
                  <c:v>6.8599999999999977</c:v>
                </c:pt>
                <c:pt idx="2104">
                  <c:v>7.81</c:v>
                </c:pt>
                <c:pt idx="2106">
                  <c:v>8.2299999999999986</c:v>
                </c:pt>
                <c:pt idx="2107">
                  <c:v>8.2100000000000009</c:v>
                </c:pt>
                <c:pt idx="2108">
                  <c:v>7.88</c:v>
                </c:pt>
                <c:pt idx="2109">
                  <c:v>7.8</c:v>
                </c:pt>
                <c:pt idx="2110">
                  <c:v>7.8</c:v>
                </c:pt>
                <c:pt idx="2111">
                  <c:v>7.9</c:v>
                </c:pt>
                <c:pt idx="2112">
                  <c:v>7.7700000000000014</c:v>
                </c:pt>
                <c:pt idx="2113">
                  <c:v>7.92</c:v>
                </c:pt>
                <c:pt idx="2114">
                  <c:v>7.5</c:v>
                </c:pt>
                <c:pt idx="2115">
                  <c:v>7.9</c:v>
                </c:pt>
                <c:pt idx="2116">
                  <c:v>7.6599999999999957</c:v>
                </c:pt>
                <c:pt idx="2117">
                  <c:v>7.57</c:v>
                </c:pt>
                <c:pt idx="2118">
                  <c:v>7.3599999999999977</c:v>
                </c:pt>
                <c:pt idx="2119">
                  <c:v>7.7</c:v>
                </c:pt>
                <c:pt idx="2120">
                  <c:v>7.37</c:v>
                </c:pt>
                <c:pt idx="2121">
                  <c:v>7.89</c:v>
                </c:pt>
                <c:pt idx="2122">
                  <c:v>7.91</c:v>
                </c:pt>
                <c:pt idx="2123">
                  <c:v>7.91</c:v>
                </c:pt>
                <c:pt idx="2124">
                  <c:v>7.85</c:v>
                </c:pt>
                <c:pt idx="2125">
                  <c:v>8.09</c:v>
                </c:pt>
                <c:pt idx="2126">
                  <c:v>7.1</c:v>
                </c:pt>
                <c:pt idx="2127">
                  <c:v>7.8</c:v>
                </c:pt>
                <c:pt idx="2128">
                  <c:v>7.48</c:v>
                </c:pt>
                <c:pt idx="2129">
                  <c:v>7.98</c:v>
                </c:pt>
                <c:pt idx="2130">
                  <c:v>7.59</c:v>
                </c:pt>
                <c:pt idx="2131">
                  <c:v>7.71</c:v>
                </c:pt>
                <c:pt idx="2132">
                  <c:v>7.81</c:v>
                </c:pt>
                <c:pt idx="2133">
                  <c:v>7.85</c:v>
                </c:pt>
                <c:pt idx="2134">
                  <c:v>8.01</c:v>
                </c:pt>
                <c:pt idx="2135">
                  <c:v>7.67</c:v>
                </c:pt>
                <c:pt idx="2136">
                  <c:v>7.6</c:v>
                </c:pt>
                <c:pt idx="2137">
                  <c:v>7.73</c:v>
                </c:pt>
                <c:pt idx="2138">
                  <c:v>7.6</c:v>
                </c:pt>
                <c:pt idx="2139">
                  <c:v>7.1899999999999986</c:v>
                </c:pt>
                <c:pt idx="2140">
                  <c:v>7.3</c:v>
                </c:pt>
                <c:pt idx="2141">
                  <c:v>7.8</c:v>
                </c:pt>
                <c:pt idx="2142">
                  <c:v>7.75</c:v>
                </c:pt>
                <c:pt idx="2143">
                  <c:v>7.44</c:v>
                </c:pt>
                <c:pt idx="2144">
                  <c:v>7.68</c:v>
                </c:pt>
                <c:pt idx="2145">
                  <c:v>7.76</c:v>
                </c:pt>
                <c:pt idx="2146">
                  <c:v>7.6499999999999977</c:v>
                </c:pt>
                <c:pt idx="2147">
                  <c:v>7.89</c:v>
                </c:pt>
                <c:pt idx="2148">
                  <c:v>7.83</c:v>
                </c:pt>
                <c:pt idx="2149">
                  <c:v>7.8</c:v>
                </c:pt>
                <c:pt idx="2150">
                  <c:v>7.91</c:v>
                </c:pt>
                <c:pt idx="2151">
                  <c:v>8.02</c:v>
                </c:pt>
                <c:pt idx="2152">
                  <c:v>7.79</c:v>
                </c:pt>
                <c:pt idx="2153">
                  <c:v>7.5</c:v>
                </c:pt>
                <c:pt idx="2154">
                  <c:v>7.92</c:v>
                </c:pt>
                <c:pt idx="2155">
                  <c:v>8.0300000000000011</c:v>
                </c:pt>
                <c:pt idx="2156">
                  <c:v>7.91</c:v>
                </c:pt>
                <c:pt idx="2157">
                  <c:v>7.3</c:v>
                </c:pt>
                <c:pt idx="2158">
                  <c:v>7.9</c:v>
                </c:pt>
                <c:pt idx="2159">
                  <c:v>7.5</c:v>
                </c:pt>
                <c:pt idx="2160">
                  <c:v>7.67</c:v>
                </c:pt>
                <c:pt idx="2161">
                  <c:v>7.6</c:v>
                </c:pt>
                <c:pt idx="2162">
                  <c:v>7.01</c:v>
                </c:pt>
                <c:pt idx="2163">
                  <c:v>7.73</c:v>
                </c:pt>
                <c:pt idx="2164">
                  <c:v>7.81</c:v>
                </c:pt>
                <c:pt idx="2165">
                  <c:v>7.4</c:v>
                </c:pt>
                <c:pt idx="2166">
                  <c:v>7.68</c:v>
                </c:pt>
                <c:pt idx="2167">
                  <c:v>7.37</c:v>
                </c:pt>
                <c:pt idx="2171">
                  <c:v>4.4400000000000004</c:v>
                </c:pt>
                <c:pt idx="2172">
                  <c:v>4.49</c:v>
                </c:pt>
                <c:pt idx="2173">
                  <c:v>4.6199999999999957</c:v>
                </c:pt>
                <c:pt idx="2174">
                  <c:v>4.6499999999999977</c:v>
                </c:pt>
                <c:pt idx="2175">
                  <c:v>6.8199999999999976</c:v>
                </c:pt>
                <c:pt idx="2176">
                  <c:v>6.98</c:v>
                </c:pt>
                <c:pt idx="2177">
                  <c:v>7</c:v>
                </c:pt>
                <c:pt idx="2178">
                  <c:v>6.85</c:v>
                </c:pt>
                <c:pt idx="2179">
                  <c:v>6.59</c:v>
                </c:pt>
                <c:pt idx="2180">
                  <c:v>6.72</c:v>
                </c:pt>
                <c:pt idx="2181">
                  <c:v>6.74</c:v>
                </c:pt>
                <c:pt idx="2182">
                  <c:v>6.99</c:v>
                </c:pt>
                <c:pt idx="2183">
                  <c:v>6.8599999999999977</c:v>
                </c:pt>
                <c:pt idx="2184">
                  <c:v>6.46</c:v>
                </c:pt>
                <c:pt idx="2185">
                  <c:v>6.87</c:v>
                </c:pt>
                <c:pt idx="2186">
                  <c:v>6.63</c:v>
                </c:pt>
                <c:pt idx="2188">
                  <c:v>8.0400000000000009</c:v>
                </c:pt>
                <c:pt idx="2189">
                  <c:v>8.0300000000000011</c:v>
                </c:pt>
                <c:pt idx="2190">
                  <c:v>8.2000000000000011</c:v>
                </c:pt>
                <c:pt idx="2191">
                  <c:v>8.56</c:v>
                </c:pt>
                <c:pt idx="2192">
                  <c:v>9.3000000000000007</c:v>
                </c:pt>
                <c:pt idx="2193">
                  <c:v>9.1</c:v>
                </c:pt>
                <c:pt idx="2194">
                  <c:v>8.1</c:v>
                </c:pt>
                <c:pt idx="2196">
                  <c:v>8.5</c:v>
                </c:pt>
                <c:pt idx="2198">
                  <c:v>7.44</c:v>
                </c:pt>
                <c:pt idx="2199">
                  <c:v>7.6099999999999977</c:v>
                </c:pt>
                <c:pt idx="2200">
                  <c:v>7.28</c:v>
                </c:pt>
                <c:pt idx="2202">
                  <c:v>7.03</c:v>
                </c:pt>
                <c:pt idx="2203">
                  <c:v>7</c:v>
                </c:pt>
                <c:pt idx="2204">
                  <c:v>7.4</c:v>
                </c:pt>
                <c:pt idx="2209">
                  <c:v>8.3000000000000007</c:v>
                </c:pt>
                <c:pt idx="2210">
                  <c:v>8.8000000000000007</c:v>
                </c:pt>
                <c:pt idx="2211">
                  <c:v>8</c:v>
                </c:pt>
                <c:pt idx="2212">
                  <c:v>9</c:v>
                </c:pt>
                <c:pt idx="2213">
                  <c:v>8.7000000000000011</c:v>
                </c:pt>
                <c:pt idx="2214">
                  <c:v>8.3000000000000007</c:v>
                </c:pt>
                <c:pt idx="2215">
                  <c:v>8.8000000000000007</c:v>
                </c:pt>
                <c:pt idx="2218">
                  <c:v>3.9899999999999998</c:v>
                </c:pt>
                <c:pt idx="2219">
                  <c:v>6.7</c:v>
                </c:pt>
                <c:pt idx="2220">
                  <c:v>6.6199999999999957</c:v>
                </c:pt>
                <c:pt idx="2221">
                  <c:v>6.75</c:v>
                </c:pt>
                <c:pt idx="2222">
                  <c:v>6.51</c:v>
                </c:pt>
                <c:pt idx="2223">
                  <c:v>6.75</c:v>
                </c:pt>
                <c:pt idx="2224">
                  <c:v>6.4</c:v>
                </c:pt>
                <c:pt idx="2225">
                  <c:v>6.59</c:v>
                </c:pt>
                <c:pt idx="2226">
                  <c:v>6.6599999999999957</c:v>
                </c:pt>
                <c:pt idx="2227">
                  <c:v>6.44</c:v>
                </c:pt>
                <c:pt idx="2228">
                  <c:v>6.55</c:v>
                </c:pt>
                <c:pt idx="2229">
                  <c:v>3.6</c:v>
                </c:pt>
                <c:pt idx="2230">
                  <c:v>3.61</c:v>
                </c:pt>
                <c:pt idx="2231">
                  <c:v>6.7700000000000014</c:v>
                </c:pt>
                <c:pt idx="2232">
                  <c:v>6.7700000000000014</c:v>
                </c:pt>
                <c:pt idx="2233">
                  <c:v>6.6099999999999977</c:v>
                </c:pt>
                <c:pt idx="2234">
                  <c:v>6.6899999999999986</c:v>
                </c:pt>
                <c:pt idx="2235">
                  <c:v>3.69</c:v>
                </c:pt>
                <c:pt idx="2236">
                  <c:v>6.84</c:v>
                </c:pt>
                <c:pt idx="2237">
                  <c:v>3.8299999999999987</c:v>
                </c:pt>
                <c:pt idx="2238">
                  <c:v>3.8</c:v>
                </c:pt>
                <c:pt idx="2239">
                  <c:v>4.1199999999999966</c:v>
                </c:pt>
                <c:pt idx="2240">
                  <c:v>4.22</c:v>
                </c:pt>
                <c:pt idx="2241">
                  <c:v>4.6399999999999997</c:v>
                </c:pt>
                <c:pt idx="2242">
                  <c:v>4.21</c:v>
                </c:pt>
                <c:pt idx="2243">
                  <c:v>3.9499999999999997</c:v>
                </c:pt>
                <c:pt idx="2244">
                  <c:v>4.2</c:v>
                </c:pt>
                <c:pt idx="2245">
                  <c:v>4.25</c:v>
                </c:pt>
                <c:pt idx="2246">
                  <c:v>3.9499999999999997</c:v>
                </c:pt>
                <c:pt idx="2247">
                  <c:v>3.8299999999999987</c:v>
                </c:pt>
                <c:pt idx="2248">
                  <c:v>4.53</c:v>
                </c:pt>
                <c:pt idx="2249">
                  <c:v>3.9499999999999997</c:v>
                </c:pt>
                <c:pt idx="2250">
                  <c:v>3.9299999999999997</c:v>
                </c:pt>
                <c:pt idx="2251">
                  <c:v>3.92</c:v>
                </c:pt>
                <c:pt idx="2252">
                  <c:v>3.84</c:v>
                </c:pt>
                <c:pt idx="2253">
                  <c:v>4.41</c:v>
                </c:pt>
                <c:pt idx="2254">
                  <c:v>3.98</c:v>
                </c:pt>
                <c:pt idx="2255">
                  <c:v>3.82</c:v>
                </c:pt>
                <c:pt idx="2256">
                  <c:v>3.94</c:v>
                </c:pt>
                <c:pt idx="2257">
                  <c:v>4.46</c:v>
                </c:pt>
                <c:pt idx="2258">
                  <c:v>3.9</c:v>
                </c:pt>
                <c:pt idx="2259">
                  <c:v>3.9699999999999998</c:v>
                </c:pt>
                <c:pt idx="2260">
                  <c:v>3.86</c:v>
                </c:pt>
                <c:pt idx="2261">
                  <c:v>6.84</c:v>
                </c:pt>
                <c:pt idx="2262">
                  <c:v>3.9299999999999997</c:v>
                </c:pt>
                <c:pt idx="2263">
                  <c:v>6.72</c:v>
                </c:pt>
                <c:pt idx="2264">
                  <c:v>4.3</c:v>
                </c:pt>
                <c:pt idx="2265">
                  <c:v>3.7600000000000002</c:v>
                </c:pt>
                <c:pt idx="2266">
                  <c:v>3.75</c:v>
                </c:pt>
                <c:pt idx="2267">
                  <c:v>6.7700000000000014</c:v>
                </c:pt>
                <c:pt idx="2268">
                  <c:v>3.9699999999999998</c:v>
                </c:pt>
                <c:pt idx="2269">
                  <c:v>6.7</c:v>
                </c:pt>
                <c:pt idx="2270">
                  <c:v>3.8099999999999987</c:v>
                </c:pt>
                <c:pt idx="2271">
                  <c:v>7.01</c:v>
                </c:pt>
                <c:pt idx="2272">
                  <c:v>6.92</c:v>
                </c:pt>
                <c:pt idx="2273">
                  <c:v>6.8</c:v>
                </c:pt>
                <c:pt idx="2274">
                  <c:v>7.08</c:v>
                </c:pt>
                <c:pt idx="2275">
                  <c:v>3.82</c:v>
                </c:pt>
                <c:pt idx="2276">
                  <c:v>6.54</c:v>
                </c:pt>
                <c:pt idx="2277">
                  <c:v>6.87</c:v>
                </c:pt>
                <c:pt idx="2278">
                  <c:v>6.59</c:v>
                </c:pt>
                <c:pt idx="2279">
                  <c:v>6.6899999999999986</c:v>
                </c:pt>
                <c:pt idx="2280">
                  <c:v>7</c:v>
                </c:pt>
                <c:pt idx="2281">
                  <c:v>6.92</c:v>
                </c:pt>
                <c:pt idx="2282">
                  <c:v>6.84</c:v>
                </c:pt>
                <c:pt idx="2283">
                  <c:v>6.51</c:v>
                </c:pt>
                <c:pt idx="2284">
                  <c:v>6.6899999999999986</c:v>
                </c:pt>
                <c:pt idx="2285">
                  <c:v>6.71</c:v>
                </c:pt>
                <c:pt idx="2286">
                  <c:v>7.01</c:v>
                </c:pt>
                <c:pt idx="2287">
                  <c:v>6.99</c:v>
                </c:pt>
                <c:pt idx="2288">
                  <c:v>6.85</c:v>
                </c:pt>
                <c:pt idx="2289">
                  <c:v>6.87</c:v>
                </c:pt>
                <c:pt idx="2290">
                  <c:v>6.98</c:v>
                </c:pt>
                <c:pt idx="2291">
                  <c:v>6.94</c:v>
                </c:pt>
                <c:pt idx="2292">
                  <c:v>6.6099999999999977</c:v>
                </c:pt>
                <c:pt idx="2293">
                  <c:v>4.03</c:v>
                </c:pt>
                <c:pt idx="2294">
                  <c:v>7.1499999999999986</c:v>
                </c:pt>
                <c:pt idx="2295">
                  <c:v>4.1499999999999986</c:v>
                </c:pt>
                <c:pt idx="2296">
                  <c:v>7.38</c:v>
                </c:pt>
                <c:pt idx="2297">
                  <c:v>7.33</c:v>
                </c:pt>
                <c:pt idx="2298">
                  <c:v>4.0199999999999996</c:v>
                </c:pt>
                <c:pt idx="2299">
                  <c:v>6.45</c:v>
                </c:pt>
                <c:pt idx="2300">
                  <c:v>6.9</c:v>
                </c:pt>
                <c:pt idx="2301">
                  <c:v>3.9099999999999997</c:v>
                </c:pt>
                <c:pt idx="2302">
                  <c:v>4.05</c:v>
                </c:pt>
                <c:pt idx="2303">
                  <c:v>6.67</c:v>
                </c:pt>
                <c:pt idx="2304">
                  <c:v>7.06</c:v>
                </c:pt>
                <c:pt idx="2305">
                  <c:v>4.4300000000000024</c:v>
                </c:pt>
                <c:pt idx="2306">
                  <c:v>4.0999999999999996</c:v>
                </c:pt>
                <c:pt idx="2307">
                  <c:v>7.01</c:v>
                </c:pt>
                <c:pt idx="2308">
                  <c:v>6.58</c:v>
                </c:pt>
                <c:pt idx="2309">
                  <c:v>3.9899999999999998</c:v>
                </c:pt>
                <c:pt idx="2310">
                  <c:v>4.1199999999999966</c:v>
                </c:pt>
                <c:pt idx="2313">
                  <c:v>6.06</c:v>
                </c:pt>
                <c:pt idx="2314">
                  <c:v>6.44</c:v>
                </c:pt>
                <c:pt idx="2315">
                  <c:v>6.06</c:v>
                </c:pt>
                <c:pt idx="2316">
                  <c:v>6.34</c:v>
                </c:pt>
                <c:pt idx="2317">
                  <c:v>6.72</c:v>
                </c:pt>
                <c:pt idx="2318">
                  <c:v>6.31</c:v>
                </c:pt>
                <c:pt idx="2319">
                  <c:v>6.84</c:v>
                </c:pt>
                <c:pt idx="2320">
                  <c:v>4.1499999999999986</c:v>
                </c:pt>
                <c:pt idx="2321">
                  <c:v>4.1499999999999986</c:v>
                </c:pt>
                <c:pt idx="2322">
                  <c:v>4.0199999999999996</c:v>
                </c:pt>
                <c:pt idx="2323">
                  <c:v>4.6599999999999957</c:v>
                </c:pt>
                <c:pt idx="2324">
                  <c:v>6.6899999999999986</c:v>
                </c:pt>
                <c:pt idx="2325">
                  <c:v>6.52</c:v>
                </c:pt>
                <c:pt idx="2326">
                  <c:v>7.2</c:v>
                </c:pt>
                <c:pt idx="2327">
                  <c:v>5.48</c:v>
                </c:pt>
                <c:pt idx="2328">
                  <c:v>7.1599999999999966</c:v>
                </c:pt>
                <c:pt idx="2329">
                  <c:v>7.14</c:v>
                </c:pt>
                <c:pt idx="2330">
                  <c:v>5.39</c:v>
                </c:pt>
                <c:pt idx="2331">
                  <c:v>7.1599999999999966</c:v>
                </c:pt>
                <c:pt idx="2332">
                  <c:v>6.68</c:v>
                </c:pt>
                <c:pt idx="2333">
                  <c:v>7.1599999999999966</c:v>
                </c:pt>
                <c:pt idx="2334">
                  <c:v>7.39</c:v>
                </c:pt>
                <c:pt idx="2335">
                  <c:v>7.38</c:v>
                </c:pt>
                <c:pt idx="2336">
                  <c:v>7.39</c:v>
                </c:pt>
                <c:pt idx="2337">
                  <c:v>7.24</c:v>
                </c:pt>
                <c:pt idx="2338">
                  <c:v>7.37</c:v>
                </c:pt>
                <c:pt idx="2339">
                  <c:v>7.78</c:v>
                </c:pt>
                <c:pt idx="2340">
                  <c:v>7.3599999999999977</c:v>
                </c:pt>
                <c:pt idx="2341">
                  <c:v>7.33</c:v>
                </c:pt>
                <c:pt idx="2345">
                  <c:v>5.07</c:v>
                </c:pt>
                <c:pt idx="2346">
                  <c:v>6.74</c:v>
                </c:pt>
                <c:pt idx="2347">
                  <c:v>8.1</c:v>
                </c:pt>
                <c:pt idx="2348">
                  <c:v>8.2000000000000011</c:v>
                </c:pt>
                <c:pt idx="2349">
                  <c:v>8.1</c:v>
                </c:pt>
                <c:pt idx="2350">
                  <c:v>8.3000000000000007</c:v>
                </c:pt>
                <c:pt idx="2351">
                  <c:v>7.7</c:v>
                </c:pt>
                <c:pt idx="2352">
                  <c:v>7.8</c:v>
                </c:pt>
                <c:pt idx="2353">
                  <c:v>7.9</c:v>
                </c:pt>
                <c:pt idx="2354">
                  <c:v>8.2000000000000011</c:v>
                </c:pt>
                <c:pt idx="2355">
                  <c:v>7.9</c:v>
                </c:pt>
                <c:pt idx="2356">
                  <c:v>8</c:v>
                </c:pt>
                <c:pt idx="2357">
                  <c:v>7.9</c:v>
                </c:pt>
                <c:pt idx="2358">
                  <c:v>7.8</c:v>
                </c:pt>
                <c:pt idx="2359">
                  <c:v>8.2000000000000011</c:v>
                </c:pt>
                <c:pt idx="2360">
                  <c:v>7.8</c:v>
                </c:pt>
                <c:pt idx="2361">
                  <c:v>7.8</c:v>
                </c:pt>
                <c:pt idx="2362">
                  <c:v>7.8</c:v>
                </c:pt>
                <c:pt idx="2363">
                  <c:v>7.9</c:v>
                </c:pt>
                <c:pt idx="2364">
                  <c:v>8</c:v>
                </c:pt>
                <c:pt idx="2365">
                  <c:v>8.1</c:v>
                </c:pt>
                <c:pt idx="2366">
                  <c:v>8.1</c:v>
                </c:pt>
                <c:pt idx="2367">
                  <c:v>7.9</c:v>
                </c:pt>
                <c:pt idx="2368">
                  <c:v>7.7</c:v>
                </c:pt>
                <c:pt idx="2369">
                  <c:v>7.7</c:v>
                </c:pt>
                <c:pt idx="2374">
                  <c:v>6.99</c:v>
                </c:pt>
                <c:pt idx="2375">
                  <c:v>7.52</c:v>
                </c:pt>
                <c:pt idx="2376">
                  <c:v>6.72</c:v>
                </c:pt>
                <c:pt idx="2377">
                  <c:v>6.88</c:v>
                </c:pt>
                <c:pt idx="2378">
                  <c:v>7.3599999999999977</c:v>
                </c:pt>
                <c:pt idx="2379">
                  <c:v>6.9700000000000024</c:v>
                </c:pt>
                <c:pt idx="2380">
                  <c:v>7.31</c:v>
                </c:pt>
                <c:pt idx="2381">
                  <c:v>6.91</c:v>
                </c:pt>
                <c:pt idx="2382">
                  <c:v>7.1</c:v>
                </c:pt>
                <c:pt idx="2383">
                  <c:v>6.98</c:v>
                </c:pt>
                <c:pt idx="2384">
                  <c:v>6.09</c:v>
                </c:pt>
                <c:pt idx="2385">
                  <c:v>6.98</c:v>
                </c:pt>
                <c:pt idx="2386">
                  <c:v>6.85</c:v>
                </c:pt>
                <c:pt idx="2387">
                  <c:v>6.8</c:v>
                </c:pt>
                <c:pt idx="2388">
                  <c:v>5.95</c:v>
                </c:pt>
                <c:pt idx="2389">
                  <c:v>7.41</c:v>
                </c:pt>
                <c:pt idx="2390">
                  <c:v>6.9700000000000024</c:v>
                </c:pt>
                <c:pt idx="2391">
                  <c:v>6.67</c:v>
                </c:pt>
                <c:pt idx="2392">
                  <c:v>7.54</c:v>
                </c:pt>
                <c:pt idx="2393">
                  <c:v>7.05</c:v>
                </c:pt>
                <c:pt idx="2394">
                  <c:v>6.71</c:v>
                </c:pt>
                <c:pt idx="2395">
                  <c:v>7.31</c:v>
                </c:pt>
                <c:pt idx="2396">
                  <c:v>7.54</c:v>
                </c:pt>
                <c:pt idx="2397">
                  <c:v>6.76</c:v>
                </c:pt>
                <c:pt idx="2398">
                  <c:v>6.03</c:v>
                </c:pt>
                <c:pt idx="2399">
                  <c:v>7.1599999999999966</c:v>
                </c:pt>
                <c:pt idx="2400">
                  <c:v>6.95</c:v>
                </c:pt>
                <c:pt idx="2401">
                  <c:v>7.09</c:v>
                </c:pt>
                <c:pt idx="2402">
                  <c:v>6</c:v>
                </c:pt>
                <c:pt idx="2403">
                  <c:v>7.3</c:v>
                </c:pt>
                <c:pt idx="2404">
                  <c:v>7.44</c:v>
                </c:pt>
                <c:pt idx="2405">
                  <c:v>7.6599999999999957</c:v>
                </c:pt>
                <c:pt idx="2406">
                  <c:v>6.76</c:v>
                </c:pt>
                <c:pt idx="2407">
                  <c:v>7.6499999999999977</c:v>
                </c:pt>
                <c:pt idx="2408">
                  <c:v>6.56</c:v>
                </c:pt>
                <c:pt idx="2409">
                  <c:v>5.87</c:v>
                </c:pt>
                <c:pt idx="2411">
                  <c:v>8</c:v>
                </c:pt>
                <c:pt idx="2412">
                  <c:v>7.95</c:v>
                </c:pt>
                <c:pt idx="2413">
                  <c:v>7.99</c:v>
                </c:pt>
                <c:pt idx="2414">
                  <c:v>8.7299999999999986</c:v>
                </c:pt>
                <c:pt idx="2415">
                  <c:v>8.1300000000000008</c:v>
                </c:pt>
                <c:pt idx="2416">
                  <c:v>7.8599999999999977</c:v>
                </c:pt>
                <c:pt idx="2417">
                  <c:v>8.51</c:v>
                </c:pt>
                <c:pt idx="2418">
                  <c:v>8.6399999999999988</c:v>
                </c:pt>
                <c:pt idx="2419">
                  <c:v>8.68</c:v>
                </c:pt>
                <c:pt idx="2420">
                  <c:v>8.6</c:v>
                </c:pt>
                <c:pt idx="2421">
                  <c:v>7.98</c:v>
                </c:pt>
                <c:pt idx="2422">
                  <c:v>8.57</c:v>
                </c:pt>
                <c:pt idx="2423">
                  <c:v>8.5500000000000007</c:v>
                </c:pt>
                <c:pt idx="2424">
                  <c:v>8.3000000000000007</c:v>
                </c:pt>
                <c:pt idx="2425">
                  <c:v>8.11</c:v>
                </c:pt>
                <c:pt idx="2426">
                  <c:v>8.57</c:v>
                </c:pt>
                <c:pt idx="2427">
                  <c:v>8.1300000000000008</c:v>
                </c:pt>
                <c:pt idx="2428">
                  <c:v>8.32</c:v>
                </c:pt>
                <c:pt idx="2429">
                  <c:v>7.8199999999999976</c:v>
                </c:pt>
                <c:pt idx="2430">
                  <c:v>8.120000000000001</c:v>
                </c:pt>
                <c:pt idx="2431">
                  <c:v>8.4</c:v>
                </c:pt>
                <c:pt idx="2432">
                  <c:v>7.84</c:v>
                </c:pt>
                <c:pt idx="2433">
                  <c:v>8.2299999999999986</c:v>
                </c:pt>
                <c:pt idx="2434">
                  <c:v>8.41</c:v>
                </c:pt>
                <c:pt idx="2435">
                  <c:v>8.43</c:v>
                </c:pt>
                <c:pt idx="2436">
                  <c:v>8.39</c:v>
                </c:pt>
                <c:pt idx="2437">
                  <c:v>8.3500000000000068</c:v>
                </c:pt>
                <c:pt idx="2438">
                  <c:v>8.4500000000000028</c:v>
                </c:pt>
                <c:pt idx="2439">
                  <c:v>8.26</c:v>
                </c:pt>
                <c:pt idx="2440">
                  <c:v>8.27</c:v>
                </c:pt>
                <c:pt idx="2441">
                  <c:v>7.83</c:v>
                </c:pt>
                <c:pt idx="2442">
                  <c:v>8.27</c:v>
                </c:pt>
                <c:pt idx="2443">
                  <c:v>8.34</c:v>
                </c:pt>
                <c:pt idx="2444">
                  <c:v>8.34</c:v>
                </c:pt>
                <c:pt idx="2445">
                  <c:v>8.2299999999999986</c:v>
                </c:pt>
                <c:pt idx="2446">
                  <c:v>8.32</c:v>
                </c:pt>
                <c:pt idx="2447">
                  <c:v>8.3600000000000048</c:v>
                </c:pt>
                <c:pt idx="2448">
                  <c:v>7.87</c:v>
                </c:pt>
                <c:pt idx="2449">
                  <c:v>8.33</c:v>
                </c:pt>
                <c:pt idx="2450">
                  <c:v>8.3000000000000007</c:v>
                </c:pt>
                <c:pt idx="2451">
                  <c:v>8.32</c:v>
                </c:pt>
                <c:pt idx="2452">
                  <c:v>8.26</c:v>
                </c:pt>
                <c:pt idx="2453">
                  <c:v>8.3000000000000007</c:v>
                </c:pt>
                <c:pt idx="2499">
                  <c:v>8.31</c:v>
                </c:pt>
                <c:pt idx="2505">
                  <c:v>8.32</c:v>
                </c:pt>
                <c:pt idx="2506">
                  <c:v>8.4500000000000028</c:v>
                </c:pt>
                <c:pt idx="2508">
                  <c:v>8.3000000000000007</c:v>
                </c:pt>
                <c:pt idx="2509">
                  <c:v>8.31</c:v>
                </c:pt>
                <c:pt idx="2512">
                  <c:v>7.1199999999999966</c:v>
                </c:pt>
                <c:pt idx="2513">
                  <c:v>7.24</c:v>
                </c:pt>
                <c:pt idx="2514">
                  <c:v>7.22</c:v>
                </c:pt>
                <c:pt idx="2515">
                  <c:v>7.1</c:v>
                </c:pt>
                <c:pt idx="2516">
                  <c:v>7.89</c:v>
                </c:pt>
                <c:pt idx="2517">
                  <c:v>7.49</c:v>
                </c:pt>
                <c:pt idx="2518">
                  <c:v>8.06</c:v>
                </c:pt>
                <c:pt idx="2519">
                  <c:v>7.54</c:v>
                </c:pt>
                <c:pt idx="2520">
                  <c:v>7.63</c:v>
                </c:pt>
                <c:pt idx="2521">
                  <c:v>7.75</c:v>
                </c:pt>
                <c:pt idx="2522">
                  <c:v>7</c:v>
                </c:pt>
                <c:pt idx="2525">
                  <c:v>7.7</c:v>
                </c:pt>
                <c:pt idx="2526">
                  <c:v>7.7</c:v>
                </c:pt>
                <c:pt idx="2527">
                  <c:v>8</c:v>
                </c:pt>
                <c:pt idx="2528">
                  <c:v>7.9</c:v>
                </c:pt>
                <c:pt idx="2529">
                  <c:v>8.1</c:v>
                </c:pt>
                <c:pt idx="2530">
                  <c:v>8</c:v>
                </c:pt>
                <c:pt idx="2531">
                  <c:v>7.8</c:v>
                </c:pt>
                <c:pt idx="2532">
                  <c:v>7.56</c:v>
                </c:pt>
                <c:pt idx="2533">
                  <c:v>6.76</c:v>
                </c:pt>
                <c:pt idx="2534">
                  <c:v>8.1</c:v>
                </c:pt>
                <c:pt idx="2535">
                  <c:v>7.9</c:v>
                </c:pt>
                <c:pt idx="2536">
                  <c:v>7.8</c:v>
                </c:pt>
                <c:pt idx="2537">
                  <c:v>7.9</c:v>
                </c:pt>
                <c:pt idx="2538">
                  <c:v>8</c:v>
                </c:pt>
                <c:pt idx="2539">
                  <c:v>8.9</c:v>
                </c:pt>
                <c:pt idx="2540">
                  <c:v>7.9</c:v>
                </c:pt>
                <c:pt idx="2541">
                  <c:v>7.9</c:v>
                </c:pt>
                <c:pt idx="2542">
                  <c:v>8.2000000000000011</c:v>
                </c:pt>
                <c:pt idx="2543">
                  <c:v>7.6</c:v>
                </c:pt>
                <c:pt idx="2544">
                  <c:v>8</c:v>
                </c:pt>
                <c:pt idx="2545">
                  <c:v>8</c:v>
                </c:pt>
                <c:pt idx="2546">
                  <c:v>8</c:v>
                </c:pt>
                <c:pt idx="2547">
                  <c:v>7.6</c:v>
                </c:pt>
                <c:pt idx="2548">
                  <c:v>8.1</c:v>
                </c:pt>
                <c:pt idx="2549">
                  <c:v>8</c:v>
                </c:pt>
                <c:pt idx="2550">
                  <c:v>7.5</c:v>
                </c:pt>
                <c:pt idx="2551">
                  <c:v>7.8</c:v>
                </c:pt>
                <c:pt idx="2552">
                  <c:v>7.9</c:v>
                </c:pt>
                <c:pt idx="2553">
                  <c:v>7.8</c:v>
                </c:pt>
                <c:pt idx="2554">
                  <c:v>7.7</c:v>
                </c:pt>
                <c:pt idx="2555">
                  <c:v>7.7</c:v>
                </c:pt>
                <c:pt idx="2556">
                  <c:v>8</c:v>
                </c:pt>
                <c:pt idx="2557">
                  <c:v>7.6</c:v>
                </c:pt>
                <c:pt idx="2558">
                  <c:v>7.91</c:v>
                </c:pt>
                <c:pt idx="2559">
                  <c:v>7.8</c:v>
                </c:pt>
                <c:pt idx="2560">
                  <c:v>7.9</c:v>
                </c:pt>
                <c:pt idx="2561">
                  <c:v>7.8</c:v>
                </c:pt>
                <c:pt idx="2562">
                  <c:v>7.9</c:v>
                </c:pt>
                <c:pt idx="2563">
                  <c:v>8</c:v>
                </c:pt>
                <c:pt idx="2564">
                  <c:v>9.15</c:v>
                </c:pt>
                <c:pt idx="2565">
                  <c:v>4.2</c:v>
                </c:pt>
                <c:pt idx="2566">
                  <c:v>7.5</c:v>
                </c:pt>
                <c:pt idx="2567">
                  <c:v>4.4000000000000004</c:v>
                </c:pt>
                <c:pt idx="2568">
                  <c:v>4.4000000000000004</c:v>
                </c:pt>
                <c:pt idx="2569">
                  <c:v>4.7</c:v>
                </c:pt>
                <c:pt idx="2570">
                  <c:v>4.3</c:v>
                </c:pt>
                <c:pt idx="2571">
                  <c:v>4.3</c:v>
                </c:pt>
                <c:pt idx="2572">
                  <c:v>4.3</c:v>
                </c:pt>
                <c:pt idx="2573">
                  <c:v>7.9</c:v>
                </c:pt>
                <c:pt idx="2574">
                  <c:v>4</c:v>
                </c:pt>
                <c:pt idx="2575">
                  <c:v>4.2</c:v>
                </c:pt>
                <c:pt idx="2576">
                  <c:v>7.9</c:v>
                </c:pt>
                <c:pt idx="2577">
                  <c:v>4.5</c:v>
                </c:pt>
                <c:pt idx="2578">
                  <c:v>7.4300000000000024</c:v>
                </c:pt>
                <c:pt idx="2579">
                  <c:v>4.7</c:v>
                </c:pt>
                <c:pt idx="2580">
                  <c:v>4.3</c:v>
                </c:pt>
                <c:pt idx="2586">
                  <c:v>8.32</c:v>
                </c:pt>
                <c:pt idx="2587">
                  <c:v>8.3500000000000068</c:v>
                </c:pt>
                <c:pt idx="2588">
                  <c:v>8.5</c:v>
                </c:pt>
                <c:pt idx="2589">
                  <c:v>8.2900000000000009</c:v>
                </c:pt>
                <c:pt idx="2590">
                  <c:v>7.48</c:v>
                </c:pt>
                <c:pt idx="2591">
                  <c:v>8.52</c:v>
                </c:pt>
                <c:pt idx="2592">
                  <c:v>8.08</c:v>
                </c:pt>
                <c:pt idx="2593">
                  <c:v>8.26</c:v>
                </c:pt>
                <c:pt idx="2594">
                  <c:v>7.88</c:v>
                </c:pt>
                <c:pt idx="2595">
                  <c:v>8.42</c:v>
                </c:pt>
                <c:pt idx="2596">
                  <c:v>7.8199999999999976</c:v>
                </c:pt>
                <c:pt idx="2597">
                  <c:v>8.02</c:v>
                </c:pt>
                <c:pt idx="2598">
                  <c:v>8.26</c:v>
                </c:pt>
                <c:pt idx="2599">
                  <c:v>8.09</c:v>
                </c:pt>
                <c:pt idx="2600">
                  <c:v>8.2800000000000011</c:v>
                </c:pt>
                <c:pt idx="2601">
                  <c:v>8.3700000000000028</c:v>
                </c:pt>
                <c:pt idx="2602">
                  <c:v>8.11</c:v>
                </c:pt>
                <c:pt idx="2603">
                  <c:v>8.27</c:v>
                </c:pt>
                <c:pt idx="2604">
                  <c:v>8.19</c:v>
                </c:pt>
                <c:pt idx="2605">
                  <c:v>8.39</c:v>
                </c:pt>
                <c:pt idx="2606">
                  <c:v>8.0400000000000009</c:v>
                </c:pt>
                <c:pt idx="2607">
                  <c:v>8.0400000000000009</c:v>
                </c:pt>
                <c:pt idx="2608">
                  <c:v>7.4</c:v>
                </c:pt>
                <c:pt idx="2609">
                  <c:v>7.81</c:v>
                </c:pt>
                <c:pt idx="2610">
                  <c:v>8.19</c:v>
                </c:pt>
                <c:pt idx="2611">
                  <c:v>7.6099999999999977</c:v>
                </c:pt>
                <c:pt idx="2612">
                  <c:v>7.9700000000000024</c:v>
                </c:pt>
                <c:pt idx="2613">
                  <c:v>7.96</c:v>
                </c:pt>
                <c:pt idx="2614">
                  <c:v>8.2800000000000011</c:v>
                </c:pt>
                <c:pt idx="2615">
                  <c:v>7.73</c:v>
                </c:pt>
                <c:pt idx="2616">
                  <c:v>8.33</c:v>
                </c:pt>
                <c:pt idx="2617">
                  <c:v>8.15</c:v>
                </c:pt>
                <c:pt idx="2618">
                  <c:v>8.14</c:v>
                </c:pt>
                <c:pt idx="2619">
                  <c:v>8.2399999999999984</c:v>
                </c:pt>
                <c:pt idx="2620">
                  <c:v>7.73</c:v>
                </c:pt>
                <c:pt idx="2621">
                  <c:v>7.3199999999999976</c:v>
                </c:pt>
                <c:pt idx="2622">
                  <c:v>8.02</c:v>
                </c:pt>
                <c:pt idx="2623">
                  <c:v>8.3500000000000068</c:v>
                </c:pt>
                <c:pt idx="2624">
                  <c:v>8.25</c:v>
                </c:pt>
                <c:pt idx="2625">
                  <c:v>8.3600000000000048</c:v>
                </c:pt>
                <c:pt idx="2626">
                  <c:v>8.17</c:v>
                </c:pt>
                <c:pt idx="2627">
                  <c:v>7.9300000000000024</c:v>
                </c:pt>
                <c:pt idx="2628">
                  <c:v>8.27</c:v>
                </c:pt>
                <c:pt idx="2629">
                  <c:v>7.23</c:v>
                </c:pt>
                <c:pt idx="2630">
                  <c:v>8.06</c:v>
                </c:pt>
                <c:pt idx="2631">
                  <c:v>7.52</c:v>
                </c:pt>
                <c:pt idx="2632">
                  <c:v>7.48</c:v>
                </c:pt>
                <c:pt idx="2633">
                  <c:v>8.52</c:v>
                </c:pt>
                <c:pt idx="2634">
                  <c:v>8.3800000000000008</c:v>
                </c:pt>
                <c:pt idx="2635">
                  <c:v>8.2399999999999984</c:v>
                </c:pt>
                <c:pt idx="2636">
                  <c:v>8.25</c:v>
                </c:pt>
                <c:pt idx="2637">
                  <c:v>8.02</c:v>
                </c:pt>
                <c:pt idx="2638">
                  <c:v>7.58</c:v>
                </c:pt>
                <c:pt idx="2639">
                  <c:v>8.09</c:v>
                </c:pt>
                <c:pt idx="2640">
                  <c:v>8.5</c:v>
                </c:pt>
                <c:pt idx="2641">
                  <c:v>8.2000000000000011</c:v>
                </c:pt>
                <c:pt idx="2642">
                  <c:v>9.56</c:v>
                </c:pt>
                <c:pt idx="2643">
                  <c:v>8.5500000000000007</c:v>
                </c:pt>
                <c:pt idx="2644">
                  <c:v>9</c:v>
                </c:pt>
                <c:pt idx="2645">
                  <c:v>8.08</c:v>
                </c:pt>
                <c:pt idx="2646">
                  <c:v>7.1499999999999986</c:v>
                </c:pt>
                <c:pt idx="2647">
                  <c:v>7.67</c:v>
                </c:pt>
                <c:pt idx="2648">
                  <c:v>7.91</c:v>
                </c:pt>
                <c:pt idx="2649">
                  <c:v>8.66</c:v>
                </c:pt>
                <c:pt idx="2650">
                  <c:v>8.39</c:v>
                </c:pt>
                <c:pt idx="2651">
                  <c:v>8.2299999999999986</c:v>
                </c:pt>
                <c:pt idx="2652">
                  <c:v>8.4</c:v>
                </c:pt>
                <c:pt idx="2653">
                  <c:v>8.1300000000000008</c:v>
                </c:pt>
                <c:pt idx="2654">
                  <c:v>8.34</c:v>
                </c:pt>
                <c:pt idx="2655">
                  <c:v>8.43</c:v>
                </c:pt>
                <c:pt idx="2656">
                  <c:v>7.6899999999999986</c:v>
                </c:pt>
                <c:pt idx="2666">
                  <c:v>9.56</c:v>
                </c:pt>
                <c:pt idx="2667">
                  <c:v>3.56</c:v>
                </c:pt>
                <c:pt idx="2668">
                  <c:v>5.4</c:v>
                </c:pt>
                <c:pt idx="2669">
                  <c:v>3.53</c:v>
                </c:pt>
                <c:pt idx="2670">
                  <c:v>3.67</c:v>
                </c:pt>
                <c:pt idx="2671">
                  <c:v>3.52</c:v>
                </c:pt>
                <c:pt idx="2672">
                  <c:v>3.52</c:v>
                </c:pt>
                <c:pt idx="2673">
                  <c:v>4.99</c:v>
                </c:pt>
                <c:pt idx="2674">
                  <c:v>3.6</c:v>
                </c:pt>
                <c:pt idx="2675">
                  <c:v>3.2600000000000002</c:v>
                </c:pt>
                <c:pt idx="2676">
                  <c:v>5.24</c:v>
                </c:pt>
                <c:pt idx="2677">
                  <c:v>3.22</c:v>
                </c:pt>
                <c:pt idx="2678">
                  <c:v>3.24</c:v>
                </c:pt>
                <c:pt idx="2717">
                  <c:v>7.76</c:v>
                </c:pt>
                <c:pt idx="2720">
                  <c:v>7.63</c:v>
                </c:pt>
                <c:pt idx="2721">
                  <c:v>7.6599999999999957</c:v>
                </c:pt>
                <c:pt idx="2722">
                  <c:v>7.39</c:v>
                </c:pt>
                <c:pt idx="2723">
                  <c:v>7.76</c:v>
                </c:pt>
                <c:pt idx="2724">
                  <c:v>7.67</c:v>
                </c:pt>
                <c:pt idx="2725">
                  <c:v>7.6599999999999957</c:v>
                </c:pt>
                <c:pt idx="2726">
                  <c:v>7.73</c:v>
                </c:pt>
                <c:pt idx="2727">
                  <c:v>7.44</c:v>
                </c:pt>
                <c:pt idx="2728">
                  <c:v>7.7</c:v>
                </c:pt>
                <c:pt idx="2729">
                  <c:v>7.89</c:v>
                </c:pt>
                <c:pt idx="2730">
                  <c:v>6.75</c:v>
                </c:pt>
                <c:pt idx="2731">
                  <c:v>7.1099999999999985</c:v>
                </c:pt>
                <c:pt idx="2732">
                  <c:v>6.56</c:v>
                </c:pt>
                <c:pt idx="2733">
                  <c:v>6.78</c:v>
                </c:pt>
                <c:pt idx="2734">
                  <c:v>6.98</c:v>
                </c:pt>
                <c:pt idx="2735">
                  <c:v>7.6599999999999957</c:v>
                </c:pt>
                <c:pt idx="2736">
                  <c:v>7</c:v>
                </c:pt>
                <c:pt idx="2737">
                  <c:v>7.01</c:v>
                </c:pt>
                <c:pt idx="2738">
                  <c:v>6.3199999999999976</c:v>
                </c:pt>
                <c:pt idx="2739">
                  <c:v>6.94</c:v>
                </c:pt>
                <c:pt idx="2741">
                  <c:v>6.79</c:v>
                </c:pt>
                <c:pt idx="2742">
                  <c:v>6.89</c:v>
                </c:pt>
                <c:pt idx="2743">
                  <c:v>7.55</c:v>
                </c:pt>
                <c:pt idx="2744">
                  <c:v>7.51</c:v>
                </c:pt>
                <c:pt idx="2745">
                  <c:v>7.5</c:v>
                </c:pt>
                <c:pt idx="2746">
                  <c:v>6.8599999999999977</c:v>
                </c:pt>
                <c:pt idx="2747">
                  <c:v>7.1499999999999986</c:v>
                </c:pt>
                <c:pt idx="2748">
                  <c:v>6.48</c:v>
                </c:pt>
                <c:pt idx="2749">
                  <c:v>7.6199999999999957</c:v>
                </c:pt>
                <c:pt idx="2750">
                  <c:v>7.48</c:v>
                </c:pt>
                <c:pt idx="2751">
                  <c:v>7.53</c:v>
                </c:pt>
                <c:pt idx="2752">
                  <c:v>6.2</c:v>
                </c:pt>
                <c:pt idx="2753">
                  <c:v>7.28</c:v>
                </c:pt>
                <c:pt idx="2754">
                  <c:v>7.5</c:v>
                </c:pt>
                <c:pt idx="2755">
                  <c:v>6.68</c:v>
                </c:pt>
                <c:pt idx="2756">
                  <c:v>7.1199999999999966</c:v>
                </c:pt>
                <c:pt idx="2757">
                  <c:v>6.98</c:v>
                </c:pt>
                <c:pt idx="2758">
                  <c:v>7.14</c:v>
                </c:pt>
                <c:pt idx="2759">
                  <c:v>6.9700000000000024</c:v>
                </c:pt>
                <c:pt idx="2760">
                  <c:v>7.05</c:v>
                </c:pt>
                <c:pt idx="2761">
                  <c:v>6.96</c:v>
                </c:pt>
                <c:pt idx="2762">
                  <c:v>7.56</c:v>
                </c:pt>
                <c:pt idx="2776">
                  <c:v>5.95</c:v>
                </c:pt>
                <c:pt idx="2778">
                  <c:v>6</c:v>
                </c:pt>
                <c:pt idx="2779">
                  <c:v>6</c:v>
                </c:pt>
                <c:pt idx="2780">
                  <c:v>5.75</c:v>
                </c:pt>
                <c:pt idx="2781">
                  <c:v>6</c:v>
                </c:pt>
                <c:pt idx="2799">
                  <c:v>6.7700000000000014</c:v>
                </c:pt>
                <c:pt idx="2800">
                  <c:v>7.13</c:v>
                </c:pt>
                <c:pt idx="2801">
                  <c:v>6.92</c:v>
                </c:pt>
                <c:pt idx="2802">
                  <c:v>7.38</c:v>
                </c:pt>
                <c:pt idx="2803">
                  <c:v>6.78</c:v>
                </c:pt>
                <c:pt idx="2804">
                  <c:v>7.26</c:v>
                </c:pt>
                <c:pt idx="2805">
                  <c:v>7.13</c:v>
                </c:pt>
                <c:pt idx="2806">
                  <c:v>7.39</c:v>
                </c:pt>
                <c:pt idx="2807">
                  <c:v>7.2700000000000014</c:v>
                </c:pt>
                <c:pt idx="2808">
                  <c:v>7.08</c:v>
                </c:pt>
                <c:pt idx="2809">
                  <c:v>7.06</c:v>
                </c:pt>
                <c:pt idx="2810">
                  <c:v>7.34</c:v>
                </c:pt>
                <c:pt idx="2811">
                  <c:v>7.05</c:v>
                </c:pt>
                <c:pt idx="2812">
                  <c:v>7.42</c:v>
                </c:pt>
                <c:pt idx="2813">
                  <c:v>7.2700000000000014</c:v>
                </c:pt>
                <c:pt idx="2814">
                  <c:v>7.51</c:v>
                </c:pt>
                <c:pt idx="2818">
                  <c:v>6.44</c:v>
                </c:pt>
                <c:pt idx="2819">
                  <c:v>6.57</c:v>
                </c:pt>
                <c:pt idx="2820">
                  <c:v>6.44</c:v>
                </c:pt>
                <c:pt idx="2821">
                  <c:v>6.74</c:v>
                </c:pt>
                <c:pt idx="2822">
                  <c:v>7.28</c:v>
                </c:pt>
                <c:pt idx="2823">
                  <c:v>6.75</c:v>
                </c:pt>
                <c:pt idx="2824">
                  <c:v>6.72</c:v>
                </c:pt>
                <c:pt idx="2825">
                  <c:v>6.81</c:v>
                </c:pt>
                <c:pt idx="2826">
                  <c:v>6.89</c:v>
                </c:pt>
                <c:pt idx="2827">
                  <c:v>7.03</c:v>
                </c:pt>
                <c:pt idx="2828">
                  <c:v>6.73</c:v>
                </c:pt>
                <c:pt idx="2829">
                  <c:v>7.03</c:v>
                </c:pt>
                <c:pt idx="2830">
                  <c:v>7.68</c:v>
                </c:pt>
                <c:pt idx="2831">
                  <c:v>6.6</c:v>
                </c:pt>
                <c:pt idx="2832">
                  <c:v>7.1099999999999985</c:v>
                </c:pt>
                <c:pt idx="2833">
                  <c:v>6.8599999999999977</c:v>
                </c:pt>
                <c:pt idx="2834">
                  <c:v>8.08</c:v>
                </c:pt>
                <c:pt idx="2835">
                  <c:v>9.02</c:v>
                </c:pt>
                <c:pt idx="2836">
                  <c:v>8.67</c:v>
                </c:pt>
                <c:pt idx="2837">
                  <c:v>8.8500000000000068</c:v>
                </c:pt>
                <c:pt idx="2838">
                  <c:v>8.82</c:v>
                </c:pt>
                <c:pt idx="2839">
                  <c:v>8.57</c:v>
                </c:pt>
                <c:pt idx="2840">
                  <c:v>8.41</c:v>
                </c:pt>
                <c:pt idx="2841">
                  <c:v>7.1499999999999986</c:v>
                </c:pt>
                <c:pt idx="2842">
                  <c:v>7.9</c:v>
                </c:pt>
                <c:pt idx="2843">
                  <c:v>7.81</c:v>
                </c:pt>
                <c:pt idx="2844">
                  <c:v>7.44</c:v>
                </c:pt>
                <c:pt idx="2845">
                  <c:v>7.88</c:v>
                </c:pt>
                <c:pt idx="2846">
                  <c:v>7.8</c:v>
                </c:pt>
                <c:pt idx="2847">
                  <c:v>7.57</c:v>
                </c:pt>
                <c:pt idx="2848">
                  <c:v>7.3599999999999977</c:v>
                </c:pt>
                <c:pt idx="2849">
                  <c:v>7.8199999999999976</c:v>
                </c:pt>
                <c:pt idx="2850">
                  <c:v>7.7700000000000014</c:v>
                </c:pt>
                <c:pt idx="2851">
                  <c:v>7.72</c:v>
                </c:pt>
                <c:pt idx="2852">
                  <c:v>7.41</c:v>
                </c:pt>
                <c:pt idx="2853">
                  <c:v>7.94</c:v>
                </c:pt>
                <c:pt idx="2854">
                  <c:v>7.49</c:v>
                </c:pt>
                <c:pt idx="2855">
                  <c:v>7.5</c:v>
                </c:pt>
                <c:pt idx="2856">
                  <c:v>7.6099999999999977</c:v>
                </c:pt>
                <c:pt idx="2857">
                  <c:v>7.49</c:v>
                </c:pt>
                <c:pt idx="2858">
                  <c:v>7.57</c:v>
                </c:pt>
                <c:pt idx="2859">
                  <c:v>7.6199999999999957</c:v>
                </c:pt>
                <c:pt idx="2860">
                  <c:v>7.44</c:v>
                </c:pt>
                <c:pt idx="2861">
                  <c:v>7.35</c:v>
                </c:pt>
                <c:pt idx="2863">
                  <c:v>7.1899999999999986</c:v>
                </c:pt>
                <c:pt idx="2864">
                  <c:v>6.9300000000000024</c:v>
                </c:pt>
                <c:pt idx="2867">
                  <c:v>7.1899999999999986</c:v>
                </c:pt>
                <c:pt idx="2868">
                  <c:v>7.68</c:v>
                </c:pt>
                <c:pt idx="2869">
                  <c:v>7.52</c:v>
                </c:pt>
                <c:pt idx="2870">
                  <c:v>7.05</c:v>
                </c:pt>
                <c:pt idx="2871">
                  <c:v>7.6199999999999957</c:v>
                </c:pt>
                <c:pt idx="2872">
                  <c:v>7.74</c:v>
                </c:pt>
                <c:pt idx="2873">
                  <c:v>7.4300000000000024</c:v>
                </c:pt>
                <c:pt idx="2874">
                  <c:v>7.5</c:v>
                </c:pt>
                <c:pt idx="2875">
                  <c:v>7.01</c:v>
                </c:pt>
                <c:pt idx="2876">
                  <c:v>7.1</c:v>
                </c:pt>
                <c:pt idx="2877">
                  <c:v>7.2</c:v>
                </c:pt>
                <c:pt idx="2878">
                  <c:v>7.4</c:v>
                </c:pt>
                <c:pt idx="2880">
                  <c:v>8.3600000000000048</c:v>
                </c:pt>
                <c:pt idx="2881">
                  <c:v>8.44</c:v>
                </c:pt>
                <c:pt idx="2882">
                  <c:v>8.3500000000000068</c:v>
                </c:pt>
                <c:pt idx="2883">
                  <c:v>7.8</c:v>
                </c:pt>
                <c:pt idx="2884">
                  <c:v>8.2399999999999984</c:v>
                </c:pt>
                <c:pt idx="2885">
                  <c:v>8.2900000000000009</c:v>
                </c:pt>
                <c:pt idx="2886">
                  <c:v>8.2000000000000011</c:v>
                </c:pt>
                <c:pt idx="2887">
                  <c:v>8.2199999999999989</c:v>
                </c:pt>
                <c:pt idx="2888">
                  <c:v>8.25</c:v>
                </c:pt>
                <c:pt idx="2889">
                  <c:v>8.31</c:v>
                </c:pt>
                <c:pt idx="2890">
                  <c:v>8.2900000000000009</c:v>
                </c:pt>
                <c:pt idx="2891">
                  <c:v>8.39</c:v>
                </c:pt>
                <c:pt idx="2892">
                  <c:v>8.18</c:v>
                </c:pt>
                <c:pt idx="2893">
                  <c:v>7.7700000000000014</c:v>
                </c:pt>
                <c:pt idx="2894">
                  <c:v>7.8199999999999976</c:v>
                </c:pt>
                <c:pt idx="2895">
                  <c:v>7.8199999999999976</c:v>
                </c:pt>
                <c:pt idx="2896">
                  <c:v>8.4</c:v>
                </c:pt>
                <c:pt idx="2897">
                  <c:v>7.9</c:v>
                </c:pt>
                <c:pt idx="2898">
                  <c:v>8.1</c:v>
                </c:pt>
                <c:pt idx="2899">
                  <c:v>8.2000000000000011</c:v>
                </c:pt>
                <c:pt idx="2900">
                  <c:v>7.99</c:v>
                </c:pt>
                <c:pt idx="2901">
                  <c:v>8.07</c:v>
                </c:pt>
                <c:pt idx="2902">
                  <c:v>7.99</c:v>
                </c:pt>
                <c:pt idx="2903">
                  <c:v>7.8</c:v>
                </c:pt>
                <c:pt idx="2904">
                  <c:v>7.7</c:v>
                </c:pt>
                <c:pt idx="2905">
                  <c:v>7.8</c:v>
                </c:pt>
                <c:pt idx="2906">
                  <c:v>7.6</c:v>
                </c:pt>
                <c:pt idx="2907">
                  <c:v>7.8</c:v>
                </c:pt>
                <c:pt idx="2908">
                  <c:v>7.8</c:v>
                </c:pt>
                <c:pt idx="2909">
                  <c:v>7.8</c:v>
                </c:pt>
                <c:pt idx="2910">
                  <c:v>7.5</c:v>
                </c:pt>
                <c:pt idx="2911">
                  <c:v>7.3</c:v>
                </c:pt>
                <c:pt idx="2912">
                  <c:v>7.5</c:v>
                </c:pt>
                <c:pt idx="2913">
                  <c:v>7.6</c:v>
                </c:pt>
                <c:pt idx="2914">
                  <c:v>7.9</c:v>
                </c:pt>
                <c:pt idx="2915">
                  <c:v>7.6</c:v>
                </c:pt>
                <c:pt idx="2916">
                  <c:v>7.9</c:v>
                </c:pt>
                <c:pt idx="2917">
                  <c:v>7.9</c:v>
                </c:pt>
                <c:pt idx="2918">
                  <c:v>7.9</c:v>
                </c:pt>
                <c:pt idx="2919">
                  <c:v>7.8</c:v>
                </c:pt>
                <c:pt idx="2920">
                  <c:v>8</c:v>
                </c:pt>
                <c:pt idx="2921">
                  <c:v>7.7</c:v>
                </c:pt>
              </c:numCache>
            </c:numRef>
          </c:xVal>
          <c:yVal>
            <c:numRef>
              <c:f>'uncontaminated sites'!$BV$2:$BV$2926</c:f>
              <c:numCache>
                <c:formatCode>General</c:formatCode>
                <c:ptCount val="2925"/>
                <c:pt idx="4">
                  <c:v>2.1486000000000012E-2</c:v>
                </c:pt>
                <c:pt idx="5">
                  <c:v>6.2667500000000001E-2</c:v>
                </c:pt>
                <c:pt idx="6">
                  <c:v>1.9337400000000018E-2</c:v>
                </c:pt>
                <c:pt idx="7">
                  <c:v>1.28916E-2</c:v>
                </c:pt>
                <c:pt idx="8">
                  <c:v>2.1486000000000012E-2</c:v>
                </c:pt>
                <c:pt idx="9">
                  <c:v>0.21271140000000027</c:v>
                </c:pt>
                <c:pt idx="11">
                  <c:v>0.136078</c:v>
                </c:pt>
                <c:pt idx="12">
                  <c:v>1.217539999999999</c:v>
                </c:pt>
                <c:pt idx="13">
                  <c:v>0.10026800000000002</c:v>
                </c:pt>
                <c:pt idx="14">
                  <c:v>0.16114500000000001</c:v>
                </c:pt>
                <c:pt idx="15">
                  <c:v>0.60877000000000081</c:v>
                </c:pt>
                <c:pt idx="16">
                  <c:v>0.691133</c:v>
                </c:pt>
                <c:pt idx="17">
                  <c:v>0.11459200000000007</c:v>
                </c:pt>
                <c:pt idx="18">
                  <c:v>6.8039000000000033E-3</c:v>
                </c:pt>
                <c:pt idx="19">
                  <c:v>5.7296000000000034E-2</c:v>
                </c:pt>
                <c:pt idx="20">
                  <c:v>9.3822200000000064E-2</c:v>
                </c:pt>
                <c:pt idx="21">
                  <c:v>6.4458000000000029E-2</c:v>
                </c:pt>
                <c:pt idx="22">
                  <c:v>1.0599759999999998</c:v>
                </c:pt>
                <c:pt idx="23">
                  <c:v>3.9391000000000009E-3</c:v>
                </c:pt>
                <c:pt idx="24">
                  <c:v>3.5810000000000015E-2</c:v>
                </c:pt>
                <c:pt idx="25">
                  <c:v>0.63025600000000004</c:v>
                </c:pt>
                <c:pt idx="26">
                  <c:v>26.857500000000027</c:v>
                </c:pt>
                <c:pt idx="28">
                  <c:v>0.53356899999999929</c:v>
                </c:pt>
                <c:pt idx="29">
                  <c:v>4.7627300000000011E-2</c:v>
                </c:pt>
                <c:pt idx="30">
                  <c:v>4.4046300000000024E-2</c:v>
                </c:pt>
                <c:pt idx="31">
                  <c:v>5.4431200000000004</c:v>
                </c:pt>
                <c:pt idx="32">
                  <c:v>1.86212</c:v>
                </c:pt>
                <c:pt idx="33">
                  <c:v>6.7680900000000002E-2</c:v>
                </c:pt>
                <c:pt idx="34">
                  <c:v>5.4073099999999998</c:v>
                </c:pt>
                <c:pt idx="35">
                  <c:v>0.24279180000000014</c:v>
                </c:pt>
                <c:pt idx="36">
                  <c:v>0.14324000000000017</c:v>
                </c:pt>
                <c:pt idx="37">
                  <c:v>0.20053600000000013</c:v>
                </c:pt>
                <c:pt idx="38">
                  <c:v>6.2667500000000001E-2</c:v>
                </c:pt>
                <c:pt idx="39">
                  <c:v>0.28540570000000026</c:v>
                </c:pt>
                <c:pt idx="40">
                  <c:v>1.2891600000000014E-3</c:v>
                </c:pt>
                <c:pt idx="41">
                  <c:v>0.222022</c:v>
                </c:pt>
                <c:pt idx="42">
                  <c:v>0.46553</c:v>
                </c:pt>
                <c:pt idx="43">
                  <c:v>9.3106000000000091E-2</c:v>
                </c:pt>
                <c:pt idx="44">
                  <c:v>2.2560300000000012E-2</c:v>
                </c:pt>
                <c:pt idx="45">
                  <c:v>0.31870900000000002</c:v>
                </c:pt>
                <c:pt idx="46">
                  <c:v>1.239025999999998</c:v>
                </c:pt>
                <c:pt idx="47">
                  <c:v>3.4735700000000026E-3</c:v>
                </c:pt>
                <c:pt idx="48">
                  <c:v>0.46553</c:v>
                </c:pt>
                <c:pt idx="49">
                  <c:v>0.20411700000000013</c:v>
                </c:pt>
                <c:pt idx="50">
                  <c:v>1.314227</c:v>
                </c:pt>
                <c:pt idx="51">
                  <c:v>0.64458000000000004</c:v>
                </c:pt>
                <c:pt idx="52">
                  <c:v>7.1620000000000017E-3</c:v>
                </c:pt>
                <c:pt idx="53">
                  <c:v>0.45836800000000028</c:v>
                </c:pt>
                <c:pt idx="54">
                  <c:v>8.2362999999999992E-2</c:v>
                </c:pt>
                <c:pt idx="55">
                  <c:v>5.3715000000000002</c:v>
                </c:pt>
                <c:pt idx="56">
                  <c:v>0.7162000000000005</c:v>
                </c:pt>
                <c:pt idx="57">
                  <c:v>0.13965900000000001</c:v>
                </c:pt>
                <c:pt idx="58">
                  <c:v>6.9471400000000001</c:v>
                </c:pt>
                <c:pt idx="59">
                  <c:v>1.1208530000000001</c:v>
                </c:pt>
                <c:pt idx="60">
                  <c:v>0.82363000000000053</c:v>
                </c:pt>
                <c:pt idx="61">
                  <c:v>0.85944000000000054</c:v>
                </c:pt>
                <c:pt idx="62">
                  <c:v>1.3751039999999999</c:v>
                </c:pt>
                <c:pt idx="63">
                  <c:v>0.75201000000000051</c:v>
                </c:pt>
                <c:pt idx="64">
                  <c:v>0.49775900000000001</c:v>
                </c:pt>
                <c:pt idx="65">
                  <c:v>3.2229000000000029E-3</c:v>
                </c:pt>
                <c:pt idx="66">
                  <c:v>2.5067000000000006E-2</c:v>
                </c:pt>
                <c:pt idx="67">
                  <c:v>0.51208299999999929</c:v>
                </c:pt>
                <c:pt idx="68">
                  <c:v>0.74484800000000084</c:v>
                </c:pt>
                <c:pt idx="69">
                  <c:v>3.6526200000000002E-2</c:v>
                </c:pt>
                <c:pt idx="70">
                  <c:v>1.0743</c:v>
                </c:pt>
                <c:pt idx="71">
                  <c:v>0.71978100000000056</c:v>
                </c:pt>
                <c:pt idx="72">
                  <c:v>4.6194899999999901</c:v>
                </c:pt>
                <c:pt idx="73">
                  <c:v>0.39749100000000026</c:v>
                </c:pt>
                <c:pt idx="74">
                  <c:v>0.35451900000000008</c:v>
                </c:pt>
                <c:pt idx="75">
                  <c:v>3.581</c:v>
                </c:pt>
                <c:pt idx="76">
                  <c:v>0.1174568</c:v>
                </c:pt>
                <c:pt idx="77">
                  <c:v>1.0886239999999998</c:v>
                </c:pt>
                <c:pt idx="78">
                  <c:v>4.6553000000000011E-2</c:v>
                </c:pt>
                <c:pt idx="79">
                  <c:v>2.2560300000000012E-2</c:v>
                </c:pt>
                <c:pt idx="80">
                  <c:v>1.3607800000000001</c:v>
                </c:pt>
                <c:pt idx="81">
                  <c:v>1.1817299999999979</c:v>
                </c:pt>
                <c:pt idx="82">
                  <c:v>1.86212</c:v>
                </c:pt>
                <c:pt idx="83">
                  <c:v>1.9695500000000001</c:v>
                </c:pt>
                <c:pt idx="84">
                  <c:v>2.0411700000000002</c:v>
                </c:pt>
                <c:pt idx="85">
                  <c:v>0.85944000000000054</c:v>
                </c:pt>
                <c:pt idx="86">
                  <c:v>1.0384899999999999</c:v>
                </c:pt>
                <c:pt idx="87">
                  <c:v>3.1870900000000031</c:v>
                </c:pt>
                <c:pt idx="88">
                  <c:v>31.512799999999963</c:v>
                </c:pt>
                <c:pt idx="89">
                  <c:v>0.1178149</c:v>
                </c:pt>
                <c:pt idx="90">
                  <c:v>0.14467240000000001</c:v>
                </c:pt>
                <c:pt idx="91">
                  <c:v>2.1772480000000004E-2</c:v>
                </c:pt>
                <c:pt idx="92">
                  <c:v>3.1369559999999943</c:v>
                </c:pt>
                <c:pt idx="93">
                  <c:v>0.11602440000000007</c:v>
                </c:pt>
                <c:pt idx="94">
                  <c:v>6.1235099999999889</c:v>
                </c:pt>
                <c:pt idx="95">
                  <c:v>1.6830700000000007E-2</c:v>
                </c:pt>
                <c:pt idx="96">
                  <c:v>1.2175399999999998E-2</c:v>
                </c:pt>
                <c:pt idx="97">
                  <c:v>8.5944000000000048E-2</c:v>
                </c:pt>
                <c:pt idx="98">
                  <c:v>0.26284540000000001</c:v>
                </c:pt>
                <c:pt idx="99">
                  <c:v>3.0832410000000018E-2</c:v>
                </c:pt>
                <c:pt idx="100">
                  <c:v>6.3741800000000001E-2</c:v>
                </c:pt>
                <c:pt idx="101">
                  <c:v>2.8648000000000011E-3</c:v>
                </c:pt>
                <c:pt idx="102">
                  <c:v>6.5532300000000002E-2</c:v>
                </c:pt>
                <c:pt idx="103">
                  <c:v>7.1620000000000017E-3</c:v>
                </c:pt>
                <c:pt idx="104">
                  <c:v>5.6579799999999972E-2</c:v>
                </c:pt>
                <c:pt idx="105">
                  <c:v>9.6687000000000023E-3</c:v>
                </c:pt>
                <c:pt idx="106">
                  <c:v>0.1317808</c:v>
                </c:pt>
                <c:pt idx="107">
                  <c:v>6.2667500000000058E-3</c:v>
                </c:pt>
                <c:pt idx="108">
                  <c:v>0.17475280000000001</c:v>
                </c:pt>
                <c:pt idx="109">
                  <c:v>3.6168100000000009E-2</c:v>
                </c:pt>
                <c:pt idx="110">
                  <c:v>8.0572500000000106E-3</c:v>
                </c:pt>
                <c:pt idx="111">
                  <c:v>2.5067000000000006E-2</c:v>
                </c:pt>
                <c:pt idx="112">
                  <c:v>0.32408050000000055</c:v>
                </c:pt>
                <c:pt idx="113">
                  <c:v>0.17833380000000001</c:v>
                </c:pt>
                <c:pt idx="114">
                  <c:v>9.7045100000000023E-2</c:v>
                </c:pt>
                <c:pt idx="115">
                  <c:v>3.4735700000000026E-3</c:v>
                </c:pt>
                <c:pt idx="116">
                  <c:v>0.58012199999999958</c:v>
                </c:pt>
                <c:pt idx="117">
                  <c:v>0.23598790000000014</c:v>
                </c:pt>
                <c:pt idx="118">
                  <c:v>4.6553000000000011E-2</c:v>
                </c:pt>
                <c:pt idx="119">
                  <c:v>0.469111</c:v>
                </c:pt>
                <c:pt idx="120">
                  <c:v>0.31047270000000043</c:v>
                </c:pt>
                <c:pt idx="121">
                  <c:v>0.11709870000000007</c:v>
                </c:pt>
                <c:pt idx="122">
                  <c:v>8.5585900000000048E-3</c:v>
                </c:pt>
                <c:pt idx="123">
                  <c:v>0.19015109999999988</c:v>
                </c:pt>
                <c:pt idx="124">
                  <c:v>0.16329360000000001</c:v>
                </c:pt>
                <c:pt idx="125">
                  <c:v>1.1459199999999999E-2</c:v>
                </c:pt>
                <c:pt idx="126">
                  <c:v>0.472692</c:v>
                </c:pt>
                <c:pt idx="127">
                  <c:v>6.660660000000003E-2</c:v>
                </c:pt>
                <c:pt idx="128">
                  <c:v>0.90599300000000005</c:v>
                </c:pt>
                <c:pt idx="129">
                  <c:v>0.19981980000000013</c:v>
                </c:pt>
                <c:pt idx="130">
                  <c:v>3.6168100000000009E-2</c:v>
                </c:pt>
                <c:pt idx="131">
                  <c:v>2.4064319999999997</c:v>
                </c:pt>
                <c:pt idx="132">
                  <c:v>2.621292</c:v>
                </c:pt>
                <c:pt idx="133">
                  <c:v>1.2640929999999999</c:v>
                </c:pt>
                <c:pt idx="134">
                  <c:v>1.7224609999999998</c:v>
                </c:pt>
                <c:pt idx="135">
                  <c:v>1.0170039999999998</c:v>
                </c:pt>
                <c:pt idx="136">
                  <c:v>0.75559100000000068</c:v>
                </c:pt>
                <c:pt idx="137">
                  <c:v>1.876444</c:v>
                </c:pt>
                <c:pt idx="138">
                  <c:v>0.691133</c:v>
                </c:pt>
                <c:pt idx="139">
                  <c:v>0.41897700000000027</c:v>
                </c:pt>
                <c:pt idx="140">
                  <c:v>0.10957860000000007</c:v>
                </c:pt>
                <c:pt idx="141">
                  <c:v>0.469111</c:v>
                </c:pt>
                <c:pt idx="142">
                  <c:v>1.779757</c:v>
                </c:pt>
                <c:pt idx="143">
                  <c:v>8.7734500000000062E-2</c:v>
                </c:pt>
                <c:pt idx="144">
                  <c:v>0.14216570000000001</c:v>
                </c:pt>
                <c:pt idx="145">
                  <c:v>0.40465300000000004</c:v>
                </c:pt>
                <c:pt idx="146">
                  <c:v>8.7734500000000062E-2</c:v>
                </c:pt>
                <c:pt idx="147">
                  <c:v>0.24744710000000031</c:v>
                </c:pt>
                <c:pt idx="148">
                  <c:v>0.26929119999999995</c:v>
                </c:pt>
                <c:pt idx="149">
                  <c:v>0.19373210000000013</c:v>
                </c:pt>
                <c:pt idx="150">
                  <c:v>0.42255800000000027</c:v>
                </c:pt>
                <c:pt idx="151">
                  <c:v>0.35523519999999997</c:v>
                </c:pt>
                <c:pt idx="152">
                  <c:v>1.6007070000000001</c:v>
                </c:pt>
                <c:pt idx="153">
                  <c:v>0.9561270000000005</c:v>
                </c:pt>
                <c:pt idx="154">
                  <c:v>0.7090380000000005</c:v>
                </c:pt>
                <c:pt idx="155">
                  <c:v>0.41181500000000026</c:v>
                </c:pt>
                <c:pt idx="156">
                  <c:v>2.3240689999999948</c:v>
                </c:pt>
                <c:pt idx="157">
                  <c:v>9.1315500000000022E-2</c:v>
                </c:pt>
                <c:pt idx="158">
                  <c:v>0.55505500000000052</c:v>
                </c:pt>
                <c:pt idx="159">
                  <c:v>0.22703540000000014</c:v>
                </c:pt>
                <c:pt idx="160">
                  <c:v>1.905092</c:v>
                </c:pt>
                <c:pt idx="161">
                  <c:v>0.37958600000000042</c:v>
                </c:pt>
                <c:pt idx="162">
                  <c:v>2.6141300000000027E-2</c:v>
                </c:pt>
                <c:pt idx="163">
                  <c:v>4.0465300000000004E-3</c:v>
                </c:pt>
                <c:pt idx="164">
                  <c:v>1.8119860000000002E-2</c:v>
                </c:pt>
                <c:pt idx="165">
                  <c:v>0.16007069999999987</c:v>
                </c:pt>
                <c:pt idx="166">
                  <c:v>0.34234360000000008</c:v>
                </c:pt>
                <c:pt idx="167">
                  <c:v>0.36168100000000025</c:v>
                </c:pt>
                <c:pt idx="168">
                  <c:v>0.62667500000000098</c:v>
                </c:pt>
                <c:pt idx="169">
                  <c:v>8.0930600000000033E-2</c:v>
                </c:pt>
                <c:pt idx="170">
                  <c:v>0.15684780000000018</c:v>
                </c:pt>
                <c:pt idx="171">
                  <c:v>3.1512800000000014E-2</c:v>
                </c:pt>
                <c:pt idx="172">
                  <c:v>0.24422420000000014</c:v>
                </c:pt>
                <c:pt idx="173">
                  <c:v>1.4288189999999998</c:v>
                </c:pt>
                <c:pt idx="174">
                  <c:v>3.1870900000000028E-2</c:v>
                </c:pt>
                <c:pt idx="175">
                  <c:v>2.5031190000000012</c:v>
                </c:pt>
                <c:pt idx="176">
                  <c:v>0.16329360000000001</c:v>
                </c:pt>
                <c:pt idx="177">
                  <c:v>0.6696470000000011</c:v>
                </c:pt>
                <c:pt idx="178">
                  <c:v>5.4431200000000034E-2</c:v>
                </c:pt>
                <c:pt idx="179">
                  <c:v>0.20375890000000013</c:v>
                </c:pt>
                <c:pt idx="180">
                  <c:v>1.2318639999999974</c:v>
                </c:pt>
                <c:pt idx="181">
                  <c:v>2.7573700000000038E-2</c:v>
                </c:pt>
                <c:pt idx="182">
                  <c:v>0.13858470000000001</c:v>
                </c:pt>
                <c:pt idx="183">
                  <c:v>1.296322</c:v>
                </c:pt>
                <c:pt idx="184">
                  <c:v>0.33446540000000041</c:v>
                </c:pt>
                <c:pt idx="186">
                  <c:v>1.7475279999999989</c:v>
                </c:pt>
                <c:pt idx="187">
                  <c:v>3.9749100000000009E-2</c:v>
                </c:pt>
                <c:pt idx="188">
                  <c:v>1.2461880000000009E-2</c:v>
                </c:pt>
                <c:pt idx="189">
                  <c:v>3.9391000000000009E-2</c:v>
                </c:pt>
                <c:pt idx="190">
                  <c:v>0.13571990000000017</c:v>
                </c:pt>
                <c:pt idx="191">
                  <c:v>0.26284540000000001</c:v>
                </c:pt>
                <c:pt idx="192">
                  <c:v>4.6194900000000004E-2</c:v>
                </c:pt>
                <c:pt idx="193">
                  <c:v>0.13822660000000001</c:v>
                </c:pt>
                <c:pt idx="194">
                  <c:v>8.1288700000000019E-2</c:v>
                </c:pt>
                <c:pt idx="195">
                  <c:v>0.36526200000000025</c:v>
                </c:pt>
                <c:pt idx="196">
                  <c:v>0.32229000000000002</c:v>
                </c:pt>
                <c:pt idx="197">
                  <c:v>0.18800250000000004</c:v>
                </c:pt>
                <c:pt idx="198">
                  <c:v>0.10671380000000007</c:v>
                </c:pt>
                <c:pt idx="199">
                  <c:v>7.0187600000000058E-2</c:v>
                </c:pt>
                <c:pt idx="200">
                  <c:v>7.3768600000000087E-2</c:v>
                </c:pt>
                <c:pt idx="201">
                  <c:v>8.2362999999999992E-2</c:v>
                </c:pt>
                <c:pt idx="202">
                  <c:v>5.2282600000000054E-2</c:v>
                </c:pt>
                <c:pt idx="203">
                  <c:v>1.3965900000000003E-2</c:v>
                </c:pt>
                <c:pt idx="205">
                  <c:v>4.7627300000000011E-2</c:v>
                </c:pt>
                <c:pt idx="206">
                  <c:v>9.4896500000000075E-3</c:v>
                </c:pt>
                <c:pt idx="207">
                  <c:v>0.19838740000000013</c:v>
                </c:pt>
                <c:pt idx="208">
                  <c:v>7.4842900000000073E-2</c:v>
                </c:pt>
                <c:pt idx="209">
                  <c:v>1.4682100000000003E-2</c:v>
                </c:pt>
                <c:pt idx="210">
                  <c:v>1.1602440000000001</c:v>
                </c:pt>
                <c:pt idx="211">
                  <c:v>1.0743000000000011E-2</c:v>
                </c:pt>
                <c:pt idx="212">
                  <c:v>0.19731310000000013</c:v>
                </c:pt>
                <c:pt idx="213">
                  <c:v>0.18442150000000004</c:v>
                </c:pt>
                <c:pt idx="214">
                  <c:v>3.8316700000000009E-2</c:v>
                </c:pt>
                <c:pt idx="215">
                  <c:v>0.16759080000000001</c:v>
                </c:pt>
                <c:pt idx="216">
                  <c:v>1.314227</c:v>
                </c:pt>
                <c:pt idx="217">
                  <c:v>6.5532300000000002E-2</c:v>
                </c:pt>
                <c:pt idx="218">
                  <c:v>0.49417800000000034</c:v>
                </c:pt>
                <c:pt idx="219">
                  <c:v>0.5657980000000008</c:v>
                </c:pt>
                <c:pt idx="220">
                  <c:v>0.82363000000000053</c:v>
                </c:pt>
                <c:pt idx="221">
                  <c:v>0.31154700000000002</c:v>
                </c:pt>
                <c:pt idx="222">
                  <c:v>0.2216639</c:v>
                </c:pt>
                <c:pt idx="223">
                  <c:v>4.368820000000001E-2</c:v>
                </c:pt>
                <c:pt idx="224">
                  <c:v>4.0823400000000024E-2</c:v>
                </c:pt>
                <c:pt idx="225">
                  <c:v>0.2277516</c:v>
                </c:pt>
                <c:pt idx="226">
                  <c:v>0.38674800000000026</c:v>
                </c:pt>
                <c:pt idx="227">
                  <c:v>1.0384900000000002E-2</c:v>
                </c:pt>
                <c:pt idx="228">
                  <c:v>5.3715000000000034E-2</c:v>
                </c:pt>
                <c:pt idx="229">
                  <c:v>0.23204880000000014</c:v>
                </c:pt>
                <c:pt idx="230">
                  <c:v>1.0528139999999999</c:v>
                </c:pt>
                <c:pt idx="231">
                  <c:v>0.47985400000000028</c:v>
                </c:pt>
                <c:pt idx="232">
                  <c:v>1.4324000000000003E-2</c:v>
                </c:pt>
                <c:pt idx="233">
                  <c:v>0.35810000000000008</c:v>
                </c:pt>
                <c:pt idx="234">
                  <c:v>7.44848</c:v>
                </c:pt>
                <c:pt idx="235">
                  <c:v>7.591720000000006E-2</c:v>
                </c:pt>
                <c:pt idx="236">
                  <c:v>0.461949</c:v>
                </c:pt>
                <c:pt idx="237">
                  <c:v>0.454787</c:v>
                </c:pt>
                <c:pt idx="238">
                  <c:v>0.29865540000000002</c:v>
                </c:pt>
                <c:pt idx="239">
                  <c:v>0.15863830000000023</c:v>
                </c:pt>
                <c:pt idx="240">
                  <c:v>7.5201000000000053E-3</c:v>
                </c:pt>
                <c:pt idx="241">
                  <c:v>1.6472600000000007E-2</c:v>
                </c:pt>
                <c:pt idx="242">
                  <c:v>0.103849</c:v>
                </c:pt>
                <c:pt idx="243">
                  <c:v>0.40107200000000026</c:v>
                </c:pt>
                <c:pt idx="244">
                  <c:v>0.45836800000000028</c:v>
                </c:pt>
                <c:pt idx="245">
                  <c:v>0.47985400000000028</c:v>
                </c:pt>
                <c:pt idx="246">
                  <c:v>0.938222</c:v>
                </c:pt>
                <c:pt idx="247">
                  <c:v>0.22631920000000014</c:v>
                </c:pt>
                <c:pt idx="248">
                  <c:v>0.41897700000000027</c:v>
                </c:pt>
                <c:pt idx="249">
                  <c:v>0.33625590000000027</c:v>
                </c:pt>
                <c:pt idx="250">
                  <c:v>0.27430460000000034</c:v>
                </c:pt>
                <c:pt idx="251">
                  <c:v>6.4458000000000029E-2</c:v>
                </c:pt>
                <c:pt idx="252">
                  <c:v>6.875520000000003E-2</c:v>
                </c:pt>
                <c:pt idx="253">
                  <c:v>0.16436790000000001</c:v>
                </c:pt>
                <c:pt idx="254">
                  <c:v>5.4789300000000013E-2</c:v>
                </c:pt>
                <c:pt idx="255">
                  <c:v>0.15613160000000001</c:v>
                </c:pt>
                <c:pt idx="256">
                  <c:v>4.1539600000000017E-2</c:v>
                </c:pt>
                <c:pt idx="257">
                  <c:v>0.5657980000000008</c:v>
                </c:pt>
                <c:pt idx="258">
                  <c:v>0.50492100000000051</c:v>
                </c:pt>
                <c:pt idx="259">
                  <c:v>0.125335</c:v>
                </c:pt>
                <c:pt idx="260">
                  <c:v>3.3661400000000001E-2</c:v>
                </c:pt>
                <c:pt idx="261">
                  <c:v>1.0993670000000001E-2</c:v>
                </c:pt>
                <c:pt idx="262">
                  <c:v>1.6830700000000007E-2</c:v>
                </c:pt>
                <c:pt idx="263">
                  <c:v>1.3965900000000003E-2</c:v>
                </c:pt>
                <c:pt idx="264">
                  <c:v>2.8648000000000011E-3</c:v>
                </c:pt>
                <c:pt idx="265">
                  <c:v>6.3741800000000001E-2</c:v>
                </c:pt>
                <c:pt idx="266">
                  <c:v>0.26141300000000001</c:v>
                </c:pt>
                <c:pt idx="267">
                  <c:v>2.8110849999999967</c:v>
                </c:pt>
                <c:pt idx="371">
                  <c:v>1.7188800000000011E-2</c:v>
                </c:pt>
                <c:pt idx="372">
                  <c:v>7.1620000000000017E-3</c:v>
                </c:pt>
                <c:pt idx="373">
                  <c:v>1.1459199999999999E-2</c:v>
                </c:pt>
                <c:pt idx="374">
                  <c:v>7.1620000000000017E-3</c:v>
                </c:pt>
                <c:pt idx="376">
                  <c:v>7.1620000000000017E-3</c:v>
                </c:pt>
                <c:pt idx="377">
                  <c:v>3.2229000000000029E-3</c:v>
                </c:pt>
                <c:pt idx="378">
                  <c:v>1.7905000000000011E-2</c:v>
                </c:pt>
                <c:pt idx="379">
                  <c:v>3.5810000000000026E-3</c:v>
                </c:pt>
                <c:pt idx="380">
                  <c:v>1.1817300000000003E-2</c:v>
                </c:pt>
                <c:pt idx="381">
                  <c:v>6.0877000000000014E-3</c:v>
                </c:pt>
                <c:pt idx="382">
                  <c:v>1.7546900000000004E-2</c:v>
                </c:pt>
                <c:pt idx="384">
                  <c:v>3.5810000000000026E-3</c:v>
                </c:pt>
                <c:pt idx="385">
                  <c:v>3.9391000000000009E-3</c:v>
                </c:pt>
                <c:pt idx="387">
                  <c:v>1.0743000000000011E-2</c:v>
                </c:pt>
                <c:pt idx="390">
                  <c:v>1.8621200000000001E-2</c:v>
                </c:pt>
                <c:pt idx="391">
                  <c:v>2.1486000000000022E-3</c:v>
                </c:pt>
                <c:pt idx="392">
                  <c:v>6.8039000000000033E-3</c:v>
                </c:pt>
                <c:pt idx="397">
                  <c:v>1.228283</c:v>
                </c:pt>
                <c:pt idx="398">
                  <c:v>1.0349089999999999</c:v>
                </c:pt>
                <c:pt idx="399">
                  <c:v>1.3643609999999999</c:v>
                </c:pt>
                <c:pt idx="400">
                  <c:v>1.296322</c:v>
                </c:pt>
                <c:pt idx="401">
                  <c:v>0.99193699999999929</c:v>
                </c:pt>
                <c:pt idx="402">
                  <c:v>0.59444599999999959</c:v>
                </c:pt>
                <c:pt idx="403">
                  <c:v>0.59802699999999942</c:v>
                </c:pt>
                <c:pt idx="404">
                  <c:v>1.3607800000000001</c:v>
                </c:pt>
                <c:pt idx="405">
                  <c:v>0.71261900000000056</c:v>
                </c:pt>
                <c:pt idx="406">
                  <c:v>0.60877000000000081</c:v>
                </c:pt>
                <c:pt idx="407">
                  <c:v>0.64458000000000004</c:v>
                </c:pt>
                <c:pt idx="408">
                  <c:v>0.42972000000000027</c:v>
                </c:pt>
                <c:pt idx="409">
                  <c:v>0.35810000000000008</c:v>
                </c:pt>
                <c:pt idx="410">
                  <c:v>1.1745680000000001</c:v>
                </c:pt>
                <c:pt idx="411">
                  <c:v>0.68039000000000005</c:v>
                </c:pt>
                <c:pt idx="412">
                  <c:v>0.39391000000000043</c:v>
                </c:pt>
                <c:pt idx="413">
                  <c:v>3.581</c:v>
                </c:pt>
                <c:pt idx="414">
                  <c:v>3.9749099999999977</c:v>
                </c:pt>
                <c:pt idx="415">
                  <c:v>8.4153500000000001</c:v>
                </c:pt>
                <c:pt idx="416">
                  <c:v>0.50134000000000001</c:v>
                </c:pt>
                <c:pt idx="417">
                  <c:v>0.68039000000000005</c:v>
                </c:pt>
                <c:pt idx="418">
                  <c:v>0.40465300000000004</c:v>
                </c:pt>
                <c:pt idx="419">
                  <c:v>0.27573699999999995</c:v>
                </c:pt>
                <c:pt idx="420">
                  <c:v>0.225603</c:v>
                </c:pt>
                <c:pt idx="421">
                  <c:v>0.32945200000000041</c:v>
                </c:pt>
                <c:pt idx="422">
                  <c:v>0.16830700000000001</c:v>
                </c:pt>
                <c:pt idx="423">
                  <c:v>0.46553</c:v>
                </c:pt>
                <c:pt idx="424">
                  <c:v>1.61145</c:v>
                </c:pt>
                <c:pt idx="425">
                  <c:v>0.96687000000000056</c:v>
                </c:pt>
                <c:pt idx="426">
                  <c:v>1.7224609999999998</c:v>
                </c:pt>
                <c:pt idx="427">
                  <c:v>3.1548609999999977</c:v>
                </c:pt>
                <c:pt idx="428">
                  <c:v>0.82363000000000053</c:v>
                </c:pt>
                <c:pt idx="429">
                  <c:v>2.1629240000000012</c:v>
                </c:pt>
                <c:pt idx="430">
                  <c:v>1.102948</c:v>
                </c:pt>
                <c:pt idx="431">
                  <c:v>0.40465300000000004</c:v>
                </c:pt>
                <c:pt idx="432">
                  <c:v>0.6696470000000011</c:v>
                </c:pt>
                <c:pt idx="433">
                  <c:v>0.52282600000000001</c:v>
                </c:pt>
                <c:pt idx="434">
                  <c:v>0.945384</c:v>
                </c:pt>
                <c:pt idx="435">
                  <c:v>1.403751999999999</c:v>
                </c:pt>
                <c:pt idx="436">
                  <c:v>0.34234360000000008</c:v>
                </c:pt>
                <c:pt idx="437">
                  <c:v>0.85944000000000054</c:v>
                </c:pt>
                <c:pt idx="438">
                  <c:v>1.1674059999999999</c:v>
                </c:pt>
                <c:pt idx="439">
                  <c:v>5.2282600000000023</c:v>
                </c:pt>
                <c:pt idx="440">
                  <c:v>0.68039000000000005</c:v>
                </c:pt>
                <c:pt idx="441">
                  <c:v>3.1369559999999943</c:v>
                </c:pt>
                <c:pt idx="442">
                  <c:v>1.138758000000001</c:v>
                </c:pt>
                <c:pt idx="443">
                  <c:v>0.71261900000000056</c:v>
                </c:pt>
                <c:pt idx="444">
                  <c:v>0.75201000000000051</c:v>
                </c:pt>
                <c:pt idx="445">
                  <c:v>0.82363000000000053</c:v>
                </c:pt>
                <c:pt idx="446">
                  <c:v>1.3357129999999999</c:v>
                </c:pt>
                <c:pt idx="447">
                  <c:v>0.79856299999999925</c:v>
                </c:pt>
                <c:pt idx="448">
                  <c:v>6.6964699999999997</c:v>
                </c:pt>
                <c:pt idx="449">
                  <c:v>12.605120000000001</c:v>
                </c:pt>
                <c:pt idx="460">
                  <c:v>6.26675</c:v>
                </c:pt>
                <c:pt idx="461">
                  <c:v>3.9032900000000001</c:v>
                </c:pt>
                <c:pt idx="462">
                  <c:v>1.650841</c:v>
                </c:pt>
                <c:pt idx="463">
                  <c:v>5.1566400000000003</c:v>
                </c:pt>
                <c:pt idx="464">
                  <c:v>6.7680899999999946</c:v>
                </c:pt>
                <c:pt idx="465">
                  <c:v>0.71261900000000056</c:v>
                </c:pt>
                <c:pt idx="466">
                  <c:v>1.110110000000001</c:v>
                </c:pt>
                <c:pt idx="467">
                  <c:v>0.8057250000000008</c:v>
                </c:pt>
                <c:pt idx="468">
                  <c:v>0.46553</c:v>
                </c:pt>
                <c:pt idx="469">
                  <c:v>38.316699999999997</c:v>
                </c:pt>
                <c:pt idx="470">
                  <c:v>1.1208530000000001</c:v>
                </c:pt>
                <c:pt idx="471">
                  <c:v>1.0313279999999998</c:v>
                </c:pt>
                <c:pt idx="472">
                  <c:v>0.46553</c:v>
                </c:pt>
                <c:pt idx="473">
                  <c:v>1.2605120000000001</c:v>
                </c:pt>
                <c:pt idx="474">
                  <c:v>0.59086499999999942</c:v>
                </c:pt>
                <c:pt idx="475">
                  <c:v>0.97045100000000051</c:v>
                </c:pt>
                <c:pt idx="476">
                  <c:v>1.6830700000000001</c:v>
                </c:pt>
                <c:pt idx="477">
                  <c:v>6.0876999999999999</c:v>
                </c:pt>
                <c:pt idx="478">
                  <c:v>0.99193699999999929</c:v>
                </c:pt>
                <c:pt idx="479">
                  <c:v>2.9149340000000001</c:v>
                </c:pt>
                <c:pt idx="480">
                  <c:v>0.945384</c:v>
                </c:pt>
                <c:pt idx="481">
                  <c:v>4.2613900000000013</c:v>
                </c:pt>
                <c:pt idx="482">
                  <c:v>6.2309400000000004</c:v>
                </c:pt>
                <c:pt idx="483">
                  <c:v>0.476273</c:v>
                </c:pt>
                <c:pt idx="484">
                  <c:v>1.4323999999999977</c:v>
                </c:pt>
                <c:pt idx="485">
                  <c:v>1.5469919999999977</c:v>
                </c:pt>
                <c:pt idx="486">
                  <c:v>4.3688199999999897</c:v>
                </c:pt>
                <c:pt idx="487">
                  <c:v>5.2640699999999976</c:v>
                </c:pt>
                <c:pt idx="488">
                  <c:v>2.4350799999999944</c:v>
                </c:pt>
                <c:pt idx="489">
                  <c:v>3.72424</c:v>
                </c:pt>
                <c:pt idx="490">
                  <c:v>3.72424</c:v>
                </c:pt>
                <c:pt idx="491">
                  <c:v>16.257739999999963</c:v>
                </c:pt>
                <c:pt idx="492">
                  <c:v>4.1181499999999955</c:v>
                </c:pt>
                <c:pt idx="493">
                  <c:v>3.9390999999999967</c:v>
                </c:pt>
                <c:pt idx="494">
                  <c:v>4.2255799999999946</c:v>
                </c:pt>
                <c:pt idx="495">
                  <c:v>4.0107200000000001</c:v>
                </c:pt>
                <c:pt idx="496">
                  <c:v>1.0886239999999998</c:v>
                </c:pt>
                <c:pt idx="497">
                  <c:v>2.7394649999999987</c:v>
                </c:pt>
                <c:pt idx="498">
                  <c:v>3.5308659999999943</c:v>
                </c:pt>
                <c:pt idx="499">
                  <c:v>4.0465299999999997</c:v>
                </c:pt>
                <c:pt idx="500">
                  <c:v>2.3992699999999929</c:v>
                </c:pt>
                <c:pt idx="501">
                  <c:v>21.879910000000017</c:v>
                </c:pt>
                <c:pt idx="502">
                  <c:v>10.56395</c:v>
                </c:pt>
                <c:pt idx="503">
                  <c:v>0.81288700000000003</c:v>
                </c:pt>
                <c:pt idx="504">
                  <c:v>1.0599759999999998</c:v>
                </c:pt>
                <c:pt idx="505">
                  <c:v>2.7000740000000012</c:v>
                </c:pt>
                <c:pt idx="506">
                  <c:v>0.65890400000000082</c:v>
                </c:pt>
                <c:pt idx="519">
                  <c:v>3.86748</c:v>
                </c:pt>
                <c:pt idx="520">
                  <c:v>0.79140100000000002</c:v>
                </c:pt>
                <c:pt idx="521">
                  <c:v>0.35810000000000008</c:v>
                </c:pt>
                <c:pt idx="522">
                  <c:v>0.10743000000000007</c:v>
                </c:pt>
                <c:pt idx="523">
                  <c:v>0.16472600000000001</c:v>
                </c:pt>
                <c:pt idx="524">
                  <c:v>0.68039000000000005</c:v>
                </c:pt>
                <c:pt idx="525">
                  <c:v>0.11459200000000007</c:v>
                </c:pt>
                <c:pt idx="526">
                  <c:v>0.25067</c:v>
                </c:pt>
                <c:pt idx="527">
                  <c:v>0.10743000000000007</c:v>
                </c:pt>
                <c:pt idx="528">
                  <c:v>0.28648000000000035</c:v>
                </c:pt>
                <c:pt idx="529">
                  <c:v>1.8979299999999977</c:v>
                </c:pt>
                <c:pt idx="530">
                  <c:v>0.10026800000000002</c:v>
                </c:pt>
                <c:pt idx="531">
                  <c:v>2.6929119999999998</c:v>
                </c:pt>
                <c:pt idx="532">
                  <c:v>0.37242400000000042</c:v>
                </c:pt>
                <c:pt idx="533">
                  <c:v>9.6687000000000023E-2</c:v>
                </c:pt>
                <c:pt idx="534">
                  <c:v>4.0107200000000001</c:v>
                </c:pt>
                <c:pt idx="535">
                  <c:v>4.0107200000000001</c:v>
                </c:pt>
                <c:pt idx="536">
                  <c:v>1.6257739999999998</c:v>
                </c:pt>
                <c:pt idx="537">
                  <c:v>7.66333999999999</c:v>
                </c:pt>
                <c:pt idx="538">
                  <c:v>3.9749099999999977</c:v>
                </c:pt>
                <c:pt idx="539">
                  <c:v>4.2972000000000024E-2</c:v>
                </c:pt>
                <c:pt idx="540">
                  <c:v>2.0196839999999967</c:v>
                </c:pt>
                <c:pt idx="541">
                  <c:v>2.0590749999999987</c:v>
                </c:pt>
                <c:pt idx="542">
                  <c:v>3.9032900000000001</c:v>
                </c:pt>
                <c:pt idx="543">
                  <c:v>3.581</c:v>
                </c:pt>
                <c:pt idx="544">
                  <c:v>2.0698179999999997</c:v>
                </c:pt>
                <c:pt idx="545">
                  <c:v>3.2229000000000001</c:v>
                </c:pt>
                <c:pt idx="546">
                  <c:v>0.32587100000000041</c:v>
                </c:pt>
                <c:pt idx="547">
                  <c:v>5.7654099999999966</c:v>
                </c:pt>
                <c:pt idx="548">
                  <c:v>0.85944000000000054</c:v>
                </c:pt>
                <c:pt idx="549">
                  <c:v>5.0492100000000004</c:v>
                </c:pt>
                <c:pt idx="550">
                  <c:v>1.6472599999999999</c:v>
                </c:pt>
                <c:pt idx="551">
                  <c:v>3.1870900000000031</c:v>
                </c:pt>
                <c:pt idx="552">
                  <c:v>8.9525000000000254</c:v>
                </c:pt>
                <c:pt idx="553">
                  <c:v>7.8065799999999976</c:v>
                </c:pt>
                <c:pt idx="554">
                  <c:v>7.4126700000000003</c:v>
                </c:pt>
                <c:pt idx="555">
                  <c:v>1.46821</c:v>
                </c:pt>
                <c:pt idx="556">
                  <c:v>3.8316699999999901</c:v>
                </c:pt>
                <c:pt idx="557">
                  <c:v>0.11459200000000007</c:v>
                </c:pt>
                <c:pt idx="558">
                  <c:v>12.211209999999999</c:v>
                </c:pt>
                <c:pt idx="559">
                  <c:v>0.37958600000000042</c:v>
                </c:pt>
                <c:pt idx="560">
                  <c:v>0.89524999999999999</c:v>
                </c:pt>
                <c:pt idx="561">
                  <c:v>2.6857500000000001</c:v>
                </c:pt>
                <c:pt idx="562">
                  <c:v>1.6007070000000001</c:v>
                </c:pt>
                <c:pt idx="563">
                  <c:v>3.6526199999999949</c:v>
                </c:pt>
                <c:pt idx="564">
                  <c:v>0.89524999999999999</c:v>
                </c:pt>
                <c:pt idx="565">
                  <c:v>7.0187600000000003</c:v>
                </c:pt>
                <c:pt idx="566">
                  <c:v>6.8039000000000002E-2</c:v>
                </c:pt>
                <c:pt idx="567">
                  <c:v>0.12175400000000007</c:v>
                </c:pt>
                <c:pt idx="568">
                  <c:v>1.1459199999999998</c:v>
                </c:pt>
                <c:pt idx="586">
                  <c:v>1.5720590000000001</c:v>
                </c:pt>
                <c:pt idx="587">
                  <c:v>2.9220959999999967</c:v>
                </c:pt>
                <c:pt idx="588">
                  <c:v>1.296322</c:v>
                </c:pt>
                <c:pt idx="589">
                  <c:v>0.86660200000000054</c:v>
                </c:pt>
                <c:pt idx="590">
                  <c:v>0.92389800000000055</c:v>
                </c:pt>
                <c:pt idx="591">
                  <c:v>2.0554939999999977</c:v>
                </c:pt>
                <c:pt idx="592">
                  <c:v>0.74126700000000001</c:v>
                </c:pt>
                <c:pt idx="593">
                  <c:v>1.25335</c:v>
                </c:pt>
                <c:pt idx="594">
                  <c:v>1.00268</c:v>
                </c:pt>
                <c:pt idx="595">
                  <c:v>2.7537890000000012</c:v>
                </c:pt>
                <c:pt idx="596">
                  <c:v>3.1656040000000001</c:v>
                </c:pt>
                <c:pt idx="597">
                  <c:v>0.29471630000000026</c:v>
                </c:pt>
                <c:pt idx="598">
                  <c:v>0.24744710000000031</c:v>
                </c:pt>
                <c:pt idx="599">
                  <c:v>0.2316907</c:v>
                </c:pt>
                <c:pt idx="600">
                  <c:v>2.2417060000000002</c:v>
                </c:pt>
                <c:pt idx="601">
                  <c:v>2.6606830000000001</c:v>
                </c:pt>
                <c:pt idx="602">
                  <c:v>1.1244340000000005E-3</c:v>
                </c:pt>
                <c:pt idx="603">
                  <c:v>1.6866510000000017E-3</c:v>
                </c:pt>
                <c:pt idx="604">
                  <c:v>1.1674060000000003E-2</c:v>
                </c:pt>
                <c:pt idx="605">
                  <c:v>5.4073100000000046E-3</c:v>
                </c:pt>
                <c:pt idx="606">
                  <c:v>1.3786850000000019E-2</c:v>
                </c:pt>
                <c:pt idx="607">
                  <c:v>2.7036550000000023E-3</c:v>
                </c:pt>
                <c:pt idx="608">
                  <c:v>1.1315960000000003E-3</c:v>
                </c:pt>
                <c:pt idx="609">
                  <c:v>4.7627300000000023E-3</c:v>
                </c:pt>
                <c:pt idx="610">
                  <c:v>9.5612700000000002E-3</c:v>
                </c:pt>
                <c:pt idx="612">
                  <c:v>2.6929120000000004E-3</c:v>
                </c:pt>
                <c:pt idx="613">
                  <c:v>4.2255800000000005E-3</c:v>
                </c:pt>
                <c:pt idx="614">
                  <c:v>5.0850200000000043E-3</c:v>
                </c:pt>
                <c:pt idx="615">
                  <c:v>1.4861150000000009E-2</c:v>
                </c:pt>
                <c:pt idx="616">
                  <c:v>3.5308660000000006E-3</c:v>
                </c:pt>
                <c:pt idx="617">
                  <c:v>7.7349600000000004E-2</c:v>
                </c:pt>
                <c:pt idx="618">
                  <c:v>8.630210000000001E-3</c:v>
                </c:pt>
                <c:pt idx="626">
                  <c:v>0.51924500000000051</c:v>
                </c:pt>
                <c:pt idx="627">
                  <c:v>0.72336199999999951</c:v>
                </c:pt>
                <c:pt idx="628">
                  <c:v>1.156663</c:v>
                </c:pt>
                <c:pt idx="629">
                  <c:v>0.53356899999999929</c:v>
                </c:pt>
                <c:pt idx="630">
                  <c:v>0.46553</c:v>
                </c:pt>
                <c:pt idx="631">
                  <c:v>0.6768090000000011</c:v>
                </c:pt>
                <c:pt idx="632">
                  <c:v>0.82004900000000081</c:v>
                </c:pt>
                <c:pt idx="633">
                  <c:v>0.952546</c:v>
                </c:pt>
                <c:pt idx="634">
                  <c:v>1.2067969999999977</c:v>
                </c:pt>
                <c:pt idx="635">
                  <c:v>1.4180759999999999</c:v>
                </c:pt>
                <c:pt idx="636">
                  <c:v>1.5290870000000001</c:v>
                </c:pt>
                <c:pt idx="637">
                  <c:v>1.8800250000000001</c:v>
                </c:pt>
                <c:pt idx="638">
                  <c:v>1.511182</c:v>
                </c:pt>
                <c:pt idx="639">
                  <c:v>2.259611</c:v>
                </c:pt>
                <c:pt idx="640">
                  <c:v>1.8263100000000001</c:v>
                </c:pt>
                <c:pt idx="641">
                  <c:v>0.4261390000000001</c:v>
                </c:pt>
                <c:pt idx="642">
                  <c:v>0.90599300000000005</c:v>
                </c:pt>
                <c:pt idx="643">
                  <c:v>2.4887950000000001</c:v>
                </c:pt>
                <c:pt idx="644">
                  <c:v>2.4494039999999977</c:v>
                </c:pt>
                <c:pt idx="645">
                  <c:v>1.876444</c:v>
                </c:pt>
                <c:pt idx="646">
                  <c:v>3.5022179999999987</c:v>
                </c:pt>
                <c:pt idx="647">
                  <c:v>2.5675770000000036</c:v>
                </c:pt>
                <c:pt idx="648">
                  <c:v>5.2998799999999999</c:v>
                </c:pt>
                <c:pt idx="649">
                  <c:v>17.332039999999964</c:v>
                </c:pt>
                <c:pt idx="650">
                  <c:v>7.3052400000000004</c:v>
                </c:pt>
                <c:pt idx="651">
                  <c:v>0.38674800000000026</c:v>
                </c:pt>
                <c:pt idx="652">
                  <c:v>0.461949</c:v>
                </c:pt>
                <c:pt idx="653">
                  <c:v>0.35093800000000008</c:v>
                </c:pt>
                <c:pt idx="654">
                  <c:v>0.55147400000000002</c:v>
                </c:pt>
                <c:pt idx="655">
                  <c:v>3.162023</c:v>
                </c:pt>
                <c:pt idx="656">
                  <c:v>3.2336429999999967</c:v>
                </c:pt>
                <c:pt idx="657">
                  <c:v>3.2264810000000002</c:v>
                </c:pt>
                <c:pt idx="658">
                  <c:v>0.9418030000000005</c:v>
                </c:pt>
                <c:pt idx="659">
                  <c:v>0.69471400000000005</c:v>
                </c:pt>
                <c:pt idx="660">
                  <c:v>4.8343499999999997</c:v>
                </c:pt>
                <c:pt idx="661">
                  <c:v>3.86748</c:v>
                </c:pt>
                <c:pt idx="663">
                  <c:v>16.8307</c:v>
                </c:pt>
                <c:pt idx="664">
                  <c:v>7.44848</c:v>
                </c:pt>
                <c:pt idx="665">
                  <c:v>3.3446539999999967</c:v>
                </c:pt>
                <c:pt idx="666">
                  <c:v>0.222022</c:v>
                </c:pt>
                <c:pt idx="667">
                  <c:v>6.8755199999999901</c:v>
                </c:pt>
                <c:pt idx="668">
                  <c:v>0.4261390000000001</c:v>
                </c:pt>
                <c:pt idx="669">
                  <c:v>6.3383700000000003</c:v>
                </c:pt>
                <c:pt idx="670">
                  <c:v>5.1924499999999956</c:v>
                </c:pt>
                <c:pt idx="671">
                  <c:v>2.7824370000000012</c:v>
                </c:pt>
                <c:pt idx="672">
                  <c:v>4.1897700000000002</c:v>
                </c:pt>
                <c:pt idx="673">
                  <c:v>6.9829499999999998</c:v>
                </c:pt>
                <c:pt idx="674">
                  <c:v>6.9471400000000001</c:v>
                </c:pt>
                <c:pt idx="675">
                  <c:v>6.4458000000000002</c:v>
                </c:pt>
                <c:pt idx="676">
                  <c:v>10.99367</c:v>
                </c:pt>
                <c:pt idx="678">
                  <c:v>8.4511600000000016</c:v>
                </c:pt>
                <c:pt idx="679">
                  <c:v>17.152990000000017</c:v>
                </c:pt>
                <c:pt idx="680">
                  <c:v>39.032900000000012</c:v>
                </c:pt>
                <c:pt idx="682">
                  <c:v>5.2282600000000023</c:v>
                </c:pt>
                <c:pt idx="683">
                  <c:v>4.6911099999999957</c:v>
                </c:pt>
                <c:pt idx="684">
                  <c:v>4.9775900000000002</c:v>
                </c:pt>
                <c:pt idx="685">
                  <c:v>5.9802700000000053</c:v>
                </c:pt>
                <c:pt idx="686">
                  <c:v>5.8012200000000034</c:v>
                </c:pt>
                <c:pt idx="688">
                  <c:v>6.26675</c:v>
                </c:pt>
                <c:pt idx="689">
                  <c:v>10.20585</c:v>
                </c:pt>
                <c:pt idx="702">
                  <c:v>0.29364200000000001</c:v>
                </c:pt>
                <c:pt idx="703">
                  <c:v>0.19229970000000013</c:v>
                </c:pt>
                <c:pt idx="704">
                  <c:v>0.75201000000000051</c:v>
                </c:pt>
                <c:pt idx="705">
                  <c:v>0.26499400000000001</c:v>
                </c:pt>
                <c:pt idx="706">
                  <c:v>0.12891600000000014</c:v>
                </c:pt>
                <c:pt idx="707">
                  <c:v>0.451206</c:v>
                </c:pt>
                <c:pt idx="708">
                  <c:v>0.15040200000000017</c:v>
                </c:pt>
                <c:pt idx="709">
                  <c:v>0.15398300000000018</c:v>
                </c:pt>
                <c:pt idx="710">
                  <c:v>0.12318640000000007</c:v>
                </c:pt>
                <c:pt idx="711">
                  <c:v>8.2363000000000037E-3</c:v>
                </c:pt>
                <c:pt idx="712">
                  <c:v>3.5810000000000015E-2</c:v>
                </c:pt>
                <c:pt idx="713">
                  <c:v>1.4324000000000003E-2</c:v>
                </c:pt>
                <c:pt idx="714">
                  <c:v>2.864800000000001E-2</c:v>
                </c:pt>
                <c:pt idx="715">
                  <c:v>1.28916E-2</c:v>
                </c:pt>
                <c:pt idx="716">
                  <c:v>2.864800000000001E-2</c:v>
                </c:pt>
                <c:pt idx="717">
                  <c:v>5.3715000000000034E-2</c:v>
                </c:pt>
                <c:pt idx="719">
                  <c:v>3.2229000000000015E-2</c:v>
                </c:pt>
                <c:pt idx="720">
                  <c:v>0.80214400000000052</c:v>
                </c:pt>
                <c:pt idx="721">
                  <c:v>8.2362999999999992E-2</c:v>
                </c:pt>
                <c:pt idx="722">
                  <c:v>4.1181499999999996E-2</c:v>
                </c:pt>
                <c:pt idx="723">
                  <c:v>5.3715000000000034E-2</c:v>
                </c:pt>
                <c:pt idx="724">
                  <c:v>5.3715000000000034E-2</c:v>
                </c:pt>
                <c:pt idx="725">
                  <c:v>8.9525000000000271E-2</c:v>
                </c:pt>
                <c:pt idx="726">
                  <c:v>0.10349090000000002</c:v>
                </c:pt>
                <c:pt idx="727">
                  <c:v>3.3661400000000001E-2</c:v>
                </c:pt>
                <c:pt idx="728">
                  <c:v>0.55147400000000002</c:v>
                </c:pt>
                <c:pt idx="729">
                  <c:v>0.1350037</c:v>
                </c:pt>
                <c:pt idx="730">
                  <c:v>0.1106529</c:v>
                </c:pt>
                <c:pt idx="731">
                  <c:v>7.5201000000000018E-2</c:v>
                </c:pt>
                <c:pt idx="732">
                  <c:v>0.14324000000000017</c:v>
                </c:pt>
                <c:pt idx="733">
                  <c:v>1.00268</c:v>
                </c:pt>
                <c:pt idx="734">
                  <c:v>2.5067000000000006E-2</c:v>
                </c:pt>
                <c:pt idx="736">
                  <c:v>2.4350799999999992E-2</c:v>
                </c:pt>
                <c:pt idx="737">
                  <c:v>4.2972000000000024E-2</c:v>
                </c:pt>
                <c:pt idx="738">
                  <c:v>5.6937900000000014E-2</c:v>
                </c:pt>
                <c:pt idx="739">
                  <c:v>1.1315959999999998</c:v>
                </c:pt>
                <c:pt idx="740">
                  <c:v>0.36884300000000025</c:v>
                </c:pt>
                <c:pt idx="741">
                  <c:v>0.20590750000000013</c:v>
                </c:pt>
                <c:pt idx="742">
                  <c:v>0.40465300000000004</c:v>
                </c:pt>
                <c:pt idx="743">
                  <c:v>7.5201000000000018E-2</c:v>
                </c:pt>
                <c:pt idx="744">
                  <c:v>5.3715000000000034E-2</c:v>
                </c:pt>
                <c:pt idx="745">
                  <c:v>0.26499400000000001</c:v>
                </c:pt>
                <c:pt idx="746">
                  <c:v>0.31226320000000002</c:v>
                </c:pt>
                <c:pt idx="747">
                  <c:v>0.32515480000000041</c:v>
                </c:pt>
                <c:pt idx="748">
                  <c:v>1.5040200000000005E-2</c:v>
                </c:pt>
                <c:pt idx="749">
                  <c:v>0.21557620000000013</c:v>
                </c:pt>
                <c:pt idx="750">
                  <c:v>9.4538400000000092E-2</c:v>
                </c:pt>
                <c:pt idx="751">
                  <c:v>2.8289900000000021E-2</c:v>
                </c:pt>
                <c:pt idx="752">
                  <c:v>0.19946170000000013</c:v>
                </c:pt>
                <c:pt idx="753">
                  <c:v>6.8039000000000002E-2</c:v>
                </c:pt>
                <c:pt idx="754">
                  <c:v>0.34377600000000008</c:v>
                </c:pt>
                <c:pt idx="755">
                  <c:v>0.14717910000000001</c:v>
                </c:pt>
                <c:pt idx="756">
                  <c:v>6.0160800000000014E-2</c:v>
                </c:pt>
                <c:pt idx="757">
                  <c:v>0.10026800000000002</c:v>
                </c:pt>
                <c:pt idx="758">
                  <c:v>3.9032900000000016E-2</c:v>
                </c:pt>
                <c:pt idx="759">
                  <c:v>3.5810000000000015E-2</c:v>
                </c:pt>
                <c:pt idx="760">
                  <c:v>3.5810000000000015E-2</c:v>
                </c:pt>
                <c:pt idx="761">
                  <c:v>1.7905000000000011E-2</c:v>
                </c:pt>
                <c:pt idx="762">
                  <c:v>9.7403199999999995E-2</c:v>
                </c:pt>
                <c:pt idx="763">
                  <c:v>7.2336200000000087E-2</c:v>
                </c:pt>
                <c:pt idx="764">
                  <c:v>9.3822200000000064E-2</c:v>
                </c:pt>
                <c:pt idx="765">
                  <c:v>7.5201000000000053E-3</c:v>
                </c:pt>
                <c:pt idx="768">
                  <c:v>1.0743000000000011E-3</c:v>
                </c:pt>
                <c:pt idx="769">
                  <c:v>1.4324000000000014E-3</c:v>
                </c:pt>
                <c:pt idx="770">
                  <c:v>2.8648000000000011E-3</c:v>
                </c:pt>
                <c:pt idx="771">
                  <c:v>3.2229000000000029E-3</c:v>
                </c:pt>
                <c:pt idx="772">
                  <c:v>1.4324000000000014E-3</c:v>
                </c:pt>
                <c:pt idx="773">
                  <c:v>0.63383700000000054</c:v>
                </c:pt>
                <c:pt idx="774">
                  <c:v>1.4324000000000014E-3</c:v>
                </c:pt>
                <c:pt idx="775">
                  <c:v>9.9909900000000024E-2</c:v>
                </c:pt>
                <c:pt idx="776">
                  <c:v>0.32229000000000002</c:v>
                </c:pt>
                <c:pt idx="777">
                  <c:v>0.21700860000000013</c:v>
                </c:pt>
                <c:pt idx="778">
                  <c:v>0.24995380000000014</c:v>
                </c:pt>
                <c:pt idx="779">
                  <c:v>0.88092599999999999</c:v>
                </c:pt>
                <c:pt idx="780">
                  <c:v>1.1781490000000011E-2</c:v>
                </c:pt>
                <c:pt idx="781">
                  <c:v>0.39391000000000043</c:v>
                </c:pt>
                <c:pt idx="782">
                  <c:v>0.4404630000000001</c:v>
                </c:pt>
                <c:pt idx="783">
                  <c:v>0.20554940000000027</c:v>
                </c:pt>
                <c:pt idx="784">
                  <c:v>4.1181499999999996E-2</c:v>
                </c:pt>
                <c:pt idx="785">
                  <c:v>0.461949</c:v>
                </c:pt>
                <c:pt idx="786">
                  <c:v>0.18513770000000004</c:v>
                </c:pt>
                <c:pt idx="787">
                  <c:v>0.61593200000000004</c:v>
                </c:pt>
                <c:pt idx="788">
                  <c:v>4.2255799999999996E-2</c:v>
                </c:pt>
                <c:pt idx="789">
                  <c:v>2.8934479999999988E-2</c:v>
                </c:pt>
                <c:pt idx="790">
                  <c:v>6.0518900000000014E-2</c:v>
                </c:pt>
                <c:pt idx="791">
                  <c:v>0.11960540000000007</c:v>
                </c:pt>
                <c:pt idx="792">
                  <c:v>3.3303300000000015E-2</c:v>
                </c:pt>
                <c:pt idx="793">
                  <c:v>1.7905000000000011E-2</c:v>
                </c:pt>
                <c:pt idx="794">
                  <c:v>3.8316700000000009E-2</c:v>
                </c:pt>
                <c:pt idx="795">
                  <c:v>1.0743000000000011E-2</c:v>
                </c:pt>
                <c:pt idx="796">
                  <c:v>8.7734500000000062E-2</c:v>
                </c:pt>
                <c:pt idx="797">
                  <c:v>1.6472600000000007E-2</c:v>
                </c:pt>
                <c:pt idx="798">
                  <c:v>2.2918400000000009E-2</c:v>
                </c:pt>
                <c:pt idx="799">
                  <c:v>0.26714260000000001</c:v>
                </c:pt>
                <c:pt idx="800">
                  <c:v>0.74484800000000084</c:v>
                </c:pt>
                <c:pt idx="801">
                  <c:v>1.4896959999999977</c:v>
                </c:pt>
                <c:pt idx="802">
                  <c:v>0.461949</c:v>
                </c:pt>
                <c:pt idx="803">
                  <c:v>0.60160800000000081</c:v>
                </c:pt>
                <c:pt idx="804">
                  <c:v>1.210378</c:v>
                </c:pt>
                <c:pt idx="805">
                  <c:v>0.44404400000000005</c:v>
                </c:pt>
                <c:pt idx="806">
                  <c:v>0.30545930000000027</c:v>
                </c:pt>
                <c:pt idx="807">
                  <c:v>9.1673600000000011E-3</c:v>
                </c:pt>
                <c:pt idx="808">
                  <c:v>8.5944000000000048E-2</c:v>
                </c:pt>
                <c:pt idx="809">
                  <c:v>0.12318640000000007</c:v>
                </c:pt>
                <c:pt idx="810">
                  <c:v>0.22596110000000014</c:v>
                </c:pt>
                <c:pt idx="811">
                  <c:v>3.7958600000000009E-2</c:v>
                </c:pt>
                <c:pt idx="812">
                  <c:v>3.9391000000000009E-2</c:v>
                </c:pt>
                <c:pt idx="813">
                  <c:v>0.40107200000000026</c:v>
                </c:pt>
                <c:pt idx="814">
                  <c:v>1.0026800000000009E-2</c:v>
                </c:pt>
                <c:pt idx="815">
                  <c:v>0.35523519999999997</c:v>
                </c:pt>
                <c:pt idx="816">
                  <c:v>0.2549672</c:v>
                </c:pt>
                <c:pt idx="817">
                  <c:v>0.33160060000000041</c:v>
                </c:pt>
                <c:pt idx="818">
                  <c:v>1.3607800000000012E-2</c:v>
                </c:pt>
                <c:pt idx="819">
                  <c:v>8.2363000000000037E-3</c:v>
                </c:pt>
                <c:pt idx="820">
                  <c:v>8.5227800000000076E-3</c:v>
                </c:pt>
                <c:pt idx="821">
                  <c:v>0.41897700000000027</c:v>
                </c:pt>
                <c:pt idx="822">
                  <c:v>2.0626559999999985E-2</c:v>
                </c:pt>
                <c:pt idx="823">
                  <c:v>0.17045560000000001</c:v>
                </c:pt>
                <c:pt idx="824">
                  <c:v>5.9086500000000042E-2</c:v>
                </c:pt>
                <c:pt idx="825">
                  <c:v>0.34377600000000008</c:v>
                </c:pt>
                <c:pt idx="826">
                  <c:v>6.4458000000000029E-2</c:v>
                </c:pt>
                <c:pt idx="827">
                  <c:v>3.5451900000000029E-2</c:v>
                </c:pt>
                <c:pt idx="828">
                  <c:v>0.12354450000000007</c:v>
                </c:pt>
                <c:pt idx="829">
                  <c:v>0.48701600000000034</c:v>
                </c:pt>
                <c:pt idx="830">
                  <c:v>1.2175399999999998E-2</c:v>
                </c:pt>
                <c:pt idx="831">
                  <c:v>6.6248499999999988E-2</c:v>
                </c:pt>
                <c:pt idx="832">
                  <c:v>9.5254600000000064E-2</c:v>
                </c:pt>
                <c:pt idx="833">
                  <c:v>1.6293550000000001</c:v>
                </c:pt>
                <c:pt idx="834">
                  <c:v>0.18263100000000004</c:v>
                </c:pt>
                <c:pt idx="835">
                  <c:v>0.1256931</c:v>
                </c:pt>
                <c:pt idx="836">
                  <c:v>2.3634600000000002E-2</c:v>
                </c:pt>
                <c:pt idx="837">
                  <c:v>8.451160000000002E-2</c:v>
                </c:pt>
                <c:pt idx="838">
                  <c:v>0.23419740000000014</c:v>
                </c:pt>
                <c:pt idx="839">
                  <c:v>0.1285579</c:v>
                </c:pt>
                <c:pt idx="840">
                  <c:v>0.48701600000000034</c:v>
                </c:pt>
                <c:pt idx="841">
                  <c:v>0.31011460000000041</c:v>
                </c:pt>
                <c:pt idx="842">
                  <c:v>6.5532300000000002E-2</c:v>
                </c:pt>
                <c:pt idx="843">
                  <c:v>0.2309745</c:v>
                </c:pt>
                <c:pt idx="844">
                  <c:v>0.31942520000000041</c:v>
                </c:pt>
                <c:pt idx="845">
                  <c:v>0.30438500000000041</c:v>
                </c:pt>
                <c:pt idx="846">
                  <c:v>0.18764440000000024</c:v>
                </c:pt>
                <c:pt idx="847">
                  <c:v>1.6114500000000007E-2</c:v>
                </c:pt>
                <c:pt idx="848">
                  <c:v>0.90599300000000005</c:v>
                </c:pt>
                <c:pt idx="849">
                  <c:v>7.1261900000000017E-2</c:v>
                </c:pt>
                <c:pt idx="850">
                  <c:v>0.15469920000000018</c:v>
                </c:pt>
                <c:pt idx="851">
                  <c:v>0.22596110000000014</c:v>
                </c:pt>
                <c:pt idx="852">
                  <c:v>0.51208299999999929</c:v>
                </c:pt>
                <c:pt idx="853">
                  <c:v>4.9417800000000046E-2</c:v>
                </c:pt>
                <c:pt idx="854">
                  <c:v>5.9444600000000035E-2</c:v>
                </c:pt>
                <c:pt idx="855">
                  <c:v>0.92031699999999927</c:v>
                </c:pt>
                <c:pt idx="856">
                  <c:v>5.3715000000000039E-3</c:v>
                </c:pt>
                <c:pt idx="857">
                  <c:v>1.1888920000000001</c:v>
                </c:pt>
                <c:pt idx="858">
                  <c:v>0.27036550000000026</c:v>
                </c:pt>
                <c:pt idx="859">
                  <c:v>2.2202200000000019E-2</c:v>
                </c:pt>
                <c:pt idx="860">
                  <c:v>5.4789300000000013E-2</c:v>
                </c:pt>
                <c:pt idx="861">
                  <c:v>0.16723270000000001</c:v>
                </c:pt>
                <c:pt idx="862">
                  <c:v>2.8289900000000021E-2</c:v>
                </c:pt>
                <c:pt idx="863">
                  <c:v>0.84511599999999998</c:v>
                </c:pt>
                <c:pt idx="864">
                  <c:v>0.36168100000000025</c:v>
                </c:pt>
                <c:pt idx="865">
                  <c:v>2.141438</c:v>
                </c:pt>
                <c:pt idx="866">
                  <c:v>8.7376400000000021E-2</c:v>
                </c:pt>
                <c:pt idx="867">
                  <c:v>0.19623880000000013</c:v>
                </c:pt>
                <c:pt idx="868">
                  <c:v>3.4735700000000001E-2</c:v>
                </c:pt>
                <c:pt idx="869">
                  <c:v>0.61951299999999943</c:v>
                </c:pt>
                <c:pt idx="870">
                  <c:v>0.96687000000000056</c:v>
                </c:pt>
                <c:pt idx="871">
                  <c:v>0.17690140000000024</c:v>
                </c:pt>
                <c:pt idx="872">
                  <c:v>0.4404630000000001</c:v>
                </c:pt>
                <c:pt idx="873">
                  <c:v>0.37958600000000042</c:v>
                </c:pt>
                <c:pt idx="874">
                  <c:v>0.27323029999999998</c:v>
                </c:pt>
                <c:pt idx="875">
                  <c:v>2.7215600000000024E-2</c:v>
                </c:pt>
                <c:pt idx="876">
                  <c:v>0.59086499999999942</c:v>
                </c:pt>
                <c:pt idx="877">
                  <c:v>4.2972000000000024E-2</c:v>
                </c:pt>
                <c:pt idx="878">
                  <c:v>6.374180000000001E-3</c:v>
                </c:pt>
                <c:pt idx="904">
                  <c:v>5.1924499999999998E-2</c:v>
                </c:pt>
                <c:pt idx="905">
                  <c:v>0.23634600000000014</c:v>
                </c:pt>
                <c:pt idx="906">
                  <c:v>7.1620000000000017E-2</c:v>
                </c:pt>
                <c:pt idx="907">
                  <c:v>8.9525000000000271E-2</c:v>
                </c:pt>
                <c:pt idx="908">
                  <c:v>0.53715000000000002</c:v>
                </c:pt>
                <c:pt idx="909">
                  <c:v>7.1620000000000017E-2</c:v>
                </c:pt>
                <c:pt idx="910">
                  <c:v>8.6660200000000034E-2</c:v>
                </c:pt>
                <c:pt idx="911">
                  <c:v>0.93106</c:v>
                </c:pt>
                <c:pt idx="912">
                  <c:v>4.6553000000000011E-2</c:v>
                </c:pt>
                <c:pt idx="913">
                  <c:v>0.11817300000000007</c:v>
                </c:pt>
                <c:pt idx="914">
                  <c:v>2.2918400000000009E-2</c:v>
                </c:pt>
                <c:pt idx="915">
                  <c:v>0.13321320000000014</c:v>
                </c:pt>
                <c:pt idx="916">
                  <c:v>0.10743000000000007</c:v>
                </c:pt>
                <c:pt idx="917">
                  <c:v>1.6830700000000001</c:v>
                </c:pt>
                <c:pt idx="918">
                  <c:v>2.4708899999999967</c:v>
                </c:pt>
                <c:pt idx="919">
                  <c:v>3.4950559999999911</c:v>
                </c:pt>
                <c:pt idx="920">
                  <c:v>1.8979299999999977</c:v>
                </c:pt>
                <c:pt idx="921">
                  <c:v>5.3715000000000002</c:v>
                </c:pt>
                <c:pt idx="922">
                  <c:v>9.6687000000000012</c:v>
                </c:pt>
                <c:pt idx="925">
                  <c:v>20.125219999999963</c:v>
                </c:pt>
                <c:pt idx="926">
                  <c:v>3.2587100000000029E-2</c:v>
                </c:pt>
                <c:pt idx="927">
                  <c:v>2.685750000000002E-2</c:v>
                </c:pt>
                <c:pt idx="928">
                  <c:v>1.4324000000000003E-2</c:v>
                </c:pt>
                <c:pt idx="929">
                  <c:v>5.1566400000000003</c:v>
                </c:pt>
                <c:pt idx="930">
                  <c:v>1.708137</c:v>
                </c:pt>
                <c:pt idx="931">
                  <c:v>0.79856299999999925</c:v>
                </c:pt>
                <c:pt idx="932">
                  <c:v>0.50850199999999957</c:v>
                </c:pt>
                <c:pt idx="933">
                  <c:v>0.74484800000000084</c:v>
                </c:pt>
                <c:pt idx="934">
                  <c:v>6.6248499999999988E-2</c:v>
                </c:pt>
                <c:pt idx="935">
                  <c:v>0.19015109999999988</c:v>
                </c:pt>
                <c:pt idx="936">
                  <c:v>1.217539999999999</c:v>
                </c:pt>
                <c:pt idx="937">
                  <c:v>2.141438</c:v>
                </c:pt>
                <c:pt idx="938">
                  <c:v>0.39391000000000043</c:v>
                </c:pt>
                <c:pt idx="939">
                  <c:v>0.136078</c:v>
                </c:pt>
                <c:pt idx="940">
                  <c:v>1.3607800000000001</c:v>
                </c:pt>
                <c:pt idx="941">
                  <c:v>0.9489650000000005</c:v>
                </c:pt>
                <c:pt idx="942">
                  <c:v>5.3715000000000002</c:v>
                </c:pt>
                <c:pt idx="943">
                  <c:v>2.4458229999999967</c:v>
                </c:pt>
                <c:pt idx="950">
                  <c:v>3.0438499999999977</c:v>
                </c:pt>
                <c:pt idx="951">
                  <c:v>0.222022</c:v>
                </c:pt>
                <c:pt idx="952">
                  <c:v>0.98835599999999957</c:v>
                </c:pt>
                <c:pt idx="953">
                  <c:v>0.39032900000000043</c:v>
                </c:pt>
                <c:pt idx="954">
                  <c:v>0.38316700000000026</c:v>
                </c:pt>
                <c:pt idx="955">
                  <c:v>0.39391000000000043</c:v>
                </c:pt>
                <c:pt idx="956">
                  <c:v>0.46553</c:v>
                </c:pt>
                <c:pt idx="957">
                  <c:v>1.1674059999999999</c:v>
                </c:pt>
                <c:pt idx="958">
                  <c:v>0.17833380000000001</c:v>
                </c:pt>
                <c:pt idx="959">
                  <c:v>1.7332039999999989</c:v>
                </c:pt>
                <c:pt idx="960">
                  <c:v>0.19337399999999988</c:v>
                </c:pt>
                <c:pt idx="961">
                  <c:v>0.29006100000000001</c:v>
                </c:pt>
                <c:pt idx="962">
                  <c:v>1.1208530000000001</c:v>
                </c:pt>
                <c:pt idx="963">
                  <c:v>0.41539600000000027</c:v>
                </c:pt>
                <c:pt idx="964">
                  <c:v>0.97045100000000051</c:v>
                </c:pt>
                <c:pt idx="965">
                  <c:v>0.10743000000000007</c:v>
                </c:pt>
                <c:pt idx="966">
                  <c:v>1.102948</c:v>
                </c:pt>
                <c:pt idx="967">
                  <c:v>0.13965900000000001</c:v>
                </c:pt>
                <c:pt idx="968">
                  <c:v>0.476273</c:v>
                </c:pt>
                <c:pt idx="969">
                  <c:v>0.39032900000000043</c:v>
                </c:pt>
                <c:pt idx="970">
                  <c:v>2.9722299999999948</c:v>
                </c:pt>
                <c:pt idx="976">
                  <c:v>2.8647999999999998</c:v>
                </c:pt>
                <c:pt idx="977">
                  <c:v>0.46553</c:v>
                </c:pt>
                <c:pt idx="978">
                  <c:v>1.86212</c:v>
                </c:pt>
                <c:pt idx="979">
                  <c:v>1.5040199999999999</c:v>
                </c:pt>
                <c:pt idx="980">
                  <c:v>10.098420000000001</c:v>
                </c:pt>
                <c:pt idx="981">
                  <c:v>3.3661399999999997</c:v>
                </c:pt>
                <c:pt idx="982">
                  <c:v>3.190671</c:v>
                </c:pt>
                <c:pt idx="983">
                  <c:v>1.217539999999999</c:v>
                </c:pt>
                <c:pt idx="984">
                  <c:v>9.4538400000000067</c:v>
                </c:pt>
                <c:pt idx="985">
                  <c:v>2.7502079999999998</c:v>
                </c:pt>
                <c:pt idx="986">
                  <c:v>0.85944000000000054</c:v>
                </c:pt>
                <c:pt idx="987">
                  <c:v>0.89524999999999999</c:v>
                </c:pt>
                <c:pt idx="988">
                  <c:v>0.15398300000000018</c:v>
                </c:pt>
                <c:pt idx="989">
                  <c:v>0.222022</c:v>
                </c:pt>
                <c:pt idx="990">
                  <c:v>0.63025600000000004</c:v>
                </c:pt>
                <c:pt idx="1002">
                  <c:v>3.2049950000000028E-2</c:v>
                </c:pt>
                <c:pt idx="1003">
                  <c:v>5.2282600000000045E-3</c:v>
                </c:pt>
                <c:pt idx="1005">
                  <c:v>1.9659690000000001E-3</c:v>
                </c:pt>
                <c:pt idx="1006">
                  <c:v>1.9802930000000023E-3</c:v>
                </c:pt>
                <c:pt idx="1007">
                  <c:v>7.3410500000000078E-3</c:v>
                </c:pt>
                <c:pt idx="1008">
                  <c:v>4.1539600000000008E-3</c:v>
                </c:pt>
                <c:pt idx="1011">
                  <c:v>1.2175399999999998E-2</c:v>
                </c:pt>
                <c:pt idx="1012">
                  <c:v>2.8325710000000011E-2</c:v>
                </c:pt>
                <c:pt idx="1014">
                  <c:v>3.3768829999999901</c:v>
                </c:pt>
                <c:pt idx="1015">
                  <c:v>3.1297940000000031</c:v>
                </c:pt>
                <c:pt idx="1016">
                  <c:v>4.6911099999999957</c:v>
                </c:pt>
                <c:pt idx="1017">
                  <c:v>2.2488679999999999</c:v>
                </c:pt>
                <c:pt idx="1018">
                  <c:v>0.483435</c:v>
                </c:pt>
                <c:pt idx="1019">
                  <c:v>1.0743</c:v>
                </c:pt>
                <c:pt idx="1020">
                  <c:v>3.3733019999999998</c:v>
                </c:pt>
                <c:pt idx="1021">
                  <c:v>2.6356159999999949</c:v>
                </c:pt>
                <c:pt idx="1022">
                  <c:v>0.14359810000000017</c:v>
                </c:pt>
                <c:pt idx="1023">
                  <c:v>3.5810000000000026E-3</c:v>
                </c:pt>
                <c:pt idx="1024">
                  <c:v>8.9525000000000264E-3</c:v>
                </c:pt>
                <c:pt idx="1025">
                  <c:v>0.21127900000000013</c:v>
                </c:pt>
                <c:pt idx="1026">
                  <c:v>2.7573700000000038E-2</c:v>
                </c:pt>
                <c:pt idx="1027">
                  <c:v>0.1335713</c:v>
                </c:pt>
                <c:pt idx="1028">
                  <c:v>8.5944000000000048E-2</c:v>
                </c:pt>
                <c:pt idx="1029">
                  <c:v>8.9525000000000264E-3</c:v>
                </c:pt>
                <c:pt idx="1030">
                  <c:v>0.12426070000000014</c:v>
                </c:pt>
                <c:pt idx="1031">
                  <c:v>0.2223801</c:v>
                </c:pt>
                <c:pt idx="1032">
                  <c:v>1.5756400000000007E-2</c:v>
                </c:pt>
                <c:pt idx="1033">
                  <c:v>2.8648000000000011E-3</c:v>
                </c:pt>
                <c:pt idx="1034">
                  <c:v>0.10743000000000007</c:v>
                </c:pt>
                <c:pt idx="1035">
                  <c:v>3.2229000000000029E-3</c:v>
                </c:pt>
                <c:pt idx="1036">
                  <c:v>0.16472600000000001</c:v>
                </c:pt>
                <c:pt idx="1037">
                  <c:v>3.2229000000000029E-3</c:v>
                </c:pt>
                <c:pt idx="1039">
                  <c:v>0.99551799999999913</c:v>
                </c:pt>
                <c:pt idx="1040">
                  <c:v>0.90241199999999944</c:v>
                </c:pt>
                <c:pt idx="1041">
                  <c:v>0.451206</c:v>
                </c:pt>
                <c:pt idx="1042">
                  <c:v>0.41181500000000026</c:v>
                </c:pt>
                <c:pt idx="1043">
                  <c:v>0.37958600000000042</c:v>
                </c:pt>
                <c:pt idx="1044">
                  <c:v>0.37600500000000026</c:v>
                </c:pt>
                <c:pt idx="1045">
                  <c:v>2.7466270000000002</c:v>
                </c:pt>
                <c:pt idx="1046">
                  <c:v>0.68039000000000005</c:v>
                </c:pt>
                <c:pt idx="1047">
                  <c:v>3.7958599999999967</c:v>
                </c:pt>
                <c:pt idx="1048">
                  <c:v>12.676740000000002</c:v>
                </c:pt>
                <c:pt idx="1049">
                  <c:v>0.90599300000000005</c:v>
                </c:pt>
                <c:pt idx="1050">
                  <c:v>2.259611</c:v>
                </c:pt>
                <c:pt idx="1056">
                  <c:v>2.2202200000000019E-2</c:v>
                </c:pt>
                <c:pt idx="1057">
                  <c:v>1.2175399999999998E-2</c:v>
                </c:pt>
                <c:pt idx="1058">
                  <c:v>5.3715000000000039E-3</c:v>
                </c:pt>
                <c:pt idx="1059">
                  <c:v>0.28468950000000026</c:v>
                </c:pt>
                <c:pt idx="1060">
                  <c:v>1.6114500000000007E-2</c:v>
                </c:pt>
                <c:pt idx="1061">
                  <c:v>2.6177110000000012</c:v>
                </c:pt>
                <c:pt idx="1062">
                  <c:v>0.64458000000000004</c:v>
                </c:pt>
                <c:pt idx="1063">
                  <c:v>1.39659</c:v>
                </c:pt>
                <c:pt idx="1064">
                  <c:v>2.4422419999999967</c:v>
                </c:pt>
                <c:pt idx="1065">
                  <c:v>1.8585389999999999</c:v>
                </c:pt>
                <c:pt idx="1066">
                  <c:v>5.980270000000007E-2</c:v>
                </c:pt>
                <c:pt idx="1067">
                  <c:v>0.50850199999999957</c:v>
                </c:pt>
                <c:pt idx="1068">
                  <c:v>0.21736670000000013</c:v>
                </c:pt>
                <c:pt idx="1069">
                  <c:v>1.7905000000000011E-2</c:v>
                </c:pt>
                <c:pt idx="1070">
                  <c:v>9.3822200000000064E-2</c:v>
                </c:pt>
                <c:pt idx="1071">
                  <c:v>4.4046300000000024E-2</c:v>
                </c:pt>
                <c:pt idx="1072">
                  <c:v>1.6830700000000007E-2</c:v>
                </c:pt>
                <c:pt idx="1073">
                  <c:v>2.8289900000000021E-2</c:v>
                </c:pt>
                <c:pt idx="1074">
                  <c:v>0.12891600000000014</c:v>
                </c:pt>
                <c:pt idx="1075">
                  <c:v>6.8039000000000002E-2</c:v>
                </c:pt>
                <c:pt idx="1076">
                  <c:v>3.5810000000000015E-2</c:v>
                </c:pt>
                <c:pt idx="1077">
                  <c:v>4.2972000000000024E-2</c:v>
                </c:pt>
                <c:pt idx="1078">
                  <c:v>1.0743000000000011E-2</c:v>
                </c:pt>
                <c:pt idx="1079">
                  <c:v>3.5810000000000015E-2</c:v>
                </c:pt>
                <c:pt idx="1086">
                  <c:v>0.3008040000000004</c:v>
                </c:pt>
                <c:pt idx="1087">
                  <c:v>5.1924499999999998E-2</c:v>
                </c:pt>
                <c:pt idx="1088">
                  <c:v>7.5201000000000018E-2</c:v>
                </c:pt>
                <c:pt idx="1089">
                  <c:v>0.14252380000000001</c:v>
                </c:pt>
                <c:pt idx="1090">
                  <c:v>0.28325709999999998</c:v>
                </c:pt>
                <c:pt idx="1091">
                  <c:v>0.37958600000000042</c:v>
                </c:pt>
                <c:pt idx="1092">
                  <c:v>1.8406340000000004E-2</c:v>
                </c:pt>
                <c:pt idx="1093">
                  <c:v>0.23956890000000014</c:v>
                </c:pt>
                <c:pt idx="1094">
                  <c:v>0.14789530000000017</c:v>
                </c:pt>
                <c:pt idx="1095">
                  <c:v>7.6991500000000044E-3</c:v>
                </c:pt>
                <c:pt idx="1096">
                  <c:v>0.103849</c:v>
                </c:pt>
                <c:pt idx="1097">
                  <c:v>0.30832410000000043</c:v>
                </c:pt>
                <c:pt idx="1098">
                  <c:v>5.1208300000000005E-2</c:v>
                </c:pt>
                <c:pt idx="1099">
                  <c:v>3.6884300000000037E-2</c:v>
                </c:pt>
                <c:pt idx="1100">
                  <c:v>3.0366879999999999E-2</c:v>
                </c:pt>
                <c:pt idx="1101">
                  <c:v>9.9551800000000232E-2</c:v>
                </c:pt>
                <c:pt idx="1102">
                  <c:v>0.10098420000000002</c:v>
                </c:pt>
                <c:pt idx="1103">
                  <c:v>2.1772480000000004E-2</c:v>
                </c:pt>
                <c:pt idx="1104">
                  <c:v>0.10170040000000002</c:v>
                </c:pt>
                <c:pt idx="1105">
                  <c:v>4.1181499999999996E-2</c:v>
                </c:pt>
                <c:pt idx="1106">
                  <c:v>0.11853110000000007</c:v>
                </c:pt>
                <c:pt idx="1107">
                  <c:v>2.406432E-3</c:v>
                </c:pt>
                <c:pt idx="1108">
                  <c:v>0.1260512</c:v>
                </c:pt>
                <c:pt idx="1109">
                  <c:v>4.1897700000000024E-2</c:v>
                </c:pt>
                <c:pt idx="1110">
                  <c:v>0.12175400000000007</c:v>
                </c:pt>
                <c:pt idx="1111">
                  <c:v>0.36884300000000025</c:v>
                </c:pt>
                <c:pt idx="1112">
                  <c:v>0.14646290000000017</c:v>
                </c:pt>
                <c:pt idx="1113">
                  <c:v>2.0053600000000012E-2</c:v>
                </c:pt>
                <c:pt idx="1114">
                  <c:v>0.40823400000000004</c:v>
                </c:pt>
                <c:pt idx="1115">
                  <c:v>0.22345440000000014</c:v>
                </c:pt>
                <c:pt idx="1116">
                  <c:v>0.34878940000000008</c:v>
                </c:pt>
                <c:pt idx="1117">
                  <c:v>0.42255800000000027</c:v>
                </c:pt>
                <c:pt idx="1118">
                  <c:v>0.39032900000000043</c:v>
                </c:pt>
                <c:pt idx="1119">
                  <c:v>0.84511599999999998</c:v>
                </c:pt>
                <c:pt idx="1120">
                  <c:v>0.46553</c:v>
                </c:pt>
                <c:pt idx="1121">
                  <c:v>0.48701600000000034</c:v>
                </c:pt>
                <c:pt idx="1122">
                  <c:v>0.705457</c:v>
                </c:pt>
                <c:pt idx="1123">
                  <c:v>0.705457</c:v>
                </c:pt>
                <c:pt idx="1124">
                  <c:v>0.42972000000000027</c:v>
                </c:pt>
                <c:pt idx="1125">
                  <c:v>1.8692820000000001</c:v>
                </c:pt>
                <c:pt idx="1126">
                  <c:v>2.9829729999999977</c:v>
                </c:pt>
                <c:pt idx="1127">
                  <c:v>0.26571020000000001</c:v>
                </c:pt>
                <c:pt idx="1131">
                  <c:v>8.9525000000000264E-3</c:v>
                </c:pt>
                <c:pt idx="1132">
                  <c:v>6.5890400000000057E-2</c:v>
                </c:pt>
                <c:pt idx="1133">
                  <c:v>8.9166900000000104E-2</c:v>
                </c:pt>
                <c:pt idx="1134">
                  <c:v>5.5505499999999999E-2</c:v>
                </c:pt>
                <c:pt idx="1135">
                  <c:v>7.4126700000000031E-2</c:v>
                </c:pt>
                <c:pt idx="1136">
                  <c:v>2.0411700000000012E-2</c:v>
                </c:pt>
                <c:pt idx="1137">
                  <c:v>3.2229000000000029E-3</c:v>
                </c:pt>
                <c:pt idx="1138">
                  <c:v>0.14753720000000017</c:v>
                </c:pt>
                <c:pt idx="1139">
                  <c:v>7.1620000000000017E-3</c:v>
                </c:pt>
                <c:pt idx="1140">
                  <c:v>5.6937900000000014E-2</c:v>
                </c:pt>
                <c:pt idx="1141">
                  <c:v>0.38674800000000026</c:v>
                </c:pt>
                <c:pt idx="1142">
                  <c:v>0.74126700000000001</c:v>
                </c:pt>
                <c:pt idx="1143">
                  <c:v>0.27251410000000026</c:v>
                </c:pt>
                <c:pt idx="1144">
                  <c:v>0.51924500000000051</c:v>
                </c:pt>
                <c:pt idx="1145">
                  <c:v>0.1131596</c:v>
                </c:pt>
                <c:pt idx="1146">
                  <c:v>0.17367849999999999</c:v>
                </c:pt>
                <c:pt idx="1147">
                  <c:v>0.26606830000000026</c:v>
                </c:pt>
                <c:pt idx="1148">
                  <c:v>1.2999029999999998</c:v>
                </c:pt>
                <c:pt idx="1149">
                  <c:v>1.00268</c:v>
                </c:pt>
                <c:pt idx="1150">
                  <c:v>7.7349600000000004E-2</c:v>
                </c:pt>
                <c:pt idx="1151">
                  <c:v>1.554154</c:v>
                </c:pt>
                <c:pt idx="1152">
                  <c:v>0.76275300000000068</c:v>
                </c:pt>
                <c:pt idx="1153">
                  <c:v>1.4323999999999977</c:v>
                </c:pt>
                <c:pt idx="1154">
                  <c:v>0.40107200000000026</c:v>
                </c:pt>
                <c:pt idx="1155">
                  <c:v>0.7090380000000005</c:v>
                </c:pt>
                <c:pt idx="1156">
                  <c:v>0.7162000000000005</c:v>
                </c:pt>
                <c:pt idx="1157">
                  <c:v>2.4494039999999977</c:v>
                </c:pt>
                <c:pt idx="1158">
                  <c:v>0.17475280000000001</c:v>
                </c:pt>
                <c:pt idx="1159">
                  <c:v>9.3822200000000002</c:v>
                </c:pt>
                <c:pt idx="1160">
                  <c:v>2.0698179999999997</c:v>
                </c:pt>
                <c:pt idx="1161">
                  <c:v>2.5604149999999999</c:v>
                </c:pt>
                <c:pt idx="1162">
                  <c:v>0.97403200000000001</c:v>
                </c:pt>
                <c:pt idx="1163">
                  <c:v>0.86302100000000082</c:v>
                </c:pt>
                <c:pt idx="1164">
                  <c:v>0.6696470000000011</c:v>
                </c:pt>
                <c:pt idx="1165">
                  <c:v>0.24995380000000014</c:v>
                </c:pt>
                <c:pt idx="1166">
                  <c:v>4.1897700000000002</c:v>
                </c:pt>
                <c:pt idx="1167">
                  <c:v>1.9552259999999999</c:v>
                </c:pt>
                <c:pt idx="1168">
                  <c:v>0.18119860000000004</c:v>
                </c:pt>
                <c:pt idx="1169">
                  <c:v>1.1315959999999998</c:v>
                </c:pt>
                <c:pt idx="1170">
                  <c:v>0.60877000000000081</c:v>
                </c:pt>
                <c:pt idx="1171">
                  <c:v>1.6365170000000011</c:v>
                </c:pt>
                <c:pt idx="1172">
                  <c:v>11.20853</c:v>
                </c:pt>
                <c:pt idx="1173">
                  <c:v>2.9364199999999934</c:v>
                </c:pt>
                <c:pt idx="1174">
                  <c:v>2.5067000000000006E-2</c:v>
                </c:pt>
                <c:pt idx="1175">
                  <c:v>4.2972000000000001</c:v>
                </c:pt>
                <c:pt idx="1176">
                  <c:v>10.742999999999999</c:v>
                </c:pt>
                <c:pt idx="1177">
                  <c:v>0.21593430000000027</c:v>
                </c:pt>
                <c:pt idx="1178">
                  <c:v>4.9417800000000046E-2</c:v>
                </c:pt>
                <c:pt idx="1179">
                  <c:v>8.8450700000000021E-2</c:v>
                </c:pt>
                <c:pt idx="1180">
                  <c:v>6.5532300000000002E-2</c:v>
                </c:pt>
                <c:pt idx="1181">
                  <c:v>5.5505499999999999E-2</c:v>
                </c:pt>
                <c:pt idx="1182">
                  <c:v>7.8782000000000088E-2</c:v>
                </c:pt>
                <c:pt idx="1183">
                  <c:v>0.12354450000000007</c:v>
                </c:pt>
                <c:pt idx="1184">
                  <c:v>7.7349600000000004E-2</c:v>
                </c:pt>
                <c:pt idx="1185">
                  <c:v>7.3768600000000087E-2</c:v>
                </c:pt>
                <c:pt idx="1186">
                  <c:v>1.4073329999999979</c:v>
                </c:pt>
                <c:pt idx="1187">
                  <c:v>5.8728400000000014E-2</c:v>
                </c:pt>
                <c:pt idx="1188">
                  <c:v>2.9077720000000012E-2</c:v>
                </c:pt>
                <c:pt idx="1193">
                  <c:v>0.89524999999999999</c:v>
                </c:pt>
                <c:pt idx="1194">
                  <c:v>6.5174199999999898</c:v>
                </c:pt>
                <c:pt idx="1195">
                  <c:v>0.3427017</c:v>
                </c:pt>
                <c:pt idx="1196">
                  <c:v>0.25067</c:v>
                </c:pt>
                <c:pt idx="1197">
                  <c:v>9.740319999999997</c:v>
                </c:pt>
                <c:pt idx="1198">
                  <c:v>1.0349089999999999</c:v>
                </c:pt>
                <c:pt idx="1199">
                  <c:v>0.1120853</c:v>
                </c:pt>
                <c:pt idx="1200">
                  <c:v>0.19946170000000013</c:v>
                </c:pt>
                <c:pt idx="1201">
                  <c:v>0.34305980000000008</c:v>
                </c:pt>
                <c:pt idx="1202">
                  <c:v>0.16830700000000001</c:v>
                </c:pt>
                <c:pt idx="1203">
                  <c:v>0.447625</c:v>
                </c:pt>
                <c:pt idx="1204">
                  <c:v>0.29722300000000001</c:v>
                </c:pt>
                <c:pt idx="1205">
                  <c:v>0.26499400000000001</c:v>
                </c:pt>
                <c:pt idx="1206">
                  <c:v>0.68397100000000055</c:v>
                </c:pt>
                <c:pt idx="1207">
                  <c:v>0.447625</c:v>
                </c:pt>
                <c:pt idx="1208">
                  <c:v>0.26785880000000034</c:v>
                </c:pt>
                <c:pt idx="1209">
                  <c:v>0.19588069999999988</c:v>
                </c:pt>
                <c:pt idx="1210">
                  <c:v>1.3213889999999999</c:v>
                </c:pt>
                <c:pt idx="1211">
                  <c:v>1.382266</c:v>
                </c:pt>
                <c:pt idx="1212">
                  <c:v>0.69829500000000055</c:v>
                </c:pt>
                <c:pt idx="1213">
                  <c:v>0.23276500000000014</c:v>
                </c:pt>
                <c:pt idx="1214">
                  <c:v>0.31512800000000041</c:v>
                </c:pt>
                <c:pt idx="1215">
                  <c:v>1.25335</c:v>
                </c:pt>
                <c:pt idx="1216">
                  <c:v>0.54431199999999957</c:v>
                </c:pt>
                <c:pt idx="1217">
                  <c:v>1.350037000000001</c:v>
                </c:pt>
                <c:pt idx="1227">
                  <c:v>2.3992699999999929</c:v>
                </c:pt>
                <c:pt idx="1228">
                  <c:v>3.5451900000000012</c:v>
                </c:pt>
                <c:pt idx="1229">
                  <c:v>3.581</c:v>
                </c:pt>
                <c:pt idx="1230">
                  <c:v>0.82363000000000053</c:v>
                </c:pt>
                <c:pt idx="1231">
                  <c:v>1.0384899999999999</c:v>
                </c:pt>
                <c:pt idx="1232">
                  <c:v>1.0743</c:v>
                </c:pt>
                <c:pt idx="1233">
                  <c:v>6.4458000000000002</c:v>
                </c:pt>
                <c:pt idx="1234">
                  <c:v>0.78782000000000052</c:v>
                </c:pt>
                <c:pt idx="1235">
                  <c:v>1.6830700000000001</c:v>
                </c:pt>
                <c:pt idx="1236">
                  <c:v>3.47357</c:v>
                </c:pt>
                <c:pt idx="1237">
                  <c:v>1.5040199999999999</c:v>
                </c:pt>
                <c:pt idx="1238">
                  <c:v>6.0876999999999999</c:v>
                </c:pt>
                <c:pt idx="1239">
                  <c:v>4.2972000000000001</c:v>
                </c:pt>
                <c:pt idx="1240">
                  <c:v>0.78782000000000052</c:v>
                </c:pt>
                <c:pt idx="1241">
                  <c:v>1.71888</c:v>
                </c:pt>
                <c:pt idx="1242">
                  <c:v>2.9364199999999934</c:v>
                </c:pt>
                <c:pt idx="1243">
                  <c:v>0.82363000000000053</c:v>
                </c:pt>
                <c:pt idx="1244">
                  <c:v>1.3607800000000001</c:v>
                </c:pt>
                <c:pt idx="1245">
                  <c:v>1.0384899999999999</c:v>
                </c:pt>
                <c:pt idx="1246">
                  <c:v>6.8038999999999996</c:v>
                </c:pt>
                <c:pt idx="1247">
                  <c:v>1.6472599999999999</c:v>
                </c:pt>
                <c:pt idx="1248">
                  <c:v>2.6141300000000012</c:v>
                </c:pt>
                <c:pt idx="1249">
                  <c:v>4.6552999999999987</c:v>
                </c:pt>
                <c:pt idx="1250">
                  <c:v>8.2362999999999982</c:v>
                </c:pt>
                <c:pt idx="1251">
                  <c:v>7.8782000000000014</c:v>
                </c:pt>
                <c:pt idx="1252">
                  <c:v>2.7573700000000012</c:v>
                </c:pt>
                <c:pt idx="1253">
                  <c:v>2.9364199999999934</c:v>
                </c:pt>
                <c:pt idx="1254">
                  <c:v>4.2972000000000001</c:v>
                </c:pt>
                <c:pt idx="1283">
                  <c:v>3.5810000000000036E-4</c:v>
                </c:pt>
                <c:pt idx="1284">
                  <c:v>1.0743</c:v>
                </c:pt>
                <c:pt idx="1285">
                  <c:v>0.13249700000000014</c:v>
                </c:pt>
                <c:pt idx="1286">
                  <c:v>0.229184</c:v>
                </c:pt>
                <c:pt idx="1287">
                  <c:v>0.136078</c:v>
                </c:pt>
                <c:pt idx="1289">
                  <c:v>0.83079200000000053</c:v>
                </c:pt>
                <c:pt idx="1290">
                  <c:v>0.17475280000000001</c:v>
                </c:pt>
                <c:pt idx="1291">
                  <c:v>0.28827050000000026</c:v>
                </c:pt>
                <c:pt idx="1292">
                  <c:v>0.19301590000000013</c:v>
                </c:pt>
                <c:pt idx="1293">
                  <c:v>0.21700860000000013</c:v>
                </c:pt>
                <c:pt idx="1294">
                  <c:v>0.10170040000000002</c:v>
                </c:pt>
                <c:pt idx="1295">
                  <c:v>0.17761760000000001</c:v>
                </c:pt>
                <c:pt idx="1296">
                  <c:v>0.27215600000000001</c:v>
                </c:pt>
                <c:pt idx="1297">
                  <c:v>0.29364200000000001</c:v>
                </c:pt>
                <c:pt idx="1298">
                  <c:v>0.11602440000000007</c:v>
                </c:pt>
                <c:pt idx="1299">
                  <c:v>9.0599300000000077E-2</c:v>
                </c:pt>
                <c:pt idx="1300">
                  <c:v>0.1321389</c:v>
                </c:pt>
                <c:pt idx="1301">
                  <c:v>5.7654100000000007E-2</c:v>
                </c:pt>
                <c:pt idx="1302">
                  <c:v>0.24780520000000014</c:v>
                </c:pt>
                <c:pt idx="1303">
                  <c:v>0.30939840000000041</c:v>
                </c:pt>
                <c:pt idx="1304">
                  <c:v>8.5227800000000048E-2</c:v>
                </c:pt>
                <c:pt idx="1305">
                  <c:v>6.5174200000000015E-2</c:v>
                </c:pt>
                <c:pt idx="1306">
                  <c:v>7.3052400000000004</c:v>
                </c:pt>
                <c:pt idx="1307">
                  <c:v>11.35177</c:v>
                </c:pt>
                <c:pt idx="1308">
                  <c:v>6.9113300000000004</c:v>
                </c:pt>
                <c:pt idx="1309">
                  <c:v>0.59444599999999959</c:v>
                </c:pt>
                <c:pt idx="1310">
                  <c:v>3.1441180000000002</c:v>
                </c:pt>
                <c:pt idx="1311">
                  <c:v>0.64816100000000054</c:v>
                </c:pt>
                <c:pt idx="1312">
                  <c:v>0.54073100000000052</c:v>
                </c:pt>
                <c:pt idx="1313">
                  <c:v>3.3661399999999997</c:v>
                </c:pt>
                <c:pt idx="1314">
                  <c:v>9.2031699999999994E-2</c:v>
                </c:pt>
                <c:pt idx="1315">
                  <c:v>3.1656040000000001</c:v>
                </c:pt>
                <c:pt idx="1316">
                  <c:v>0.42255800000000027</c:v>
                </c:pt>
                <c:pt idx="1317">
                  <c:v>2.5783200000000002</c:v>
                </c:pt>
                <c:pt idx="1318">
                  <c:v>3.2730340000000036</c:v>
                </c:pt>
                <c:pt idx="1319">
                  <c:v>5.9802700000000053</c:v>
                </c:pt>
                <c:pt idx="1320">
                  <c:v>0.59444599999999959</c:v>
                </c:pt>
                <c:pt idx="1321">
                  <c:v>4.3330099999999998</c:v>
                </c:pt>
                <c:pt idx="1322">
                  <c:v>0.483435</c:v>
                </c:pt>
                <c:pt idx="1323">
                  <c:v>0.32658720000000041</c:v>
                </c:pt>
                <c:pt idx="1324">
                  <c:v>0.952546</c:v>
                </c:pt>
                <c:pt idx="1325">
                  <c:v>7.3052400000000004</c:v>
                </c:pt>
                <c:pt idx="1326">
                  <c:v>0.74484800000000084</c:v>
                </c:pt>
                <c:pt idx="1327">
                  <c:v>0.63383700000000054</c:v>
                </c:pt>
                <c:pt idx="1328">
                  <c:v>0.56937900000000052</c:v>
                </c:pt>
                <c:pt idx="1329">
                  <c:v>1.450305</c:v>
                </c:pt>
                <c:pt idx="1330">
                  <c:v>3.441341</c:v>
                </c:pt>
                <c:pt idx="1331">
                  <c:v>0.69829500000000055</c:v>
                </c:pt>
                <c:pt idx="1332">
                  <c:v>2.7931800000000035</c:v>
                </c:pt>
                <c:pt idx="1333">
                  <c:v>1.142339</c:v>
                </c:pt>
                <c:pt idx="1334">
                  <c:v>2.0411700000000002</c:v>
                </c:pt>
                <c:pt idx="1335">
                  <c:v>0.51208299999999929</c:v>
                </c:pt>
                <c:pt idx="1336">
                  <c:v>0.59086499999999942</c:v>
                </c:pt>
                <c:pt idx="1337">
                  <c:v>4.7627299999999977</c:v>
                </c:pt>
                <c:pt idx="1338">
                  <c:v>1.0205850000000001</c:v>
                </c:pt>
                <c:pt idx="1339">
                  <c:v>0.83795400000000053</c:v>
                </c:pt>
                <c:pt idx="1340">
                  <c:v>0.92031699999999927</c:v>
                </c:pt>
                <c:pt idx="1341">
                  <c:v>1.7117179999999999</c:v>
                </c:pt>
                <c:pt idx="1342">
                  <c:v>3.6526199999999949</c:v>
                </c:pt>
                <c:pt idx="1343">
                  <c:v>3.1190509999999967</c:v>
                </c:pt>
                <c:pt idx="1344">
                  <c:v>0.88808799999999954</c:v>
                </c:pt>
                <c:pt idx="1345">
                  <c:v>0.43688200000000055</c:v>
                </c:pt>
                <c:pt idx="1346">
                  <c:v>1.557734999999999</c:v>
                </c:pt>
                <c:pt idx="1347">
                  <c:v>0.37242400000000042</c:v>
                </c:pt>
                <c:pt idx="1348">
                  <c:v>0.45836800000000028</c:v>
                </c:pt>
                <c:pt idx="1349">
                  <c:v>1.6544220000000001</c:v>
                </c:pt>
                <c:pt idx="1350">
                  <c:v>2.3312309999999967</c:v>
                </c:pt>
                <c:pt idx="1351">
                  <c:v>0.86302100000000082</c:v>
                </c:pt>
                <c:pt idx="1352">
                  <c:v>1.3464560000000001</c:v>
                </c:pt>
                <c:pt idx="1353">
                  <c:v>0.83795400000000053</c:v>
                </c:pt>
                <c:pt idx="1354">
                  <c:v>1.6902320000000011</c:v>
                </c:pt>
                <c:pt idx="1355">
                  <c:v>0.99193699999999929</c:v>
                </c:pt>
                <c:pt idx="1356">
                  <c:v>0.82721100000000003</c:v>
                </c:pt>
                <c:pt idx="1357">
                  <c:v>0.85585900000000081</c:v>
                </c:pt>
                <c:pt idx="1358">
                  <c:v>0.71261900000000056</c:v>
                </c:pt>
                <c:pt idx="1359">
                  <c:v>0.87376400000000054</c:v>
                </c:pt>
                <c:pt idx="1360">
                  <c:v>0.52282600000000001</c:v>
                </c:pt>
                <c:pt idx="1361">
                  <c:v>3.0904029999999967</c:v>
                </c:pt>
                <c:pt idx="1362">
                  <c:v>0.20948850000000013</c:v>
                </c:pt>
                <c:pt idx="1363">
                  <c:v>6.3383700000000003</c:v>
                </c:pt>
                <c:pt idx="1364">
                  <c:v>0.41539600000000027</c:v>
                </c:pt>
                <c:pt idx="1366">
                  <c:v>0.14682100000000001</c:v>
                </c:pt>
                <c:pt idx="1367">
                  <c:v>0.16114500000000001</c:v>
                </c:pt>
                <c:pt idx="1368">
                  <c:v>0.7162000000000005</c:v>
                </c:pt>
                <c:pt idx="1369">
                  <c:v>0.10026800000000002</c:v>
                </c:pt>
                <c:pt idx="1370">
                  <c:v>0.17546900000000024</c:v>
                </c:pt>
                <c:pt idx="1371">
                  <c:v>0.21844100000000027</c:v>
                </c:pt>
                <c:pt idx="1372">
                  <c:v>0.7162000000000005</c:v>
                </c:pt>
                <c:pt idx="1373">
                  <c:v>0.60877000000000081</c:v>
                </c:pt>
                <c:pt idx="1374">
                  <c:v>1.217539999999999</c:v>
                </c:pt>
                <c:pt idx="1375">
                  <c:v>0.60877000000000081</c:v>
                </c:pt>
                <c:pt idx="1376">
                  <c:v>3.4019499999999967</c:v>
                </c:pt>
                <c:pt idx="1377">
                  <c:v>0.85944000000000054</c:v>
                </c:pt>
                <c:pt idx="1383">
                  <c:v>2.6141300000000012</c:v>
                </c:pt>
                <c:pt idx="1384">
                  <c:v>8.2721100000000047E-2</c:v>
                </c:pt>
                <c:pt idx="1385">
                  <c:v>1.46821</c:v>
                </c:pt>
                <c:pt idx="1386">
                  <c:v>0.25926440000000001</c:v>
                </c:pt>
                <c:pt idx="1387">
                  <c:v>0.40107200000000026</c:v>
                </c:pt>
                <c:pt idx="1388">
                  <c:v>0.50492100000000051</c:v>
                </c:pt>
                <c:pt idx="1389">
                  <c:v>4.3330099999999998</c:v>
                </c:pt>
                <c:pt idx="1390">
                  <c:v>1.0062609999999999</c:v>
                </c:pt>
                <c:pt idx="1391">
                  <c:v>0.6696470000000011</c:v>
                </c:pt>
                <c:pt idx="1392">
                  <c:v>1.0743</c:v>
                </c:pt>
                <c:pt idx="1393">
                  <c:v>0.88808799999999954</c:v>
                </c:pt>
                <c:pt idx="1394">
                  <c:v>1.5147629999999999</c:v>
                </c:pt>
                <c:pt idx="1395">
                  <c:v>2.1271140000000042</c:v>
                </c:pt>
                <c:pt idx="1396">
                  <c:v>1.142339</c:v>
                </c:pt>
                <c:pt idx="1397">
                  <c:v>0.39391000000000043</c:v>
                </c:pt>
                <c:pt idx="1398">
                  <c:v>0.82004900000000081</c:v>
                </c:pt>
                <c:pt idx="1399">
                  <c:v>0.43330100000000027</c:v>
                </c:pt>
                <c:pt idx="1400">
                  <c:v>0.68039000000000005</c:v>
                </c:pt>
                <c:pt idx="1401">
                  <c:v>2.5496719999999997</c:v>
                </c:pt>
                <c:pt idx="1402">
                  <c:v>6.26675</c:v>
                </c:pt>
                <c:pt idx="1403">
                  <c:v>0.59086499999999942</c:v>
                </c:pt>
                <c:pt idx="1404">
                  <c:v>0.7162000000000005</c:v>
                </c:pt>
                <c:pt idx="1405">
                  <c:v>1.5469919999999977</c:v>
                </c:pt>
                <c:pt idx="1406">
                  <c:v>1.4001709999999998</c:v>
                </c:pt>
                <c:pt idx="1407">
                  <c:v>0.68039000000000005</c:v>
                </c:pt>
                <c:pt idx="1408">
                  <c:v>0.68039000000000005</c:v>
                </c:pt>
                <c:pt idx="1409">
                  <c:v>0.37242400000000042</c:v>
                </c:pt>
                <c:pt idx="1410">
                  <c:v>0.60518900000000053</c:v>
                </c:pt>
                <c:pt idx="1411">
                  <c:v>4.0823400000000003</c:v>
                </c:pt>
                <c:pt idx="1412">
                  <c:v>2.8612189999999948</c:v>
                </c:pt>
                <c:pt idx="1413">
                  <c:v>3.4520839999999948</c:v>
                </c:pt>
                <c:pt idx="1414">
                  <c:v>1.604288000000001</c:v>
                </c:pt>
                <c:pt idx="1415">
                  <c:v>1.6400980000000001</c:v>
                </c:pt>
                <c:pt idx="1416">
                  <c:v>0.705457</c:v>
                </c:pt>
                <c:pt idx="1417">
                  <c:v>1.0922050000000001</c:v>
                </c:pt>
                <c:pt idx="1418">
                  <c:v>0.49775900000000001</c:v>
                </c:pt>
                <c:pt idx="1419">
                  <c:v>1.0241659999999999</c:v>
                </c:pt>
                <c:pt idx="1420">
                  <c:v>5.9444600000000003</c:v>
                </c:pt>
                <c:pt idx="1421">
                  <c:v>0.83079200000000053</c:v>
                </c:pt>
                <c:pt idx="1422">
                  <c:v>0.42972000000000027</c:v>
                </c:pt>
                <c:pt idx="1423">
                  <c:v>2.9579059999999977</c:v>
                </c:pt>
                <c:pt idx="1424">
                  <c:v>2.1844100000000002</c:v>
                </c:pt>
                <c:pt idx="1425">
                  <c:v>0.32229000000000002</c:v>
                </c:pt>
                <c:pt idx="1426">
                  <c:v>2.5962249999999987</c:v>
                </c:pt>
                <c:pt idx="1427">
                  <c:v>0.72336199999999951</c:v>
                </c:pt>
                <c:pt idx="1428">
                  <c:v>1.5040199999999999</c:v>
                </c:pt>
                <c:pt idx="1429">
                  <c:v>2.5675770000000036</c:v>
                </c:pt>
                <c:pt idx="1430">
                  <c:v>2.3204879999999997</c:v>
                </c:pt>
                <c:pt idx="1438">
                  <c:v>3.86748</c:v>
                </c:pt>
                <c:pt idx="1439">
                  <c:v>2.7036549999999999</c:v>
                </c:pt>
                <c:pt idx="1441">
                  <c:v>6.19512999999999</c:v>
                </c:pt>
                <c:pt idx="1442">
                  <c:v>7.9140099999999975</c:v>
                </c:pt>
                <c:pt idx="1443">
                  <c:v>9.99099</c:v>
                </c:pt>
                <c:pt idx="1444">
                  <c:v>1.110110000000001</c:v>
                </c:pt>
                <c:pt idx="1445">
                  <c:v>4.1181499999999955</c:v>
                </c:pt>
                <c:pt idx="1446">
                  <c:v>3.1799279999999999</c:v>
                </c:pt>
                <c:pt idx="1447">
                  <c:v>0.17905000000000001</c:v>
                </c:pt>
                <c:pt idx="1448">
                  <c:v>0.19337399999999988</c:v>
                </c:pt>
                <c:pt idx="1449">
                  <c:v>0.16830700000000001</c:v>
                </c:pt>
                <c:pt idx="1450">
                  <c:v>0.11817300000000007</c:v>
                </c:pt>
                <c:pt idx="1451">
                  <c:v>0.18979300000000024</c:v>
                </c:pt>
                <c:pt idx="1452">
                  <c:v>7.1620000000000017E-2</c:v>
                </c:pt>
                <c:pt idx="1453">
                  <c:v>0.30796600000000041</c:v>
                </c:pt>
                <c:pt idx="1454">
                  <c:v>0.225603</c:v>
                </c:pt>
                <c:pt idx="1455">
                  <c:v>0.72336199999999951</c:v>
                </c:pt>
                <c:pt idx="1456">
                  <c:v>5.0133999999999999</c:v>
                </c:pt>
                <c:pt idx="1457">
                  <c:v>1.564897</c:v>
                </c:pt>
                <c:pt idx="1458">
                  <c:v>2.8289900000000001</c:v>
                </c:pt>
                <c:pt idx="1459">
                  <c:v>1.8943490000000001</c:v>
                </c:pt>
                <c:pt idx="1460">
                  <c:v>8.0572500000000016</c:v>
                </c:pt>
                <c:pt idx="1461">
                  <c:v>11.17272</c:v>
                </c:pt>
                <c:pt idx="1462">
                  <c:v>6.9829499999999998</c:v>
                </c:pt>
                <c:pt idx="1463">
                  <c:v>16.329360000000001</c:v>
                </c:pt>
                <c:pt idx="1464">
                  <c:v>2.3598789999999901</c:v>
                </c:pt>
                <c:pt idx="1469">
                  <c:v>2.5425100000000006E-2</c:v>
                </c:pt>
                <c:pt idx="1470">
                  <c:v>2.5425100000000006E-2</c:v>
                </c:pt>
                <c:pt idx="1471">
                  <c:v>0.19695500000000013</c:v>
                </c:pt>
                <c:pt idx="1472">
                  <c:v>0.14073330000000017</c:v>
                </c:pt>
                <c:pt idx="1473">
                  <c:v>9.0957400000000091E-2</c:v>
                </c:pt>
                <c:pt idx="1474">
                  <c:v>0.10599760000000007</c:v>
                </c:pt>
                <c:pt idx="1475">
                  <c:v>2.4708900000000006E-2</c:v>
                </c:pt>
                <c:pt idx="1476">
                  <c:v>5.4431200000000034E-2</c:v>
                </c:pt>
                <c:pt idx="1477">
                  <c:v>5.4431200000000034E-2</c:v>
                </c:pt>
                <c:pt idx="1478">
                  <c:v>0.40465300000000004</c:v>
                </c:pt>
                <c:pt idx="1479">
                  <c:v>7.4484800000000004E-2</c:v>
                </c:pt>
                <c:pt idx="1480">
                  <c:v>7.2336200000000087E-2</c:v>
                </c:pt>
                <c:pt idx="1481">
                  <c:v>7.6633400000000018E-2</c:v>
                </c:pt>
                <c:pt idx="1482">
                  <c:v>2.5067000000000006E-3</c:v>
                </c:pt>
                <c:pt idx="1483">
                  <c:v>0.2950744000000004</c:v>
                </c:pt>
                <c:pt idx="1484">
                  <c:v>0.32766150000000027</c:v>
                </c:pt>
                <c:pt idx="1485">
                  <c:v>0.14001710000000017</c:v>
                </c:pt>
                <c:pt idx="1486">
                  <c:v>0.32300620000000041</c:v>
                </c:pt>
                <c:pt idx="1487">
                  <c:v>0.16830700000000001</c:v>
                </c:pt>
                <c:pt idx="1488">
                  <c:v>0.11817300000000007</c:v>
                </c:pt>
                <c:pt idx="1489">
                  <c:v>3.6884300000000037E-2</c:v>
                </c:pt>
                <c:pt idx="1490">
                  <c:v>2.1486000000000022E-3</c:v>
                </c:pt>
                <c:pt idx="1491">
                  <c:v>2.1486000000000022E-3</c:v>
                </c:pt>
                <c:pt idx="1492">
                  <c:v>3.6526200000000002E-2</c:v>
                </c:pt>
                <c:pt idx="1493">
                  <c:v>3.6526200000000002E-2</c:v>
                </c:pt>
                <c:pt idx="1494">
                  <c:v>7.8782000000000088E-3</c:v>
                </c:pt>
                <c:pt idx="1495">
                  <c:v>0.16687459999999987</c:v>
                </c:pt>
                <c:pt idx="1496">
                  <c:v>7.1620000000000017E-3</c:v>
                </c:pt>
                <c:pt idx="1497">
                  <c:v>0.14180760000000001</c:v>
                </c:pt>
                <c:pt idx="1498">
                  <c:v>0.8057250000000008</c:v>
                </c:pt>
                <c:pt idx="1499">
                  <c:v>0.38674800000000026</c:v>
                </c:pt>
                <c:pt idx="1500">
                  <c:v>0.18227290000000004</c:v>
                </c:pt>
                <c:pt idx="1501">
                  <c:v>1.5040200000000005E-2</c:v>
                </c:pt>
                <c:pt idx="1502">
                  <c:v>7.9498200000000088E-2</c:v>
                </c:pt>
                <c:pt idx="1503">
                  <c:v>1.7117179999999999</c:v>
                </c:pt>
                <c:pt idx="1504">
                  <c:v>0.42255800000000027</c:v>
                </c:pt>
                <c:pt idx="1505">
                  <c:v>0.33446540000000041</c:v>
                </c:pt>
                <c:pt idx="1506">
                  <c:v>0.2535348</c:v>
                </c:pt>
                <c:pt idx="1507">
                  <c:v>0.2535348</c:v>
                </c:pt>
                <c:pt idx="1508">
                  <c:v>2.0769800000000001E-2</c:v>
                </c:pt>
                <c:pt idx="1509">
                  <c:v>0.33625590000000027</c:v>
                </c:pt>
                <c:pt idx="1510">
                  <c:v>0.25854820000000001</c:v>
                </c:pt>
                <c:pt idx="1511">
                  <c:v>6.0160800000000014E-2</c:v>
                </c:pt>
                <c:pt idx="1512">
                  <c:v>6.1593200000000042E-2</c:v>
                </c:pt>
                <c:pt idx="1513">
                  <c:v>6.1593200000000042E-2</c:v>
                </c:pt>
                <c:pt idx="1514">
                  <c:v>1.102948</c:v>
                </c:pt>
                <c:pt idx="1515">
                  <c:v>0.86660200000000054</c:v>
                </c:pt>
                <c:pt idx="1516">
                  <c:v>6.8039000000000033E-3</c:v>
                </c:pt>
                <c:pt idx="1517">
                  <c:v>3.5810000000000026E-3</c:v>
                </c:pt>
                <c:pt idx="1518">
                  <c:v>3.5810000000000026E-3</c:v>
                </c:pt>
                <c:pt idx="1519">
                  <c:v>1.1960540000000011</c:v>
                </c:pt>
                <c:pt idx="1520">
                  <c:v>0.93106</c:v>
                </c:pt>
                <c:pt idx="1521">
                  <c:v>2.8648000000000011E-3</c:v>
                </c:pt>
                <c:pt idx="1522">
                  <c:v>3.3661400000000001E-2</c:v>
                </c:pt>
                <c:pt idx="1523">
                  <c:v>7.3410500000000004E-2</c:v>
                </c:pt>
                <c:pt idx="1524">
                  <c:v>8.2721100000000047E-2</c:v>
                </c:pt>
                <c:pt idx="1525">
                  <c:v>8.9166900000000104E-2</c:v>
                </c:pt>
                <c:pt idx="1526">
                  <c:v>0.29185150000000026</c:v>
                </c:pt>
                <c:pt idx="1527">
                  <c:v>0.18585390000000004</c:v>
                </c:pt>
                <c:pt idx="1528">
                  <c:v>2.4350799999999992E-2</c:v>
                </c:pt>
                <c:pt idx="1529">
                  <c:v>1.1101100000000011E-2</c:v>
                </c:pt>
                <c:pt idx="1530">
                  <c:v>0.38674800000000026</c:v>
                </c:pt>
                <c:pt idx="1531">
                  <c:v>0.43688200000000055</c:v>
                </c:pt>
                <c:pt idx="1532">
                  <c:v>0.21844100000000027</c:v>
                </c:pt>
                <c:pt idx="1533">
                  <c:v>0.1285579</c:v>
                </c:pt>
                <c:pt idx="1534">
                  <c:v>6.8039000000000033E-3</c:v>
                </c:pt>
                <c:pt idx="1535">
                  <c:v>0.78065800000000052</c:v>
                </c:pt>
                <c:pt idx="1536">
                  <c:v>0.14861150000000001</c:v>
                </c:pt>
                <c:pt idx="1537">
                  <c:v>1.5756400000000007E-2</c:v>
                </c:pt>
                <c:pt idx="1538">
                  <c:v>0.21915720000000014</c:v>
                </c:pt>
                <c:pt idx="1539">
                  <c:v>7.734960000000006E-3</c:v>
                </c:pt>
                <c:pt idx="1540">
                  <c:v>0.18513770000000004</c:v>
                </c:pt>
                <c:pt idx="1541">
                  <c:v>0.30366880000000041</c:v>
                </c:pt>
                <c:pt idx="1542">
                  <c:v>0.80214400000000052</c:v>
                </c:pt>
                <c:pt idx="1543">
                  <c:v>0.21056280000000013</c:v>
                </c:pt>
                <c:pt idx="1544">
                  <c:v>0.31154700000000002</c:v>
                </c:pt>
                <c:pt idx="1545">
                  <c:v>0.63741800000000004</c:v>
                </c:pt>
                <c:pt idx="1546">
                  <c:v>0.50492100000000051</c:v>
                </c:pt>
                <c:pt idx="1547">
                  <c:v>0.9418030000000005</c:v>
                </c:pt>
                <c:pt idx="1548">
                  <c:v>0.11423390000000007</c:v>
                </c:pt>
                <c:pt idx="1552">
                  <c:v>4.6553000000000011E-2</c:v>
                </c:pt>
                <c:pt idx="1553">
                  <c:v>4.2972000000000024E-2</c:v>
                </c:pt>
                <c:pt idx="1554">
                  <c:v>1.28916E-2</c:v>
                </c:pt>
                <c:pt idx="1555">
                  <c:v>1.00268</c:v>
                </c:pt>
                <c:pt idx="1556">
                  <c:v>8.9525000000000271E-2</c:v>
                </c:pt>
                <c:pt idx="1557">
                  <c:v>4.2972000000000024E-2</c:v>
                </c:pt>
                <c:pt idx="1558">
                  <c:v>0.24350800000000014</c:v>
                </c:pt>
                <c:pt idx="1559">
                  <c:v>0.103849</c:v>
                </c:pt>
                <c:pt idx="1560">
                  <c:v>0.7162000000000005</c:v>
                </c:pt>
                <c:pt idx="1561">
                  <c:v>4.2972000000000024E-2</c:v>
                </c:pt>
                <c:pt idx="1562">
                  <c:v>0.17546900000000024</c:v>
                </c:pt>
                <c:pt idx="1563">
                  <c:v>0.32587100000000041</c:v>
                </c:pt>
                <c:pt idx="1564">
                  <c:v>3.9390999999999967</c:v>
                </c:pt>
                <c:pt idx="1565">
                  <c:v>2.2918399999999997</c:v>
                </c:pt>
                <c:pt idx="1566">
                  <c:v>1.32497</c:v>
                </c:pt>
                <c:pt idx="1567">
                  <c:v>8.2362999999999992E-2</c:v>
                </c:pt>
                <c:pt idx="1568">
                  <c:v>1.6830700000000001</c:v>
                </c:pt>
                <c:pt idx="1569">
                  <c:v>3.9391000000000009E-2</c:v>
                </c:pt>
                <c:pt idx="1570">
                  <c:v>0.23276500000000014</c:v>
                </c:pt>
                <c:pt idx="1571">
                  <c:v>7.1620000000000017E-2</c:v>
                </c:pt>
                <c:pt idx="1572">
                  <c:v>1.6830700000000001</c:v>
                </c:pt>
                <c:pt idx="1573">
                  <c:v>0.17546900000000024</c:v>
                </c:pt>
                <c:pt idx="1574">
                  <c:v>8.5944000000000048E-2</c:v>
                </c:pt>
                <c:pt idx="1575">
                  <c:v>6.4458000000000029E-2</c:v>
                </c:pt>
                <c:pt idx="1576">
                  <c:v>7.8782000000000088E-2</c:v>
                </c:pt>
                <c:pt idx="1577">
                  <c:v>0.14682100000000001</c:v>
                </c:pt>
                <c:pt idx="1578">
                  <c:v>5.7296000000000034E-2</c:v>
                </c:pt>
                <c:pt idx="1579">
                  <c:v>0.68039000000000005</c:v>
                </c:pt>
                <c:pt idx="1580">
                  <c:v>5.3715000000000002</c:v>
                </c:pt>
                <c:pt idx="1581">
                  <c:v>0.7162000000000005</c:v>
                </c:pt>
                <c:pt idx="1582">
                  <c:v>7.5201000000000018E-2</c:v>
                </c:pt>
                <c:pt idx="1583">
                  <c:v>2.2202200000000012</c:v>
                </c:pt>
                <c:pt idx="1584">
                  <c:v>0.17905000000000001</c:v>
                </c:pt>
                <c:pt idx="1592">
                  <c:v>2.0411700000000012E-2</c:v>
                </c:pt>
                <c:pt idx="1593">
                  <c:v>3.9391000000000009E-2</c:v>
                </c:pt>
                <c:pt idx="1594">
                  <c:v>0.32157380000000041</c:v>
                </c:pt>
                <c:pt idx="1595">
                  <c:v>3.5810000000000015E-2</c:v>
                </c:pt>
                <c:pt idx="1596">
                  <c:v>3.9391000000000009E-2</c:v>
                </c:pt>
                <c:pt idx="1597">
                  <c:v>6.4458000000000059E-3</c:v>
                </c:pt>
                <c:pt idx="1598">
                  <c:v>0.28970290000000026</c:v>
                </c:pt>
                <c:pt idx="1599">
                  <c:v>3.0438500000000011E-2</c:v>
                </c:pt>
                <c:pt idx="1600">
                  <c:v>4.9059700000000012E-2</c:v>
                </c:pt>
                <c:pt idx="1601">
                  <c:v>0.21486000000000013</c:v>
                </c:pt>
                <c:pt idx="1602">
                  <c:v>3.0080400000000011E-2</c:v>
                </c:pt>
                <c:pt idx="1603">
                  <c:v>7.1620000000000017E-2</c:v>
                </c:pt>
                <c:pt idx="1604">
                  <c:v>5.0133999999999999</c:v>
                </c:pt>
                <c:pt idx="1605">
                  <c:v>1.2175399999999998E-2</c:v>
                </c:pt>
                <c:pt idx="1606">
                  <c:v>3.5810000000000026E-3</c:v>
                </c:pt>
                <c:pt idx="1607">
                  <c:v>0.30438500000000041</c:v>
                </c:pt>
                <c:pt idx="1608">
                  <c:v>1.1459199999999998</c:v>
                </c:pt>
                <c:pt idx="1613">
                  <c:v>5.2998800000000013E-2</c:v>
                </c:pt>
                <c:pt idx="1614">
                  <c:v>1.4324000000000003E-2</c:v>
                </c:pt>
                <c:pt idx="1615">
                  <c:v>3.9391000000000009E-2</c:v>
                </c:pt>
                <c:pt idx="1616">
                  <c:v>0.18227290000000004</c:v>
                </c:pt>
                <c:pt idx="1617">
                  <c:v>0.12891600000000014</c:v>
                </c:pt>
                <c:pt idx="1618">
                  <c:v>2.1486000000000012E-2</c:v>
                </c:pt>
                <c:pt idx="1619">
                  <c:v>0.472692</c:v>
                </c:pt>
                <c:pt idx="1620">
                  <c:v>0.32945200000000041</c:v>
                </c:pt>
                <c:pt idx="1621">
                  <c:v>0.35093800000000008</c:v>
                </c:pt>
                <c:pt idx="1622">
                  <c:v>3.9391000000000009E-2</c:v>
                </c:pt>
                <c:pt idx="1623">
                  <c:v>1.1817300000000003E-2</c:v>
                </c:pt>
                <c:pt idx="1624">
                  <c:v>0.16186120000000001</c:v>
                </c:pt>
                <c:pt idx="1625">
                  <c:v>2.8289900000000021E-2</c:v>
                </c:pt>
                <c:pt idx="1626">
                  <c:v>3.9391000000000009E-2</c:v>
                </c:pt>
                <c:pt idx="1627">
                  <c:v>0.1310646</c:v>
                </c:pt>
                <c:pt idx="1628">
                  <c:v>1.4324000000000014E-3</c:v>
                </c:pt>
                <c:pt idx="1629">
                  <c:v>2.2202200000000012</c:v>
                </c:pt>
                <c:pt idx="1630">
                  <c:v>0.34019500000000003</c:v>
                </c:pt>
                <c:pt idx="1631">
                  <c:v>0.64458000000000004</c:v>
                </c:pt>
                <c:pt idx="1632">
                  <c:v>0.75201000000000051</c:v>
                </c:pt>
                <c:pt idx="1633">
                  <c:v>0.50134000000000001</c:v>
                </c:pt>
                <c:pt idx="1634">
                  <c:v>0.29006100000000001</c:v>
                </c:pt>
                <c:pt idx="1635">
                  <c:v>0.46553</c:v>
                </c:pt>
                <c:pt idx="1636">
                  <c:v>0.57296000000000002</c:v>
                </c:pt>
                <c:pt idx="1637">
                  <c:v>0.78782000000000052</c:v>
                </c:pt>
                <c:pt idx="1638">
                  <c:v>0.136078</c:v>
                </c:pt>
                <c:pt idx="1639">
                  <c:v>0.57296000000000002</c:v>
                </c:pt>
                <c:pt idx="1640">
                  <c:v>0.53715000000000002</c:v>
                </c:pt>
                <c:pt idx="1641">
                  <c:v>3.2229000000000047E-4</c:v>
                </c:pt>
                <c:pt idx="1642">
                  <c:v>2.8648000000000031E-4</c:v>
                </c:pt>
                <c:pt idx="1644">
                  <c:v>0.85944000000000054</c:v>
                </c:pt>
                <c:pt idx="1645">
                  <c:v>7.1620000000000028E-4</c:v>
                </c:pt>
                <c:pt idx="1646">
                  <c:v>7.1620000000000028E-4</c:v>
                </c:pt>
                <c:pt idx="1647">
                  <c:v>3.72424</c:v>
                </c:pt>
                <c:pt idx="1648">
                  <c:v>0.19695500000000013</c:v>
                </c:pt>
                <c:pt idx="1649">
                  <c:v>0.60877000000000081</c:v>
                </c:pt>
                <c:pt idx="1650">
                  <c:v>5.0134000000000012E-2</c:v>
                </c:pt>
                <c:pt idx="1651">
                  <c:v>0.15040200000000017</c:v>
                </c:pt>
                <c:pt idx="1652">
                  <c:v>9.6687000000000023E-2</c:v>
                </c:pt>
                <c:pt idx="1653">
                  <c:v>1.5040199999999999</c:v>
                </c:pt>
                <c:pt idx="1654">
                  <c:v>2.5067000000000006E-3</c:v>
                </c:pt>
                <c:pt idx="1655">
                  <c:v>6.4458000000000059E-3</c:v>
                </c:pt>
                <c:pt idx="1657">
                  <c:v>2.8648000000000011E-3</c:v>
                </c:pt>
                <c:pt idx="1658">
                  <c:v>8.3795400000000308E-3</c:v>
                </c:pt>
                <c:pt idx="1660">
                  <c:v>2.2846780000000011E-2</c:v>
                </c:pt>
                <c:pt idx="1662">
                  <c:v>1.4324000000000014E-3</c:v>
                </c:pt>
                <c:pt idx="1663">
                  <c:v>6.0877000000000014E-3</c:v>
                </c:pt>
                <c:pt idx="1664">
                  <c:v>3.9391000000000009E-3</c:v>
                </c:pt>
                <c:pt idx="1665">
                  <c:v>8.594400000000009E-3</c:v>
                </c:pt>
                <c:pt idx="1671">
                  <c:v>4.368820000000001E-2</c:v>
                </c:pt>
                <c:pt idx="1672">
                  <c:v>1.0814620000000002E-2</c:v>
                </c:pt>
                <c:pt idx="1673">
                  <c:v>2.1486000000000022E-3</c:v>
                </c:pt>
                <c:pt idx="1674">
                  <c:v>4.6553000000000002E-3</c:v>
                </c:pt>
                <c:pt idx="1675">
                  <c:v>1.6114500000000019E-3</c:v>
                </c:pt>
                <c:pt idx="1677">
                  <c:v>2.1486000000000022E-3</c:v>
                </c:pt>
                <c:pt idx="1678">
                  <c:v>1.468210000000001E-3</c:v>
                </c:pt>
                <c:pt idx="1680">
                  <c:v>2.0017790000000011E-2</c:v>
                </c:pt>
                <c:pt idx="1681">
                  <c:v>1.4682100000000003E-2</c:v>
                </c:pt>
                <c:pt idx="1682">
                  <c:v>1.7905000000000013E-3</c:v>
                </c:pt>
                <c:pt idx="1683">
                  <c:v>7.1620000000000017E-3</c:v>
                </c:pt>
                <c:pt idx="1684">
                  <c:v>2.7215600000000024E-2</c:v>
                </c:pt>
                <c:pt idx="1685">
                  <c:v>8.2363000000000037E-3</c:v>
                </c:pt>
                <c:pt idx="1686">
                  <c:v>1.2748360000000002E-2</c:v>
                </c:pt>
                <c:pt idx="1687">
                  <c:v>2.5067000000000006E-3</c:v>
                </c:pt>
                <c:pt idx="1688">
                  <c:v>3.2229000000000029E-3</c:v>
                </c:pt>
                <c:pt idx="1689">
                  <c:v>3.2229000000000029E-3</c:v>
                </c:pt>
                <c:pt idx="1690">
                  <c:v>3.9391000000000009E-3</c:v>
                </c:pt>
                <c:pt idx="1691">
                  <c:v>1.5219250000000004E-2</c:v>
                </c:pt>
                <c:pt idx="1692">
                  <c:v>1.9444830000000021E-2</c:v>
                </c:pt>
                <c:pt idx="1693">
                  <c:v>5.0134000000000012E-3</c:v>
                </c:pt>
                <c:pt idx="1694">
                  <c:v>1.7905000000000013E-3</c:v>
                </c:pt>
                <c:pt idx="1695">
                  <c:v>1.3965900000000003E-2</c:v>
                </c:pt>
                <c:pt idx="1697">
                  <c:v>0.37242400000000042</c:v>
                </c:pt>
                <c:pt idx="1698">
                  <c:v>0.28504760000000001</c:v>
                </c:pt>
                <c:pt idx="1699">
                  <c:v>1.5434110000000003E-2</c:v>
                </c:pt>
                <c:pt idx="1700">
                  <c:v>0.28576380000000001</c:v>
                </c:pt>
                <c:pt idx="1701">
                  <c:v>0.35810000000000008</c:v>
                </c:pt>
                <c:pt idx="1702">
                  <c:v>0.42972000000000027</c:v>
                </c:pt>
                <c:pt idx="1703">
                  <c:v>0.32336430000000055</c:v>
                </c:pt>
                <c:pt idx="1704">
                  <c:v>0.24422420000000014</c:v>
                </c:pt>
                <c:pt idx="1705">
                  <c:v>0.50850199999999957</c:v>
                </c:pt>
                <c:pt idx="1706">
                  <c:v>5.7654100000000007E-2</c:v>
                </c:pt>
                <c:pt idx="1707">
                  <c:v>2.1127900000000005E-2</c:v>
                </c:pt>
                <c:pt idx="1708">
                  <c:v>3.2085760000000026E-2</c:v>
                </c:pt>
                <c:pt idx="1709">
                  <c:v>1.3285510000000013E-2</c:v>
                </c:pt>
                <c:pt idx="1710">
                  <c:v>2.4995380000000011E-2</c:v>
                </c:pt>
                <c:pt idx="1711">
                  <c:v>5.3356900000000054E-2</c:v>
                </c:pt>
                <c:pt idx="1712">
                  <c:v>4.2255799999999996E-2</c:v>
                </c:pt>
                <c:pt idx="1713">
                  <c:v>6.0877000000000014E-3</c:v>
                </c:pt>
                <c:pt idx="1714">
                  <c:v>4.2255799999999996E-2</c:v>
                </c:pt>
                <c:pt idx="1720">
                  <c:v>5.0492100000000004</c:v>
                </c:pt>
                <c:pt idx="1721">
                  <c:v>1.3392939999999998</c:v>
                </c:pt>
                <c:pt idx="1722">
                  <c:v>9.99099</c:v>
                </c:pt>
                <c:pt idx="1723">
                  <c:v>6.8397100000000002</c:v>
                </c:pt>
                <c:pt idx="1724">
                  <c:v>3.9032900000000001</c:v>
                </c:pt>
                <c:pt idx="1725">
                  <c:v>1.1136909999999998</c:v>
                </c:pt>
                <c:pt idx="1726">
                  <c:v>9.8835600000000028</c:v>
                </c:pt>
                <c:pt idx="1727">
                  <c:v>1.8728629999999999</c:v>
                </c:pt>
                <c:pt idx="1728">
                  <c:v>5.7654099999999966</c:v>
                </c:pt>
                <c:pt idx="1729">
                  <c:v>1.8263100000000001</c:v>
                </c:pt>
                <c:pt idx="1730">
                  <c:v>4.40463</c:v>
                </c:pt>
                <c:pt idx="1731">
                  <c:v>3.6168099999999934</c:v>
                </c:pt>
                <c:pt idx="1732">
                  <c:v>9.6328900000000023E-2</c:v>
                </c:pt>
                <c:pt idx="1733">
                  <c:v>1.700974999999999</c:v>
                </c:pt>
                <c:pt idx="1734">
                  <c:v>4.3688199999999897</c:v>
                </c:pt>
                <c:pt idx="1735">
                  <c:v>3.6526199999999949</c:v>
                </c:pt>
                <c:pt idx="1738">
                  <c:v>0.705457</c:v>
                </c:pt>
                <c:pt idx="1739">
                  <c:v>1.242607</c:v>
                </c:pt>
                <c:pt idx="1740">
                  <c:v>1.1817299999999979</c:v>
                </c:pt>
                <c:pt idx="1741">
                  <c:v>1.8692820000000001</c:v>
                </c:pt>
                <c:pt idx="1742">
                  <c:v>0.20948850000000013</c:v>
                </c:pt>
                <c:pt idx="1743">
                  <c:v>1.9838739999999999</c:v>
                </c:pt>
                <c:pt idx="1744">
                  <c:v>0.64816100000000054</c:v>
                </c:pt>
                <c:pt idx="1745">
                  <c:v>0.472692</c:v>
                </c:pt>
                <c:pt idx="1746">
                  <c:v>0.75559100000000068</c:v>
                </c:pt>
                <c:pt idx="1747">
                  <c:v>0.27931800000000034</c:v>
                </c:pt>
                <c:pt idx="1748">
                  <c:v>0.27108170000000026</c:v>
                </c:pt>
                <c:pt idx="1749">
                  <c:v>1.045652</c:v>
                </c:pt>
                <c:pt idx="1750">
                  <c:v>0.21342760000000013</c:v>
                </c:pt>
                <c:pt idx="1751">
                  <c:v>1.4717909999999974</c:v>
                </c:pt>
                <c:pt idx="1752">
                  <c:v>11.888920000000001</c:v>
                </c:pt>
                <c:pt idx="1753">
                  <c:v>1.6687460000000001</c:v>
                </c:pt>
                <c:pt idx="1756">
                  <c:v>0.51924500000000051</c:v>
                </c:pt>
                <c:pt idx="1757">
                  <c:v>1.5863830000000001</c:v>
                </c:pt>
                <c:pt idx="1758">
                  <c:v>0.7162000000000005</c:v>
                </c:pt>
                <c:pt idx="1759">
                  <c:v>0.77349600000000052</c:v>
                </c:pt>
                <c:pt idx="1760">
                  <c:v>3.0796599999999943</c:v>
                </c:pt>
                <c:pt idx="1761">
                  <c:v>1.117272</c:v>
                </c:pt>
                <c:pt idx="1762">
                  <c:v>1.4073329999999979</c:v>
                </c:pt>
                <c:pt idx="1763">
                  <c:v>0.99193699999999929</c:v>
                </c:pt>
                <c:pt idx="1764">
                  <c:v>1.7188800000000011E-2</c:v>
                </c:pt>
                <c:pt idx="1765">
                  <c:v>2.9364200000000007E-2</c:v>
                </c:pt>
                <c:pt idx="1767">
                  <c:v>3.9391000000000009E-3</c:v>
                </c:pt>
                <c:pt idx="1768">
                  <c:v>0.80930599999999997</c:v>
                </c:pt>
                <c:pt idx="1770">
                  <c:v>0.38674800000000026</c:v>
                </c:pt>
                <c:pt idx="1771">
                  <c:v>0.26177109999999998</c:v>
                </c:pt>
                <c:pt idx="1772">
                  <c:v>0.14395620000000017</c:v>
                </c:pt>
                <c:pt idx="1773">
                  <c:v>3.4735700000000001E-2</c:v>
                </c:pt>
                <c:pt idx="1774">
                  <c:v>0.42255800000000027</c:v>
                </c:pt>
                <c:pt idx="1776">
                  <c:v>0.17117179999999987</c:v>
                </c:pt>
                <c:pt idx="1777">
                  <c:v>0.29793920000000002</c:v>
                </c:pt>
                <c:pt idx="1778">
                  <c:v>0.17367849999999999</c:v>
                </c:pt>
                <c:pt idx="1779">
                  <c:v>0.30653360000000002</c:v>
                </c:pt>
                <c:pt idx="1780">
                  <c:v>0.75917200000000051</c:v>
                </c:pt>
                <c:pt idx="1781">
                  <c:v>0.64099900000000098</c:v>
                </c:pt>
                <c:pt idx="1782">
                  <c:v>0.50492100000000051</c:v>
                </c:pt>
                <c:pt idx="1783">
                  <c:v>0.85944000000000054</c:v>
                </c:pt>
                <c:pt idx="1784">
                  <c:v>4.2972000000000024E-2</c:v>
                </c:pt>
                <c:pt idx="1785">
                  <c:v>5.0134000000000012E-2</c:v>
                </c:pt>
                <c:pt idx="1786">
                  <c:v>3.07966E-2</c:v>
                </c:pt>
                <c:pt idx="1787">
                  <c:v>2.1844100000000012E-2</c:v>
                </c:pt>
                <c:pt idx="1788">
                  <c:v>9.3106000000000091E-2</c:v>
                </c:pt>
                <c:pt idx="1789">
                  <c:v>0.20769800000000013</c:v>
                </c:pt>
                <c:pt idx="1790">
                  <c:v>0.30438500000000041</c:v>
                </c:pt>
                <c:pt idx="1791">
                  <c:v>6.0877000000000014E-2</c:v>
                </c:pt>
                <c:pt idx="1792">
                  <c:v>0.19337399999999988</c:v>
                </c:pt>
                <c:pt idx="1793">
                  <c:v>5.0134000000000012E-2</c:v>
                </c:pt>
                <c:pt idx="1794">
                  <c:v>9.3106000000000091E-3</c:v>
                </c:pt>
                <c:pt idx="1795">
                  <c:v>0.12175400000000007</c:v>
                </c:pt>
                <c:pt idx="1796">
                  <c:v>3.9390999999999967</c:v>
                </c:pt>
                <c:pt idx="1797">
                  <c:v>0.32587100000000041</c:v>
                </c:pt>
                <c:pt idx="1798">
                  <c:v>0.10026800000000002</c:v>
                </c:pt>
                <c:pt idx="1799">
                  <c:v>3.5810000000000015E-2</c:v>
                </c:pt>
                <c:pt idx="1800">
                  <c:v>0.10743000000000007</c:v>
                </c:pt>
                <c:pt idx="1801">
                  <c:v>5.3715000000000034E-2</c:v>
                </c:pt>
                <c:pt idx="1802">
                  <c:v>9.3106000000000091E-2</c:v>
                </c:pt>
                <c:pt idx="1803">
                  <c:v>0.3008040000000004</c:v>
                </c:pt>
                <c:pt idx="1813">
                  <c:v>0.1274836</c:v>
                </c:pt>
                <c:pt idx="1814">
                  <c:v>0.10707190000000007</c:v>
                </c:pt>
                <c:pt idx="1815">
                  <c:v>3.3983689999999949</c:v>
                </c:pt>
                <c:pt idx="1816">
                  <c:v>0.56937900000000052</c:v>
                </c:pt>
                <c:pt idx="1817">
                  <c:v>0.37958600000000042</c:v>
                </c:pt>
                <c:pt idx="1818">
                  <c:v>0.29364200000000001</c:v>
                </c:pt>
                <c:pt idx="1819">
                  <c:v>2.173667</c:v>
                </c:pt>
                <c:pt idx="1820">
                  <c:v>0.17403660000000001</c:v>
                </c:pt>
                <c:pt idx="1821">
                  <c:v>0.447625</c:v>
                </c:pt>
                <c:pt idx="1822">
                  <c:v>2.5210240000000002</c:v>
                </c:pt>
                <c:pt idx="1823">
                  <c:v>0.65890400000000082</c:v>
                </c:pt>
                <c:pt idx="1824">
                  <c:v>0.61235100000000053</c:v>
                </c:pt>
                <c:pt idx="1825">
                  <c:v>0.74484800000000084</c:v>
                </c:pt>
                <c:pt idx="1826">
                  <c:v>1.8692820000000001</c:v>
                </c:pt>
                <c:pt idx="1827">
                  <c:v>1.027747</c:v>
                </c:pt>
                <c:pt idx="1828">
                  <c:v>0.37958600000000042</c:v>
                </c:pt>
                <c:pt idx="1829">
                  <c:v>0.1353618</c:v>
                </c:pt>
                <c:pt idx="1830">
                  <c:v>8.7376400000000021E-2</c:v>
                </c:pt>
                <c:pt idx="1831">
                  <c:v>1.0062609999999999</c:v>
                </c:pt>
                <c:pt idx="1832">
                  <c:v>8.1288700000000019E-2</c:v>
                </c:pt>
                <c:pt idx="1833">
                  <c:v>0.1131596</c:v>
                </c:pt>
                <c:pt idx="1834">
                  <c:v>6.4816100000000057E-2</c:v>
                </c:pt>
                <c:pt idx="1835">
                  <c:v>1.3357129999999999</c:v>
                </c:pt>
                <c:pt idx="1842">
                  <c:v>0.33195870000000055</c:v>
                </c:pt>
                <c:pt idx="1843">
                  <c:v>0.97761300000000051</c:v>
                </c:pt>
                <c:pt idx="1844">
                  <c:v>1.267673999999998</c:v>
                </c:pt>
                <c:pt idx="1845">
                  <c:v>0.35451900000000008</c:v>
                </c:pt>
                <c:pt idx="1846">
                  <c:v>1.2569309999999998</c:v>
                </c:pt>
                <c:pt idx="1847">
                  <c:v>1.5756399999999979</c:v>
                </c:pt>
                <c:pt idx="1848">
                  <c:v>1.4180759999999999</c:v>
                </c:pt>
                <c:pt idx="1849">
                  <c:v>0.99193699999999929</c:v>
                </c:pt>
                <c:pt idx="1850">
                  <c:v>5.9802700000000053</c:v>
                </c:pt>
                <c:pt idx="1851">
                  <c:v>2.3025829999999967</c:v>
                </c:pt>
                <c:pt idx="1852">
                  <c:v>6.8038999999999996</c:v>
                </c:pt>
                <c:pt idx="1853">
                  <c:v>1.0957859999999999</c:v>
                </c:pt>
                <c:pt idx="1856">
                  <c:v>2.030427</c:v>
                </c:pt>
                <c:pt idx="1857">
                  <c:v>3.0331070000000002</c:v>
                </c:pt>
                <c:pt idx="1858">
                  <c:v>1.3464560000000001</c:v>
                </c:pt>
                <c:pt idx="1859">
                  <c:v>0.76633400000000051</c:v>
                </c:pt>
                <c:pt idx="1860">
                  <c:v>0.71978100000000056</c:v>
                </c:pt>
                <c:pt idx="1861">
                  <c:v>0.98119400000000001</c:v>
                </c:pt>
                <c:pt idx="1862">
                  <c:v>1.6257739999999998</c:v>
                </c:pt>
                <c:pt idx="1863">
                  <c:v>1.4717909999999974</c:v>
                </c:pt>
                <c:pt idx="1865">
                  <c:v>0.20698180000000013</c:v>
                </c:pt>
                <c:pt idx="1866">
                  <c:v>6.732280000000003E-2</c:v>
                </c:pt>
                <c:pt idx="1867">
                  <c:v>4.2972000000000036E-3</c:v>
                </c:pt>
                <c:pt idx="1868">
                  <c:v>3.2229000000000029E-3</c:v>
                </c:pt>
                <c:pt idx="1869">
                  <c:v>0.17475280000000001</c:v>
                </c:pt>
                <c:pt idx="1870">
                  <c:v>0.24458230000000014</c:v>
                </c:pt>
                <c:pt idx="1871">
                  <c:v>3.2229000000000015E-2</c:v>
                </c:pt>
                <c:pt idx="1872">
                  <c:v>2.5067000000000006E-2</c:v>
                </c:pt>
                <c:pt idx="1883">
                  <c:v>7.8782000000000088E-2</c:v>
                </c:pt>
                <c:pt idx="1884">
                  <c:v>1.378685000000001</c:v>
                </c:pt>
                <c:pt idx="1885">
                  <c:v>0.33804640000000041</c:v>
                </c:pt>
                <c:pt idx="1886">
                  <c:v>1.9265780000000001</c:v>
                </c:pt>
                <c:pt idx="1887">
                  <c:v>1.2139589999999998</c:v>
                </c:pt>
                <c:pt idx="1888">
                  <c:v>3.1118889999999944</c:v>
                </c:pt>
                <c:pt idx="1889">
                  <c:v>2.7251410000000011</c:v>
                </c:pt>
                <c:pt idx="1890">
                  <c:v>22.846779999999963</c:v>
                </c:pt>
                <c:pt idx="1892">
                  <c:v>2.3491360000000001</c:v>
                </c:pt>
                <c:pt idx="1893">
                  <c:v>8.5944000000000048E-2</c:v>
                </c:pt>
                <c:pt idx="1894">
                  <c:v>8.2362999999999992E-2</c:v>
                </c:pt>
                <c:pt idx="1895">
                  <c:v>8.9525000000000271E-2</c:v>
                </c:pt>
                <c:pt idx="1896">
                  <c:v>7.5201000000000018E-2</c:v>
                </c:pt>
                <c:pt idx="1897">
                  <c:v>9.9909900000000024E-2</c:v>
                </c:pt>
                <c:pt idx="1899">
                  <c:v>0.16830700000000001</c:v>
                </c:pt>
                <c:pt idx="1900">
                  <c:v>0.17260420000000001</c:v>
                </c:pt>
                <c:pt idx="1901">
                  <c:v>1.7905000000000011E-2</c:v>
                </c:pt>
                <c:pt idx="1902">
                  <c:v>9.6687000000000023E-2</c:v>
                </c:pt>
                <c:pt idx="1903">
                  <c:v>0.10026800000000002</c:v>
                </c:pt>
                <c:pt idx="1904">
                  <c:v>1.5613159999999999</c:v>
                </c:pt>
                <c:pt idx="1905">
                  <c:v>0.11817300000000007</c:v>
                </c:pt>
                <c:pt idx="1907">
                  <c:v>15.25506</c:v>
                </c:pt>
                <c:pt idx="1908">
                  <c:v>0.17188800000000001</c:v>
                </c:pt>
                <c:pt idx="1909">
                  <c:v>0.71261900000000056</c:v>
                </c:pt>
                <c:pt idx="1910">
                  <c:v>4.2972000000000024E-2</c:v>
                </c:pt>
                <c:pt idx="1911">
                  <c:v>0.31512800000000041</c:v>
                </c:pt>
                <c:pt idx="1912">
                  <c:v>0.36884300000000025</c:v>
                </c:pt>
                <c:pt idx="1913">
                  <c:v>6.9829500000000003E-2</c:v>
                </c:pt>
                <c:pt idx="1914">
                  <c:v>9.3106000000000091E-3</c:v>
                </c:pt>
                <c:pt idx="1915">
                  <c:v>0.82721100000000003</c:v>
                </c:pt>
                <c:pt idx="1916">
                  <c:v>0.24708900000000014</c:v>
                </c:pt>
                <c:pt idx="1917">
                  <c:v>0.40823400000000004</c:v>
                </c:pt>
                <c:pt idx="1918">
                  <c:v>1.1709870000000011</c:v>
                </c:pt>
                <c:pt idx="1919">
                  <c:v>1.1172720000000011E-2</c:v>
                </c:pt>
                <c:pt idx="1920">
                  <c:v>1.9946170000000016</c:v>
                </c:pt>
                <c:pt idx="1921">
                  <c:v>7.5201000000000053E-3</c:v>
                </c:pt>
                <c:pt idx="1922">
                  <c:v>14.86115</c:v>
                </c:pt>
                <c:pt idx="1923">
                  <c:v>0.18263100000000004</c:v>
                </c:pt>
                <c:pt idx="1924">
                  <c:v>0.27108170000000026</c:v>
                </c:pt>
                <c:pt idx="1925">
                  <c:v>2.7681130000000036</c:v>
                </c:pt>
                <c:pt idx="1926">
                  <c:v>7.5201000000000018E-2</c:v>
                </c:pt>
                <c:pt idx="1927">
                  <c:v>0.88450699999999927</c:v>
                </c:pt>
                <c:pt idx="1928">
                  <c:v>4.2613900000000024E-2</c:v>
                </c:pt>
                <c:pt idx="1929">
                  <c:v>1.2032159999999998</c:v>
                </c:pt>
                <c:pt idx="1930">
                  <c:v>1.1315959999999998</c:v>
                </c:pt>
                <c:pt idx="1931">
                  <c:v>0.33661400000000041</c:v>
                </c:pt>
                <c:pt idx="1932">
                  <c:v>8.2721100000000047E-2</c:v>
                </c:pt>
                <c:pt idx="1934">
                  <c:v>1.4682100000000003E-2</c:v>
                </c:pt>
                <c:pt idx="1935">
                  <c:v>0.45836800000000028</c:v>
                </c:pt>
                <c:pt idx="1936">
                  <c:v>9.6687000000000023E-2</c:v>
                </c:pt>
                <c:pt idx="1937">
                  <c:v>0.31870900000000002</c:v>
                </c:pt>
                <c:pt idx="1938">
                  <c:v>5.6937899999999901</c:v>
                </c:pt>
                <c:pt idx="1939">
                  <c:v>1.4610479999999999</c:v>
                </c:pt>
                <c:pt idx="1940">
                  <c:v>1.353618</c:v>
                </c:pt>
                <c:pt idx="1941">
                  <c:v>9.6687000000000023E-2</c:v>
                </c:pt>
                <c:pt idx="1942">
                  <c:v>2.2488679999999999</c:v>
                </c:pt>
                <c:pt idx="1943">
                  <c:v>8.2363000000000037E-3</c:v>
                </c:pt>
                <c:pt idx="1944">
                  <c:v>24.637280000000036</c:v>
                </c:pt>
                <c:pt idx="1945">
                  <c:v>37.600500000000011</c:v>
                </c:pt>
                <c:pt idx="1946">
                  <c:v>0.24852140000000014</c:v>
                </c:pt>
                <c:pt idx="1947">
                  <c:v>0.78782000000000052</c:v>
                </c:pt>
                <c:pt idx="1948">
                  <c:v>0.22846780000000014</c:v>
                </c:pt>
                <c:pt idx="1949">
                  <c:v>0.58012199999999958</c:v>
                </c:pt>
                <c:pt idx="1951">
                  <c:v>0.88808799999999954</c:v>
                </c:pt>
                <c:pt idx="1952">
                  <c:v>0.2223801</c:v>
                </c:pt>
                <c:pt idx="1953">
                  <c:v>0.51566400000000001</c:v>
                </c:pt>
                <c:pt idx="1954">
                  <c:v>6.9471400000000003E-2</c:v>
                </c:pt>
                <c:pt idx="1955">
                  <c:v>0.25675769999999998</c:v>
                </c:pt>
                <c:pt idx="1956">
                  <c:v>0.37600500000000026</c:v>
                </c:pt>
                <c:pt idx="1957">
                  <c:v>0.12175400000000007</c:v>
                </c:pt>
                <c:pt idx="1958">
                  <c:v>2.7681130000000043E-2</c:v>
                </c:pt>
                <c:pt idx="1959">
                  <c:v>0.64458000000000004</c:v>
                </c:pt>
                <c:pt idx="1960">
                  <c:v>0.15040200000000017</c:v>
                </c:pt>
                <c:pt idx="1961">
                  <c:v>0.69829500000000055</c:v>
                </c:pt>
                <c:pt idx="1962">
                  <c:v>0.21486000000000013</c:v>
                </c:pt>
                <c:pt idx="1963">
                  <c:v>1.3715229999999998</c:v>
                </c:pt>
                <c:pt idx="1964">
                  <c:v>0.136078</c:v>
                </c:pt>
                <c:pt idx="1965">
                  <c:v>0.12640930000000014</c:v>
                </c:pt>
                <c:pt idx="1966">
                  <c:v>0.14324000000000017</c:v>
                </c:pt>
                <c:pt idx="1967">
                  <c:v>1.0743000000000011E-3</c:v>
                </c:pt>
                <c:pt idx="1968">
                  <c:v>1.1136909999999998</c:v>
                </c:pt>
                <c:pt idx="1969">
                  <c:v>0.17260420000000001</c:v>
                </c:pt>
                <c:pt idx="1970">
                  <c:v>0.50134000000000001</c:v>
                </c:pt>
                <c:pt idx="1971">
                  <c:v>0.24852140000000014</c:v>
                </c:pt>
                <c:pt idx="1972">
                  <c:v>6.9829500000000003E-2</c:v>
                </c:pt>
                <c:pt idx="1973">
                  <c:v>1.2032159999999998</c:v>
                </c:pt>
                <c:pt idx="1974">
                  <c:v>0.136078</c:v>
                </c:pt>
                <c:pt idx="1975">
                  <c:v>0.35810000000000008</c:v>
                </c:pt>
                <c:pt idx="1976">
                  <c:v>0.81288700000000003</c:v>
                </c:pt>
                <c:pt idx="1977">
                  <c:v>0.39032900000000043</c:v>
                </c:pt>
                <c:pt idx="1978">
                  <c:v>3.9749100000000009E-2</c:v>
                </c:pt>
                <c:pt idx="1979">
                  <c:v>0.63025600000000004</c:v>
                </c:pt>
                <c:pt idx="1980">
                  <c:v>0.60518900000000053</c:v>
                </c:pt>
                <c:pt idx="1981">
                  <c:v>0.21199520000000027</c:v>
                </c:pt>
                <c:pt idx="1982">
                  <c:v>0.21414380000000013</c:v>
                </c:pt>
                <c:pt idx="1983">
                  <c:v>0.52640699999999929</c:v>
                </c:pt>
                <c:pt idx="1984">
                  <c:v>1.217539999999999</c:v>
                </c:pt>
                <c:pt idx="1985">
                  <c:v>0.98477500000000051</c:v>
                </c:pt>
                <c:pt idx="1986">
                  <c:v>0.7018760000000005</c:v>
                </c:pt>
                <c:pt idx="1987">
                  <c:v>0.69471400000000005</c:v>
                </c:pt>
                <c:pt idx="1988">
                  <c:v>3.5810000000000026E-3</c:v>
                </c:pt>
                <c:pt idx="1989">
                  <c:v>0.26499400000000001</c:v>
                </c:pt>
                <c:pt idx="1990">
                  <c:v>1.6615839999999999</c:v>
                </c:pt>
                <c:pt idx="1991">
                  <c:v>0.2388527</c:v>
                </c:pt>
                <c:pt idx="1992">
                  <c:v>0.36526200000000025</c:v>
                </c:pt>
                <c:pt idx="1993">
                  <c:v>0.73768600000000051</c:v>
                </c:pt>
                <c:pt idx="1994">
                  <c:v>0.88092599999999999</c:v>
                </c:pt>
                <c:pt idx="1995">
                  <c:v>0.39391000000000043</c:v>
                </c:pt>
                <c:pt idx="1996">
                  <c:v>0.38316700000000026</c:v>
                </c:pt>
                <c:pt idx="1997">
                  <c:v>2.5639960000000022</c:v>
                </c:pt>
                <c:pt idx="1998">
                  <c:v>1.1817299999999979</c:v>
                </c:pt>
                <c:pt idx="1999">
                  <c:v>2.9328389999999929</c:v>
                </c:pt>
                <c:pt idx="2000">
                  <c:v>4.9417800000000014</c:v>
                </c:pt>
                <c:pt idx="2001">
                  <c:v>5.3715000000000034E-2</c:v>
                </c:pt>
                <c:pt idx="2002">
                  <c:v>0.83795400000000053</c:v>
                </c:pt>
                <c:pt idx="2003">
                  <c:v>1.403751999999999</c:v>
                </c:pt>
                <c:pt idx="2004">
                  <c:v>1.7905000000000013E-3</c:v>
                </c:pt>
                <c:pt idx="2005">
                  <c:v>0.39391000000000043</c:v>
                </c:pt>
                <c:pt idx="2006">
                  <c:v>1.217539999999999</c:v>
                </c:pt>
                <c:pt idx="2007">
                  <c:v>0.18979300000000024</c:v>
                </c:pt>
                <c:pt idx="2008">
                  <c:v>8.307920000000002E-2</c:v>
                </c:pt>
                <c:pt idx="2009">
                  <c:v>1.4324000000000003E-2</c:v>
                </c:pt>
                <c:pt idx="2010">
                  <c:v>0.99551799999999913</c:v>
                </c:pt>
                <c:pt idx="2011">
                  <c:v>0.34198550000000028</c:v>
                </c:pt>
                <c:pt idx="2012">
                  <c:v>0.50134000000000001</c:v>
                </c:pt>
                <c:pt idx="2013">
                  <c:v>0.83795400000000053</c:v>
                </c:pt>
                <c:pt idx="2014">
                  <c:v>0.87018300000000004</c:v>
                </c:pt>
                <c:pt idx="2015">
                  <c:v>1.2032159999999998</c:v>
                </c:pt>
                <c:pt idx="2016">
                  <c:v>1.2784170000000001</c:v>
                </c:pt>
                <c:pt idx="2017">
                  <c:v>2.202315</c:v>
                </c:pt>
                <c:pt idx="2018">
                  <c:v>0.66606600000000005</c:v>
                </c:pt>
                <c:pt idx="2019">
                  <c:v>0.22524490000000014</c:v>
                </c:pt>
                <c:pt idx="2020">
                  <c:v>0.6875519999999995</c:v>
                </c:pt>
                <c:pt idx="2021">
                  <c:v>1.0134229999999989</c:v>
                </c:pt>
                <c:pt idx="2022">
                  <c:v>0.78782000000000052</c:v>
                </c:pt>
                <c:pt idx="2023">
                  <c:v>0.62667500000000098</c:v>
                </c:pt>
                <c:pt idx="2024">
                  <c:v>0.705457</c:v>
                </c:pt>
                <c:pt idx="2025">
                  <c:v>1.1602440000000001</c:v>
                </c:pt>
                <c:pt idx="2026">
                  <c:v>2.1593430000000011E-2</c:v>
                </c:pt>
                <c:pt idx="2027">
                  <c:v>0.64458000000000004</c:v>
                </c:pt>
                <c:pt idx="2028">
                  <c:v>7.1620000000000028E-4</c:v>
                </c:pt>
                <c:pt idx="2029">
                  <c:v>0.32229000000000002</c:v>
                </c:pt>
                <c:pt idx="2030">
                  <c:v>6.2667500000000001E-2</c:v>
                </c:pt>
                <c:pt idx="2031">
                  <c:v>0.35810000000000008</c:v>
                </c:pt>
                <c:pt idx="2032">
                  <c:v>1.700974999999999</c:v>
                </c:pt>
                <c:pt idx="2033">
                  <c:v>2.5067000000000006E-2</c:v>
                </c:pt>
                <c:pt idx="2034">
                  <c:v>1.3034839999999999</c:v>
                </c:pt>
                <c:pt idx="2035">
                  <c:v>0.945384</c:v>
                </c:pt>
                <c:pt idx="2036">
                  <c:v>9.0957400000000223E-3</c:v>
                </c:pt>
                <c:pt idx="2037">
                  <c:v>4.4046300000000024E-2</c:v>
                </c:pt>
                <c:pt idx="2038">
                  <c:v>2.0340079999999987</c:v>
                </c:pt>
                <c:pt idx="2039">
                  <c:v>2.2918399999999997</c:v>
                </c:pt>
                <c:pt idx="2040">
                  <c:v>1.142339</c:v>
                </c:pt>
                <c:pt idx="2041">
                  <c:v>4.6911099999999957</c:v>
                </c:pt>
                <c:pt idx="2042">
                  <c:v>0.54431199999999957</c:v>
                </c:pt>
                <c:pt idx="2043">
                  <c:v>2.0841419999999999</c:v>
                </c:pt>
                <c:pt idx="2044">
                  <c:v>0.52998800000000001</c:v>
                </c:pt>
                <c:pt idx="2045">
                  <c:v>1.7869189999999999</c:v>
                </c:pt>
                <c:pt idx="2046">
                  <c:v>0.19409020000000013</c:v>
                </c:pt>
                <c:pt idx="2047">
                  <c:v>0.21700860000000013</c:v>
                </c:pt>
                <c:pt idx="2048">
                  <c:v>0.80214400000000052</c:v>
                </c:pt>
                <c:pt idx="2049">
                  <c:v>0.111011</c:v>
                </c:pt>
                <c:pt idx="2050">
                  <c:v>0.23276500000000014</c:v>
                </c:pt>
                <c:pt idx="2051">
                  <c:v>2.5067000000000006E-2</c:v>
                </c:pt>
                <c:pt idx="2052">
                  <c:v>0.46553</c:v>
                </c:pt>
                <c:pt idx="2053">
                  <c:v>1.085043</c:v>
                </c:pt>
                <c:pt idx="2054">
                  <c:v>2.141438</c:v>
                </c:pt>
                <c:pt idx="2055">
                  <c:v>0.78782000000000052</c:v>
                </c:pt>
                <c:pt idx="2056">
                  <c:v>3.5093800000000036E-2</c:v>
                </c:pt>
                <c:pt idx="2057">
                  <c:v>0.34341790000000028</c:v>
                </c:pt>
                <c:pt idx="2058">
                  <c:v>0.74842900000000068</c:v>
                </c:pt>
                <c:pt idx="2059">
                  <c:v>2.1844100000000012E-2</c:v>
                </c:pt>
                <c:pt idx="2060">
                  <c:v>0.3477151</c:v>
                </c:pt>
                <c:pt idx="2061">
                  <c:v>4.1897700000000002</c:v>
                </c:pt>
                <c:pt idx="2062">
                  <c:v>1.9409020000000001</c:v>
                </c:pt>
                <c:pt idx="2063">
                  <c:v>1.0957859999999999</c:v>
                </c:pt>
                <c:pt idx="2065">
                  <c:v>1.0528139999999999</c:v>
                </c:pt>
                <c:pt idx="2066">
                  <c:v>0.49417800000000034</c:v>
                </c:pt>
                <c:pt idx="2067">
                  <c:v>4.1181499999999955</c:v>
                </c:pt>
                <c:pt idx="2068">
                  <c:v>0.65174200000000082</c:v>
                </c:pt>
                <c:pt idx="2069">
                  <c:v>2.3240689999999948</c:v>
                </c:pt>
                <c:pt idx="2070">
                  <c:v>0.67322800000000083</c:v>
                </c:pt>
                <c:pt idx="2071">
                  <c:v>0.31333750000000027</c:v>
                </c:pt>
                <c:pt idx="2072">
                  <c:v>1.693813</c:v>
                </c:pt>
                <c:pt idx="2073">
                  <c:v>0.11817300000000007</c:v>
                </c:pt>
                <c:pt idx="2074">
                  <c:v>1.1817299999999979</c:v>
                </c:pt>
                <c:pt idx="2075">
                  <c:v>0.26857500000000001</c:v>
                </c:pt>
                <c:pt idx="2076">
                  <c:v>0.39391000000000043</c:v>
                </c:pt>
                <c:pt idx="2077">
                  <c:v>0.83437300000000003</c:v>
                </c:pt>
                <c:pt idx="2078">
                  <c:v>0.23992700000000014</c:v>
                </c:pt>
                <c:pt idx="2079">
                  <c:v>0.22846780000000014</c:v>
                </c:pt>
                <c:pt idx="2080">
                  <c:v>2.5747390000000001</c:v>
                </c:pt>
                <c:pt idx="2081">
                  <c:v>2.9829729999999977</c:v>
                </c:pt>
                <c:pt idx="2082">
                  <c:v>2.64994</c:v>
                </c:pt>
                <c:pt idx="2083">
                  <c:v>5.2998799999999999</c:v>
                </c:pt>
                <c:pt idx="2084">
                  <c:v>0.58012199999999958</c:v>
                </c:pt>
                <c:pt idx="2085">
                  <c:v>2.8254089999999934</c:v>
                </c:pt>
                <c:pt idx="2086">
                  <c:v>1.1244339999999999</c:v>
                </c:pt>
                <c:pt idx="2087">
                  <c:v>0.39391000000000043</c:v>
                </c:pt>
                <c:pt idx="2088">
                  <c:v>2.9113529999999943</c:v>
                </c:pt>
                <c:pt idx="2089">
                  <c:v>6.5174199999999898</c:v>
                </c:pt>
                <c:pt idx="2090">
                  <c:v>8.2362999999999992E-2</c:v>
                </c:pt>
                <c:pt idx="2091">
                  <c:v>17.546900000000001</c:v>
                </c:pt>
                <c:pt idx="2092">
                  <c:v>12.175400000000009</c:v>
                </c:pt>
                <c:pt idx="2093">
                  <c:v>1.7403659999999999</c:v>
                </c:pt>
                <c:pt idx="2094">
                  <c:v>4.72691999999999</c:v>
                </c:pt>
                <c:pt idx="2095">
                  <c:v>0.18263100000000004</c:v>
                </c:pt>
                <c:pt idx="2096">
                  <c:v>0.12175400000000007</c:v>
                </c:pt>
                <c:pt idx="2097">
                  <c:v>5.9802700000000053</c:v>
                </c:pt>
                <c:pt idx="2098">
                  <c:v>7.1619999999999946</c:v>
                </c:pt>
                <c:pt idx="2099">
                  <c:v>0.62667500000000098</c:v>
                </c:pt>
                <c:pt idx="2100">
                  <c:v>7.4126700000000003</c:v>
                </c:pt>
                <c:pt idx="2101">
                  <c:v>32.33643</c:v>
                </c:pt>
                <c:pt idx="2102">
                  <c:v>11.74568</c:v>
                </c:pt>
                <c:pt idx="2106">
                  <c:v>4.40463</c:v>
                </c:pt>
                <c:pt idx="2107">
                  <c:v>4.1539600000000017E-2</c:v>
                </c:pt>
                <c:pt idx="2109">
                  <c:v>5.6579799999999869</c:v>
                </c:pt>
                <c:pt idx="2110">
                  <c:v>0.447625</c:v>
                </c:pt>
                <c:pt idx="2111">
                  <c:v>3.6168099999999934</c:v>
                </c:pt>
                <c:pt idx="2112">
                  <c:v>0.79856299999999925</c:v>
                </c:pt>
                <c:pt idx="2113">
                  <c:v>0.75201000000000051</c:v>
                </c:pt>
                <c:pt idx="2114">
                  <c:v>6.7322800000000003</c:v>
                </c:pt>
                <c:pt idx="2115">
                  <c:v>0.82721100000000003</c:v>
                </c:pt>
                <c:pt idx="2116">
                  <c:v>1.5040200000000005E-2</c:v>
                </c:pt>
                <c:pt idx="2117">
                  <c:v>3.3446539999999997E-2</c:v>
                </c:pt>
                <c:pt idx="2118">
                  <c:v>8.9525000000000271E-2</c:v>
                </c:pt>
                <c:pt idx="2119">
                  <c:v>2.5711580000000005E-2</c:v>
                </c:pt>
                <c:pt idx="2120">
                  <c:v>2.3204879999999997</c:v>
                </c:pt>
                <c:pt idx="2121">
                  <c:v>8.8450700000000021E-2</c:v>
                </c:pt>
                <c:pt idx="2124">
                  <c:v>4.4046300000000024E-2</c:v>
                </c:pt>
                <c:pt idx="2125">
                  <c:v>3.2945200000000043E-3</c:v>
                </c:pt>
                <c:pt idx="2126">
                  <c:v>7.1978099999999989E-2</c:v>
                </c:pt>
                <c:pt idx="2128">
                  <c:v>0.84511599999999998</c:v>
                </c:pt>
                <c:pt idx="2130">
                  <c:v>5.8012200000000088E-3</c:v>
                </c:pt>
                <c:pt idx="2131">
                  <c:v>0.43330100000000027</c:v>
                </c:pt>
                <c:pt idx="2132">
                  <c:v>1.0743000000000011E-3</c:v>
                </c:pt>
                <c:pt idx="2134">
                  <c:v>0.18764440000000024</c:v>
                </c:pt>
                <c:pt idx="2135">
                  <c:v>2.1486000000000022E-3</c:v>
                </c:pt>
                <c:pt idx="2136">
                  <c:v>4.6553000000000011E-2</c:v>
                </c:pt>
                <c:pt idx="2138">
                  <c:v>8.2004900000000047E-2</c:v>
                </c:pt>
                <c:pt idx="2140">
                  <c:v>2.864800000000001E-2</c:v>
                </c:pt>
                <c:pt idx="2141">
                  <c:v>7.8782000000000088E-3</c:v>
                </c:pt>
                <c:pt idx="2142">
                  <c:v>0.20913040000000013</c:v>
                </c:pt>
                <c:pt idx="2143">
                  <c:v>1.5756400000000007E-2</c:v>
                </c:pt>
                <c:pt idx="2144">
                  <c:v>8.594400000000009E-3</c:v>
                </c:pt>
                <c:pt idx="2145">
                  <c:v>0.1174568</c:v>
                </c:pt>
                <c:pt idx="2146">
                  <c:v>1.8979300000000005E-2</c:v>
                </c:pt>
                <c:pt idx="2147">
                  <c:v>0.17905000000000001</c:v>
                </c:pt>
                <c:pt idx="2149">
                  <c:v>2.864800000000001E-2</c:v>
                </c:pt>
                <c:pt idx="2150">
                  <c:v>9.2747900000000008E-2</c:v>
                </c:pt>
                <c:pt idx="2152">
                  <c:v>6.8039000000000033E-3</c:v>
                </c:pt>
                <c:pt idx="2153">
                  <c:v>7.8423900000000032E-2</c:v>
                </c:pt>
                <c:pt idx="2154">
                  <c:v>6.1235099999999987E-2</c:v>
                </c:pt>
                <c:pt idx="2155">
                  <c:v>4.6553000000000011E-2</c:v>
                </c:pt>
                <c:pt idx="2156">
                  <c:v>0.17976620000000024</c:v>
                </c:pt>
                <c:pt idx="2157">
                  <c:v>3.6884300000000037E-2</c:v>
                </c:pt>
                <c:pt idx="2158">
                  <c:v>0.24350800000000014</c:v>
                </c:pt>
                <c:pt idx="2159">
                  <c:v>0.13643610000000017</c:v>
                </c:pt>
                <c:pt idx="2160">
                  <c:v>7.1620000000000017E-2</c:v>
                </c:pt>
                <c:pt idx="2161">
                  <c:v>0.68039000000000005</c:v>
                </c:pt>
                <c:pt idx="2162">
                  <c:v>1.8621200000000001E-2</c:v>
                </c:pt>
                <c:pt idx="2164">
                  <c:v>7.8782000000000088E-3</c:v>
                </c:pt>
                <c:pt idx="2166">
                  <c:v>0.53356899999999929</c:v>
                </c:pt>
                <c:pt idx="2167">
                  <c:v>0.447625</c:v>
                </c:pt>
                <c:pt idx="2168">
                  <c:v>4.6552999999999987</c:v>
                </c:pt>
                <c:pt idx="2171">
                  <c:v>6.3741799999999946</c:v>
                </c:pt>
                <c:pt idx="2172">
                  <c:v>7.5917200000000014</c:v>
                </c:pt>
                <c:pt idx="2173">
                  <c:v>6.7680899999999946</c:v>
                </c:pt>
                <c:pt idx="2174">
                  <c:v>8.2721100000000014</c:v>
                </c:pt>
                <c:pt idx="2175">
                  <c:v>1.1888920000000001</c:v>
                </c:pt>
                <c:pt idx="2176">
                  <c:v>0.9489650000000005</c:v>
                </c:pt>
                <c:pt idx="2177">
                  <c:v>1.5183439999999999</c:v>
                </c:pt>
                <c:pt idx="2178">
                  <c:v>2.0733990000000002</c:v>
                </c:pt>
                <c:pt idx="2179">
                  <c:v>1.7260420000000001</c:v>
                </c:pt>
                <c:pt idx="2180">
                  <c:v>2.1557619999999997</c:v>
                </c:pt>
                <c:pt idx="2181">
                  <c:v>1.0384899999999999</c:v>
                </c:pt>
                <c:pt idx="2182">
                  <c:v>1.378685000000001</c:v>
                </c:pt>
                <c:pt idx="2183">
                  <c:v>0.88808799999999954</c:v>
                </c:pt>
                <c:pt idx="2184">
                  <c:v>1.8263100000000001</c:v>
                </c:pt>
                <c:pt idx="2185">
                  <c:v>1.5398299999999987</c:v>
                </c:pt>
                <c:pt idx="2186">
                  <c:v>1.367942</c:v>
                </c:pt>
                <c:pt idx="2188">
                  <c:v>1.0743</c:v>
                </c:pt>
                <c:pt idx="2189">
                  <c:v>1.0062609999999999</c:v>
                </c:pt>
                <c:pt idx="2190">
                  <c:v>1.5004389999999999</c:v>
                </c:pt>
                <c:pt idx="2191">
                  <c:v>0.97403200000000001</c:v>
                </c:pt>
                <c:pt idx="2192">
                  <c:v>1.9229970000000001</c:v>
                </c:pt>
                <c:pt idx="2197">
                  <c:v>0.56221699999999941</c:v>
                </c:pt>
                <c:pt idx="2198">
                  <c:v>1.00268</c:v>
                </c:pt>
                <c:pt idx="2199">
                  <c:v>1.00268</c:v>
                </c:pt>
                <c:pt idx="2200">
                  <c:v>0.39391000000000043</c:v>
                </c:pt>
                <c:pt idx="2201">
                  <c:v>0.98835599999999957</c:v>
                </c:pt>
                <c:pt idx="2202">
                  <c:v>0.14789530000000017</c:v>
                </c:pt>
                <c:pt idx="2203">
                  <c:v>9.238979999999998</c:v>
                </c:pt>
                <c:pt idx="2209">
                  <c:v>0.22273820000000014</c:v>
                </c:pt>
                <c:pt idx="2210">
                  <c:v>0.1371523</c:v>
                </c:pt>
                <c:pt idx="2211">
                  <c:v>0.24171750000000014</c:v>
                </c:pt>
                <c:pt idx="2212">
                  <c:v>0.31118890000000043</c:v>
                </c:pt>
                <c:pt idx="2213">
                  <c:v>1.267673999999998</c:v>
                </c:pt>
                <c:pt idx="2214">
                  <c:v>1.8836059999999999</c:v>
                </c:pt>
                <c:pt idx="2215">
                  <c:v>1.5899639999999979</c:v>
                </c:pt>
                <c:pt idx="2216">
                  <c:v>2.6929119999999998</c:v>
                </c:pt>
                <c:pt idx="2219">
                  <c:v>4.6553000000000011E-2</c:v>
                </c:pt>
                <c:pt idx="2220">
                  <c:v>8.2362999999999992E-2</c:v>
                </c:pt>
                <c:pt idx="2221">
                  <c:v>0.1113691</c:v>
                </c:pt>
                <c:pt idx="2222">
                  <c:v>4.2972000000000024E-2</c:v>
                </c:pt>
                <c:pt idx="2223">
                  <c:v>0.16830700000000001</c:v>
                </c:pt>
                <c:pt idx="2224">
                  <c:v>0.32945200000000041</c:v>
                </c:pt>
                <c:pt idx="2225">
                  <c:v>7.8065800000000019E-2</c:v>
                </c:pt>
                <c:pt idx="2226">
                  <c:v>7.8782000000000088E-2</c:v>
                </c:pt>
                <c:pt idx="2227">
                  <c:v>9.3106000000000091E-2</c:v>
                </c:pt>
                <c:pt idx="2228">
                  <c:v>0.1371523</c:v>
                </c:pt>
                <c:pt idx="2229">
                  <c:v>0.57296000000000002</c:v>
                </c:pt>
                <c:pt idx="2230">
                  <c:v>0.53715000000000002</c:v>
                </c:pt>
                <c:pt idx="2231">
                  <c:v>0.10313280000000002</c:v>
                </c:pt>
                <c:pt idx="2232">
                  <c:v>0.15469920000000018</c:v>
                </c:pt>
                <c:pt idx="2233">
                  <c:v>0.16078690000000001</c:v>
                </c:pt>
                <c:pt idx="2234">
                  <c:v>0.28218280000000034</c:v>
                </c:pt>
                <c:pt idx="2235">
                  <c:v>0.25425099999999995</c:v>
                </c:pt>
                <c:pt idx="2236">
                  <c:v>0.50134000000000001</c:v>
                </c:pt>
                <c:pt idx="2237">
                  <c:v>1.6830700000000001</c:v>
                </c:pt>
                <c:pt idx="2238">
                  <c:v>0.18621200000000024</c:v>
                </c:pt>
                <c:pt idx="2239">
                  <c:v>0.50134000000000001</c:v>
                </c:pt>
                <c:pt idx="2240">
                  <c:v>0.16472600000000001</c:v>
                </c:pt>
                <c:pt idx="2241">
                  <c:v>1.00268</c:v>
                </c:pt>
                <c:pt idx="2242">
                  <c:v>0.10026800000000002</c:v>
                </c:pt>
                <c:pt idx="2243">
                  <c:v>0.30796600000000041</c:v>
                </c:pt>
                <c:pt idx="2244">
                  <c:v>0.21844100000000027</c:v>
                </c:pt>
                <c:pt idx="2245">
                  <c:v>0.35810000000000008</c:v>
                </c:pt>
                <c:pt idx="2246">
                  <c:v>0.46553</c:v>
                </c:pt>
                <c:pt idx="2247">
                  <c:v>0.64458000000000004</c:v>
                </c:pt>
                <c:pt idx="2248">
                  <c:v>0.57296000000000002</c:v>
                </c:pt>
                <c:pt idx="2249">
                  <c:v>0.64458000000000004</c:v>
                </c:pt>
                <c:pt idx="2250">
                  <c:v>8.8092600000000063E-2</c:v>
                </c:pt>
                <c:pt idx="2251">
                  <c:v>0.14252380000000001</c:v>
                </c:pt>
                <c:pt idx="2252">
                  <c:v>2.016103000000001E-2</c:v>
                </c:pt>
                <c:pt idx="2253">
                  <c:v>9.3822200000000064E-2</c:v>
                </c:pt>
                <c:pt idx="2254">
                  <c:v>0.24529850000000014</c:v>
                </c:pt>
                <c:pt idx="2255">
                  <c:v>0.93464100000000083</c:v>
                </c:pt>
                <c:pt idx="2256">
                  <c:v>2.7502080000000005E-2</c:v>
                </c:pt>
                <c:pt idx="2257">
                  <c:v>0.42972000000000027</c:v>
                </c:pt>
                <c:pt idx="2258">
                  <c:v>4.2972000000000024E-2</c:v>
                </c:pt>
                <c:pt idx="2259">
                  <c:v>0.49059700000000001</c:v>
                </c:pt>
                <c:pt idx="2260">
                  <c:v>0.49417800000000034</c:v>
                </c:pt>
                <c:pt idx="2261">
                  <c:v>1.4359809999999999E-2</c:v>
                </c:pt>
                <c:pt idx="2262">
                  <c:v>0.52282600000000001</c:v>
                </c:pt>
                <c:pt idx="2263">
                  <c:v>0.28648000000000035</c:v>
                </c:pt>
                <c:pt idx="2264">
                  <c:v>0.5657980000000008</c:v>
                </c:pt>
                <c:pt idx="2265">
                  <c:v>0.50134000000000001</c:v>
                </c:pt>
                <c:pt idx="2266">
                  <c:v>0.49417800000000034</c:v>
                </c:pt>
                <c:pt idx="2267">
                  <c:v>0.26499400000000001</c:v>
                </c:pt>
                <c:pt idx="2268">
                  <c:v>0.55505500000000052</c:v>
                </c:pt>
                <c:pt idx="2269">
                  <c:v>5.0134000000000012E-2</c:v>
                </c:pt>
                <c:pt idx="2270">
                  <c:v>0.56937900000000052</c:v>
                </c:pt>
                <c:pt idx="2271">
                  <c:v>0.39391000000000043</c:v>
                </c:pt>
                <c:pt idx="2272">
                  <c:v>8.5944000000000048E-2</c:v>
                </c:pt>
                <c:pt idx="2273">
                  <c:v>3.9391000000000009E-2</c:v>
                </c:pt>
                <c:pt idx="2274">
                  <c:v>0.75201000000000051</c:v>
                </c:pt>
                <c:pt idx="2275">
                  <c:v>0.58012199999999958</c:v>
                </c:pt>
                <c:pt idx="2276">
                  <c:v>0.57296000000000002</c:v>
                </c:pt>
                <c:pt idx="2277">
                  <c:v>0.19695500000000013</c:v>
                </c:pt>
                <c:pt idx="2278">
                  <c:v>1.9981980000000024E-2</c:v>
                </c:pt>
                <c:pt idx="2279">
                  <c:v>8.9525000000000271E-2</c:v>
                </c:pt>
                <c:pt idx="2280">
                  <c:v>0.53715000000000002</c:v>
                </c:pt>
                <c:pt idx="2281">
                  <c:v>6.8039000000000002E-2</c:v>
                </c:pt>
                <c:pt idx="2282">
                  <c:v>9.5254600000000064E-2</c:v>
                </c:pt>
                <c:pt idx="2283">
                  <c:v>0.39391000000000043</c:v>
                </c:pt>
                <c:pt idx="2284">
                  <c:v>4.6911099999999997E-2</c:v>
                </c:pt>
                <c:pt idx="2285">
                  <c:v>9.3106000000000091E-2</c:v>
                </c:pt>
                <c:pt idx="2286">
                  <c:v>2.1486000000000012E-2</c:v>
                </c:pt>
                <c:pt idx="2287">
                  <c:v>2.6141300000000027E-2</c:v>
                </c:pt>
                <c:pt idx="2288">
                  <c:v>5.4431200000000034E-2</c:v>
                </c:pt>
                <c:pt idx="2289">
                  <c:v>2.2918400000000009E-2</c:v>
                </c:pt>
                <c:pt idx="2290">
                  <c:v>7.8782000000000088E-2</c:v>
                </c:pt>
                <c:pt idx="2291">
                  <c:v>2.4350799999999992E-2</c:v>
                </c:pt>
                <c:pt idx="2292">
                  <c:v>11.853110000000004</c:v>
                </c:pt>
                <c:pt idx="2293">
                  <c:v>0.10349090000000002</c:v>
                </c:pt>
                <c:pt idx="2294">
                  <c:v>0.21772480000000013</c:v>
                </c:pt>
                <c:pt idx="2295">
                  <c:v>0.20662369999999997</c:v>
                </c:pt>
                <c:pt idx="2296">
                  <c:v>0.24243370000000014</c:v>
                </c:pt>
                <c:pt idx="2297">
                  <c:v>3.1512800000000014E-2</c:v>
                </c:pt>
                <c:pt idx="2298">
                  <c:v>0.54073100000000052</c:v>
                </c:pt>
                <c:pt idx="2320">
                  <c:v>0.50134000000000001</c:v>
                </c:pt>
                <c:pt idx="2321">
                  <c:v>0.60877000000000081</c:v>
                </c:pt>
                <c:pt idx="2322">
                  <c:v>5.0134000000000012E-2</c:v>
                </c:pt>
                <c:pt idx="2323">
                  <c:v>1.6830700000000001</c:v>
                </c:pt>
                <c:pt idx="2324">
                  <c:v>5.3715000000000034E-2</c:v>
                </c:pt>
                <c:pt idx="2325">
                  <c:v>0.12175400000000007</c:v>
                </c:pt>
                <c:pt idx="2326">
                  <c:v>0.25783200000000001</c:v>
                </c:pt>
                <c:pt idx="2327">
                  <c:v>0.19695500000000013</c:v>
                </c:pt>
                <c:pt idx="2328">
                  <c:v>0.14682100000000001</c:v>
                </c:pt>
                <c:pt idx="2329">
                  <c:v>0.15398300000000018</c:v>
                </c:pt>
                <c:pt idx="2330">
                  <c:v>0.96687000000000056</c:v>
                </c:pt>
                <c:pt idx="2331">
                  <c:v>1.0743</c:v>
                </c:pt>
                <c:pt idx="2332">
                  <c:v>0.85944000000000054</c:v>
                </c:pt>
                <c:pt idx="2333">
                  <c:v>1.3607800000000001</c:v>
                </c:pt>
                <c:pt idx="2334">
                  <c:v>0.40107200000000026</c:v>
                </c:pt>
                <c:pt idx="2335">
                  <c:v>0.24243370000000014</c:v>
                </c:pt>
                <c:pt idx="2336">
                  <c:v>0.42255800000000027</c:v>
                </c:pt>
                <c:pt idx="2337">
                  <c:v>0.64816100000000054</c:v>
                </c:pt>
                <c:pt idx="2338">
                  <c:v>0.48701600000000034</c:v>
                </c:pt>
                <c:pt idx="2339">
                  <c:v>1.0599759999999998</c:v>
                </c:pt>
                <c:pt idx="2340">
                  <c:v>2.1915719999999999</c:v>
                </c:pt>
                <c:pt idx="2341">
                  <c:v>3.2229000000000001</c:v>
                </c:pt>
                <c:pt idx="2347">
                  <c:v>16.007070000000017</c:v>
                </c:pt>
                <c:pt idx="2348">
                  <c:v>2.4565659999999934</c:v>
                </c:pt>
                <c:pt idx="2349">
                  <c:v>1.4073329999999979</c:v>
                </c:pt>
                <c:pt idx="2350">
                  <c:v>1.045652</c:v>
                </c:pt>
                <c:pt idx="2351">
                  <c:v>1.2318639999999974</c:v>
                </c:pt>
                <c:pt idx="2352">
                  <c:v>0.35523519999999997</c:v>
                </c:pt>
                <c:pt idx="2353">
                  <c:v>4.0465299999999997</c:v>
                </c:pt>
                <c:pt idx="2354">
                  <c:v>2.9579059999999977</c:v>
                </c:pt>
                <c:pt idx="2355">
                  <c:v>3.2372240000000012</c:v>
                </c:pt>
                <c:pt idx="2356">
                  <c:v>1.554154</c:v>
                </c:pt>
                <c:pt idx="2357">
                  <c:v>5.8012200000000034</c:v>
                </c:pt>
                <c:pt idx="2358">
                  <c:v>1.457466999999999</c:v>
                </c:pt>
                <c:pt idx="2359">
                  <c:v>2.8683810000000012</c:v>
                </c:pt>
                <c:pt idx="2360">
                  <c:v>0.68397100000000055</c:v>
                </c:pt>
                <c:pt idx="2361">
                  <c:v>2.3921079999999977</c:v>
                </c:pt>
                <c:pt idx="2362">
                  <c:v>0.59086499999999942</c:v>
                </c:pt>
                <c:pt idx="2363">
                  <c:v>0.73052400000000051</c:v>
                </c:pt>
                <c:pt idx="2364">
                  <c:v>0.14037520000000001</c:v>
                </c:pt>
                <c:pt idx="2365">
                  <c:v>0.9489650000000005</c:v>
                </c:pt>
                <c:pt idx="2366">
                  <c:v>3.2049950000000011</c:v>
                </c:pt>
                <c:pt idx="2367">
                  <c:v>2.9650679999999987</c:v>
                </c:pt>
                <c:pt idx="2368">
                  <c:v>3.4485030000000001</c:v>
                </c:pt>
                <c:pt idx="2369">
                  <c:v>3.5165419999999967</c:v>
                </c:pt>
                <c:pt idx="2374">
                  <c:v>0.32443860000000041</c:v>
                </c:pt>
                <c:pt idx="2375">
                  <c:v>0.63025600000000004</c:v>
                </c:pt>
                <c:pt idx="2376">
                  <c:v>0.33876260000000041</c:v>
                </c:pt>
                <c:pt idx="2377">
                  <c:v>0.21915720000000014</c:v>
                </c:pt>
                <c:pt idx="2378">
                  <c:v>0.39391000000000043</c:v>
                </c:pt>
                <c:pt idx="2379">
                  <c:v>0.40823400000000004</c:v>
                </c:pt>
                <c:pt idx="2380">
                  <c:v>0.39391000000000043</c:v>
                </c:pt>
                <c:pt idx="2381">
                  <c:v>0.454787</c:v>
                </c:pt>
                <c:pt idx="2382">
                  <c:v>0.31047270000000043</c:v>
                </c:pt>
                <c:pt idx="2383">
                  <c:v>0.50850199999999957</c:v>
                </c:pt>
                <c:pt idx="2384">
                  <c:v>1.776176</c:v>
                </c:pt>
                <c:pt idx="2385">
                  <c:v>0.60877000000000081</c:v>
                </c:pt>
                <c:pt idx="2386">
                  <c:v>0.53356899999999929</c:v>
                </c:pt>
                <c:pt idx="2387">
                  <c:v>0.52640699999999929</c:v>
                </c:pt>
                <c:pt idx="2388">
                  <c:v>1.0957859999999999</c:v>
                </c:pt>
                <c:pt idx="2389">
                  <c:v>0.16365169999999987</c:v>
                </c:pt>
                <c:pt idx="2390">
                  <c:v>0.96328900000000051</c:v>
                </c:pt>
                <c:pt idx="2391">
                  <c:v>0.55505500000000052</c:v>
                </c:pt>
                <c:pt idx="2392">
                  <c:v>0.91315500000000005</c:v>
                </c:pt>
                <c:pt idx="2393">
                  <c:v>0.27179789999999998</c:v>
                </c:pt>
                <c:pt idx="2394">
                  <c:v>0.76991500000000068</c:v>
                </c:pt>
                <c:pt idx="2395">
                  <c:v>0.67322800000000083</c:v>
                </c:pt>
                <c:pt idx="2396">
                  <c:v>0.78782000000000052</c:v>
                </c:pt>
                <c:pt idx="2397">
                  <c:v>0.93106</c:v>
                </c:pt>
                <c:pt idx="2398">
                  <c:v>3.1476990000000002</c:v>
                </c:pt>
                <c:pt idx="2399">
                  <c:v>0.85944000000000054</c:v>
                </c:pt>
                <c:pt idx="2400">
                  <c:v>0.71261900000000056</c:v>
                </c:pt>
                <c:pt idx="2401">
                  <c:v>1.0062609999999999</c:v>
                </c:pt>
                <c:pt idx="2402">
                  <c:v>0.74484800000000084</c:v>
                </c:pt>
                <c:pt idx="2403">
                  <c:v>2.3885270000000012</c:v>
                </c:pt>
                <c:pt idx="2404">
                  <c:v>0.50850199999999957</c:v>
                </c:pt>
                <c:pt idx="2405">
                  <c:v>0.89524999999999999</c:v>
                </c:pt>
                <c:pt idx="2406">
                  <c:v>2.0662370000000001</c:v>
                </c:pt>
                <c:pt idx="2407">
                  <c:v>1.3357129999999999</c:v>
                </c:pt>
                <c:pt idx="2408">
                  <c:v>6.0160799999999997</c:v>
                </c:pt>
                <c:pt idx="2409">
                  <c:v>2.0232649999999999</c:v>
                </c:pt>
                <c:pt idx="2411">
                  <c:v>0.39391000000000043</c:v>
                </c:pt>
                <c:pt idx="2412">
                  <c:v>0.46553</c:v>
                </c:pt>
                <c:pt idx="2413">
                  <c:v>0.27215600000000001</c:v>
                </c:pt>
                <c:pt idx="2414">
                  <c:v>2.1486000000000012E-2</c:v>
                </c:pt>
                <c:pt idx="2415">
                  <c:v>1.217539999999999</c:v>
                </c:pt>
                <c:pt idx="2416">
                  <c:v>0.12175400000000007</c:v>
                </c:pt>
                <c:pt idx="2417">
                  <c:v>0.20769800000000013</c:v>
                </c:pt>
                <c:pt idx="2418">
                  <c:v>0.16329360000000001</c:v>
                </c:pt>
                <c:pt idx="2419">
                  <c:v>0.12175400000000007</c:v>
                </c:pt>
                <c:pt idx="2420">
                  <c:v>7.1620000000000017E-2</c:v>
                </c:pt>
                <c:pt idx="2421">
                  <c:v>9.3106000000000091E-2</c:v>
                </c:pt>
                <c:pt idx="2422">
                  <c:v>0.14968580000000001</c:v>
                </c:pt>
                <c:pt idx="2423">
                  <c:v>0.19588069999999988</c:v>
                </c:pt>
                <c:pt idx="2424">
                  <c:v>2.5067000000000006E-2</c:v>
                </c:pt>
                <c:pt idx="2425">
                  <c:v>13.213890000000001</c:v>
                </c:pt>
                <c:pt idx="2426">
                  <c:v>0.16150310000000001</c:v>
                </c:pt>
                <c:pt idx="2427">
                  <c:v>0.11459200000000007</c:v>
                </c:pt>
                <c:pt idx="2428">
                  <c:v>2.1808290000000001</c:v>
                </c:pt>
                <c:pt idx="2429">
                  <c:v>7.1620000000000017E-3</c:v>
                </c:pt>
                <c:pt idx="2430">
                  <c:v>1.6687460000000001</c:v>
                </c:pt>
                <c:pt idx="2431">
                  <c:v>0.25174429999999998</c:v>
                </c:pt>
                <c:pt idx="2432">
                  <c:v>0.30868220000000041</c:v>
                </c:pt>
                <c:pt idx="2433">
                  <c:v>6.0877000000000014E-3</c:v>
                </c:pt>
                <c:pt idx="2434">
                  <c:v>0.11423390000000007</c:v>
                </c:pt>
                <c:pt idx="2435">
                  <c:v>7.8782000000000088E-3</c:v>
                </c:pt>
                <c:pt idx="2436">
                  <c:v>5.3715000000000034E-2</c:v>
                </c:pt>
                <c:pt idx="2437">
                  <c:v>0.13894280000000017</c:v>
                </c:pt>
                <c:pt idx="2438">
                  <c:v>0.63383700000000054</c:v>
                </c:pt>
                <c:pt idx="2439">
                  <c:v>1.7188800000000011E-2</c:v>
                </c:pt>
                <c:pt idx="2440">
                  <c:v>2.1486000000000012E-2</c:v>
                </c:pt>
                <c:pt idx="2441">
                  <c:v>1.4682100000000003E-2</c:v>
                </c:pt>
                <c:pt idx="2442">
                  <c:v>6.1951300000000008E-2</c:v>
                </c:pt>
                <c:pt idx="2443">
                  <c:v>5.9444600000000035E-2</c:v>
                </c:pt>
                <c:pt idx="2444">
                  <c:v>0.12891600000000014</c:v>
                </c:pt>
                <c:pt idx="2445">
                  <c:v>0.15255060000000001</c:v>
                </c:pt>
                <c:pt idx="2446">
                  <c:v>0.1292741</c:v>
                </c:pt>
                <c:pt idx="2447">
                  <c:v>2.5067000000000006E-2</c:v>
                </c:pt>
                <c:pt idx="2448">
                  <c:v>0.125335</c:v>
                </c:pt>
                <c:pt idx="2449">
                  <c:v>1.7905000000000011E-2</c:v>
                </c:pt>
                <c:pt idx="2450">
                  <c:v>4.4046300000000024E-2</c:v>
                </c:pt>
                <c:pt idx="2452">
                  <c:v>4.8701600000000032E-2</c:v>
                </c:pt>
                <c:pt idx="2453">
                  <c:v>1.9337400000000018E-2</c:v>
                </c:pt>
                <c:pt idx="2454">
                  <c:v>1.3930090000000003E-2</c:v>
                </c:pt>
                <c:pt idx="2455">
                  <c:v>1.0743000000000011E-2</c:v>
                </c:pt>
                <c:pt idx="2456">
                  <c:v>5.2282600000000054E-2</c:v>
                </c:pt>
                <c:pt idx="2457">
                  <c:v>2.9722300000000006E-3</c:v>
                </c:pt>
                <c:pt idx="2458">
                  <c:v>2.5783200000000037E-3</c:v>
                </c:pt>
                <c:pt idx="2459">
                  <c:v>2.4422419999999997E-2</c:v>
                </c:pt>
                <c:pt idx="2460">
                  <c:v>1.8621200000000018E-3</c:v>
                </c:pt>
                <c:pt idx="2461">
                  <c:v>8.2363000000000037E-3</c:v>
                </c:pt>
                <c:pt idx="2462">
                  <c:v>1.0384900000000002E-2</c:v>
                </c:pt>
                <c:pt idx="2463">
                  <c:v>1.4682100000000003E-2</c:v>
                </c:pt>
                <c:pt idx="2464">
                  <c:v>6.8039000000000002E-2</c:v>
                </c:pt>
                <c:pt idx="2465">
                  <c:v>7.1620000000000017E-3</c:v>
                </c:pt>
                <c:pt idx="2466">
                  <c:v>1.6472600000000007E-2</c:v>
                </c:pt>
                <c:pt idx="2467">
                  <c:v>3.5093800000000029E-3</c:v>
                </c:pt>
                <c:pt idx="2468">
                  <c:v>1.3249700000000015E-3</c:v>
                </c:pt>
                <c:pt idx="2469">
                  <c:v>0.22596110000000014</c:v>
                </c:pt>
                <c:pt idx="2470">
                  <c:v>3.9749100000000009E-2</c:v>
                </c:pt>
                <c:pt idx="2471">
                  <c:v>0.23598790000000014</c:v>
                </c:pt>
                <c:pt idx="2472">
                  <c:v>1.0743000000000011E-2</c:v>
                </c:pt>
                <c:pt idx="2473">
                  <c:v>6.4458000000000059E-3</c:v>
                </c:pt>
                <c:pt idx="2474">
                  <c:v>1.8263100000000015E-2</c:v>
                </c:pt>
                <c:pt idx="2475">
                  <c:v>0.15040200000000017</c:v>
                </c:pt>
                <c:pt idx="2476">
                  <c:v>6.8039000000000033E-3</c:v>
                </c:pt>
                <c:pt idx="2477">
                  <c:v>9.5970800000000023E-2</c:v>
                </c:pt>
                <c:pt idx="2478">
                  <c:v>5.8728400000000014E-2</c:v>
                </c:pt>
                <c:pt idx="2479">
                  <c:v>2.1844100000000012E-2</c:v>
                </c:pt>
                <c:pt idx="2480">
                  <c:v>7.7349600000000004E-2</c:v>
                </c:pt>
                <c:pt idx="2481">
                  <c:v>0.111011</c:v>
                </c:pt>
                <c:pt idx="2482">
                  <c:v>1.0743000000000011E-3</c:v>
                </c:pt>
                <c:pt idx="2483">
                  <c:v>0.37600500000000026</c:v>
                </c:pt>
                <c:pt idx="2484">
                  <c:v>0.10993670000000014</c:v>
                </c:pt>
                <c:pt idx="2485">
                  <c:v>1.3070650000000003E-2</c:v>
                </c:pt>
                <c:pt idx="2486">
                  <c:v>1.7869190000000007E-2</c:v>
                </c:pt>
                <c:pt idx="2487">
                  <c:v>2.3956889999999988E-2</c:v>
                </c:pt>
                <c:pt idx="2488">
                  <c:v>1.009842E-2</c:v>
                </c:pt>
                <c:pt idx="2489">
                  <c:v>6.4099900000000078E-3</c:v>
                </c:pt>
                <c:pt idx="2490">
                  <c:v>9.2389799999999994E-2</c:v>
                </c:pt>
                <c:pt idx="2491">
                  <c:v>5.1566399999999998E-2</c:v>
                </c:pt>
                <c:pt idx="2492">
                  <c:v>6.8039000000000002E-2</c:v>
                </c:pt>
                <c:pt idx="2493">
                  <c:v>1.6866510000000019E-2</c:v>
                </c:pt>
                <c:pt idx="2494">
                  <c:v>6.2667500000000001E-2</c:v>
                </c:pt>
                <c:pt idx="2495">
                  <c:v>3.1154700000000017E-3</c:v>
                </c:pt>
                <c:pt idx="2496">
                  <c:v>4.9059700000000012E-2</c:v>
                </c:pt>
                <c:pt idx="2497">
                  <c:v>1.3249700000000003E-2</c:v>
                </c:pt>
                <c:pt idx="2498">
                  <c:v>2.1486000000000022E-3</c:v>
                </c:pt>
                <c:pt idx="2499">
                  <c:v>8.2363000000000037E-3</c:v>
                </c:pt>
                <c:pt idx="2500">
                  <c:v>1.2533500000000003E-2</c:v>
                </c:pt>
                <c:pt idx="2501">
                  <c:v>2.5067000000000006E-2</c:v>
                </c:pt>
                <c:pt idx="2502">
                  <c:v>3.5451900000000029E-2</c:v>
                </c:pt>
                <c:pt idx="2512">
                  <c:v>1.3751039999999999</c:v>
                </c:pt>
                <c:pt idx="2513">
                  <c:v>1.2354449999999977</c:v>
                </c:pt>
                <c:pt idx="2514">
                  <c:v>0.16580030000000001</c:v>
                </c:pt>
                <c:pt idx="2515">
                  <c:v>0.39032900000000043</c:v>
                </c:pt>
                <c:pt idx="2516">
                  <c:v>0.20304270000000013</c:v>
                </c:pt>
                <c:pt idx="2517">
                  <c:v>0.24279180000000014</c:v>
                </c:pt>
                <c:pt idx="2518">
                  <c:v>17.296229999999962</c:v>
                </c:pt>
                <c:pt idx="2519">
                  <c:v>5.3715000000000002</c:v>
                </c:pt>
                <c:pt idx="2520">
                  <c:v>0.469111</c:v>
                </c:pt>
                <c:pt idx="2521">
                  <c:v>0.65532300000000054</c:v>
                </c:pt>
                <c:pt idx="2522">
                  <c:v>3.5810000000000015E-2</c:v>
                </c:pt>
                <c:pt idx="2525">
                  <c:v>0.22094770000000014</c:v>
                </c:pt>
                <c:pt idx="2526">
                  <c:v>0.63383700000000054</c:v>
                </c:pt>
                <c:pt idx="2527">
                  <c:v>0.40465300000000004</c:v>
                </c:pt>
                <c:pt idx="2528">
                  <c:v>0.10707190000000007</c:v>
                </c:pt>
                <c:pt idx="2529">
                  <c:v>3.9749100000000009E-2</c:v>
                </c:pt>
                <c:pt idx="2530">
                  <c:v>1.056395</c:v>
                </c:pt>
                <c:pt idx="2531">
                  <c:v>11.960540000000009</c:v>
                </c:pt>
                <c:pt idx="2532">
                  <c:v>0.88808799999999954</c:v>
                </c:pt>
                <c:pt idx="2533">
                  <c:v>1.296322</c:v>
                </c:pt>
                <c:pt idx="2534">
                  <c:v>1.1459199999999998</c:v>
                </c:pt>
                <c:pt idx="2535">
                  <c:v>0.64816100000000054</c:v>
                </c:pt>
                <c:pt idx="2536">
                  <c:v>0.42972000000000027</c:v>
                </c:pt>
                <c:pt idx="2537">
                  <c:v>1.4001709999999998</c:v>
                </c:pt>
                <c:pt idx="2539">
                  <c:v>3.1405370000000037</c:v>
                </c:pt>
                <c:pt idx="2540">
                  <c:v>9.0241200000000017</c:v>
                </c:pt>
                <c:pt idx="2541">
                  <c:v>0.71978100000000056</c:v>
                </c:pt>
                <c:pt idx="2542">
                  <c:v>0.15183440000000017</c:v>
                </c:pt>
                <c:pt idx="2543">
                  <c:v>1.876444</c:v>
                </c:pt>
                <c:pt idx="2544">
                  <c:v>0.37600500000000026</c:v>
                </c:pt>
                <c:pt idx="2547">
                  <c:v>1.328551</c:v>
                </c:pt>
                <c:pt idx="2548">
                  <c:v>0.84869700000000081</c:v>
                </c:pt>
                <c:pt idx="2550">
                  <c:v>1.4288189999999998</c:v>
                </c:pt>
                <c:pt idx="2551">
                  <c:v>0.61951299999999943</c:v>
                </c:pt>
                <c:pt idx="2552">
                  <c:v>0.39032900000000043</c:v>
                </c:pt>
                <c:pt idx="2553">
                  <c:v>0.86660200000000054</c:v>
                </c:pt>
                <c:pt idx="2554">
                  <c:v>0.32515480000000041</c:v>
                </c:pt>
                <c:pt idx="2555">
                  <c:v>2.0698179999999997</c:v>
                </c:pt>
                <c:pt idx="2557">
                  <c:v>0.64458000000000004</c:v>
                </c:pt>
                <c:pt idx="2558">
                  <c:v>0.49775900000000001</c:v>
                </c:pt>
                <c:pt idx="2559">
                  <c:v>0.461949</c:v>
                </c:pt>
                <c:pt idx="2561">
                  <c:v>1.650841</c:v>
                </c:pt>
                <c:pt idx="2562">
                  <c:v>0.35308660000000042</c:v>
                </c:pt>
                <c:pt idx="2563">
                  <c:v>7.7707700000000024</c:v>
                </c:pt>
                <c:pt idx="2564">
                  <c:v>0.85227800000000054</c:v>
                </c:pt>
                <c:pt idx="2565">
                  <c:v>0.22417059999999983</c:v>
                </c:pt>
                <c:pt idx="2566">
                  <c:v>0.33374920000000002</c:v>
                </c:pt>
                <c:pt idx="2567">
                  <c:v>0.15756400000000023</c:v>
                </c:pt>
                <c:pt idx="2568">
                  <c:v>0.30832410000000043</c:v>
                </c:pt>
                <c:pt idx="2569">
                  <c:v>0.10743000000000007</c:v>
                </c:pt>
                <c:pt idx="2570">
                  <c:v>0.30832410000000043</c:v>
                </c:pt>
                <c:pt idx="2571">
                  <c:v>7.2336200000000087E-2</c:v>
                </c:pt>
                <c:pt idx="2572">
                  <c:v>0.39391000000000043</c:v>
                </c:pt>
                <c:pt idx="2574">
                  <c:v>0.49775900000000001</c:v>
                </c:pt>
                <c:pt idx="2575">
                  <c:v>7.9856300000000061E-2</c:v>
                </c:pt>
                <c:pt idx="2576">
                  <c:v>0.10456520000000011</c:v>
                </c:pt>
                <c:pt idx="2577">
                  <c:v>0.14001710000000017</c:v>
                </c:pt>
                <c:pt idx="2578">
                  <c:v>3.3661400000000001E-2</c:v>
                </c:pt>
                <c:pt idx="2586">
                  <c:v>6.0160799999999997</c:v>
                </c:pt>
                <c:pt idx="2587">
                  <c:v>2.5783200000000023E-2</c:v>
                </c:pt>
                <c:pt idx="2588">
                  <c:v>7.5201000000000018E-2</c:v>
                </c:pt>
                <c:pt idx="2589">
                  <c:v>1.3249700000000003E-2</c:v>
                </c:pt>
                <c:pt idx="2590">
                  <c:v>1.5398300000000005E-3</c:v>
                </c:pt>
                <c:pt idx="2591">
                  <c:v>1.6114500000000007E-2</c:v>
                </c:pt>
                <c:pt idx="2592">
                  <c:v>3.1154700000000004E-2</c:v>
                </c:pt>
                <c:pt idx="2593">
                  <c:v>2.9722300000000004E-2</c:v>
                </c:pt>
                <c:pt idx="2594">
                  <c:v>3.9391000000000009E-2</c:v>
                </c:pt>
                <c:pt idx="2595">
                  <c:v>6.4458000000000029E-2</c:v>
                </c:pt>
                <c:pt idx="2596">
                  <c:v>1.5040200000000005E-2</c:v>
                </c:pt>
                <c:pt idx="2597">
                  <c:v>2.685750000000002E-2</c:v>
                </c:pt>
                <c:pt idx="2598">
                  <c:v>1.6114500000000007E-2</c:v>
                </c:pt>
                <c:pt idx="2599">
                  <c:v>6.0877000000000014E-3</c:v>
                </c:pt>
                <c:pt idx="2600">
                  <c:v>5.9802700000000053</c:v>
                </c:pt>
                <c:pt idx="2601">
                  <c:v>7.5201000000000053E-3</c:v>
                </c:pt>
                <c:pt idx="2602">
                  <c:v>1.7905000000000011E-2</c:v>
                </c:pt>
                <c:pt idx="2603">
                  <c:v>1.9695500000000022E-2</c:v>
                </c:pt>
                <c:pt idx="2604">
                  <c:v>0.20411700000000013</c:v>
                </c:pt>
                <c:pt idx="2605">
                  <c:v>1.4324000000000003E-2</c:v>
                </c:pt>
                <c:pt idx="2606">
                  <c:v>5.2640699999999976</c:v>
                </c:pt>
                <c:pt idx="2607">
                  <c:v>1.7546900000000004E-2</c:v>
                </c:pt>
                <c:pt idx="2608">
                  <c:v>5.3715000000000039E-3</c:v>
                </c:pt>
                <c:pt idx="2609">
                  <c:v>8.2362999999999992E-2</c:v>
                </c:pt>
                <c:pt idx="2610">
                  <c:v>2.8648000000000011E-3</c:v>
                </c:pt>
                <c:pt idx="2611">
                  <c:v>8.5944000000000048E-2</c:v>
                </c:pt>
                <c:pt idx="2612">
                  <c:v>5.3715000000000039E-3</c:v>
                </c:pt>
                <c:pt idx="2613">
                  <c:v>5.0134000000000012E-3</c:v>
                </c:pt>
                <c:pt idx="2614">
                  <c:v>0.111011</c:v>
                </c:pt>
                <c:pt idx="2615">
                  <c:v>4.6553000000000002E-3</c:v>
                </c:pt>
                <c:pt idx="2616">
                  <c:v>2.7215600000000024E-2</c:v>
                </c:pt>
                <c:pt idx="2617">
                  <c:v>5.3715000000000039E-3</c:v>
                </c:pt>
                <c:pt idx="2618">
                  <c:v>7.1620000000000017E-3</c:v>
                </c:pt>
                <c:pt idx="2619">
                  <c:v>0.30438500000000041</c:v>
                </c:pt>
                <c:pt idx="2620">
                  <c:v>0.17188800000000001</c:v>
                </c:pt>
                <c:pt idx="2621">
                  <c:v>0.46553</c:v>
                </c:pt>
                <c:pt idx="2622">
                  <c:v>7.1620000000000017E-3</c:v>
                </c:pt>
                <c:pt idx="2623">
                  <c:v>1.1459199999999999E-2</c:v>
                </c:pt>
                <c:pt idx="2624">
                  <c:v>5.3715000000000034E-2</c:v>
                </c:pt>
                <c:pt idx="2625">
                  <c:v>0.447625</c:v>
                </c:pt>
                <c:pt idx="2626">
                  <c:v>1.6472600000000007E-2</c:v>
                </c:pt>
                <c:pt idx="2627">
                  <c:v>0.17546900000000024</c:v>
                </c:pt>
                <c:pt idx="2628">
                  <c:v>3.07966E-2</c:v>
                </c:pt>
                <c:pt idx="2629">
                  <c:v>8.5944000000000048E-2</c:v>
                </c:pt>
                <c:pt idx="2630">
                  <c:v>4.2972000000000024E-2</c:v>
                </c:pt>
                <c:pt idx="2631">
                  <c:v>0.64458000000000004</c:v>
                </c:pt>
                <c:pt idx="2632">
                  <c:v>0.103849</c:v>
                </c:pt>
                <c:pt idx="2633">
                  <c:v>0.75201000000000051</c:v>
                </c:pt>
                <c:pt idx="2634">
                  <c:v>9.6687000000000023E-2</c:v>
                </c:pt>
                <c:pt idx="2635">
                  <c:v>2.0769800000000001E-2</c:v>
                </c:pt>
                <c:pt idx="2636">
                  <c:v>7.8782000000000088E-2</c:v>
                </c:pt>
                <c:pt idx="2637">
                  <c:v>0.89524999999999999</c:v>
                </c:pt>
                <c:pt idx="2638">
                  <c:v>0.75201000000000051</c:v>
                </c:pt>
                <c:pt idx="2639">
                  <c:v>0.19050920000000013</c:v>
                </c:pt>
                <c:pt idx="2640">
                  <c:v>1.217539999999999</c:v>
                </c:pt>
                <c:pt idx="2641">
                  <c:v>1.217539999999999</c:v>
                </c:pt>
                <c:pt idx="2642">
                  <c:v>8.3795400000000235</c:v>
                </c:pt>
                <c:pt idx="2643">
                  <c:v>1.0922050000000001</c:v>
                </c:pt>
                <c:pt idx="2644">
                  <c:v>1.0384899999999999</c:v>
                </c:pt>
                <c:pt idx="2645">
                  <c:v>0.85944000000000054</c:v>
                </c:pt>
                <c:pt idx="2646">
                  <c:v>0.82363000000000053</c:v>
                </c:pt>
                <c:pt idx="2647">
                  <c:v>0.89524999999999999</c:v>
                </c:pt>
                <c:pt idx="2648">
                  <c:v>4.6553000000000002E-3</c:v>
                </c:pt>
                <c:pt idx="2649">
                  <c:v>1.6830700000000007E-2</c:v>
                </c:pt>
                <c:pt idx="2650">
                  <c:v>1.7188800000000011E-2</c:v>
                </c:pt>
                <c:pt idx="2651">
                  <c:v>0.21844100000000027</c:v>
                </c:pt>
                <c:pt idx="2652">
                  <c:v>0.64099900000000098</c:v>
                </c:pt>
                <c:pt idx="2653">
                  <c:v>0.64458000000000004</c:v>
                </c:pt>
                <c:pt idx="2667">
                  <c:v>3.9390999999999967</c:v>
                </c:pt>
                <c:pt idx="2668">
                  <c:v>2.00536</c:v>
                </c:pt>
                <c:pt idx="2669">
                  <c:v>1.217539999999999</c:v>
                </c:pt>
                <c:pt idx="2670">
                  <c:v>4.6552999999999987</c:v>
                </c:pt>
                <c:pt idx="2671">
                  <c:v>0.39391000000000043</c:v>
                </c:pt>
                <c:pt idx="2672">
                  <c:v>1.1459199999999998</c:v>
                </c:pt>
                <c:pt idx="2673">
                  <c:v>0.222022</c:v>
                </c:pt>
                <c:pt idx="2674">
                  <c:v>0.7162000000000005</c:v>
                </c:pt>
                <c:pt idx="2675">
                  <c:v>0.28648000000000035</c:v>
                </c:pt>
                <c:pt idx="2676">
                  <c:v>0.35451900000000008</c:v>
                </c:pt>
                <c:pt idx="2677">
                  <c:v>1.5040199999999999</c:v>
                </c:pt>
                <c:pt idx="2678">
                  <c:v>8.5944000000000048E-2</c:v>
                </c:pt>
                <c:pt idx="2685">
                  <c:v>2.3634600000000002E-2</c:v>
                </c:pt>
                <c:pt idx="2686">
                  <c:v>1.0026800000000009E-2</c:v>
                </c:pt>
                <c:pt idx="2687">
                  <c:v>3.1870900000000028E-2</c:v>
                </c:pt>
                <c:pt idx="2688">
                  <c:v>1.7546900000000004E-2</c:v>
                </c:pt>
                <c:pt idx="2689">
                  <c:v>2.5067000000000006E-3</c:v>
                </c:pt>
                <c:pt idx="2690">
                  <c:v>1.4216570000000003E-2</c:v>
                </c:pt>
                <c:pt idx="2692">
                  <c:v>6.2667500000000001E-2</c:v>
                </c:pt>
                <c:pt idx="2693">
                  <c:v>5.0134000000000012E-2</c:v>
                </c:pt>
                <c:pt idx="2695">
                  <c:v>2.6499400000000006E-2</c:v>
                </c:pt>
                <c:pt idx="2696">
                  <c:v>7.5201000000000018E-2</c:v>
                </c:pt>
                <c:pt idx="2697">
                  <c:v>5.3715000000000039E-3</c:v>
                </c:pt>
                <c:pt idx="2698">
                  <c:v>1.2999030000000002E-2</c:v>
                </c:pt>
                <c:pt idx="2699">
                  <c:v>6.3741800000000001E-2</c:v>
                </c:pt>
                <c:pt idx="2701">
                  <c:v>0.1013423</c:v>
                </c:pt>
                <c:pt idx="2702">
                  <c:v>1.0026800000000009E-2</c:v>
                </c:pt>
                <c:pt idx="2703">
                  <c:v>7.4126700000000031E-2</c:v>
                </c:pt>
                <c:pt idx="2704">
                  <c:v>9.6687000000000023E-2</c:v>
                </c:pt>
                <c:pt idx="2705">
                  <c:v>0.10563950000000007</c:v>
                </c:pt>
                <c:pt idx="2706">
                  <c:v>5.1208300000000005E-2</c:v>
                </c:pt>
                <c:pt idx="2707">
                  <c:v>4.2255799999999996E-2</c:v>
                </c:pt>
                <c:pt idx="2708">
                  <c:v>0.10599760000000007</c:v>
                </c:pt>
                <c:pt idx="2709">
                  <c:v>2.1486000000000012E-2</c:v>
                </c:pt>
                <c:pt idx="2719">
                  <c:v>0.111011</c:v>
                </c:pt>
                <c:pt idx="2720">
                  <c:v>0.14682100000000001</c:v>
                </c:pt>
                <c:pt idx="2721">
                  <c:v>3.4019500000000012E-3</c:v>
                </c:pt>
                <c:pt idx="2722">
                  <c:v>7.8782000000000088E-2</c:v>
                </c:pt>
                <c:pt idx="2723">
                  <c:v>4.6553000000000011E-2</c:v>
                </c:pt>
                <c:pt idx="2724">
                  <c:v>2.3276500000000002E-2</c:v>
                </c:pt>
                <c:pt idx="2725">
                  <c:v>1.2533500000000003E-2</c:v>
                </c:pt>
                <c:pt idx="2726">
                  <c:v>2.0411700000000012E-2</c:v>
                </c:pt>
                <c:pt idx="2727">
                  <c:v>0.3008040000000004</c:v>
                </c:pt>
                <c:pt idx="2728">
                  <c:v>1.0026800000000009E-2</c:v>
                </c:pt>
                <c:pt idx="2731">
                  <c:v>0.13249700000000014</c:v>
                </c:pt>
                <c:pt idx="2732">
                  <c:v>7.1620000000000017E-3</c:v>
                </c:pt>
                <c:pt idx="2733">
                  <c:v>3.2945200000000043E-3</c:v>
                </c:pt>
                <c:pt idx="2734">
                  <c:v>2.8289900000000021E-2</c:v>
                </c:pt>
                <c:pt idx="2735">
                  <c:v>6.0877000000000014E-2</c:v>
                </c:pt>
                <c:pt idx="2737">
                  <c:v>0.10026800000000002</c:v>
                </c:pt>
                <c:pt idx="2738">
                  <c:v>0.39391000000000043</c:v>
                </c:pt>
                <c:pt idx="2739">
                  <c:v>0.13249700000000014</c:v>
                </c:pt>
                <c:pt idx="2740">
                  <c:v>1.1459199999999998</c:v>
                </c:pt>
                <c:pt idx="2741">
                  <c:v>2.1844100000000012E-2</c:v>
                </c:pt>
                <c:pt idx="2742">
                  <c:v>1.3965900000000003E-2</c:v>
                </c:pt>
                <c:pt idx="2743">
                  <c:v>5.0134000000000012E-2</c:v>
                </c:pt>
                <c:pt idx="2744">
                  <c:v>3.9391000000000009E-2</c:v>
                </c:pt>
                <c:pt idx="2745">
                  <c:v>1.7188800000000011E-2</c:v>
                </c:pt>
                <c:pt idx="2746">
                  <c:v>1.7546899999999999</c:v>
                </c:pt>
                <c:pt idx="2747">
                  <c:v>1.39659</c:v>
                </c:pt>
                <c:pt idx="2748">
                  <c:v>0.14324000000000017</c:v>
                </c:pt>
                <c:pt idx="2749">
                  <c:v>1.1101100000000011E-2</c:v>
                </c:pt>
                <c:pt idx="2750">
                  <c:v>5.0134000000000012E-2</c:v>
                </c:pt>
                <c:pt idx="2751">
                  <c:v>5.0134000000000012E-2</c:v>
                </c:pt>
                <c:pt idx="2752">
                  <c:v>2.1127899999999977</c:v>
                </c:pt>
                <c:pt idx="2753">
                  <c:v>1.110110000000001</c:v>
                </c:pt>
                <c:pt idx="2754">
                  <c:v>1.2891599999999999</c:v>
                </c:pt>
                <c:pt idx="2755">
                  <c:v>1.4324000000000003E-2</c:v>
                </c:pt>
                <c:pt idx="2756">
                  <c:v>0.16114500000000001</c:v>
                </c:pt>
                <c:pt idx="2757">
                  <c:v>0.10026800000000002</c:v>
                </c:pt>
                <c:pt idx="2758">
                  <c:v>0.14682100000000001</c:v>
                </c:pt>
                <c:pt idx="2759">
                  <c:v>2.8648000000000011E-3</c:v>
                </c:pt>
                <c:pt idx="2762">
                  <c:v>1.28916E-2</c:v>
                </c:pt>
                <c:pt idx="2766">
                  <c:v>7.5559100000000008E-3</c:v>
                </c:pt>
                <c:pt idx="2767">
                  <c:v>1.2819980000000002E-2</c:v>
                </c:pt>
                <c:pt idx="2799">
                  <c:v>4.6553000000000011E-2</c:v>
                </c:pt>
                <c:pt idx="2800">
                  <c:v>1.564897</c:v>
                </c:pt>
                <c:pt idx="2801">
                  <c:v>1.9265780000000001</c:v>
                </c:pt>
                <c:pt idx="2802">
                  <c:v>0.60518900000000053</c:v>
                </c:pt>
                <c:pt idx="2803">
                  <c:v>2.0089410000000001</c:v>
                </c:pt>
                <c:pt idx="2804">
                  <c:v>0.30581740000000041</c:v>
                </c:pt>
                <c:pt idx="2805">
                  <c:v>0.21127900000000013</c:v>
                </c:pt>
                <c:pt idx="2806">
                  <c:v>0.92031699999999927</c:v>
                </c:pt>
                <c:pt idx="2807">
                  <c:v>0.61951299999999943</c:v>
                </c:pt>
                <c:pt idx="2808">
                  <c:v>0.49417800000000034</c:v>
                </c:pt>
                <c:pt idx="2809">
                  <c:v>0.85227800000000054</c:v>
                </c:pt>
                <c:pt idx="2810">
                  <c:v>0.82363000000000053</c:v>
                </c:pt>
                <c:pt idx="2811">
                  <c:v>0.58012199999999958</c:v>
                </c:pt>
                <c:pt idx="2812">
                  <c:v>1.7905</c:v>
                </c:pt>
                <c:pt idx="2813">
                  <c:v>0.469111</c:v>
                </c:pt>
                <c:pt idx="2814">
                  <c:v>1.185311</c:v>
                </c:pt>
                <c:pt idx="2818">
                  <c:v>4.6553000000000002E-3</c:v>
                </c:pt>
                <c:pt idx="2819">
                  <c:v>8.2363000000000037E-3</c:v>
                </c:pt>
                <c:pt idx="2820">
                  <c:v>1.8979300000000005E-2</c:v>
                </c:pt>
                <c:pt idx="2821">
                  <c:v>1.8979300000000005E-2</c:v>
                </c:pt>
                <c:pt idx="2822">
                  <c:v>4.0465300000000003E-2</c:v>
                </c:pt>
                <c:pt idx="2823">
                  <c:v>5.3356900000000054E-2</c:v>
                </c:pt>
                <c:pt idx="2824">
                  <c:v>5.8012200000000069E-2</c:v>
                </c:pt>
                <c:pt idx="2825">
                  <c:v>6.2667500000000001E-2</c:v>
                </c:pt>
                <c:pt idx="2826">
                  <c:v>9.8119400000000023E-2</c:v>
                </c:pt>
                <c:pt idx="2827">
                  <c:v>0.10886240000000007</c:v>
                </c:pt>
                <c:pt idx="2828">
                  <c:v>0.13034840000000014</c:v>
                </c:pt>
                <c:pt idx="2829">
                  <c:v>0.14001710000000017</c:v>
                </c:pt>
                <c:pt idx="2830">
                  <c:v>0.19086730000000013</c:v>
                </c:pt>
                <c:pt idx="2831">
                  <c:v>0.19122540000000013</c:v>
                </c:pt>
                <c:pt idx="2832">
                  <c:v>0.20805610000000013</c:v>
                </c:pt>
                <c:pt idx="2833">
                  <c:v>0.85585900000000081</c:v>
                </c:pt>
                <c:pt idx="2834">
                  <c:v>6.875520000000003E-2</c:v>
                </c:pt>
                <c:pt idx="2835">
                  <c:v>1.554154</c:v>
                </c:pt>
                <c:pt idx="2836">
                  <c:v>0.31763470000000027</c:v>
                </c:pt>
                <c:pt idx="2837">
                  <c:v>1.1495009999999999</c:v>
                </c:pt>
                <c:pt idx="2838">
                  <c:v>0.691133</c:v>
                </c:pt>
                <c:pt idx="2839">
                  <c:v>0.33804640000000041</c:v>
                </c:pt>
                <c:pt idx="2840">
                  <c:v>0.9489650000000005</c:v>
                </c:pt>
                <c:pt idx="2841">
                  <c:v>2.395688999999992</c:v>
                </c:pt>
                <c:pt idx="2842">
                  <c:v>0.49775900000000001</c:v>
                </c:pt>
                <c:pt idx="2843">
                  <c:v>0.82721100000000003</c:v>
                </c:pt>
                <c:pt idx="2844">
                  <c:v>9.6328900000000023E-2</c:v>
                </c:pt>
                <c:pt idx="2845">
                  <c:v>0.483435</c:v>
                </c:pt>
                <c:pt idx="2846">
                  <c:v>0.74126700000000001</c:v>
                </c:pt>
                <c:pt idx="2847">
                  <c:v>0.28218280000000034</c:v>
                </c:pt>
                <c:pt idx="2848">
                  <c:v>0.60160800000000081</c:v>
                </c:pt>
                <c:pt idx="2849">
                  <c:v>0.32121570000000027</c:v>
                </c:pt>
                <c:pt idx="2850">
                  <c:v>0.48701600000000034</c:v>
                </c:pt>
                <c:pt idx="2851">
                  <c:v>0.30689170000000027</c:v>
                </c:pt>
                <c:pt idx="2852">
                  <c:v>0.33983690000000055</c:v>
                </c:pt>
                <c:pt idx="2853">
                  <c:v>0.61593200000000004</c:v>
                </c:pt>
                <c:pt idx="2854">
                  <c:v>0.28146660000000034</c:v>
                </c:pt>
                <c:pt idx="2855">
                  <c:v>0.24923760000000014</c:v>
                </c:pt>
                <c:pt idx="2856">
                  <c:v>1.4610479999999999</c:v>
                </c:pt>
                <c:pt idx="2857">
                  <c:v>0.23634600000000014</c:v>
                </c:pt>
                <c:pt idx="2858">
                  <c:v>0.6768090000000011</c:v>
                </c:pt>
                <c:pt idx="2859">
                  <c:v>0.56937900000000052</c:v>
                </c:pt>
                <c:pt idx="2860">
                  <c:v>0.71261900000000056</c:v>
                </c:pt>
                <c:pt idx="2861">
                  <c:v>3.1369559999999943</c:v>
                </c:pt>
                <c:pt idx="2863">
                  <c:v>0.46553</c:v>
                </c:pt>
                <c:pt idx="2864">
                  <c:v>0.64458000000000004</c:v>
                </c:pt>
                <c:pt idx="2867">
                  <c:v>4.40463</c:v>
                </c:pt>
                <c:pt idx="2868">
                  <c:v>1.2748359999999999</c:v>
                </c:pt>
                <c:pt idx="2869">
                  <c:v>2.6284540000000001</c:v>
                </c:pt>
                <c:pt idx="2870">
                  <c:v>0.87734500000000082</c:v>
                </c:pt>
                <c:pt idx="2871">
                  <c:v>2.6391970000000002</c:v>
                </c:pt>
                <c:pt idx="2872">
                  <c:v>0.20626560000000013</c:v>
                </c:pt>
                <c:pt idx="2873">
                  <c:v>0.89883100000000005</c:v>
                </c:pt>
                <c:pt idx="2874">
                  <c:v>1.32497</c:v>
                </c:pt>
                <c:pt idx="2875">
                  <c:v>0.476273</c:v>
                </c:pt>
                <c:pt idx="2876">
                  <c:v>0.46553</c:v>
                </c:pt>
                <c:pt idx="2877">
                  <c:v>0.9561270000000005</c:v>
                </c:pt>
                <c:pt idx="2878">
                  <c:v>1.7260420000000001</c:v>
                </c:pt>
                <c:pt idx="2880">
                  <c:v>1.210378</c:v>
                </c:pt>
                <c:pt idx="2881">
                  <c:v>0.79140100000000002</c:v>
                </c:pt>
                <c:pt idx="2882">
                  <c:v>0.61593200000000004</c:v>
                </c:pt>
                <c:pt idx="2883">
                  <c:v>0.82004900000000081</c:v>
                </c:pt>
                <c:pt idx="2884">
                  <c:v>0.57296000000000002</c:v>
                </c:pt>
                <c:pt idx="2885">
                  <c:v>0.57296000000000002</c:v>
                </c:pt>
                <c:pt idx="2886">
                  <c:v>2.6069679999999997</c:v>
                </c:pt>
                <c:pt idx="2887">
                  <c:v>2.7537890000000012</c:v>
                </c:pt>
                <c:pt idx="2888">
                  <c:v>2.170086</c:v>
                </c:pt>
                <c:pt idx="2889">
                  <c:v>0.58370299999999942</c:v>
                </c:pt>
                <c:pt idx="2890">
                  <c:v>2.2202200000000012</c:v>
                </c:pt>
                <c:pt idx="2891">
                  <c:v>1.679489</c:v>
                </c:pt>
                <c:pt idx="2892">
                  <c:v>1.8800250000000001</c:v>
                </c:pt>
                <c:pt idx="2893">
                  <c:v>0.30689170000000027</c:v>
                </c:pt>
                <c:pt idx="2894">
                  <c:v>0.18657010000000004</c:v>
                </c:pt>
                <c:pt idx="2895">
                  <c:v>2.2345440000000001</c:v>
                </c:pt>
                <c:pt idx="2900">
                  <c:v>1.7905000000000013E-3</c:v>
                </c:pt>
                <c:pt idx="2902">
                  <c:v>3.5810000000000036E-4</c:v>
                </c:pt>
                <c:pt idx="2903">
                  <c:v>3.2945200000000022E-2</c:v>
                </c:pt>
                <c:pt idx="2904">
                  <c:v>7.1620000000000017E-2</c:v>
                </c:pt>
                <c:pt idx="2905">
                  <c:v>0.25425099999999995</c:v>
                </c:pt>
                <c:pt idx="2906">
                  <c:v>0.25783200000000001</c:v>
                </c:pt>
                <c:pt idx="2907">
                  <c:v>4.6553000000000011E-2</c:v>
                </c:pt>
                <c:pt idx="2908">
                  <c:v>8.9525000000000271E-2</c:v>
                </c:pt>
                <c:pt idx="2909">
                  <c:v>4.6553000000000011E-2</c:v>
                </c:pt>
                <c:pt idx="2910">
                  <c:v>4.6553000000000011E-2</c:v>
                </c:pt>
                <c:pt idx="2911">
                  <c:v>8.9525000000000271E-2</c:v>
                </c:pt>
                <c:pt idx="2912">
                  <c:v>0.20411700000000013</c:v>
                </c:pt>
                <c:pt idx="2913">
                  <c:v>1.0743</c:v>
                </c:pt>
                <c:pt idx="2914">
                  <c:v>0.68039000000000005</c:v>
                </c:pt>
                <c:pt idx="2915">
                  <c:v>1.110110000000001</c:v>
                </c:pt>
                <c:pt idx="2916">
                  <c:v>1.5040199999999999</c:v>
                </c:pt>
                <c:pt idx="2917">
                  <c:v>2.0769799999999967</c:v>
                </c:pt>
                <c:pt idx="2918">
                  <c:v>1.6830700000000001</c:v>
                </c:pt>
                <c:pt idx="2919">
                  <c:v>4.2972000000000001</c:v>
                </c:pt>
                <c:pt idx="2920">
                  <c:v>3.0438499999999977</c:v>
                </c:pt>
                <c:pt idx="2921">
                  <c:v>4.6552999999999987</c:v>
                </c:pt>
              </c:numCache>
            </c:numRef>
          </c:yVal>
        </c:ser>
        <c:ser>
          <c:idx val="1"/>
          <c:order val="1"/>
          <c:tx>
            <c:v>contaminated</c:v>
          </c:tx>
          <c:spPr>
            <a:ln w="28575">
              <a:noFill/>
            </a:ln>
          </c:spPr>
          <c:marker>
            <c:symbol val="square"/>
            <c:size val="2"/>
          </c:marker>
          <c:xVal>
            <c:numRef>
              <c:f>'contaminated sites'!$GB$2:$GB$3290</c:f>
              <c:numCache>
                <c:formatCode>General</c:formatCode>
                <c:ptCount val="3289"/>
                <c:pt idx="0">
                  <c:v>8.6</c:v>
                </c:pt>
                <c:pt idx="1">
                  <c:v>7.18</c:v>
                </c:pt>
                <c:pt idx="2">
                  <c:v>8</c:v>
                </c:pt>
                <c:pt idx="3">
                  <c:v>7.1599999999999966</c:v>
                </c:pt>
                <c:pt idx="4">
                  <c:v>8.2000000000000011</c:v>
                </c:pt>
                <c:pt idx="5">
                  <c:v>9.89</c:v>
                </c:pt>
                <c:pt idx="6">
                  <c:v>7.6499999999999977</c:v>
                </c:pt>
                <c:pt idx="7">
                  <c:v>7.1099999999999985</c:v>
                </c:pt>
                <c:pt idx="8">
                  <c:v>7.59</c:v>
                </c:pt>
                <c:pt idx="9">
                  <c:v>7.9</c:v>
                </c:pt>
                <c:pt idx="10">
                  <c:v>8</c:v>
                </c:pt>
                <c:pt idx="11">
                  <c:v>7.8</c:v>
                </c:pt>
                <c:pt idx="12">
                  <c:v>8.1</c:v>
                </c:pt>
                <c:pt idx="13">
                  <c:v>7.9</c:v>
                </c:pt>
                <c:pt idx="14">
                  <c:v>8.1</c:v>
                </c:pt>
                <c:pt idx="15">
                  <c:v>7.8</c:v>
                </c:pt>
                <c:pt idx="16">
                  <c:v>7.9</c:v>
                </c:pt>
                <c:pt idx="17">
                  <c:v>7.42</c:v>
                </c:pt>
                <c:pt idx="18">
                  <c:v>7.03</c:v>
                </c:pt>
                <c:pt idx="19">
                  <c:v>7.6</c:v>
                </c:pt>
                <c:pt idx="20">
                  <c:v>7.7</c:v>
                </c:pt>
                <c:pt idx="21">
                  <c:v>7.9</c:v>
                </c:pt>
                <c:pt idx="22">
                  <c:v>8.2000000000000011</c:v>
                </c:pt>
                <c:pt idx="23">
                  <c:v>8.2000000000000011</c:v>
                </c:pt>
                <c:pt idx="24">
                  <c:v>7.7</c:v>
                </c:pt>
                <c:pt idx="25">
                  <c:v>7.5</c:v>
                </c:pt>
                <c:pt idx="26">
                  <c:v>7.7</c:v>
                </c:pt>
                <c:pt idx="27">
                  <c:v>7.9</c:v>
                </c:pt>
                <c:pt idx="28">
                  <c:v>7.33</c:v>
                </c:pt>
                <c:pt idx="29">
                  <c:v>7.9</c:v>
                </c:pt>
                <c:pt idx="30">
                  <c:v>4.3</c:v>
                </c:pt>
                <c:pt idx="31">
                  <c:v>7.7</c:v>
                </c:pt>
                <c:pt idx="32">
                  <c:v>7.7</c:v>
                </c:pt>
                <c:pt idx="33">
                  <c:v>7.9</c:v>
                </c:pt>
                <c:pt idx="34">
                  <c:v>7.5</c:v>
                </c:pt>
                <c:pt idx="35">
                  <c:v>7.6</c:v>
                </c:pt>
                <c:pt idx="36">
                  <c:v>7.4</c:v>
                </c:pt>
                <c:pt idx="37">
                  <c:v>7.7</c:v>
                </c:pt>
                <c:pt idx="38">
                  <c:v>7.9</c:v>
                </c:pt>
                <c:pt idx="39">
                  <c:v>8.09</c:v>
                </c:pt>
                <c:pt idx="40">
                  <c:v>8</c:v>
                </c:pt>
                <c:pt idx="41">
                  <c:v>7.7</c:v>
                </c:pt>
                <c:pt idx="42">
                  <c:v>6.98</c:v>
                </c:pt>
                <c:pt idx="43">
                  <c:v>7.6499999999999977</c:v>
                </c:pt>
                <c:pt idx="44">
                  <c:v>7.81</c:v>
                </c:pt>
                <c:pt idx="45">
                  <c:v>7.8</c:v>
                </c:pt>
                <c:pt idx="46">
                  <c:v>7.7</c:v>
                </c:pt>
                <c:pt idx="47">
                  <c:v>4.4000000000000004</c:v>
                </c:pt>
                <c:pt idx="48">
                  <c:v>7.8</c:v>
                </c:pt>
                <c:pt idx="49">
                  <c:v>7.34</c:v>
                </c:pt>
                <c:pt idx="50">
                  <c:v>7.25</c:v>
                </c:pt>
                <c:pt idx="51">
                  <c:v>9.2299999999999986</c:v>
                </c:pt>
                <c:pt idx="52">
                  <c:v>7.8</c:v>
                </c:pt>
                <c:pt idx="53">
                  <c:v>7.7</c:v>
                </c:pt>
                <c:pt idx="54">
                  <c:v>7.6</c:v>
                </c:pt>
                <c:pt idx="55">
                  <c:v>7.63</c:v>
                </c:pt>
                <c:pt idx="56">
                  <c:v>7.7</c:v>
                </c:pt>
                <c:pt idx="57">
                  <c:v>7.4</c:v>
                </c:pt>
                <c:pt idx="58">
                  <c:v>7.6</c:v>
                </c:pt>
                <c:pt idx="59">
                  <c:v>8</c:v>
                </c:pt>
                <c:pt idx="60">
                  <c:v>7.9</c:v>
                </c:pt>
                <c:pt idx="61">
                  <c:v>7.3</c:v>
                </c:pt>
                <c:pt idx="62">
                  <c:v>7.1099999999999985</c:v>
                </c:pt>
                <c:pt idx="63">
                  <c:v>7.2</c:v>
                </c:pt>
                <c:pt idx="64">
                  <c:v>7.5</c:v>
                </c:pt>
                <c:pt idx="65">
                  <c:v>7.8</c:v>
                </c:pt>
                <c:pt idx="66">
                  <c:v>7.7</c:v>
                </c:pt>
                <c:pt idx="67">
                  <c:v>8.1</c:v>
                </c:pt>
                <c:pt idx="68">
                  <c:v>7.7</c:v>
                </c:pt>
                <c:pt idx="69">
                  <c:v>7.6</c:v>
                </c:pt>
                <c:pt idx="70">
                  <c:v>7.5</c:v>
                </c:pt>
                <c:pt idx="71">
                  <c:v>7.9</c:v>
                </c:pt>
                <c:pt idx="72">
                  <c:v>5.49</c:v>
                </c:pt>
                <c:pt idx="73">
                  <c:v>7.7</c:v>
                </c:pt>
                <c:pt idx="74">
                  <c:v>7.7</c:v>
                </c:pt>
                <c:pt idx="75">
                  <c:v>6.94</c:v>
                </c:pt>
                <c:pt idx="76">
                  <c:v>7.6</c:v>
                </c:pt>
                <c:pt idx="77">
                  <c:v>7.6</c:v>
                </c:pt>
                <c:pt idx="78">
                  <c:v>7.7</c:v>
                </c:pt>
                <c:pt idx="79">
                  <c:v>7.8</c:v>
                </c:pt>
                <c:pt idx="80">
                  <c:v>7.5</c:v>
                </c:pt>
                <c:pt idx="81">
                  <c:v>8.5400000000000009</c:v>
                </c:pt>
                <c:pt idx="82">
                  <c:v>7.8</c:v>
                </c:pt>
                <c:pt idx="83">
                  <c:v>7.9</c:v>
                </c:pt>
                <c:pt idx="84">
                  <c:v>7.94</c:v>
                </c:pt>
                <c:pt idx="85">
                  <c:v>7.2</c:v>
                </c:pt>
                <c:pt idx="86">
                  <c:v>7.6</c:v>
                </c:pt>
                <c:pt idx="87">
                  <c:v>7.8</c:v>
                </c:pt>
                <c:pt idx="88">
                  <c:v>7.8</c:v>
                </c:pt>
                <c:pt idx="89">
                  <c:v>7.8</c:v>
                </c:pt>
                <c:pt idx="90">
                  <c:v>7.5</c:v>
                </c:pt>
                <c:pt idx="91">
                  <c:v>7.52</c:v>
                </c:pt>
                <c:pt idx="92">
                  <c:v>7.7</c:v>
                </c:pt>
                <c:pt idx="93">
                  <c:v>7.6</c:v>
                </c:pt>
                <c:pt idx="94">
                  <c:v>7.23</c:v>
                </c:pt>
                <c:pt idx="95">
                  <c:v>7.7</c:v>
                </c:pt>
                <c:pt idx="96">
                  <c:v>7.6</c:v>
                </c:pt>
                <c:pt idx="97">
                  <c:v>7.8</c:v>
                </c:pt>
                <c:pt idx="98">
                  <c:v>7.4</c:v>
                </c:pt>
                <c:pt idx="99">
                  <c:v>7.8</c:v>
                </c:pt>
                <c:pt idx="100">
                  <c:v>7.7</c:v>
                </c:pt>
                <c:pt idx="101">
                  <c:v>7.8</c:v>
                </c:pt>
                <c:pt idx="102">
                  <c:v>7.7</c:v>
                </c:pt>
                <c:pt idx="103">
                  <c:v>7.5</c:v>
                </c:pt>
                <c:pt idx="104">
                  <c:v>7.7</c:v>
                </c:pt>
                <c:pt idx="105">
                  <c:v>7.7</c:v>
                </c:pt>
                <c:pt idx="106">
                  <c:v>7.5</c:v>
                </c:pt>
                <c:pt idx="107">
                  <c:v>7.8</c:v>
                </c:pt>
                <c:pt idx="108">
                  <c:v>7.21</c:v>
                </c:pt>
                <c:pt idx="109">
                  <c:v>7.3</c:v>
                </c:pt>
                <c:pt idx="110">
                  <c:v>7.7</c:v>
                </c:pt>
                <c:pt idx="111">
                  <c:v>7.6</c:v>
                </c:pt>
                <c:pt idx="112">
                  <c:v>7.6</c:v>
                </c:pt>
                <c:pt idx="113">
                  <c:v>7.7</c:v>
                </c:pt>
                <c:pt idx="114">
                  <c:v>7.9</c:v>
                </c:pt>
                <c:pt idx="115">
                  <c:v>8</c:v>
                </c:pt>
                <c:pt idx="116">
                  <c:v>7.8</c:v>
                </c:pt>
                <c:pt idx="117">
                  <c:v>7.6</c:v>
                </c:pt>
                <c:pt idx="118">
                  <c:v>7.9</c:v>
                </c:pt>
                <c:pt idx="119">
                  <c:v>8.1</c:v>
                </c:pt>
                <c:pt idx="120">
                  <c:v>7.5</c:v>
                </c:pt>
                <c:pt idx="121">
                  <c:v>7.7</c:v>
                </c:pt>
                <c:pt idx="122">
                  <c:v>7.5</c:v>
                </c:pt>
                <c:pt idx="123">
                  <c:v>7.5</c:v>
                </c:pt>
                <c:pt idx="124">
                  <c:v>8.32</c:v>
                </c:pt>
                <c:pt idx="125">
                  <c:v>7.8</c:v>
                </c:pt>
                <c:pt idx="126">
                  <c:v>8</c:v>
                </c:pt>
                <c:pt idx="127">
                  <c:v>4.8</c:v>
                </c:pt>
                <c:pt idx="128">
                  <c:v>7.8</c:v>
                </c:pt>
                <c:pt idx="129">
                  <c:v>7.8</c:v>
                </c:pt>
                <c:pt idx="130">
                  <c:v>7.8</c:v>
                </c:pt>
                <c:pt idx="131">
                  <c:v>7.6</c:v>
                </c:pt>
                <c:pt idx="132">
                  <c:v>7.48</c:v>
                </c:pt>
                <c:pt idx="133">
                  <c:v>8</c:v>
                </c:pt>
                <c:pt idx="134">
                  <c:v>8</c:v>
                </c:pt>
                <c:pt idx="135">
                  <c:v>8</c:v>
                </c:pt>
                <c:pt idx="136">
                  <c:v>7.7</c:v>
                </c:pt>
                <c:pt idx="137">
                  <c:v>7.7</c:v>
                </c:pt>
                <c:pt idx="138">
                  <c:v>8</c:v>
                </c:pt>
                <c:pt idx="139">
                  <c:v>7.7</c:v>
                </c:pt>
                <c:pt idx="140">
                  <c:v>7.7</c:v>
                </c:pt>
                <c:pt idx="141">
                  <c:v>7.7</c:v>
                </c:pt>
                <c:pt idx="142">
                  <c:v>7.83</c:v>
                </c:pt>
                <c:pt idx="143">
                  <c:v>7.79</c:v>
                </c:pt>
                <c:pt idx="144">
                  <c:v>7.8</c:v>
                </c:pt>
                <c:pt idx="145">
                  <c:v>7.2</c:v>
                </c:pt>
                <c:pt idx="146">
                  <c:v>7.4</c:v>
                </c:pt>
                <c:pt idx="147">
                  <c:v>7.56</c:v>
                </c:pt>
                <c:pt idx="148">
                  <c:v>7.3</c:v>
                </c:pt>
                <c:pt idx="149">
                  <c:v>7.5</c:v>
                </c:pt>
                <c:pt idx="150">
                  <c:v>8</c:v>
                </c:pt>
                <c:pt idx="151">
                  <c:v>7.5</c:v>
                </c:pt>
                <c:pt idx="152">
                  <c:v>7.91</c:v>
                </c:pt>
                <c:pt idx="153">
                  <c:v>7.1</c:v>
                </c:pt>
                <c:pt idx="154">
                  <c:v>6.9</c:v>
                </c:pt>
                <c:pt idx="155">
                  <c:v>7.4</c:v>
                </c:pt>
                <c:pt idx="156">
                  <c:v>7.6</c:v>
                </c:pt>
                <c:pt idx="157">
                  <c:v>7.24</c:v>
                </c:pt>
                <c:pt idx="158">
                  <c:v>7.5</c:v>
                </c:pt>
                <c:pt idx="159">
                  <c:v>7.2</c:v>
                </c:pt>
                <c:pt idx="160">
                  <c:v>7.4</c:v>
                </c:pt>
                <c:pt idx="161">
                  <c:v>7.9</c:v>
                </c:pt>
                <c:pt idx="162">
                  <c:v>7.4</c:v>
                </c:pt>
                <c:pt idx="163">
                  <c:v>7.9</c:v>
                </c:pt>
                <c:pt idx="164">
                  <c:v>7.75</c:v>
                </c:pt>
                <c:pt idx="165">
                  <c:v>8</c:v>
                </c:pt>
                <c:pt idx="166">
                  <c:v>7.9</c:v>
                </c:pt>
                <c:pt idx="167">
                  <c:v>7.8</c:v>
                </c:pt>
                <c:pt idx="168">
                  <c:v>7.7</c:v>
                </c:pt>
                <c:pt idx="169">
                  <c:v>7.7</c:v>
                </c:pt>
                <c:pt idx="170">
                  <c:v>7.8</c:v>
                </c:pt>
                <c:pt idx="171">
                  <c:v>7.9</c:v>
                </c:pt>
                <c:pt idx="172">
                  <c:v>8</c:v>
                </c:pt>
                <c:pt idx="173">
                  <c:v>7.6199999999999957</c:v>
                </c:pt>
                <c:pt idx="174">
                  <c:v>7.7700000000000014</c:v>
                </c:pt>
                <c:pt idx="175">
                  <c:v>7.07</c:v>
                </c:pt>
                <c:pt idx="176">
                  <c:v>7.52</c:v>
                </c:pt>
                <c:pt idx="177">
                  <c:v>7.6499999999999977</c:v>
                </c:pt>
                <c:pt idx="178">
                  <c:v>7.14</c:v>
                </c:pt>
                <c:pt idx="179">
                  <c:v>7.41</c:v>
                </c:pt>
                <c:pt idx="180">
                  <c:v>7.37</c:v>
                </c:pt>
                <c:pt idx="181">
                  <c:v>7.6199999999999957</c:v>
                </c:pt>
                <c:pt idx="189">
                  <c:v>7.42</c:v>
                </c:pt>
                <c:pt idx="190">
                  <c:v>7.89</c:v>
                </c:pt>
                <c:pt idx="191">
                  <c:v>7.42</c:v>
                </c:pt>
                <c:pt idx="192">
                  <c:v>7.25</c:v>
                </c:pt>
                <c:pt idx="193">
                  <c:v>7.25</c:v>
                </c:pt>
                <c:pt idx="194">
                  <c:v>6.95</c:v>
                </c:pt>
                <c:pt idx="195">
                  <c:v>7.04</c:v>
                </c:pt>
                <c:pt idx="199">
                  <c:v>6.95</c:v>
                </c:pt>
                <c:pt idx="200">
                  <c:v>6.9700000000000024</c:v>
                </c:pt>
                <c:pt idx="201">
                  <c:v>7.1</c:v>
                </c:pt>
                <c:pt idx="202">
                  <c:v>6.96</c:v>
                </c:pt>
                <c:pt idx="203">
                  <c:v>7.4</c:v>
                </c:pt>
                <c:pt idx="204">
                  <c:v>6.7</c:v>
                </c:pt>
                <c:pt idx="205">
                  <c:v>7.01</c:v>
                </c:pt>
                <c:pt idx="206">
                  <c:v>6.85</c:v>
                </c:pt>
                <c:pt idx="207">
                  <c:v>6.8199999999999976</c:v>
                </c:pt>
                <c:pt idx="208">
                  <c:v>6.81</c:v>
                </c:pt>
                <c:pt idx="209">
                  <c:v>6.8</c:v>
                </c:pt>
                <c:pt idx="210">
                  <c:v>6.9300000000000024</c:v>
                </c:pt>
                <c:pt idx="211">
                  <c:v>6.8</c:v>
                </c:pt>
                <c:pt idx="212">
                  <c:v>6.79</c:v>
                </c:pt>
                <c:pt idx="213">
                  <c:v>6.89</c:v>
                </c:pt>
                <c:pt idx="214">
                  <c:v>6.8599999999999977</c:v>
                </c:pt>
                <c:pt idx="215">
                  <c:v>6.7700000000000014</c:v>
                </c:pt>
                <c:pt idx="216">
                  <c:v>6.81</c:v>
                </c:pt>
                <c:pt idx="217">
                  <c:v>6.6899999999999986</c:v>
                </c:pt>
                <c:pt idx="218">
                  <c:v>6.98</c:v>
                </c:pt>
                <c:pt idx="219">
                  <c:v>6.68</c:v>
                </c:pt>
                <c:pt idx="220">
                  <c:v>6.8</c:v>
                </c:pt>
                <c:pt idx="221">
                  <c:v>6.79</c:v>
                </c:pt>
                <c:pt idx="222">
                  <c:v>6.92</c:v>
                </c:pt>
                <c:pt idx="223">
                  <c:v>6.76</c:v>
                </c:pt>
                <c:pt idx="224">
                  <c:v>6.92</c:v>
                </c:pt>
                <c:pt idx="225">
                  <c:v>6.91</c:v>
                </c:pt>
                <c:pt idx="226">
                  <c:v>6.94</c:v>
                </c:pt>
                <c:pt idx="227">
                  <c:v>7.18</c:v>
                </c:pt>
                <c:pt idx="228">
                  <c:v>6.88</c:v>
                </c:pt>
                <c:pt idx="229">
                  <c:v>7</c:v>
                </c:pt>
                <c:pt idx="230">
                  <c:v>6.63</c:v>
                </c:pt>
                <c:pt idx="231">
                  <c:v>6.78</c:v>
                </c:pt>
                <c:pt idx="232">
                  <c:v>6.85</c:v>
                </c:pt>
                <c:pt idx="233">
                  <c:v>6.8</c:v>
                </c:pt>
                <c:pt idx="234">
                  <c:v>7.4</c:v>
                </c:pt>
                <c:pt idx="235">
                  <c:v>6.5</c:v>
                </c:pt>
                <c:pt idx="236">
                  <c:v>5.21</c:v>
                </c:pt>
                <c:pt idx="237">
                  <c:v>6.48</c:v>
                </c:pt>
                <c:pt idx="238">
                  <c:v>6.51</c:v>
                </c:pt>
                <c:pt idx="239">
                  <c:v>6.6199999999999957</c:v>
                </c:pt>
                <c:pt idx="240">
                  <c:v>6.58</c:v>
                </c:pt>
                <c:pt idx="241">
                  <c:v>6.49</c:v>
                </c:pt>
                <c:pt idx="242">
                  <c:v>6.1</c:v>
                </c:pt>
                <c:pt idx="243">
                  <c:v>6.68</c:v>
                </c:pt>
                <c:pt idx="244">
                  <c:v>6.4</c:v>
                </c:pt>
                <c:pt idx="245">
                  <c:v>6.26</c:v>
                </c:pt>
                <c:pt idx="246">
                  <c:v>6.4700000000000024</c:v>
                </c:pt>
                <c:pt idx="247">
                  <c:v>6.6199999999999957</c:v>
                </c:pt>
                <c:pt idx="248">
                  <c:v>6.28</c:v>
                </c:pt>
                <c:pt idx="249">
                  <c:v>6.05</c:v>
                </c:pt>
                <c:pt idx="250">
                  <c:v>6.42</c:v>
                </c:pt>
                <c:pt idx="251">
                  <c:v>6.41</c:v>
                </c:pt>
                <c:pt idx="252">
                  <c:v>6.56</c:v>
                </c:pt>
                <c:pt idx="253">
                  <c:v>4.79</c:v>
                </c:pt>
                <c:pt idx="254">
                  <c:v>5.07</c:v>
                </c:pt>
                <c:pt idx="255">
                  <c:v>6.8199999999999976</c:v>
                </c:pt>
                <c:pt idx="256">
                  <c:v>3.82</c:v>
                </c:pt>
                <c:pt idx="257">
                  <c:v>4.29</c:v>
                </c:pt>
                <c:pt idx="258">
                  <c:v>4</c:v>
                </c:pt>
                <c:pt idx="259">
                  <c:v>4.05</c:v>
                </c:pt>
                <c:pt idx="260">
                  <c:v>3.51</c:v>
                </c:pt>
                <c:pt idx="261">
                  <c:v>3.5</c:v>
                </c:pt>
                <c:pt idx="262">
                  <c:v>4.0599999999999996</c:v>
                </c:pt>
                <c:pt idx="263">
                  <c:v>3.92</c:v>
                </c:pt>
                <c:pt idx="264">
                  <c:v>3.65</c:v>
                </c:pt>
                <c:pt idx="265">
                  <c:v>3.8699999999999997</c:v>
                </c:pt>
                <c:pt idx="266">
                  <c:v>3.9</c:v>
                </c:pt>
                <c:pt idx="267">
                  <c:v>4.0999999999999996</c:v>
                </c:pt>
                <c:pt idx="268">
                  <c:v>3.98</c:v>
                </c:pt>
                <c:pt idx="269">
                  <c:v>4.0599999999999996</c:v>
                </c:pt>
                <c:pt idx="270">
                  <c:v>3.38</c:v>
                </c:pt>
                <c:pt idx="271">
                  <c:v>3.66</c:v>
                </c:pt>
                <c:pt idx="272">
                  <c:v>3.67</c:v>
                </c:pt>
                <c:pt idx="273">
                  <c:v>3.88</c:v>
                </c:pt>
                <c:pt idx="274">
                  <c:v>3.62</c:v>
                </c:pt>
                <c:pt idx="275">
                  <c:v>3.92</c:v>
                </c:pt>
                <c:pt idx="276">
                  <c:v>3.69</c:v>
                </c:pt>
                <c:pt idx="277">
                  <c:v>3.88</c:v>
                </c:pt>
                <c:pt idx="278">
                  <c:v>4.26</c:v>
                </c:pt>
                <c:pt idx="279">
                  <c:v>3.73</c:v>
                </c:pt>
                <c:pt idx="280">
                  <c:v>4.7300000000000004</c:v>
                </c:pt>
                <c:pt idx="281">
                  <c:v>4.1099999999999985</c:v>
                </c:pt>
                <c:pt idx="282">
                  <c:v>4.8199999999999976</c:v>
                </c:pt>
                <c:pt idx="283">
                  <c:v>3.92</c:v>
                </c:pt>
                <c:pt idx="284">
                  <c:v>3.8</c:v>
                </c:pt>
                <c:pt idx="285">
                  <c:v>3.8699999999999997</c:v>
                </c:pt>
                <c:pt idx="286">
                  <c:v>3.73</c:v>
                </c:pt>
                <c:pt idx="287">
                  <c:v>3.71</c:v>
                </c:pt>
                <c:pt idx="288">
                  <c:v>3.9</c:v>
                </c:pt>
                <c:pt idx="289">
                  <c:v>3.6</c:v>
                </c:pt>
                <c:pt idx="290">
                  <c:v>3.3499999999999988</c:v>
                </c:pt>
                <c:pt idx="291">
                  <c:v>3.75</c:v>
                </c:pt>
                <c:pt idx="292">
                  <c:v>4.13</c:v>
                </c:pt>
                <c:pt idx="293">
                  <c:v>4.09</c:v>
                </c:pt>
                <c:pt idx="294">
                  <c:v>3.9899999999999998</c:v>
                </c:pt>
                <c:pt idx="295">
                  <c:v>4.2</c:v>
                </c:pt>
                <c:pt idx="296">
                  <c:v>3.82</c:v>
                </c:pt>
                <c:pt idx="297">
                  <c:v>4.26</c:v>
                </c:pt>
                <c:pt idx="298">
                  <c:v>3.8499999999999988</c:v>
                </c:pt>
                <c:pt idx="299">
                  <c:v>4.2</c:v>
                </c:pt>
                <c:pt idx="300">
                  <c:v>3.9699999999999998</c:v>
                </c:pt>
                <c:pt idx="301">
                  <c:v>4.08</c:v>
                </c:pt>
                <c:pt idx="302">
                  <c:v>4.08</c:v>
                </c:pt>
                <c:pt idx="303">
                  <c:v>4</c:v>
                </c:pt>
                <c:pt idx="304">
                  <c:v>4.0999999999999996</c:v>
                </c:pt>
                <c:pt idx="305">
                  <c:v>4.3</c:v>
                </c:pt>
                <c:pt idx="306">
                  <c:v>4.46</c:v>
                </c:pt>
                <c:pt idx="307">
                  <c:v>3.4299999999999997</c:v>
                </c:pt>
                <c:pt idx="308">
                  <c:v>4.1399999999999997</c:v>
                </c:pt>
                <c:pt idx="309">
                  <c:v>4.0599999999999996</c:v>
                </c:pt>
                <c:pt idx="310">
                  <c:v>4.24</c:v>
                </c:pt>
                <c:pt idx="311">
                  <c:v>3.9</c:v>
                </c:pt>
                <c:pt idx="312">
                  <c:v>4.3099999999999996</c:v>
                </c:pt>
                <c:pt idx="313">
                  <c:v>3.56</c:v>
                </c:pt>
                <c:pt idx="314">
                  <c:v>3.8499999999999988</c:v>
                </c:pt>
                <c:pt idx="315">
                  <c:v>3.86</c:v>
                </c:pt>
                <c:pt idx="316">
                  <c:v>4.04</c:v>
                </c:pt>
                <c:pt idx="317">
                  <c:v>4.01</c:v>
                </c:pt>
                <c:pt idx="318">
                  <c:v>4.08</c:v>
                </c:pt>
                <c:pt idx="319">
                  <c:v>4.1099999999999985</c:v>
                </c:pt>
                <c:pt idx="320">
                  <c:v>4.0599999999999996</c:v>
                </c:pt>
                <c:pt idx="321">
                  <c:v>3.9499999999999997</c:v>
                </c:pt>
                <c:pt idx="322">
                  <c:v>3.96</c:v>
                </c:pt>
                <c:pt idx="323">
                  <c:v>4.07</c:v>
                </c:pt>
                <c:pt idx="324">
                  <c:v>4</c:v>
                </c:pt>
                <c:pt idx="325">
                  <c:v>3.98</c:v>
                </c:pt>
                <c:pt idx="326">
                  <c:v>3.96</c:v>
                </c:pt>
                <c:pt idx="327">
                  <c:v>7.63</c:v>
                </c:pt>
                <c:pt idx="328">
                  <c:v>7.21</c:v>
                </c:pt>
                <c:pt idx="329">
                  <c:v>7.3199999999999976</c:v>
                </c:pt>
                <c:pt idx="330">
                  <c:v>7.6</c:v>
                </c:pt>
                <c:pt idx="331">
                  <c:v>7.33</c:v>
                </c:pt>
                <c:pt idx="332">
                  <c:v>7.51</c:v>
                </c:pt>
                <c:pt idx="333">
                  <c:v>7.3</c:v>
                </c:pt>
                <c:pt idx="334">
                  <c:v>7.23</c:v>
                </c:pt>
                <c:pt idx="335">
                  <c:v>6.5</c:v>
                </c:pt>
                <c:pt idx="336">
                  <c:v>7.6099999999999977</c:v>
                </c:pt>
                <c:pt idx="337">
                  <c:v>7.44</c:v>
                </c:pt>
                <c:pt idx="338">
                  <c:v>7.39</c:v>
                </c:pt>
                <c:pt idx="339">
                  <c:v>7.39</c:v>
                </c:pt>
                <c:pt idx="340">
                  <c:v>6.2700000000000014</c:v>
                </c:pt>
                <c:pt idx="341">
                  <c:v>6.4700000000000024</c:v>
                </c:pt>
                <c:pt idx="342">
                  <c:v>6.28</c:v>
                </c:pt>
                <c:pt idx="343">
                  <c:v>6.5</c:v>
                </c:pt>
                <c:pt idx="344">
                  <c:v>6.39</c:v>
                </c:pt>
                <c:pt idx="345">
                  <c:v>6.52</c:v>
                </c:pt>
                <c:pt idx="346">
                  <c:v>6.6</c:v>
                </c:pt>
                <c:pt idx="347">
                  <c:v>6.41</c:v>
                </c:pt>
                <c:pt idx="348">
                  <c:v>6.59</c:v>
                </c:pt>
                <c:pt idx="349">
                  <c:v>6.17</c:v>
                </c:pt>
                <c:pt idx="350">
                  <c:v>6.58</c:v>
                </c:pt>
                <c:pt idx="351">
                  <c:v>6.6099999999999977</c:v>
                </c:pt>
                <c:pt idx="352">
                  <c:v>6.6599999999999957</c:v>
                </c:pt>
                <c:pt idx="353">
                  <c:v>6.98</c:v>
                </c:pt>
                <c:pt idx="354">
                  <c:v>6.75</c:v>
                </c:pt>
                <c:pt idx="355">
                  <c:v>6.9</c:v>
                </c:pt>
                <c:pt idx="356">
                  <c:v>6.8199999999999976</c:v>
                </c:pt>
                <c:pt idx="357">
                  <c:v>6.81</c:v>
                </c:pt>
                <c:pt idx="358">
                  <c:v>6.1</c:v>
                </c:pt>
                <c:pt idx="359">
                  <c:v>7.07</c:v>
                </c:pt>
                <c:pt idx="360">
                  <c:v>6.29</c:v>
                </c:pt>
                <c:pt idx="361">
                  <c:v>6.3</c:v>
                </c:pt>
                <c:pt idx="362">
                  <c:v>6.23</c:v>
                </c:pt>
                <c:pt idx="363">
                  <c:v>7.3</c:v>
                </c:pt>
                <c:pt idx="364">
                  <c:v>7.02</c:v>
                </c:pt>
                <c:pt idx="365">
                  <c:v>6.8</c:v>
                </c:pt>
                <c:pt idx="366">
                  <c:v>5.85</c:v>
                </c:pt>
                <c:pt idx="367">
                  <c:v>6.9</c:v>
                </c:pt>
                <c:pt idx="368">
                  <c:v>6.71</c:v>
                </c:pt>
                <c:pt idx="369">
                  <c:v>6.57</c:v>
                </c:pt>
                <c:pt idx="370">
                  <c:v>6.1</c:v>
                </c:pt>
                <c:pt idx="371">
                  <c:v>6.5</c:v>
                </c:pt>
                <c:pt idx="372">
                  <c:v>6.28</c:v>
                </c:pt>
                <c:pt idx="373">
                  <c:v>7.33</c:v>
                </c:pt>
                <c:pt idx="374">
                  <c:v>6.4</c:v>
                </c:pt>
                <c:pt idx="375">
                  <c:v>6.37</c:v>
                </c:pt>
                <c:pt idx="376">
                  <c:v>6.63</c:v>
                </c:pt>
                <c:pt idx="377">
                  <c:v>6.76</c:v>
                </c:pt>
                <c:pt idx="378">
                  <c:v>6.46</c:v>
                </c:pt>
                <c:pt idx="379">
                  <c:v>6.53</c:v>
                </c:pt>
                <c:pt idx="380">
                  <c:v>6.7</c:v>
                </c:pt>
                <c:pt idx="381">
                  <c:v>6.9700000000000024</c:v>
                </c:pt>
                <c:pt idx="382">
                  <c:v>6.67</c:v>
                </c:pt>
                <c:pt idx="383">
                  <c:v>6.38</c:v>
                </c:pt>
                <c:pt idx="384">
                  <c:v>6.31</c:v>
                </c:pt>
                <c:pt idx="385">
                  <c:v>6.23</c:v>
                </c:pt>
                <c:pt idx="386">
                  <c:v>6.31</c:v>
                </c:pt>
                <c:pt idx="387">
                  <c:v>6.39</c:v>
                </c:pt>
                <c:pt idx="388">
                  <c:v>6.54</c:v>
                </c:pt>
                <c:pt idx="389">
                  <c:v>6.34</c:v>
                </c:pt>
                <c:pt idx="390">
                  <c:v>6.72</c:v>
                </c:pt>
                <c:pt idx="391">
                  <c:v>6.45</c:v>
                </c:pt>
                <c:pt idx="392">
                  <c:v>6.4</c:v>
                </c:pt>
                <c:pt idx="393">
                  <c:v>6.42</c:v>
                </c:pt>
                <c:pt idx="394">
                  <c:v>6.83</c:v>
                </c:pt>
                <c:pt idx="395">
                  <c:v>6.2</c:v>
                </c:pt>
                <c:pt idx="396">
                  <c:v>6.8599999999999977</c:v>
                </c:pt>
                <c:pt idx="397">
                  <c:v>6.06</c:v>
                </c:pt>
                <c:pt idx="398">
                  <c:v>6.92</c:v>
                </c:pt>
                <c:pt idx="399">
                  <c:v>6.4700000000000024</c:v>
                </c:pt>
                <c:pt idx="400">
                  <c:v>6.7</c:v>
                </c:pt>
                <c:pt idx="401">
                  <c:v>6.78</c:v>
                </c:pt>
                <c:pt idx="402">
                  <c:v>6.57</c:v>
                </c:pt>
                <c:pt idx="403">
                  <c:v>6.4</c:v>
                </c:pt>
                <c:pt idx="404">
                  <c:v>6.56</c:v>
                </c:pt>
                <c:pt idx="405">
                  <c:v>6.7700000000000014</c:v>
                </c:pt>
                <c:pt idx="406">
                  <c:v>6.59</c:v>
                </c:pt>
                <c:pt idx="407">
                  <c:v>6.6</c:v>
                </c:pt>
                <c:pt idx="408">
                  <c:v>6.6</c:v>
                </c:pt>
                <c:pt idx="409">
                  <c:v>6.78</c:v>
                </c:pt>
                <c:pt idx="410">
                  <c:v>6.53</c:v>
                </c:pt>
                <c:pt idx="411">
                  <c:v>6.4300000000000024</c:v>
                </c:pt>
                <c:pt idx="412">
                  <c:v>6.55</c:v>
                </c:pt>
                <c:pt idx="413">
                  <c:v>6.64</c:v>
                </c:pt>
                <c:pt idx="414">
                  <c:v>6.6599999999999957</c:v>
                </c:pt>
                <c:pt idx="415">
                  <c:v>6.7</c:v>
                </c:pt>
                <c:pt idx="416">
                  <c:v>7.01</c:v>
                </c:pt>
                <c:pt idx="417">
                  <c:v>7.34</c:v>
                </c:pt>
                <c:pt idx="418">
                  <c:v>7.4700000000000024</c:v>
                </c:pt>
                <c:pt idx="419">
                  <c:v>7.1599999999999966</c:v>
                </c:pt>
                <c:pt idx="420">
                  <c:v>7.38</c:v>
                </c:pt>
                <c:pt idx="421">
                  <c:v>6.8</c:v>
                </c:pt>
                <c:pt idx="422">
                  <c:v>7.39</c:v>
                </c:pt>
                <c:pt idx="423">
                  <c:v>7.41</c:v>
                </c:pt>
                <c:pt idx="424">
                  <c:v>7.3</c:v>
                </c:pt>
                <c:pt idx="425">
                  <c:v>5.9</c:v>
                </c:pt>
                <c:pt idx="426">
                  <c:v>7.1</c:v>
                </c:pt>
                <c:pt idx="448">
                  <c:v>7.79</c:v>
                </c:pt>
                <c:pt idx="450">
                  <c:v>0</c:v>
                </c:pt>
                <c:pt idx="453">
                  <c:v>6.1199999999999966</c:v>
                </c:pt>
                <c:pt idx="455">
                  <c:v>6.91</c:v>
                </c:pt>
                <c:pt idx="457">
                  <c:v>6.92</c:v>
                </c:pt>
                <c:pt idx="460">
                  <c:v>7</c:v>
                </c:pt>
                <c:pt idx="461">
                  <c:v>6.92</c:v>
                </c:pt>
                <c:pt idx="477">
                  <c:v>7</c:v>
                </c:pt>
                <c:pt idx="478">
                  <c:v>7.59</c:v>
                </c:pt>
                <c:pt idx="500">
                  <c:v>7.96</c:v>
                </c:pt>
                <c:pt idx="523">
                  <c:v>7.7</c:v>
                </c:pt>
                <c:pt idx="530">
                  <c:v>7.23</c:v>
                </c:pt>
                <c:pt idx="544">
                  <c:v>7.44</c:v>
                </c:pt>
                <c:pt idx="545">
                  <c:v>7.79</c:v>
                </c:pt>
                <c:pt idx="552">
                  <c:v>7.4</c:v>
                </c:pt>
                <c:pt idx="556">
                  <c:v>7.72</c:v>
                </c:pt>
                <c:pt idx="562">
                  <c:v>7.35</c:v>
                </c:pt>
                <c:pt idx="568">
                  <c:v>7.91</c:v>
                </c:pt>
                <c:pt idx="569">
                  <c:v>7.2700000000000014</c:v>
                </c:pt>
                <c:pt idx="574">
                  <c:v>0</c:v>
                </c:pt>
                <c:pt idx="577">
                  <c:v>7.75</c:v>
                </c:pt>
                <c:pt idx="580">
                  <c:v>7.8599999999999977</c:v>
                </c:pt>
                <c:pt idx="581">
                  <c:v>7.33</c:v>
                </c:pt>
                <c:pt idx="590">
                  <c:v>7.67</c:v>
                </c:pt>
                <c:pt idx="593">
                  <c:v>6.81</c:v>
                </c:pt>
                <c:pt idx="595">
                  <c:v>7.41</c:v>
                </c:pt>
                <c:pt idx="596">
                  <c:v>7.92</c:v>
                </c:pt>
                <c:pt idx="609">
                  <c:v>7.4</c:v>
                </c:pt>
                <c:pt idx="634">
                  <c:v>7.7</c:v>
                </c:pt>
                <c:pt idx="636">
                  <c:v>7.9</c:v>
                </c:pt>
                <c:pt idx="641">
                  <c:v>7.81</c:v>
                </c:pt>
                <c:pt idx="643">
                  <c:v>7.9700000000000024</c:v>
                </c:pt>
                <c:pt idx="644">
                  <c:v>7.7700000000000014</c:v>
                </c:pt>
                <c:pt idx="662">
                  <c:v>7.52</c:v>
                </c:pt>
                <c:pt idx="668">
                  <c:v>7.35</c:v>
                </c:pt>
                <c:pt idx="671">
                  <c:v>7.39</c:v>
                </c:pt>
                <c:pt idx="673">
                  <c:v>8.1</c:v>
                </c:pt>
                <c:pt idx="677">
                  <c:v>7.4700000000000024</c:v>
                </c:pt>
                <c:pt idx="682">
                  <c:v>7.9</c:v>
                </c:pt>
                <c:pt idx="684">
                  <c:v>7.38</c:v>
                </c:pt>
                <c:pt idx="699">
                  <c:v>7.35</c:v>
                </c:pt>
                <c:pt idx="703">
                  <c:v>7.7</c:v>
                </c:pt>
                <c:pt idx="719">
                  <c:v>6.87</c:v>
                </c:pt>
                <c:pt idx="754">
                  <c:v>8</c:v>
                </c:pt>
                <c:pt idx="756">
                  <c:v>7.81</c:v>
                </c:pt>
                <c:pt idx="758">
                  <c:v>6.4</c:v>
                </c:pt>
                <c:pt idx="761">
                  <c:v>7.01</c:v>
                </c:pt>
                <c:pt idx="764">
                  <c:v>7.5</c:v>
                </c:pt>
                <c:pt idx="784">
                  <c:v>7.5</c:v>
                </c:pt>
                <c:pt idx="787">
                  <c:v>7.7</c:v>
                </c:pt>
                <c:pt idx="796">
                  <c:v>7.78</c:v>
                </c:pt>
                <c:pt idx="804">
                  <c:v>7.37</c:v>
                </c:pt>
                <c:pt idx="805">
                  <c:v>7.6499999999999977</c:v>
                </c:pt>
                <c:pt idx="807">
                  <c:v>7.33</c:v>
                </c:pt>
                <c:pt idx="808">
                  <c:v>7.8599999999999977</c:v>
                </c:pt>
                <c:pt idx="811">
                  <c:v>7.87</c:v>
                </c:pt>
                <c:pt idx="815">
                  <c:v>7.51</c:v>
                </c:pt>
                <c:pt idx="817">
                  <c:v>7.5</c:v>
                </c:pt>
                <c:pt idx="819">
                  <c:v>7.91</c:v>
                </c:pt>
                <c:pt idx="820">
                  <c:v>7.37</c:v>
                </c:pt>
                <c:pt idx="821">
                  <c:v>7.81</c:v>
                </c:pt>
                <c:pt idx="823">
                  <c:v>7.8</c:v>
                </c:pt>
                <c:pt idx="829">
                  <c:v>6.04</c:v>
                </c:pt>
                <c:pt idx="834">
                  <c:v>7.21</c:v>
                </c:pt>
                <c:pt idx="836">
                  <c:v>7.6199999999999957</c:v>
                </c:pt>
                <c:pt idx="838">
                  <c:v>8.19</c:v>
                </c:pt>
                <c:pt idx="842">
                  <c:v>7.7700000000000014</c:v>
                </c:pt>
                <c:pt idx="849">
                  <c:v>7.21</c:v>
                </c:pt>
                <c:pt idx="850">
                  <c:v>7.78</c:v>
                </c:pt>
                <c:pt idx="854">
                  <c:v>7.8</c:v>
                </c:pt>
                <c:pt idx="855">
                  <c:v>7.71</c:v>
                </c:pt>
                <c:pt idx="857">
                  <c:v>7.1</c:v>
                </c:pt>
                <c:pt idx="861">
                  <c:v>7.81</c:v>
                </c:pt>
                <c:pt idx="862">
                  <c:v>7.2700000000000014</c:v>
                </c:pt>
                <c:pt idx="863">
                  <c:v>7.68</c:v>
                </c:pt>
                <c:pt idx="864">
                  <c:v>6.7</c:v>
                </c:pt>
                <c:pt idx="866">
                  <c:v>7.85</c:v>
                </c:pt>
                <c:pt idx="868">
                  <c:v>7.8199999999999976</c:v>
                </c:pt>
                <c:pt idx="870">
                  <c:v>7.76</c:v>
                </c:pt>
                <c:pt idx="871">
                  <c:v>7.53</c:v>
                </c:pt>
                <c:pt idx="872">
                  <c:v>7.22</c:v>
                </c:pt>
                <c:pt idx="873">
                  <c:v>7.89</c:v>
                </c:pt>
                <c:pt idx="876">
                  <c:v>7.2700000000000014</c:v>
                </c:pt>
                <c:pt idx="879">
                  <c:v>7.26</c:v>
                </c:pt>
                <c:pt idx="880">
                  <c:v>7.78</c:v>
                </c:pt>
                <c:pt idx="882">
                  <c:v>7.73</c:v>
                </c:pt>
                <c:pt idx="886">
                  <c:v>7.8</c:v>
                </c:pt>
                <c:pt idx="890">
                  <c:v>6.7</c:v>
                </c:pt>
                <c:pt idx="891">
                  <c:v>6.92</c:v>
                </c:pt>
                <c:pt idx="895">
                  <c:v>7.8599999999999977</c:v>
                </c:pt>
                <c:pt idx="897">
                  <c:v>7.7700000000000014</c:v>
                </c:pt>
                <c:pt idx="900">
                  <c:v>7.67</c:v>
                </c:pt>
                <c:pt idx="904">
                  <c:v>7.81</c:v>
                </c:pt>
                <c:pt idx="906">
                  <c:v>7.38</c:v>
                </c:pt>
                <c:pt idx="907">
                  <c:v>8.1300000000000008</c:v>
                </c:pt>
                <c:pt idx="914">
                  <c:v>7.7700000000000014</c:v>
                </c:pt>
                <c:pt idx="917">
                  <c:v>7.41</c:v>
                </c:pt>
                <c:pt idx="920">
                  <c:v>7.35</c:v>
                </c:pt>
                <c:pt idx="921">
                  <c:v>7.33</c:v>
                </c:pt>
                <c:pt idx="933">
                  <c:v>7.2</c:v>
                </c:pt>
                <c:pt idx="936">
                  <c:v>7.81</c:v>
                </c:pt>
                <c:pt idx="940">
                  <c:v>7.4300000000000024</c:v>
                </c:pt>
                <c:pt idx="946">
                  <c:v>7.2700000000000014</c:v>
                </c:pt>
                <c:pt idx="952">
                  <c:v>7.6</c:v>
                </c:pt>
                <c:pt idx="955">
                  <c:v>6.91</c:v>
                </c:pt>
                <c:pt idx="956">
                  <c:v>7.89</c:v>
                </c:pt>
                <c:pt idx="968">
                  <c:v>7.91</c:v>
                </c:pt>
                <c:pt idx="969">
                  <c:v>7.23</c:v>
                </c:pt>
                <c:pt idx="970">
                  <c:v>7.1</c:v>
                </c:pt>
                <c:pt idx="973">
                  <c:v>7.8</c:v>
                </c:pt>
                <c:pt idx="974">
                  <c:v>7.78</c:v>
                </c:pt>
                <c:pt idx="999">
                  <c:v>7.81</c:v>
                </c:pt>
                <c:pt idx="1006">
                  <c:v>7.9300000000000024</c:v>
                </c:pt>
                <c:pt idx="1009">
                  <c:v>7.55</c:v>
                </c:pt>
                <c:pt idx="1031">
                  <c:v>6</c:v>
                </c:pt>
                <c:pt idx="1033">
                  <c:v>6.99</c:v>
                </c:pt>
                <c:pt idx="1034">
                  <c:v>7.6</c:v>
                </c:pt>
                <c:pt idx="1062">
                  <c:v>8.18</c:v>
                </c:pt>
                <c:pt idx="1063">
                  <c:v>7.71</c:v>
                </c:pt>
                <c:pt idx="1067">
                  <c:v>8.41</c:v>
                </c:pt>
                <c:pt idx="1070">
                  <c:v>7.33</c:v>
                </c:pt>
                <c:pt idx="1071">
                  <c:v>7.39</c:v>
                </c:pt>
                <c:pt idx="1073">
                  <c:v>8.02</c:v>
                </c:pt>
                <c:pt idx="1090">
                  <c:v>8.120000000000001</c:v>
                </c:pt>
                <c:pt idx="1091">
                  <c:v>7.94</c:v>
                </c:pt>
                <c:pt idx="1095">
                  <c:v>6</c:v>
                </c:pt>
                <c:pt idx="1096">
                  <c:v>7.73</c:v>
                </c:pt>
                <c:pt idx="1097">
                  <c:v>7.63</c:v>
                </c:pt>
                <c:pt idx="1098">
                  <c:v>6.87</c:v>
                </c:pt>
                <c:pt idx="1101">
                  <c:v>7.45</c:v>
                </c:pt>
                <c:pt idx="1102">
                  <c:v>7.51</c:v>
                </c:pt>
                <c:pt idx="1106">
                  <c:v>7.54</c:v>
                </c:pt>
                <c:pt idx="1108">
                  <c:v>6.74</c:v>
                </c:pt>
                <c:pt idx="1109">
                  <c:v>6.92</c:v>
                </c:pt>
                <c:pt idx="1110">
                  <c:v>6.6499999999999977</c:v>
                </c:pt>
                <c:pt idx="1170">
                  <c:v>6.74</c:v>
                </c:pt>
                <c:pt idx="1173">
                  <c:v>5.8</c:v>
                </c:pt>
                <c:pt idx="1175">
                  <c:v>5.8</c:v>
                </c:pt>
                <c:pt idx="1180">
                  <c:v>7</c:v>
                </c:pt>
                <c:pt idx="1248">
                  <c:v>6.1099999999999985</c:v>
                </c:pt>
                <c:pt idx="1261">
                  <c:v>6.56</c:v>
                </c:pt>
                <c:pt idx="1268">
                  <c:v>6.29</c:v>
                </c:pt>
                <c:pt idx="1273">
                  <c:v>6.89</c:v>
                </c:pt>
                <c:pt idx="1288">
                  <c:v>7.76</c:v>
                </c:pt>
                <c:pt idx="1307">
                  <c:v>7.56</c:v>
                </c:pt>
                <c:pt idx="1308">
                  <c:v>7.63</c:v>
                </c:pt>
                <c:pt idx="1322">
                  <c:v>7.88</c:v>
                </c:pt>
                <c:pt idx="1337">
                  <c:v>7.18</c:v>
                </c:pt>
                <c:pt idx="1338">
                  <c:v>7.9700000000000024</c:v>
                </c:pt>
                <c:pt idx="1340">
                  <c:v>7.49</c:v>
                </c:pt>
                <c:pt idx="1372">
                  <c:v>0</c:v>
                </c:pt>
                <c:pt idx="1373">
                  <c:v>7.79</c:v>
                </c:pt>
                <c:pt idx="1374">
                  <c:v>7.89</c:v>
                </c:pt>
                <c:pt idx="1377">
                  <c:v>7.24</c:v>
                </c:pt>
                <c:pt idx="1380">
                  <c:v>7.23</c:v>
                </c:pt>
                <c:pt idx="1421">
                  <c:v>9.120000000000001</c:v>
                </c:pt>
                <c:pt idx="1422">
                  <c:v>7</c:v>
                </c:pt>
                <c:pt idx="1423">
                  <c:v>7.44</c:v>
                </c:pt>
                <c:pt idx="1424">
                  <c:v>7.3</c:v>
                </c:pt>
                <c:pt idx="1425">
                  <c:v>6.56</c:v>
                </c:pt>
                <c:pt idx="1426">
                  <c:v>7.51</c:v>
                </c:pt>
                <c:pt idx="1428">
                  <c:v>8.51</c:v>
                </c:pt>
                <c:pt idx="1429">
                  <c:v>6.91</c:v>
                </c:pt>
                <c:pt idx="1430">
                  <c:v>7.84</c:v>
                </c:pt>
                <c:pt idx="1431">
                  <c:v>7.7700000000000014</c:v>
                </c:pt>
                <c:pt idx="1432">
                  <c:v>7.6899999999999986</c:v>
                </c:pt>
                <c:pt idx="1433">
                  <c:v>8.2800000000000011</c:v>
                </c:pt>
                <c:pt idx="1434">
                  <c:v>8.08</c:v>
                </c:pt>
                <c:pt idx="1435">
                  <c:v>8.120000000000001</c:v>
                </c:pt>
                <c:pt idx="1436">
                  <c:v>7.94</c:v>
                </c:pt>
                <c:pt idx="1437">
                  <c:v>8.11</c:v>
                </c:pt>
                <c:pt idx="1438">
                  <c:v>8.14</c:v>
                </c:pt>
                <c:pt idx="1439">
                  <c:v>8.2100000000000009</c:v>
                </c:pt>
                <c:pt idx="1440">
                  <c:v>7.99</c:v>
                </c:pt>
                <c:pt idx="1441">
                  <c:v>7.87</c:v>
                </c:pt>
                <c:pt idx="1442">
                  <c:v>7.85</c:v>
                </c:pt>
                <c:pt idx="1443">
                  <c:v>8.17</c:v>
                </c:pt>
                <c:pt idx="1444">
                  <c:v>7.9</c:v>
                </c:pt>
                <c:pt idx="1445">
                  <c:v>7.74</c:v>
                </c:pt>
                <c:pt idx="1446">
                  <c:v>7.37</c:v>
                </c:pt>
                <c:pt idx="1447">
                  <c:v>8.02</c:v>
                </c:pt>
                <c:pt idx="1448">
                  <c:v>8.31</c:v>
                </c:pt>
                <c:pt idx="1449">
                  <c:v>6.6499999999999977</c:v>
                </c:pt>
                <c:pt idx="1450">
                  <c:v>7.29</c:v>
                </c:pt>
                <c:pt idx="1451">
                  <c:v>7.35</c:v>
                </c:pt>
                <c:pt idx="1452">
                  <c:v>7.1</c:v>
                </c:pt>
                <c:pt idx="1453">
                  <c:v>7.6</c:v>
                </c:pt>
                <c:pt idx="1454">
                  <c:v>7.7</c:v>
                </c:pt>
                <c:pt idx="1455">
                  <c:v>7.39</c:v>
                </c:pt>
                <c:pt idx="1456">
                  <c:v>7.6099999999999977</c:v>
                </c:pt>
                <c:pt idx="1457">
                  <c:v>7.79</c:v>
                </c:pt>
                <c:pt idx="1458">
                  <c:v>7.8199999999999976</c:v>
                </c:pt>
                <c:pt idx="1459">
                  <c:v>7.81</c:v>
                </c:pt>
                <c:pt idx="1460">
                  <c:v>7.53</c:v>
                </c:pt>
                <c:pt idx="1461">
                  <c:v>7.03</c:v>
                </c:pt>
                <c:pt idx="1462">
                  <c:v>7.71</c:v>
                </c:pt>
                <c:pt idx="1463">
                  <c:v>7.89</c:v>
                </c:pt>
                <c:pt idx="1464">
                  <c:v>8.51</c:v>
                </c:pt>
                <c:pt idx="1465">
                  <c:v>8.19</c:v>
                </c:pt>
                <c:pt idx="1466">
                  <c:v>7.85</c:v>
                </c:pt>
                <c:pt idx="1467">
                  <c:v>7.52</c:v>
                </c:pt>
                <c:pt idx="1468">
                  <c:v>7.31</c:v>
                </c:pt>
                <c:pt idx="1469">
                  <c:v>7.34</c:v>
                </c:pt>
                <c:pt idx="1470">
                  <c:v>7.18</c:v>
                </c:pt>
                <c:pt idx="1471">
                  <c:v>7.46</c:v>
                </c:pt>
                <c:pt idx="1472">
                  <c:v>8.82</c:v>
                </c:pt>
                <c:pt idx="1473">
                  <c:v>8.06</c:v>
                </c:pt>
                <c:pt idx="1474">
                  <c:v>7.41</c:v>
                </c:pt>
                <c:pt idx="1475">
                  <c:v>7.84</c:v>
                </c:pt>
                <c:pt idx="1476">
                  <c:v>7.08</c:v>
                </c:pt>
                <c:pt idx="1477">
                  <c:v>7.6599999999999957</c:v>
                </c:pt>
                <c:pt idx="1478">
                  <c:v>7.76</c:v>
                </c:pt>
                <c:pt idx="1479">
                  <c:v>7.39</c:v>
                </c:pt>
                <c:pt idx="1480">
                  <c:v>7.6599999999999957</c:v>
                </c:pt>
                <c:pt idx="1481">
                  <c:v>7.28</c:v>
                </c:pt>
                <c:pt idx="1482">
                  <c:v>7.39</c:v>
                </c:pt>
                <c:pt idx="1483">
                  <c:v>7.4</c:v>
                </c:pt>
                <c:pt idx="1484">
                  <c:v>7.17</c:v>
                </c:pt>
                <c:pt idx="1486">
                  <c:v>8.19</c:v>
                </c:pt>
                <c:pt idx="1488">
                  <c:v>7.85</c:v>
                </c:pt>
                <c:pt idx="1489">
                  <c:v>7.22</c:v>
                </c:pt>
                <c:pt idx="1490">
                  <c:v>7.71</c:v>
                </c:pt>
                <c:pt idx="1492">
                  <c:v>8.7299999999999986</c:v>
                </c:pt>
                <c:pt idx="1493">
                  <c:v>7.89</c:v>
                </c:pt>
                <c:pt idx="1494">
                  <c:v>8.82</c:v>
                </c:pt>
                <c:pt idx="1495">
                  <c:v>6.52</c:v>
                </c:pt>
                <c:pt idx="1497">
                  <c:v>6.96</c:v>
                </c:pt>
                <c:pt idx="1498">
                  <c:v>7.09</c:v>
                </c:pt>
                <c:pt idx="1499">
                  <c:v>8.75</c:v>
                </c:pt>
                <c:pt idx="1500">
                  <c:v>7.46</c:v>
                </c:pt>
                <c:pt idx="1501">
                  <c:v>7.21</c:v>
                </c:pt>
                <c:pt idx="1502">
                  <c:v>6.42</c:v>
                </c:pt>
                <c:pt idx="1504">
                  <c:v>7.26</c:v>
                </c:pt>
                <c:pt idx="1505">
                  <c:v>7.87</c:v>
                </c:pt>
                <c:pt idx="1506">
                  <c:v>8.17</c:v>
                </c:pt>
                <c:pt idx="1507">
                  <c:v>7.03</c:v>
                </c:pt>
                <c:pt idx="1508">
                  <c:v>7.2700000000000014</c:v>
                </c:pt>
                <c:pt idx="1509">
                  <c:v>6.88</c:v>
                </c:pt>
                <c:pt idx="1511">
                  <c:v>7.31</c:v>
                </c:pt>
                <c:pt idx="1513">
                  <c:v>7.34</c:v>
                </c:pt>
                <c:pt idx="1514">
                  <c:v>7.7</c:v>
                </c:pt>
                <c:pt idx="1515">
                  <c:v>7.48</c:v>
                </c:pt>
                <c:pt idx="1516">
                  <c:v>8.120000000000001</c:v>
                </c:pt>
                <c:pt idx="1517">
                  <c:v>6.73</c:v>
                </c:pt>
                <c:pt idx="1518">
                  <c:v>7.89</c:v>
                </c:pt>
                <c:pt idx="1519">
                  <c:v>8.0300000000000011</c:v>
                </c:pt>
                <c:pt idx="1521">
                  <c:v>6.6499999999999977</c:v>
                </c:pt>
                <c:pt idx="1522">
                  <c:v>7.9700000000000024</c:v>
                </c:pt>
                <c:pt idx="1523">
                  <c:v>7.35</c:v>
                </c:pt>
                <c:pt idx="1524">
                  <c:v>7.6</c:v>
                </c:pt>
                <c:pt idx="1525">
                  <c:v>8.7100000000000009</c:v>
                </c:pt>
                <c:pt idx="1528">
                  <c:v>7.4700000000000024</c:v>
                </c:pt>
                <c:pt idx="1529">
                  <c:v>7.51</c:v>
                </c:pt>
                <c:pt idx="1530">
                  <c:v>7.06</c:v>
                </c:pt>
                <c:pt idx="1532">
                  <c:v>7.59</c:v>
                </c:pt>
                <c:pt idx="1533">
                  <c:v>7.89</c:v>
                </c:pt>
                <c:pt idx="1534">
                  <c:v>7.92</c:v>
                </c:pt>
                <c:pt idx="1535">
                  <c:v>6.74</c:v>
                </c:pt>
                <c:pt idx="1536">
                  <c:v>7.25</c:v>
                </c:pt>
                <c:pt idx="1537">
                  <c:v>8.2399999999999984</c:v>
                </c:pt>
                <c:pt idx="1538">
                  <c:v>8.06</c:v>
                </c:pt>
                <c:pt idx="1540">
                  <c:v>7.13</c:v>
                </c:pt>
                <c:pt idx="1541">
                  <c:v>7.2</c:v>
                </c:pt>
                <c:pt idx="1542">
                  <c:v>7.59</c:v>
                </c:pt>
                <c:pt idx="1543">
                  <c:v>6.6199999999999957</c:v>
                </c:pt>
                <c:pt idx="1544">
                  <c:v>7.71</c:v>
                </c:pt>
                <c:pt idx="1545">
                  <c:v>7.7700000000000014</c:v>
                </c:pt>
                <c:pt idx="1546">
                  <c:v>8.39</c:v>
                </c:pt>
                <c:pt idx="1547">
                  <c:v>7.46</c:v>
                </c:pt>
                <c:pt idx="1548">
                  <c:v>6.6499999999999977</c:v>
                </c:pt>
                <c:pt idx="1549">
                  <c:v>7.87</c:v>
                </c:pt>
                <c:pt idx="1550">
                  <c:v>8.08</c:v>
                </c:pt>
                <c:pt idx="1551">
                  <c:v>7.1499999999999986</c:v>
                </c:pt>
                <c:pt idx="1553">
                  <c:v>7.6199999999999957</c:v>
                </c:pt>
                <c:pt idx="1554">
                  <c:v>8.17</c:v>
                </c:pt>
                <c:pt idx="1556">
                  <c:v>8.42</c:v>
                </c:pt>
                <c:pt idx="1557">
                  <c:v>7.73</c:v>
                </c:pt>
                <c:pt idx="1558">
                  <c:v>7.89</c:v>
                </c:pt>
                <c:pt idx="1561">
                  <c:v>8.2100000000000009</c:v>
                </c:pt>
                <c:pt idx="1562">
                  <c:v>7.53</c:v>
                </c:pt>
                <c:pt idx="1563">
                  <c:v>6.91</c:v>
                </c:pt>
                <c:pt idx="1564">
                  <c:v>6.81</c:v>
                </c:pt>
                <c:pt idx="1565">
                  <c:v>6.81</c:v>
                </c:pt>
                <c:pt idx="1566">
                  <c:v>6.8199999999999976</c:v>
                </c:pt>
                <c:pt idx="1567">
                  <c:v>6.87</c:v>
                </c:pt>
                <c:pt idx="1568">
                  <c:v>6.76</c:v>
                </c:pt>
                <c:pt idx="1569">
                  <c:v>6.63</c:v>
                </c:pt>
                <c:pt idx="1570">
                  <c:v>6.6099999999999977</c:v>
                </c:pt>
                <c:pt idx="1571">
                  <c:v>6.6499999999999977</c:v>
                </c:pt>
                <c:pt idx="1587">
                  <c:v>7.56</c:v>
                </c:pt>
                <c:pt idx="1588">
                  <c:v>7.56</c:v>
                </c:pt>
                <c:pt idx="1589">
                  <c:v>7.74</c:v>
                </c:pt>
                <c:pt idx="1590">
                  <c:v>7.6499999999999977</c:v>
                </c:pt>
                <c:pt idx="1591">
                  <c:v>7.18</c:v>
                </c:pt>
                <c:pt idx="1592">
                  <c:v>7.49</c:v>
                </c:pt>
                <c:pt idx="1593">
                  <c:v>7.2700000000000014</c:v>
                </c:pt>
                <c:pt idx="1594">
                  <c:v>7.9300000000000024</c:v>
                </c:pt>
                <c:pt idx="1595">
                  <c:v>7.98</c:v>
                </c:pt>
                <c:pt idx="1596">
                  <c:v>7.64</c:v>
                </c:pt>
                <c:pt idx="1597">
                  <c:v>7.74</c:v>
                </c:pt>
                <c:pt idx="1598">
                  <c:v>7.98</c:v>
                </c:pt>
                <c:pt idx="1599">
                  <c:v>7.33</c:v>
                </c:pt>
                <c:pt idx="1600">
                  <c:v>7.06</c:v>
                </c:pt>
                <c:pt idx="1601">
                  <c:v>7.26</c:v>
                </c:pt>
                <c:pt idx="1602">
                  <c:v>7.42</c:v>
                </c:pt>
                <c:pt idx="1603">
                  <c:v>7.24</c:v>
                </c:pt>
                <c:pt idx="1604">
                  <c:v>7.46</c:v>
                </c:pt>
                <c:pt idx="1605">
                  <c:v>7.31</c:v>
                </c:pt>
                <c:pt idx="1606">
                  <c:v>7.54</c:v>
                </c:pt>
                <c:pt idx="1607">
                  <c:v>7.22</c:v>
                </c:pt>
                <c:pt idx="1608">
                  <c:v>7.56</c:v>
                </c:pt>
                <c:pt idx="1609">
                  <c:v>6.48</c:v>
                </c:pt>
                <c:pt idx="1610">
                  <c:v>6.6899999999999986</c:v>
                </c:pt>
                <c:pt idx="1611">
                  <c:v>7.44</c:v>
                </c:pt>
                <c:pt idx="1612">
                  <c:v>7.06</c:v>
                </c:pt>
                <c:pt idx="1613">
                  <c:v>6.8</c:v>
                </c:pt>
                <c:pt idx="1614">
                  <c:v>6.9</c:v>
                </c:pt>
                <c:pt idx="1615">
                  <c:v>6.83</c:v>
                </c:pt>
                <c:pt idx="1616">
                  <c:v>6.9</c:v>
                </c:pt>
                <c:pt idx="1617">
                  <c:v>6.88</c:v>
                </c:pt>
                <c:pt idx="1618">
                  <c:v>6.74</c:v>
                </c:pt>
                <c:pt idx="1619">
                  <c:v>6.64</c:v>
                </c:pt>
                <c:pt idx="1620">
                  <c:v>6.89</c:v>
                </c:pt>
                <c:pt idx="1781">
                  <c:v>7.09</c:v>
                </c:pt>
                <c:pt idx="1782">
                  <c:v>7.44</c:v>
                </c:pt>
                <c:pt idx="1800">
                  <c:v>6.8199999999999976</c:v>
                </c:pt>
                <c:pt idx="1801">
                  <c:v>7.18</c:v>
                </c:pt>
                <c:pt idx="1802">
                  <c:v>7.79</c:v>
                </c:pt>
                <c:pt idx="1803">
                  <c:v>7.45</c:v>
                </c:pt>
                <c:pt idx="1804">
                  <c:v>7.75</c:v>
                </c:pt>
                <c:pt idx="1805">
                  <c:v>7.25</c:v>
                </c:pt>
                <c:pt idx="1806">
                  <c:v>7.5</c:v>
                </c:pt>
                <c:pt idx="1807">
                  <c:v>6.81</c:v>
                </c:pt>
                <c:pt idx="1808">
                  <c:v>7.4</c:v>
                </c:pt>
                <c:pt idx="1809">
                  <c:v>7.42</c:v>
                </c:pt>
                <c:pt idx="1810">
                  <c:v>7.1599999999999966</c:v>
                </c:pt>
                <c:pt idx="1811">
                  <c:v>7.26</c:v>
                </c:pt>
                <c:pt idx="1812">
                  <c:v>7.09</c:v>
                </c:pt>
                <c:pt idx="1813">
                  <c:v>7.2</c:v>
                </c:pt>
                <c:pt idx="1814">
                  <c:v>7.22</c:v>
                </c:pt>
                <c:pt idx="1815">
                  <c:v>6.98</c:v>
                </c:pt>
                <c:pt idx="1816">
                  <c:v>7.89</c:v>
                </c:pt>
                <c:pt idx="1817">
                  <c:v>8.3500000000000068</c:v>
                </c:pt>
                <c:pt idx="1818">
                  <c:v>8.32</c:v>
                </c:pt>
                <c:pt idx="1819">
                  <c:v>8.11</c:v>
                </c:pt>
                <c:pt idx="1823">
                  <c:v>5.6899999999999986</c:v>
                </c:pt>
                <c:pt idx="1826">
                  <c:v>7.68</c:v>
                </c:pt>
                <c:pt idx="1828">
                  <c:v>7.56</c:v>
                </c:pt>
                <c:pt idx="1829">
                  <c:v>7.53</c:v>
                </c:pt>
                <c:pt idx="1831">
                  <c:v>7.4700000000000024</c:v>
                </c:pt>
                <c:pt idx="1832">
                  <c:v>7.72</c:v>
                </c:pt>
                <c:pt idx="1833">
                  <c:v>7.8199999999999976</c:v>
                </c:pt>
                <c:pt idx="1834">
                  <c:v>7.29</c:v>
                </c:pt>
                <c:pt idx="1835">
                  <c:v>7.33</c:v>
                </c:pt>
                <c:pt idx="1836">
                  <c:v>7.4700000000000024</c:v>
                </c:pt>
                <c:pt idx="1837">
                  <c:v>7.57</c:v>
                </c:pt>
                <c:pt idx="1840">
                  <c:v>7.31</c:v>
                </c:pt>
                <c:pt idx="1843">
                  <c:v>7.1</c:v>
                </c:pt>
                <c:pt idx="1844">
                  <c:v>7.49</c:v>
                </c:pt>
                <c:pt idx="1850">
                  <c:v>8.7399999999999984</c:v>
                </c:pt>
                <c:pt idx="1851">
                  <c:v>7.9300000000000024</c:v>
                </c:pt>
                <c:pt idx="1853">
                  <c:v>7.91</c:v>
                </c:pt>
                <c:pt idx="1854">
                  <c:v>7.9</c:v>
                </c:pt>
                <c:pt idx="1855">
                  <c:v>8.01</c:v>
                </c:pt>
                <c:pt idx="1856">
                  <c:v>7.9</c:v>
                </c:pt>
                <c:pt idx="1857">
                  <c:v>7.78</c:v>
                </c:pt>
                <c:pt idx="1858">
                  <c:v>8.19</c:v>
                </c:pt>
                <c:pt idx="1860">
                  <c:v>7.98</c:v>
                </c:pt>
                <c:pt idx="1862">
                  <c:v>7.5</c:v>
                </c:pt>
                <c:pt idx="1863">
                  <c:v>7.45</c:v>
                </c:pt>
                <c:pt idx="1864">
                  <c:v>7.4300000000000024</c:v>
                </c:pt>
                <c:pt idx="1865">
                  <c:v>7.71</c:v>
                </c:pt>
                <c:pt idx="1866">
                  <c:v>7.41</c:v>
                </c:pt>
                <c:pt idx="1867">
                  <c:v>7.58</c:v>
                </c:pt>
                <c:pt idx="1868">
                  <c:v>7.45</c:v>
                </c:pt>
                <c:pt idx="1870">
                  <c:v>7.2</c:v>
                </c:pt>
                <c:pt idx="1875">
                  <c:v>7.3199999999999976</c:v>
                </c:pt>
                <c:pt idx="1876">
                  <c:v>7.1899999999999986</c:v>
                </c:pt>
                <c:pt idx="1877">
                  <c:v>7.71</c:v>
                </c:pt>
                <c:pt idx="1884">
                  <c:v>7</c:v>
                </c:pt>
                <c:pt idx="1885">
                  <c:v>8.49</c:v>
                </c:pt>
                <c:pt idx="1886">
                  <c:v>8.8000000000000007</c:v>
                </c:pt>
                <c:pt idx="1887">
                  <c:v>6.96</c:v>
                </c:pt>
                <c:pt idx="1888">
                  <c:v>7.29</c:v>
                </c:pt>
                <c:pt idx="1890">
                  <c:v>7.18</c:v>
                </c:pt>
                <c:pt idx="1894">
                  <c:v>7.41</c:v>
                </c:pt>
                <c:pt idx="1903">
                  <c:v>7.6</c:v>
                </c:pt>
                <c:pt idx="1904">
                  <c:v>7.41</c:v>
                </c:pt>
                <c:pt idx="1905">
                  <c:v>8.01</c:v>
                </c:pt>
                <c:pt idx="1906">
                  <c:v>7.9</c:v>
                </c:pt>
                <c:pt idx="1907">
                  <c:v>8.01</c:v>
                </c:pt>
                <c:pt idx="1908">
                  <c:v>7.96</c:v>
                </c:pt>
                <c:pt idx="1909">
                  <c:v>7.9</c:v>
                </c:pt>
                <c:pt idx="1910">
                  <c:v>8.0400000000000009</c:v>
                </c:pt>
                <c:pt idx="1911">
                  <c:v>7.91</c:v>
                </c:pt>
                <c:pt idx="1912">
                  <c:v>7.85</c:v>
                </c:pt>
                <c:pt idx="1913">
                  <c:v>7.8199999999999976</c:v>
                </c:pt>
                <c:pt idx="1914">
                  <c:v>7.96</c:v>
                </c:pt>
                <c:pt idx="1917">
                  <c:v>5.73</c:v>
                </c:pt>
                <c:pt idx="1918">
                  <c:v>5.83</c:v>
                </c:pt>
                <c:pt idx="1921">
                  <c:v>5.56</c:v>
                </c:pt>
                <c:pt idx="1922">
                  <c:v>5.87</c:v>
                </c:pt>
                <c:pt idx="1943">
                  <c:v>7.28</c:v>
                </c:pt>
                <c:pt idx="1972">
                  <c:v>7.89</c:v>
                </c:pt>
                <c:pt idx="1973">
                  <c:v>8.6</c:v>
                </c:pt>
                <c:pt idx="1974">
                  <c:v>8.2000000000000011</c:v>
                </c:pt>
                <c:pt idx="1975">
                  <c:v>8.3000000000000007</c:v>
                </c:pt>
                <c:pt idx="1976">
                  <c:v>7.6</c:v>
                </c:pt>
                <c:pt idx="1977">
                  <c:v>7.9</c:v>
                </c:pt>
                <c:pt idx="1978">
                  <c:v>7.1</c:v>
                </c:pt>
                <c:pt idx="1979">
                  <c:v>7.1</c:v>
                </c:pt>
                <c:pt idx="1980">
                  <c:v>7.2</c:v>
                </c:pt>
                <c:pt idx="1981">
                  <c:v>7.2</c:v>
                </c:pt>
                <c:pt idx="1982">
                  <c:v>7.1</c:v>
                </c:pt>
                <c:pt idx="1983">
                  <c:v>7.2</c:v>
                </c:pt>
                <c:pt idx="1984">
                  <c:v>7.5</c:v>
                </c:pt>
                <c:pt idx="1985">
                  <c:v>6.7</c:v>
                </c:pt>
                <c:pt idx="1986">
                  <c:v>6.5</c:v>
                </c:pt>
                <c:pt idx="1987">
                  <c:v>7.4</c:v>
                </c:pt>
                <c:pt idx="1988">
                  <c:v>7.7</c:v>
                </c:pt>
                <c:pt idx="1989">
                  <c:v>7.5</c:v>
                </c:pt>
                <c:pt idx="1990">
                  <c:v>6.7</c:v>
                </c:pt>
                <c:pt idx="1991">
                  <c:v>6.9</c:v>
                </c:pt>
                <c:pt idx="1993">
                  <c:v>7.92</c:v>
                </c:pt>
                <c:pt idx="1994">
                  <c:v>9.93</c:v>
                </c:pt>
                <c:pt idx="1995">
                  <c:v>8.07</c:v>
                </c:pt>
                <c:pt idx="1996">
                  <c:v>9.27</c:v>
                </c:pt>
                <c:pt idx="1998">
                  <c:v>7.8599999999999977</c:v>
                </c:pt>
                <c:pt idx="2011">
                  <c:v>7.55</c:v>
                </c:pt>
                <c:pt idx="2012">
                  <c:v>7.85</c:v>
                </c:pt>
                <c:pt idx="2014">
                  <c:v>7.42</c:v>
                </c:pt>
                <c:pt idx="2015">
                  <c:v>7.67</c:v>
                </c:pt>
                <c:pt idx="2018">
                  <c:v>7.9300000000000024</c:v>
                </c:pt>
                <c:pt idx="2020">
                  <c:v>7.8599999999999977</c:v>
                </c:pt>
                <c:pt idx="2021">
                  <c:v>9.11</c:v>
                </c:pt>
                <c:pt idx="2022">
                  <c:v>7.75</c:v>
                </c:pt>
                <c:pt idx="2024">
                  <c:v>7.67</c:v>
                </c:pt>
                <c:pt idx="2025">
                  <c:v>7.73</c:v>
                </c:pt>
                <c:pt idx="2026">
                  <c:v>8.11</c:v>
                </c:pt>
                <c:pt idx="2033">
                  <c:v>8.08</c:v>
                </c:pt>
                <c:pt idx="2044">
                  <c:v>8.06</c:v>
                </c:pt>
                <c:pt idx="2049">
                  <c:v>8.3500000000000068</c:v>
                </c:pt>
                <c:pt idx="2055">
                  <c:v>7.6499999999999977</c:v>
                </c:pt>
                <c:pt idx="2067">
                  <c:v>7.53</c:v>
                </c:pt>
                <c:pt idx="2069">
                  <c:v>7.31</c:v>
                </c:pt>
                <c:pt idx="2071">
                  <c:v>7</c:v>
                </c:pt>
                <c:pt idx="2072">
                  <c:v>6.96</c:v>
                </c:pt>
                <c:pt idx="2073">
                  <c:v>7.46</c:v>
                </c:pt>
                <c:pt idx="2075">
                  <c:v>9.75</c:v>
                </c:pt>
                <c:pt idx="2077">
                  <c:v>6.79</c:v>
                </c:pt>
                <c:pt idx="2078">
                  <c:v>7.29</c:v>
                </c:pt>
                <c:pt idx="2080">
                  <c:v>7.33</c:v>
                </c:pt>
                <c:pt idx="2082">
                  <c:v>8.9700000000000006</c:v>
                </c:pt>
                <c:pt idx="2085">
                  <c:v>9.52</c:v>
                </c:pt>
                <c:pt idx="2086">
                  <c:v>6.9300000000000024</c:v>
                </c:pt>
                <c:pt idx="2088">
                  <c:v>8.69</c:v>
                </c:pt>
                <c:pt idx="2100">
                  <c:v>7.34</c:v>
                </c:pt>
                <c:pt idx="2101">
                  <c:v>7.21</c:v>
                </c:pt>
                <c:pt idx="2102">
                  <c:v>6.88</c:v>
                </c:pt>
                <c:pt idx="2103">
                  <c:v>6.9300000000000024</c:v>
                </c:pt>
                <c:pt idx="2104">
                  <c:v>7.01</c:v>
                </c:pt>
                <c:pt idx="2105">
                  <c:v>7.41</c:v>
                </c:pt>
                <c:pt idx="2106">
                  <c:v>7.17</c:v>
                </c:pt>
                <c:pt idx="2107">
                  <c:v>7.6</c:v>
                </c:pt>
                <c:pt idx="2108">
                  <c:v>6.9300000000000024</c:v>
                </c:pt>
                <c:pt idx="2109">
                  <c:v>7.4</c:v>
                </c:pt>
                <c:pt idx="2110">
                  <c:v>7.04</c:v>
                </c:pt>
                <c:pt idx="2111">
                  <c:v>7.38</c:v>
                </c:pt>
                <c:pt idx="2112">
                  <c:v>7.01</c:v>
                </c:pt>
                <c:pt idx="2113">
                  <c:v>7.2700000000000014</c:v>
                </c:pt>
                <c:pt idx="2114">
                  <c:v>7.45</c:v>
                </c:pt>
                <c:pt idx="2115">
                  <c:v>7.29</c:v>
                </c:pt>
                <c:pt idx="2116">
                  <c:v>7.07</c:v>
                </c:pt>
                <c:pt idx="2117">
                  <c:v>7.42</c:v>
                </c:pt>
                <c:pt idx="2118">
                  <c:v>7.34</c:v>
                </c:pt>
                <c:pt idx="2119">
                  <c:v>7.24</c:v>
                </c:pt>
                <c:pt idx="2120">
                  <c:v>7.1499999999999986</c:v>
                </c:pt>
                <c:pt idx="2121">
                  <c:v>7.41</c:v>
                </c:pt>
                <c:pt idx="2122">
                  <c:v>7.55</c:v>
                </c:pt>
                <c:pt idx="2123">
                  <c:v>7.1199999999999966</c:v>
                </c:pt>
                <c:pt idx="2124">
                  <c:v>7.45</c:v>
                </c:pt>
                <c:pt idx="2125">
                  <c:v>7.44</c:v>
                </c:pt>
                <c:pt idx="2126">
                  <c:v>7.74</c:v>
                </c:pt>
                <c:pt idx="2127">
                  <c:v>7.42</c:v>
                </c:pt>
                <c:pt idx="2128">
                  <c:v>7.22</c:v>
                </c:pt>
                <c:pt idx="2129">
                  <c:v>7.1599999999999966</c:v>
                </c:pt>
                <c:pt idx="2130">
                  <c:v>7.1</c:v>
                </c:pt>
                <c:pt idx="2131">
                  <c:v>7.25</c:v>
                </c:pt>
                <c:pt idx="2132">
                  <c:v>7.4700000000000024</c:v>
                </c:pt>
                <c:pt idx="2133">
                  <c:v>7.1499999999999986</c:v>
                </c:pt>
                <c:pt idx="2134">
                  <c:v>7.44</c:v>
                </c:pt>
                <c:pt idx="2135">
                  <c:v>7.23</c:v>
                </c:pt>
                <c:pt idx="2136">
                  <c:v>7.4</c:v>
                </c:pt>
                <c:pt idx="2137">
                  <c:v>5.92</c:v>
                </c:pt>
                <c:pt idx="2138">
                  <c:v>5.52</c:v>
                </c:pt>
                <c:pt idx="2139">
                  <c:v>7.2</c:v>
                </c:pt>
                <c:pt idx="2140">
                  <c:v>6.24</c:v>
                </c:pt>
                <c:pt idx="2141">
                  <c:v>6.1</c:v>
                </c:pt>
                <c:pt idx="2142">
                  <c:v>7.17</c:v>
                </c:pt>
                <c:pt idx="2143">
                  <c:v>6.09</c:v>
                </c:pt>
                <c:pt idx="2144">
                  <c:v>7.26</c:v>
                </c:pt>
                <c:pt idx="2145">
                  <c:v>5.3</c:v>
                </c:pt>
                <c:pt idx="2146">
                  <c:v>7.64</c:v>
                </c:pt>
                <c:pt idx="2147">
                  <c:v>4.46</c:v>
                </c:pt>
                <c:pt idx="2148">
                  <c:v>4.7300000000000004</c:v>
                </c:pt>
                <c:pt idx="2149">
                  <c:v>4.91</c:v>
                </c:pt>
                <c:pt idx="2150">
                  <c:v>5.41</c:v>
                </c:pt>
                <c:pt idx="2151">
                  <c:v>4.5199999999999996</c:v>
                </c:pt>
                <c:pt idx="2152">
                  <c:v>7.52</c:v>
                </c:pt>
                <c:pt idx="2153">
                  <c:v>7.5</c:v>
                </c:pt>
                <c:pt idx="2154">
                  <c:v>6.6599999999999957</c:v>
                </c:pt>
                <c:pt idx="2155">
                  <c:v>6.59</c:v>
                </c:pt>
                <c:pt idx="2156">
                  <c:v>5.94</c:v>
                </c:pt>
                <c:pt idx="2157">
                  <c:v>6.45</c:v>
                </c:pt>
                <c:pt idx="2158">
                  <c:v>8.01</c:v>
                </c:pt>
                <c:pt idx="2171">
                  <c:v>6.58</c:v>
                </c:pt>
                <c:pt idx="2172">
                  <c:v>6.9</c:v>
                </c:pt>
                <c:pt idx="2173">
                  <c:v>8.3000000000000007</c:v>
                </c:pt>
                <c:pt idx="2174">
                  <c:v>7.63</c:v>
                </c:pt>
                <c:pt idx="2175">
                  <c:v>7.7</c:v>
                </c:pt>
                <c:pt idx="2176">
                  <c:v>7.3</c:v>
                </c:pt>
                <c:pt idx="2177">
                  <c:v>7.8</c:v>
                </c:pt>
                <c:pt idx="2178">
                  <c:v>7.63</c:v>
                </c:pt>
                <c:pt idx="2179">
                  <c:v>7.7</c:v>
                </c:pt>
                <c:pt idx="2180">
                  <c:v>6.9</c:v>
                </c:pt>
                <c:pt idx="2181">
                  <c:v>7.5</c:v>
                </c:pt>
                <c:pt idx="2182">
                  <c:v>7.9</c:v>
                </c:pt>
                <c:pt idx="2183">
                  <c:v>7.5</c:v>
                </c:pt>
                <c:pt idx="2190">
                  <c:v>7.24</c:v>
                </c:pt>
                <c:pt idx="2191">
                  <c:v>6.89</c:v>
                </c:pt>
                <c:pt idx="2193">
                  <c:v>7.4700000000000024</c:v>
                </c:pt>
                <c:pt idx="2194">
                  <c:v>6.9</c:v>
                </c:pt>
                <c:pt idx="2195">
                  <c:v>7.45</c:v>
                </c:pt>
                <c:pt idx="2196">
                  <c:v>7.05</c:v>
                </c:pt>
                <c:pt idx="2197">
                  <c:v>6.7700000000000014</c:v>
                </c:pt>
                <c:pt idx="2198">
                  <c:v>4.3499999999999996</c:v>
                </c:pt>
                <c:pt idx="2199">
                  <c:v>4.49</c:v>
                </c:pt>
                <c:pt idx="2200">
                  <c:v>4.3499999999999996</c:v>
                </c:pt>
                <c:pt idx="2207">
                  <c:v>8.4</c:v>
                </c:pt>
                <c:pt idx="2208">
                  <c:v>7.9</c:v>
                </c:pt>
                <c:pt idx="2209">
                  <c:v>8.5</c:v>
                </c:pt>
                <c:pt idx="2210">
                  <c:v>8.4</c:v>
                </c:pt>
                <c:pt idx="2211">
                  <c:v>8</c:v>
                </c:pt>
                <c:pt idx="2212">
                  <c:v>7.9</c:v>
                </c:pt>
                <c:pt idx="2213">
                  <c:v>8.1</c:v>
                </c:pt>
                <c:pt idx="2214">
                  <c:v>7.5</c:v>
                </c:pt>
                <c:pt idx="2215">
                  <c:v>8.1</c:v>
                </c:pt>
                <c:pt idx="2216">
                  <c:v>8.2000000000000011</c:v>
                </c:pt>
                <c:pt idx="2217">
                  <c:v>7.5</c:v>
                </c:pt>
                <c:pt idx="2218">
                  <c:v>8.1</c:v>
                </c:pt>
                <c:pt idx="2219">
                  <c:v>8</c:v>
                </c:pt>
                <c:pt idx="2220">
                  <c:v>7.1</c:v>
                </c:pt>
                <c:pt idx="2221">
                  <c:v>7.2</c:v>
                </c:pt>
                <c:pt idx="2222">
                  <c:v>7.9</c:v>
                </c:pt>
                <c:pt idx="2223">
                  <c:v>7.3</c:v>
                </c:pt>
                <c:pt idx="2224">
                  <c:v>7.8</c:v>
                </c:pt>
                <c:pt idx="2225">
                  <c:v>7.4</c:v>
                </c:pt>
                <c:pt idx="2226">
                  <c:v>7.4</c:v>
                </c:pt>
                <c:pt idx="2227">
                  <c:v>7.4</c:v>
                </c:pt>
                <c:pt idx="2228">
                  <c:v>7.4</c:v>
                </c:pt>
                <c:pt idx="2229">
                  <c:v>7.99</c:v>
                </c:pt>
                <c:pt idx="2230">
                  <c:v>8.26</c:v>
                </c:pt>
                <c:pt idx="2231">
                  <c:v>7.6</c:v>
                </c:pt>
                <c:pt idx="2232">
                  <c:v>7.46</c:v>
                </c:pt>
                <c:pt idx="2236">
                  <c:v>7.88</c:v>
                </c:pt>
                <c:pt idx="2237">
                  <c:v>7.6</c:v>
                </c:pt>
                <c:pt idx="2435">
                  <c:v>6.6199999999999957</c:v>
                </c:pt>
                <c:pt idx="2436">
                  <c:v>6.9700000000000024</c:v>
                </c:pt>
                <c:pt idx="2437">
                  <c:v>6.99</c:v>
                </c:pt>
                <c:pt idx="2438">
                  <c:v>6.71</c:v>
                </c:pt>
                <c:pt idx="2439">
                  <c:v>6.8</c:v>
                </c:pt>
                <c:pt idx="2440">
                  <c:v>6.9300000000000024</c:v>
                </c:pt>
                <c:pt idx="2441">
                  <c:v>7.13</c:v>
                </c:pt>
                <c:pt idx="2442">
                  <c:v>6.46</c:v>
                </c:pt>
                <c:pt idx="2443">
                  <c:v>6.67</c:v>
                </c:pt>
                <c:pt idx="2444">
                  <c:v>6.45</c:v>
                </c:pt>
                <c:pt idx="2445">
                  <c:v>7.37</c:v>
                </c:pt>
                <c:pt idx="2446">
                  <c:v>6.81</c:v>
                </c:pt>
                <c:pt idx="2447">
                  <c:v>6.87</c:v>
                </c:pt>
                <c:pt idx="2448">
                  <c:v>5.98</c:v>
                </c:pt>
                <c:pt idx="2449">
                  <c:v>6.89</c:v>
                </c:pt>
                <c:pt idx="2450">
                  <c:v>6.33</c:v>
                </c:pt>
                <c:pt idx="2451">
                  <c:v>6.13</c:v>
                </c:pt>
                <c:pt idx="2452">
                  <c:v>6.13</c:v>
                </c:pt>
                <c:pt idx="2453">
                  <c:v>6.83</c:v>
                </c:pt>
                <c:pt idx="2454">
                  <c:v>8.59</c:v>
                </c:pt>
                <c:pt idx="2455">
                  <c:v>6.26</c:v>
                </c:pt>
                <c:pt idx="2456">
                  <c:v>6.25</c:v>
                </c:pt>
                <c:pt idx="2457">
                  <c:v>6.52</c:v>
                </c:pt>
                <c:pt idx="2458">
                  <c:v>6.5</c:v>
                </c:pt>
                <c:pt idx="2459">
                  <c:v>6.38</c:v>
                </c:pt>
                <c:pt idx="2460">
                  <c:v>6.6</c:v>
                </c:pt>
                <c:pt idx="2461">
                  <c:v>6.45</c:v>
                </c:pt>
                <c:pt idx="2462">
                  <c:v>7.41</c:v>
                </c:pt>
                <c:pt idx="2463">
                  <c:v>6</c:v>
                </c:pt>
                <c:pt idx="2464">
                  <c:v>6.75</c:v>
                </c:pt>
                <c:pt idx="2465">
                  <c:v>6.92</c:v>
                </c:pt>
                <c:pt idx="2466">
                  <c:v>8.2000000000000011</c:v>
                </c:pt>
                <c:pt idx="2467">
                  <c:v>6.81</c:v>
                </c:pt>
                <c:pt idx="2468">
                  <c:v>7.8</c:v>
                </c:pt>
                <c:pt idx="2469">
                  <c:v>7.5</c:v>
                </c:pt>
                <c:pt idx="2470">
                  <c:v>7.9</c:v>
                </c:pt>
                <c:pt idx="2471">
                  <c:v>7.18</c:v>
                </c:pt>
                <c:pt idx="2472">
                  <c:v>6.95</c:v>
                </c:pt>
                <c:pt idx="2473">
                  <c:v>6.8199999999999976</c:v>
                </c:pt>
                <c:pt idx="2474">
                  <c:v>7.51</c:v>
                </c:pt>
                <c:pt idx="2475">
                  <c:v>6.6899999999999986</c:v>
                </c:pt>
                <c:pt idx="2476">
                  <c:v>7.1199999999999966</c:v>
                </c:pt>
                <c:pt idx="2477">
                  <c:v>8</c:v>
                </c:pt>
                <c:pt idx="2478">
                  <c:v>7.02</c:v>
                </c:pt>
                <c:pt idx="2479">
                  <c:v>6.71</c:v>
                </c:pt>
                <c:pt idx="2480">
                  <c:v>6.95</c:v>
                </c:pt>
                <c:pt idx="2481">
                  <c:v>6.84</c:v>
                </c:pt>
                <c:pt idx="2482">
                  <c:v>7.1</c:v>
                </c:pt>
                <c:pt idx="2483">
                  <c:v>7.05</c:v>
                </c:pt>
                <c:pt idx="2484">
                  <c:v>6.96</c:v>
                </c:pt>
                <c:pt idx="2485">
                  <c:v>6.64</c:v>
                </c:pt>
                <c:pt idx="2486">
                  <c:v>6.76</c:v>
                </c:pt>
                <c:pt idx="2487">
                  <c:v>6.6099999999999977</c:v>
                </c:pt>
                <c:pt idx="2488">
                  <c:v>6.64</c:v>
                </c:pt>
                <c:pt idx="2489">
                  <c:v>7.8</c:v>
                </c:pt>
                <c:pt idx="2490">
                  <c:v>7.1899999999999986</c:v>
                </c:pt>
                <c:pt idx="2491">
                  <c:v>6.58</c:v>
                </c:pt>
                <c:pt idx="2492">
                  <c:v>7.38</c:v>
                </c:pt>
                <c:pt idx="2493">
                  <c:v>7.8</c:v>
                </c:pt>
                <c:pt idx="2494">
                  <c:v>6.88</c:v>
                </c:pt>
                <c:pt idx="2495">
                  <c:v>6.98</c:v>
                </c:pt>
                <c:pt idx="2496">
                  <c:v>7.6899999999999986</c:v>
                </c:pt>
                <c:pt idx="2497">
                  <c:v>8</c:v>
                </c:pt>
                <c:pt idx="2498">
                  <c:v>7.05</c:v>
                </c:pt>
                <c:pt idx="2499">
                  <c:v>7.28</c:v>
                </c:pt>
                <c:pt idx="2500">
                  <c:v>7.21</c:v>
                </c:pt>
                <c:pt idx="2501">
                  <c:v>7.06</c:v>
                </c:pt>
                <c:pt idx="2502">
                  <c:v>6.6</c:v>
                </c:pt>
                <c:pt idx="2503">
                  <c:v>6.92</c:v>
                </c:pt>
                <c:pt idx="2504">
                  <c:v>7.7</c:v>
                </c:pt>
                <c:pt idx="2505">
                  <c:v>8.2000000000000011</c:v>
                </c:pt>
                <c:pt idx="2506">
                  <c:v>6.49</c:v>
                </c:pt>
                <c:pt idx="2507">
                  <c:v>7.25</c:v>
                </c:pt>
                <c:pt idx="2508">
                  <c:v>6.6199999999999957</c:v>
                </c:pt>
                <c:pt idx="2509">
                  <c:v>7.37</c:v>
                </c:pt>
                <c:pt idx="2510">
                  <c:v>6.3599999999999977</c:v>
                </c:pt>
                <c:pt idx="2511">
                  <c:v>6.8599999999999977</c:v>
                </c:pt>
                <c:pt idx="2512">
                  <c:v>7.13</c:v>
                </c:pt>
                <c:pt idx="2513">
                  <c:v>7.07</c:v>
                </c:pt>
                <c:pt idx="2514">
                  <c:v>6.94</c:v>
                </c:pt>
                <c:pt idx="2515">
                  <c:v>7.6</c:v>
                </c:pt>
                <c:pt idx="2516">
                  <c:v>6.76</c:v>
                </c:pt>
                <c:pt idx="2517">
                  <c:v>7.5</c:v>
                </c:pt>
                <c:pt idx="2518">
                  <c:v>7.01</c:v>
                </c:pt>
                <c:pt idx="2519">
                  <c:v>8.2000000000000011</c:v>
                </c:pt>
                <c:pt idx="2520">
                  <c:v>7.6</c:v>
                </c:pt>
                <c:pt idx="2521">
                  <c:v>8</c:v>
                </c:pt>
                <c:pt idx="2522">
                  <c:v>6.98</c:v>
                </c:pt>
                <c:pt idx="2523">
                  <c:v>7.09</c:v>
                </c:pt>
                <c:pt idx="2524">
                  <c:v>7.9</c:v>
                </c:pt>
                <c:pt idx="2525">
                  <c:v>7.7</c:v>
                </c:pt>
                <c:pt idx="2526">
                  <c:v>8</c:v>
                </c:pt>
                <c:pt idx="2527">
                  <c:v>6.31</c:v>
                </c:pt>
                <c:pt idx="2528">
                  <c:v>7.21</c:v>
                </c:pt>
                <c:pt idx="2529">
                  <c:v>6.68</c:v>
                </c:pt>
                <c:pt idx="2530">
                  <c:v>7.49</c:v>
                </c:pt>
                <c:pt idx="2531">
                  <c:v>5.85</c:v>
                </c:pt>
                <c:pt idx="2532">
                  <c:v>7.1899999999999986</c:v>
                </c:pt>
                <c:pt idx="2533">
                  <c:v>7.2</c:v>
                </c:pt>
                <c:pt idx="2534">
                  <c:v>7.8</c:v>
                </c:pt>
                <c:pt idx="2535">
                  <c:v>6.6199999999999957</c:v>
                </c:pt>
                <c:pt idx="2536">
                  <c:v>7.53</c:v>
                </c:pt>
                <c:pt idx="2537">
                  <c:v>7.7</c:v>
                </c:pt>
                <c:pt idx="2538">
                  <c:v>8</c:v>
                </c:pt>
                <c:pt idx="2539">
                  <c:v>5.8</c:v>
                </c:pt>
                <c:pt idx="2540">
                  <c:v>7.9</c:v>
                </c:pt>
                <c:pt idx="2541">
                  <c:v>6.18</c:v>
                </c:pt>
                <c:pt idx="2542">
                  <c:v>7.21</c:v>
                </c:pt>
                <c:pt idx="2543">
                  <c:v>8</c:v>
                </c:pt>
                <c:pt idx="2544">
                  <c:v>7.8</c:v>
                </c:pt>
                <c:pt idx="2545">
                  <c:v>7.9</c:v>
                </c:pt>
                <c:pt idx="2546">
                  <c:v>7.9</c:v>
                </c:pt>
                <c:pt idx="2547">
                  <c:v>7.6</c:v>
                </c:pt>
                <c:pt idx="2548">
                  <c:v>8.2000000000000011</c:v>
                </c:pt>
                <c:pt idx="2549">
                  <c:v>7.38</c:v>
                </c:pt>
                <c:pt idx="2550">
                  <c:v>6.14</c:v>
                </c:pt>
                <c:pt idx="2551">
                  <c:v>6.9300000000000024</c:v>
                </c:pt>
                <c:pt idx="2552">
                  <c:v>5.92</c:v>
                </c:pt>
                <c:pt idx="2553">
                  <c:v>7.49</c:v>
                </c:pt>
                <c:pt idx="2554">
                  <c:v>7.6</c:v>
                </c:pt>
                <c:pt idx="2555">
                  <c:v>7.07</c:v>
                </c:pt>
                <c:pt idx="2556">
                  <c:v>8.1</c:v>
                </c:pt>
                <c:pt idx="2557">
                  <c:v>7</c:v>
                </c:pt>
                <c:pt idx="2558">
                  <c:v>7.45</c:v>
                </c:pt>
                <c:pt idx="2559">
                  <c:v>7.29</c:v>
                </c:pt>
                <c:pt idx="2560">
                  <c:v>7.9</c:v>
                </c:pt>
                <c:pt idx="2561">
                  <c:v>7.8</c:v>
                </c:pt>
                <c:pt idx="2562">
                  <c:v>7.8</c:v>
                </c:pt>
                <c:pt idx="2563">
                  <c:v>7.3</c:v>
                </c:pt>
                <c:pt idx="2564">
                  <c:v>7.7</c:v>
                </c:pt>
                <c:pt idx="2565">
                  <c:v>7.8</c:v>
                </c:pt>
                <c:pt idx="2566">
                  <c:v>7.9</c:v>
                </c:pt>
                <c:pt idx="2567">
                  <c:v>7.8</c:v>
                </c:pt>
                <c:pt idx="2568">
                  <c:v>7.9</c:v>
                </c:pt>
                <c:pt idx="2569">
                  <c:v>7.9</c:v>
                </c:pt>
                <c:pt idx="2570">
                  <c:v>7.7</c:v>
                </c:pt>
                <c:pt idx="2571">
                  <c:v>7.4</c:v>
                </c:pt>
                <c:pt idx="2572">
                  <c:v>7.5</c:v>
                </c:pt>
                <c:pt idx="2573">
                  <c:v>6.99</c:v>
                </c:pt>
                <c:pt idx="2574">
                  <c:v>7.6</c:v>
                </c:pt>
                <c:pt idx="2575">
                  <c:v>7.1199999999999966</c:v>
                </c:pt>
                <c:pt idx="2576">
                  <c:v>6.98</c:v>
                </c:pt>
                <c:pt idx="2577">
                  <c:v>6.84</c:v>
                </c:pt>
                <c:pt idx="2578">
                  <c:v>6.84</c:v>
                </c:pt>
                <c:pt idx="2579">
                  <c:v>7.23</c:v>
                </c:pt>
                <c:pt idx="2580">
                  <c:v>7.07</c:v>
                </c:pt>
                <c:pt idx="2581">
                  <c:v>7.18</c:v>
                </c:pt>
                <c:pt idx="2582">
                  <c:v>7.23</c:v>
                </c:pt>
                <c:pt idx="2583">
                  <c:v>6.92</c:v>
                </c:pt>
                <c:pt idx="2584">
                  <c:v>6.79</c:v>
                </c:pt>
                <c:pt idx="2585">
                  <c:v>7.22</c:v>
                </c:pt>
                <c:pt idx="2586">
                  <c:v>6.95</c:v>
                </c:pt>
                <c:pt idx="2587">
                  <c:v>6.85</c:v>
                </c:pt>
                <c:pt idx="2588">
                  <c:v>7.44</c:v>
                </c:pt>
                <c:pt idx="2589">
                  <c:v>7.13</c:v>
                </c:pt>
                <c:pt idx="2590">
                  <c:v>7.44</c:v>
                </c:pt>
                <c:pt idx="2591">
                  <c:v>7.41</c:v>
                </c:pt>
                <c:pt idx="2592">
                  <c:v>7.54</c:v>
                </c:pt>
                <c:pt idx="2593">
                  <c:v>7.4700000000000024</c:v>
                </c:pt>
                <c:pt idx="2594">
                  <c:v>8</c:v>
                </c:pt>
                <c:pt idx="2595">
                  <c:v>7.29</c:v>
                </c:pt>
                <c:pt idx="2596">
                  <c:v>7.53</c:v>
                </c:pt>
                <c:pt idx="2597">
                  <c:v>7.57</c:v>
                </c:pt>
                <c:pt idx="2598">
                  <c:v>7.22</c:v>
                </c:pt>
                <c:pt idx="2599">
                  <c:v>6.92</c:v>
                </c:pt>
                <c:pt idx="2600">
                  <c:v>6.76</c:v>
                </c:pt>
                <c:pt idx="2601">
                  <c:v>8</c:v>
                </c:pt>
                <c:pt idx="2602">
                  <c:v>6.74</c:v>
                </c:pt>
                <c:pt idx="2603">
                  <c:v>7.23</c:v>
                </c:pt>
                <c:pt idx="2604">
                  <c:v>7.9</c:v>
                </c:pt>
                <c:pt idx="2605">
                  <c:v>6.59</c:v>
                </c:pt>
                <c:pt idx="2606">
                  <c:v>8.1</c:v>
                </c:pt>
                <c:pt idx="2607">
                  <c:v>7.6</c:v>
                </c:pt>
                <c:pt idx="2608">
                  <c:v>6.8199999999999976</c:v>
                </c:pt>
                <c:pt idx="2609">
                  <c:v>7.8</c:v>
                </c:pt>
                <c:pt idx="2610">
                  <c:v>7.8</c:v>
                </c:pt>
                <c:pt idx="2611">
                  <c:v>6.76</c:v>
                </c:pt>
                <c:pt idx="2612">
                  <c:v>7.9</c:v>
                </c:pt>
                <c:pt idx="2613">
                  <c:v>7.7</c:v>
                </c:pt>
                <c:pt idx="2614">
                  <c:v>7.7</c:v>
                </c:pt>
                <c:pt idx="2615">
                  <c:v>7.7</c:v>
                </c:pt>
                <c:pt idx="2616">
                  <c:v>7.2700000000000014</c:v>
                </c:pt>
                <c:pt idx="2617">
                  <c:v>7.8</c:v>
                </c:pt>
                <c:pt idx="2618">
                  <c:v>6.76</c:v>
                </c:pt>
                <c:pt idx="2619">
                  <c:v>7.6</c:v>
                </c:pt>
                <c:pt idx="2620">
                  <c:v>6.83</c:v>
                </c:pt>
                <c:pt idx="2621">
                  <c:v>6.53</c:v>
                </c:pt>
                <c:pt idx="2622">
                  <c:v>7.1</c:v>
                </c:pt>
                <c:pt idx="2623">
                  <c:v>6.78</c:v>
                </c:pt>
                <c:pt idx="2624">
                  <c:v>6.9</c:v>
                </c:pt>
                <c:pt idx="2625">
                  <c:v>7.31</c:v>
                </c:pt>
                <c:pt idx="2626">
                  <c:v>6.53</c:v>
                </c:pt>
                <c:pt idx="2627">
                  <c:v>6.76</c:v>
                </c:pt>
                <c:pt idx="2628">
                  <c:v>7.5</c:v>
                </c:pt>
                <c:pt idx="2629">
                  <c:v>6.58</c:v>
                </c:pt>
                <c:pt idx="2630">
                  <c:v>6.9</c:v>
                </c:pt>
                <c:pt idx="2631">
                  <c:v>6.64</c:v>
                </c:pt>
                <c:pt idx="2632">
                  <c:v>7.13</c:v>
                </c:pt>
                <c:pt idx="2633">
                  <c:v>6.89</c:v>
                </c:pt>
                <c:pt idx="2634">
                  <c:v>7.7</c:v>
                </c:pt>
                <c:pt idx="2635">
                  <c:v>6.84</c:v>
                </c:pt>
                <c:pt idx="2636">
                  <c:v>6.6499999999999977</c:v>
                </c:pt>
                <c:pt idx="2637">
                  <c:v>6.92</c:v>
                </c:pt>
                <c:pt idx="2638">
                  <c:v>7.5</c:v>
                </c:pt>
                <c:pt idx="2639">
                  <c:v>6.3599999999999977</c:v>
                </c:pt>
                <c:pt idx="2640">
                  <c:v>7.6</c:v>
                </c:pt>
                <c:pt idx="2641">
                  <c:v>8.1</c:v>
                </c:pt>
                <c:pt idx="2642">
                  <c:v>7.2</c:v>
                </c:pt>
                <c:pt idx="2648">
                  <c:v>6.8</c:v>
                </c:pt>
                <c:pt idx="2687">
                  <c:v>6.8</c:v>
                </c:pt>
                <c:pt idx="2692">
                  <c:v>8.42</c:v>
                </c:pt>
                <c:pt idx="2693">
                  <c:v>7.84</c:v>
                </c:pt>
                <c:pt idx="2694">
                  <c:v>7.7</c:v>
                </c:pt>
                <c:pt idx="2695">
                  <c:v>7.6</c:v>
                </c:pt>
                <c:pt idx="2696">
                  <c:v>7.3</c:v>
                </c:pt>
                <c:pt idx="2697">
                  <c:v>7.7</c:v>
                </c:pt>
                <c:pt idx="2698">
                  <c:v>7.88</c:v>
                </c:pt>
                <c:pt idx="2699">
                  <c:v>8.42</c:v>
                </c:pt>
                <c:pt idx="2700">
                  <c:v>8.2000000000000011</c:v>
                </c:pt>
                <c:pt idx="2701">
                  <c:v>7.2</c:v>
                </c:pt>
                <c:pt idx="2702">
                  <c:v>7.2</c:v>
                </c:pt>
                <c:pt idx="2703">
                  <c:v>7.45</c:v>
                </c:pt>
                <c:pt idx="2704">
                  <c:v>7.1</c:v>
                </c:pt>
                <c:pt idx="2705">
                  <c:v>8.0400000000000009</c:v>
                </c:pt>
                <c:pt idx="2706">
                  <c:v>7.8</c:v>
                </c:pt>
                <c:pt idx="2707">
                  <c:v>7.18</c:v>
                </c:pt>
                <c:pt idx="2708">
                  <c:v>7.3</c:v>
                </c:pt>
                <c:pt idx="2709">
                  <c:v>7.1</c:v>
                </c:pt>
                <c:pt idx="2710">
                  <c:v>8</c:v>
                </c:pt>
                <c:pt idx="2711">
                  <c:v>7.4</c:v>
                </c:pt>
                <c:pt idx="2712">
                  <c:v>7.2</c:v>
                </c:pt>
                <c:pt idx="2713">
                  <c:v>7.2</c:v>
                </c:pt>
                <c:pt idx="2714">
                  <c:v>7.5</c:v>
                </c:pt>
                <c:pt idx="2715">
                  <c:v>7.81</c:v>
                </c:pt>
                <c:pt idx="2716">
                  <c:v>7.2</c:v>
                </c:pt>
                <c:pt idx="2717">
                  <c:v>7.91</c:v>
                </c:pt>
                <c:pt idx="2718">
                  <c:v>7.5</c:v>
                </c:pt>
                <c:pt idx="2719">
                  <c:v>7.5</c:v>
                </c:pt>
                <c:pt idx="2720">
                  <c:v>7.8199999999999976</c:v>
                </c:pt>
                <c:pt idx="2721">
                  <c:v>7.4</c:v>
                </c:pt>
                <c:pt idx="2722">
                  <c:v>7.52</c:v>
                </c:pt>
                <c:pt idx="2723">
                  <c:v>8.2299999999999986</c:v>
                </c:pt>
                <c:pt idx="2724">
                  <c:v>7.96</c:v>
                </c:pt>
                <c:pt idx="2725">
                  <c:v>7.7</c:v>
                </c:pt>
                <c:pt idx="2726">
                  <c:v>8.4</c:v>
                </c:pt>
                <c:pt idx="2727">
                  <c:v>7.8</c:v>
                </c:pt>
                <c:pt idx="2728">
                  <c:v>7.92</c:v>
                </c:pt>
                <c:pt idx="2729">
                  <c:v>7.7</c:v>
                </c:pt>
                <c:pt idx="2730">
                  <c:v>7.8</c:v>
                </c:pt>
                <c:pt idx="2732">
                  <c:v>7.6499999999999977</c:v>
                </c:pt>
                <c:pt idx="2734">
                  <c:v>7.8</c:v>
                </c:pt>
                <c:pt idx="2735">
                  <c:v>7.6</c:v>
                </c:pt>
                <c:pt idx="2736">
                  <c:v>7.39</c:v>
                </c:pt>
                <c:pt idx="2745">
                  <c:v>7.35</c:v>
                </c:pt>
                <c:pt idx="2746">
                  <c:v>7.2</c:v>
                </c:pt>
                <c:pt idx="2747">
                  <c:v>7.1</c:v>
                </c:pt>
                <c:pt idx="2748">
                  <c:v>7.8</c:v>
                </c:pt>
                <c:pt idx="2749">
                  <c:v>6.8</c:v>
                </c:pt>
                <c:pt idx="2750">
                  <c:v>7.3</c:v>
                </c:pt>
                <c:pt idx="2751">
                  <c:v>6.9</c:v>
                </c:pt>
                <c:pt idx="2752">
                  <c:v>7.6</c:v>
                </c:pt>
                <c:pt idx="2753">
                  <c:v>6.9</c:v>
                </c:pt>
                <c:pt idx="2754">
                  <c:v>7.8</c:v>
                </c:pt>
                <c:pt idx="2755">
                  <c:v>7.3</c:v>
                </c:pt>
                <c:pt idx="2756">
                  <c:v>7.3</c:v>
                </c:pt>
                <c:pt idx="2757">
                  <c:v>7.8</c:v>
                </c:pt>
                <c:pt idx="2758">
                  <c:v>7.1666670000000003</c:v>
                </c:pt>
                <c:pt idx="2759">
                  <c:v>7</c:v>
                </c:pt>
                <c:pt idx="2760">
                  <c:v>7.2</c:v>
                </c:pt>
                <c:pt idx="2761">
                  <c:v>7.2</c:v>
                </c:pt>
                <c:pt idx="2762">
                  <c:v>7.1</c:v>
                </c:pt>
                <c:pt idx="2763">
                  <c:v>7.6</c:v>
                </c:pt>
                <c:pt idx="2764">
                  <c:v>6.9</c:v>
                </c:pt>
                <c:pt idx="2765">
                  <c:v>7.6</c:v>
                </c:pt>
                <c:pt idx="2766">
                  <c:v>7.3</c:v>
                </c:pt>
                <c:pt idx="2767">
                  <c:v>7.6</c:v>
                </c:pt>
                <c:pt idx="2768">
                  <c:v>7.6</c:v>
                </c:pt>
                <c:pt idx="2769">
                  <c:v>7.1666670000000003</c:v>
                </c:pt>
                <c:pt idx="2770">
                  <c:v>7</c:v>
                </c:pt>
                <c:pt idx="2771">
                  <c:v>7.2</c:v>
                </c:pt>
                <c:pt idx="2772">
                  <c:v>7.5</c:v>
                </c:pt>
                <c:pt idx="2773">
                  <c:v>7.5</c:v>
                </c:pt>
                <c:pt idx="2774">
                  <c:v>7.1333330000000004</c:v>
                </c:pt>
                <c:pt idx="2775">
                  <c:v>7</c:v>
                </c:pt>
                <c:pt idx="2776">
                  <c:v>6.9</c:v>
                </c:pt>
                <c:pt idx="2777">
                  <c:v>7.2</c:v>
                </c:pt>
                <c:pt idx="2778">
                  <c:v>6.8</c:v>
                </c:pt>
                <c:pt idx="2779">
                  <c:v>7.3</c:v>
                </c:pt>
                <c:pt idx="2780">
                  <c:v>7.05</c:v>
                </c:pt>
                <c:pt idx="2781">
                  <c:v>7.4</c:v>
                </c:pt>
                <c:pt idx="2782">
                  <c:v>6.2</c:v>
                </c:pt>
                <c:pt idx="2783">
                  <c:v>7</c:v>
                </c:pt>
                <c:pt idx="2784">
                  <c:v>6.4</c:v>
                </c:pt>
                <c:pt idx="2785">
                  <c:v>6.9</c:v>
                </c:pt>
                <c:pt idx="2786">
                  <c:v>6.8</c:v>
                </c:pt>
                <c:pt idx="2787">
                  <c:v>6.9</c:v>
                </c:pt>
                <c:pt idx="2788">
                  <c:v>7.46</c:v>
                </c:pt>
                <c:pt idx="2789">
                  <c:v>7.55</c:v>
                </c:pt>
                <c:pt idx="2790">
                  <c:v>8.2000000000000011</c:v>
                </c:pt>
                <c:pt idx="2791">
                  <c:v>7.1499999999999986</c:v>
                </c:pt>
                <c:pt idx="2792">
                  <c:v>6.6599999999999957</c:v>
                </c:pt>
                <c:pt idx="2793">
                  <c:v>6.6899999999999986</c:v>
                </c:pt>
                <c:pt idx="2794">
                  <c:v>6.87</c:v>
                </c:pt>
                <c:pt idx="2795">
                  <c:v>6.75</c:v>
                </c:pt>
                <c:pt idx="2796">
                  <c:v>6.78</c:v>
                </c:pt>
                <c:pt idx="2797">
                  <c:v>7.4</c:v>
                </c:pt>
                <c:pt idx="2798">
                  <c:v>7.29</c:v>
                </c:pt>
                <c:pt idx="2799">
                  <c:v>6.9</c:v>
                </c:pt>
                <c:pt idx="2800">
                  <c:v>6.8599999999999977</c:v>
                </c:pt>
                <c:pt idx="2801">
                  <c:v>6.2</c:v>
                </c:pt>
                <c:pt idx="2802">
                  <c:v>6.5</c:v>
                </c:pt>
                <c:pt idx="2803">
                  <c:v>7.2</c:v>
                </c:pt>
                <c:pt idx="2804">
                  <c:v>6.2</c:v>
                </c:pt>
                <c:pt idx="2805">
                  <c:v>7.2</c:v>
                </c:pt>
                <c:pt idx="2806">
                  <c:v>6.2</c:v>
                </c:pt>
                <c:pt idx="2807">
                  <c:v>6.9</c:v>
                </c:pt>
                <c:pt idx="2812">
                  <c:v>7</c:v>
                </c:pt>
                <c:pt idx="2813">
                  <c:v>7.4300000000000024</c:v>
                </c:pt>
                <c:pt idx="2814">
                  <c:v>7.45</c:v>
                </c:pt>
                <c:pt idx="2815">
                  <c:v>7.1199999999999966</c:v>
                </c:pt>
                <c:pt idx="2816">
                  <c:v>7.7</c:v>
                </c:pt>
                <c:pt idx="2817">
                  <c:v>7.29</c:v>
                </c:pt>
                <c:pt idx="2818">
                  <c:v>7.88</c:v>
                </c:pt>
                <c:pt idx="2819">
                  <c:v>7.8</c:v>
                </c:pt>
                <c:pt idx="2821">
                  <c:v>7.74</c:v>
                </c:pt>
                <c:pt idx="2822">
                  <c:v>7.8</c:v>
                </c:pt>
                <c:pt idx="2823">
                  <c:v>6.98</c:v>
                </c:pt>
                <c:pt idx="2824">
                  <c:v>7.51</c:v>
                </c:pt>
                <c:pt idx="2825">
                  <c:v>7.63</c:v>
                </c:pt>
                <c:pt idx="2828">
                  <c:v>7.6</c:v>
                </c:pt>
                <c:pt idx="2829">
                  <c:v>7.06</c:v>
                </c:pt>
                <c:pt idx="2830">
                  <c:v>6.74</c:v>
                </c:pt>
                <c:pt idx="2832">
                  <c:v>6.96</c:v>
                </c:pt>
                <c:pt idx="2833">
                  <c:v>6.6499999999999977</c:v>
                </c:pt>
                <c:pt idx="2834">
                  <c:v>6.9</c:v>
                </c:pt>
                <c:pt idx="2835">
                  <c:v>7.1</c:v>
                </c:pt>
                <c:pt idx="2836">
                  <c:v>7.24</c:v>
                </c:pt>
                <c:pt idx="2837">
                  <c:v>7.64</c:v>
                </c:pt>
                <c:pt idx="2838">
                  <c:v>7.31</c:v>
                </c:pt>
                <c:pt idx="2839">
                  <c:v>7.45</c:v>
                </c:pt>
                <c:pt idx="2841">
                  <c:v>6.91</c:v>
                </c:pt>
                <c:pt idx="2842">
                  <c:v>7.14</c:v>
                </c:pt>
                <c:pt idx="2843">
                  <c:v>7.38</c:v>
                </c:pt>
                <c:pt idx="2844">
                  <c:v>7.38</c:v>
                </c:pt>
                <c:pt idx="2845">
                  <c:v>6.9</c:v>
                </c:pt>
                <c:pt idx="2846">
                  <c:v>7.3599999999999977</c:v>
                </c:pt>
                <c:pt idx="2847">
                  <c:v>6.96</c:v>
                </c:pt>
                <c:pt idx="2848">
                  <c:v>6.75</c:v>
                </c:pt>
                <c:pt idx="2849">
                  <c:v>6.91</c:v>
                </c:pt>
                <c:pt idx="2851">
                  <c:v>6.95</c:v>
                </c:pt>
                <c:pt idx="2852">
                  <c:v>7.49</c:v>
                </c:pt>
                <c:pt idx="2853">
                  <c:v>7.49</c:v>
                </c:pt>
                <c:pt idx="2854">
                  <c:v>7.3</c:v>
                </c:pt>
                <c:pt idx="2855">
                  <c:v>7.26</c:v>
                </c:pt>
                <c:pt idx="2856">
                  <c:v>7.25</c:v>
                </c:pt>
                <c:pt idx="2857">
                  <c:v>7.45</c:v>
                </c:pt>
                <c:pt idx="2858">
                  <c:v>7.45</c:v>
                </c:pt>
                <c:pt idx="2859">
                  <c:v>7.28</c:v>
                </c:pt>
                <c:pt idx="2860">
                  <c:v>7.23</c:v>
                </c:pt>
                <c:pt idx="2861">
                  <c:v>7.24</c:v>
                </c:pt>
                <c:pt idx="2862">
                  <c:v>7.1199999999999966</c:v>
                </c:pt>
                <c:pt idx="2863">
                  <c:v>7.45</c:v>
                </c:pt>
                <c:pt idx="2864">
                  <c:v>7.1599999999999966</c:v>
                </c:pt>
                <c:pt idx="2865">
                  <c:v>6.75</c:v>
                </c:pt>
                <c:pt idx="2866">
                  <c:v>7.2</c:v>
                </c:pt>
                <c:pt idx="2867">
                  <c:v>6.6599999999999957</c:v>
                </c:pt>
                <c:pt idx="2868">
                  <c:v>6.9300000000000024</c:v>
                </c:pt>
                <c:pt idx="2869">
                  <c:v>6.83</c:v>
                </c:pt>
                <c:pt idx="2870">
                  <c:v>6.8</c:v>
                </c:pt>
                <c:pt idx="2871">
                  <c:v>6.9</c:v>
                </c:pt>
                <c:pt idx="2872">
                  <c:v>6.8</c:v>
                </c:pt>
                <c:pt idx="2873">
                  <c:v>7.1099999999999985</c:v>
                </c:pt>
                <c:pt idx="2874">
                  <c:v>7.44</c:v>
                </c:pt>
                <c:pt idx="2875">
                  <c:v>7.05</c:v>
                </c:pt>
                <c:pt idx="2876">
                  <c:v>7.1</c:v>
                </c:pt>
                <c:pt idx="2877">
                  <c:v>7.13</c:v>
                </c:pt>
                <c:pt idx="2878">
                  <c:v>6.9300000000000024</c:v>
                </c:pt>
                <c:pt idx="2879">
                  <c:v>7.96</c:v>
                </c:pt>
                <c:pt idx="2880">
                  <c:v>7.02</c:v>
                </c:pt>
                <c:pt idx="2881">
                  <c:v>6.9700000000000024</c:v>
                </c:pt>
                <c:pt idx="2882">
                  <c:v>7.03</c:v>
                </c:pt>
                <c:pt idx="2883">
                  <c:v>7.22</c:v>
                </c:pt>
                <c:pt idx="2884">
                  <c:v>7.13</c:v>
                </c:pt>
                <c:pt idx="2885">
                  <c:v>7.17</c:v>
                </c:pt>
                <c:pt idx="2886">
                  <c:v>7.09</c:v>
                </c:pt>
                <c:pt idx="2887">
                  <c:v>7.17</c:v>
                </c:pt>
                <c:pt idx="2888">
                  <c:v>7.08</c:v>
                </c:pt>
                <c:pt idx="2889">
                  <c:v>7.02</c:v>
                </c:pt>
                <c:pt idx="2890">
                  <c:v>7.3</c:v>
                </c:pt>
                <c:pt idx="2891">
                  <c:v>7.18</c:v>
                </c:pt>
                <c:pt idx="2892">
                  <c:v>7.22</c:v>
                </c:pt>
                <c:pt idx="2893">
                  <c:v>7.4300000000000024</c:v>
                </c:pt>
                <c:pt idx="2894">
                  <c:v>6.98</c:v>
                </c:pt>
                <c:pt idx="2895">
                  <c:v>7.23</c:v>
                </c:pt>
                <c:pt idx="2896">
                  <c:v>7.28</c:v>
                </c:pt>
                <c:pt idx="2897">
                  <c:v>7.29</c:v>
                </c:pt>
                <c:pt idx="2898">
                  <c:v>7.13</c:v>
                </c:pt>
                <c:pt idx="2899">
                  <c:v>7.1199999999999966</c:v>
                </c:pt>
                <c:pt idx="2900">
                  <c:v>7.3199999999999976</c:v>
                </c:pt>
                <c:pt idx="2901">
                  <c:v>7.04</c:v>
                </c:pt>
                <c:pt idx="2902">
                  <c:v>6.83</c:v>
                </c:pt>
                <c:pt idx="2903">
                  <c:v>7.8</c:v>
                </c:pt>
                <c:pt idx="2910">
                  <c:v>6.84</c:v>
                </c:pt>
                <c:pt idx="2911">
                  <c:v>7.53</c:v>
                </c:pt>
                <c:pt idx="2912">
                  <c:v>6.4300000000000024</c:v>
                </c:pt>
                <c:pt idx="2913">
                  <c:v>7.34</c:v>
                </c:pt>
                <c:pt idx="2914">
                  <c:v>7.06</c:v>
                </c:pt>
                <c:pt idx="2915">
                  <c:v>7.94</c:v>
                </c:pt>
                <c:pt idx="2916">
                  <c:v>6.56</c:v>
                </c:pt>
                <c:pt idx="2917">
                  <c:v>7.3</c:v>
                </c:pt>
                <c:pt idx="2918">
                  <c:v>7.37</c:v>
                </c:pt>
                <c:pt idx="2919">
                  <c:v>7.41</c:v>
                </c:pt>
                <c:pt idx="2920">
                  <c:v>6.2700000000000014</c:v>
                </c:pt>
                <c:pt idx="2921">
                  <c:v>7.49</c:v>
                </c:pt>
                <c:pt idx="2922">
                  <c:v>7.68</c:v>
                </c:pt>
                <c:pt idx="2923">
                  <c:v>7.29</c:v>
                </c:pt>
                <c:pt idx="2924">
                  <c:v>7.73</c:v>
                </c:pt>
                <c:pt idx="2925">
                  <c:v>7.83</c:v>
                </c:pt>
                <c:pt idx="2926">
                  <c:v>7.51</c:v>
                </c:pt>
                <c:pt idx="2927">
                  <c:v>7.46</c:v>
                </c:pt>
                <c:pt idx="2928">
                  <c:v>7.4</c:v>
                </c:pt>
                <c:pt idx="2929">
                  <c:v>6.91</c:v>
                </c:pt>
                <c:pt idx="2930">
                  <c:v>6.72</c:v>
                </c:pt>
                <c:pt idx="2931">
                  <c:v>7.1</c:v>
                </c:pt>
                <c:pt idx="2932">
                  <c:v>7.09</c:v>
                </c:pt>
                <c:pt idx="2933">
                  <c:v>6.44</c:v>
                </c:pt>
                <c:pt idx="2934">
                  <c:v>6.73</c:v>
                </c:pt>
                <c:pt idx="2935">
                  <c:v>6.7</c:v>
                </c:pt>
                <c:pt idx="2936">
                  <c:v>7.1099999999999985</c:v>
                </c:pt>
                <c:pt idx="2937">
                  <c:v>7.1199999999999966</c:v>
                </c:pt>
                <c:pt idx="2938">
                  <c:v>6.5</c:v>
                </c:pt>
                <c:pt idx="2939">
                  <c:v>7.14</c:v>
                </c:pt>
                <c:pt idx="2940">
                  <c:v>6.55</c:v>
                </c:pt>
                <c:pt idx="2941">
                  <c:v>6.79</c:v>
                </c:pt>
                <c:pt idx="2942">
                  <c:v>7.55</c:v>
                </c:pt>
                <c:pt idx="2943">
                  <c:v>7</c:v>
                </c:pt>
                <c:pt idx="2944">
                  <c:v>7.01</c:v>
                </c:pt>
                <c:pt idx="2945">
                  <c:v>6.78</c:v>
                </c:pt>
                <c:pt idx="2946">
                  <c:v>7.1599999999999966</c:v>
                </c:pt>
                <c:pt idx="2947">
                  <c:v>7.17</c:v>
                </c:pt>
                <c:pt idx="2948">
                  <c:v>7.39</c:v>
                </c:pt>
                <c:pt idx="2949">
                  <c:v>7.59</c:v>
                </c:pt>
                <c:pt idx="2950">
                  <c:v>7.1899999999999986</c:v>
                </c:pt>
                <c:pt idx="2951">
                  <c:v>7.58</c:v>
                </c:pt>
                <c:pt idx="2952">
                  <c:v>7.4</c:v>
                </c:pt>
                <c:pt idx="2953">
                  <c:v>7.6199999999999957</c:v>
                </c:pt>
                <c:pt idx="2954">
                  <c:v>7.59</c:v>
                </c:pt>
                <c:pt idx="2955">
                  <c:v>6.46</c:v>
                </c:pt>
                <c:pt idx="2956">
                  <c:v>7.6</c:v>
                </c:pt>
                <c:pt idx="2957">
                  <c:v>8.01</c:v>
                </c:pt>
                <c:pt idx="2958">
                  <c:v>7.68</c:v>
                </c:pt>
                <c:pt idx="2959">
                  <c:v>7.24</c:v>
                </c:pt>
                <c:pt idx="2960">
                  <c:v>7.63</c:v>
                </c:pt>
                <c:pt idx="2961">
                  <c:v>7.6499999999999977</c:v>
                </c:pt>
                <c:pt idx="2962">
                  <c:v>7.48</c:v>
                </c:pt>
                <c:pt idx="2963">
                  <c:v>7.24</c:v>
                </c:pt>
                <c:pt idx="2964">
                  <c:v>7.22</c:v>
                </c:pt>
                <c:pt idx="2965">
                  <c:v>7.79</c:v>
                </c:pt>
                <c:pt idx="2966">
                  <c:v>7.14</c:v>
                </c:pt>
                <c:pt idx="2967">
                  <c:v>7.58</c:v>
                </c:pt>
                <c:pt idx="2968">
                  <c:v>7.57</c:v>
                </c:pt>
                <c:pt idx="2969">
                  <c:v>7.51</c:v>
                </c:pt>
                <c:pt idx="2970">
                  <c:v>6.53</c:v>
                </c:pt>
                <c:pt idx="2971">
                  <c:v>7.6899999999999986</c:v>
                </c:pt>
                <c:pt idx="2972">
                  <c:v>7.64</c:v>
                </c:pt>
                <c:pt idx="2973">
                  <c:v>6.5</c:v>
                </c:pt>
                <c:pt idx="2974">
                  <c:v>7.45</c:v>
                </c:pt>
                <c:pt idx="2975">
                  <c:v>7.58</c:v>
                </c:pt>
                <c:pt idx="2976">
                  <c:v>7.54</c:v>
                </c:pt>
                <c:pt idx="2977">
                  <c:v>7.1599999999999966</c:v>
                </c:pt>
                <c:pt idx="2978">
                  <c:v>7.9300000000000024</c:v>
                </c:pt>
                <c:pt idx="2979">
                  <c:v>6.24</c:v>
                </c:pt>
                <c:pt idx="2980">
                  <c:v>7.5</c:v>
                </c:pt>
                <c:pt idx="2981">
                  <c:v>6.33</c:v>
                </c:pt>
                <c:pt idx="2982">
                  <c:v>7.06</c:v>
                </c:pt>
                <c:pt idx="2983">
                  <c:v>7.14</c:v>
                </c:pt>
                <c:pt idx="2984">
                  <c:v>7.5</c:v>
                </c:pt>
                <c:pt idx="2985">
                  <c:v>7.5</c:v>
                </c:pt>
                <c:pt idx="2986">
                  <c:v>6.3199999999999976</c:v>
                </c:pt>
                <c:pt idx="2987">
                  <c:v>8.2299999999999986</c:v>
                </c:pt>
                <c:pt idx="2988">
                  <c:v>7.31</c:v>
                </c:pt>
                <c:pt idx="2989">
                  <c:v>7.2</c:v>
                </c:pt>
                <c:pt idx="2990">
                  <c:v>7.2700000000000014</c:v>
                </c:pt>
                <c:pt idx="2991">
                  <c:v>7.31</c:v>
                </c:pt>
                <c:pt idx="2992">
                  <c:v>7.08</c:v>
                </c:pt>
                <c:pt idx="2993">
                  <c:v>7.22</c:v>
                </c:pt>
                <c:pt idx="2994">
                  <c:v>7.1099999999999985</c:v>
                </c:pt>
                <c:pt idx="2995">
                  <c:v>7.24</c:v>
                </c:pt>
                <c:pt idx="2996">
                  <c:v>7.1099999999999985</c:v>
                </c:pt>
                <c:pt idx="2997">
                  <c:v>7.1</c:v>
                </c:pt>
                <c:pt idx="2998">
                  <c:v>7.24</c:v>
                </c:pt>
                <c:pt idx="2999">
                  <c:v>7.42</c:v>
                </c:pt>
                <c:pt idx="3000">
                  <c:v>7.3</c:v>
                </c:pt>
                <c:pt idx="3001">
                  <c:v>6.91</c:v>
                </c:pt>
                <c:pt idx="3002">
                  <c:v>7.3599999999999977</c:v>
                </c:pt>
                <c:pt idx="3003">
                  <c:v>7.14</c:v>
                </c:pt>
                <c:pt idx="3007">
                  <c:v>7.01</c:v>
                </c:pt>
                <c:pt idx="3008">
                  <c:v>7.22</c:v>
                </c:pt>
                <c:pt idx="3016">
                  <c:v>7.21</c:v>
                </c:pt>
                <c:pt idx="3017">
                  <c:v>7.3599999999999977</c:v>
                </c:pt>
                <c:pt idx="3018">
                  <c:v>7.6199999999999957</c:v>
                </c:pt>
                <c:pt idx="3019">
                  <c:v>7.89</c:v>
                </c:pt>
                <c:pt idx="3020">
                  <c:v>7.67</c:v>
                </c:pt>
                <c:pt idx="3021">
                  <c:v>7.35</c:v>
                </c:pt>
                <c:pt idx="3022">
                  <c:v>7.83</c:v>
                </c:pt>
                <c:pt idx="3023">
                  <c:v>6.81</c:v>
                </c:pt>
                <c:pt idx="3024">
                  <c:v>6.78</c:v>
                </c:pt>
                <c:pt idx="3025">
                  <c:v>7.58</c:v>
                </c:pt>
                <c:pt idx="3026">
                  <c:v>7.2</c:v>
                </c:pt>
                <c:pt idx="3027">
                  <c:v>6.85</c:v>
                </c:pt>
                <c:pt idx="3028">
                  <c:v>7.3199999999999976</c:v>
                </c:pt>
                <c:pt idx="3029">
                  <c:v>7.96</c:v>
                </c:pt>
                <c:pt idx="3030">
                  <c:v>7.6</c:v>
                </c:pt>
                <c:pt idx="3031">
                  <c:v>7.37</c:v>
                </c:pt>
                <c:pt idx="3032">
                  <c:v>7.79</c:v>
                </c:pt>
                <c:pt idx="3033">
                  <c:v>7.75</c:v>
                </c:pt>
                <c:pt idx="3034">
                  <c:v>7.87</c:v>
                </c:pt>
                <c:pt idx="3035">
                  <c:v>6.26</c:v>
                </c:pt>
                <c:pt idx="3036">
                  <c:v>7.6099999999999977</c:v>
                </c:pt>
                <c:pt idx="3037">
                  <c:v>7.63</c:v>
                </c:pt>
                <c:pt idx="3038">
                  <c:v>7.4</c:v>
                </c:pt>
                <c:pt idx="3039">
                  <c:v>6.9</c:v>
                </c:pt>
                <c:pt idx="3040">
                  <c:v>7.1</c:v>
                </c:pt>
                <c:pt idx="3041">
                  <c:v>7.18</c:v>
                </c:pt>
                <c:pt idx="3042">
                  <c:v>7.64</c:v>
                </c:pt>
                <c:pt idx="3043">
                  <c:v>7.6099999999999977</c:v>
                </c:pt>
                <c:pt idx="3044">
                  <c:v>8</c:v>
                </c:pt>
                <c:pt idx="3045">
                  <c:v>7.54</c:v>
                </c:pt>
                <c:pt idx="3046">
                  <c:v>7.59</c:v>
                </c:pt>
                <c:pt idx="3047">
                  <c:v>6.1199999999999966</c:v>
                </c:pt>
                <c:pt idx="3048">
                  <c:v>6.76</c:v>
                </c:pt>
                <c:pt idx="3049">
                  <c:v>7.7</c:v>
                </c:pt>
                <c:pt idx="3050">
                  <c:v>7.59</c:v>
                </c:pt>
                <c:pt idx="3051">
                  <c:v>8.0400000000000009</c:v>
                </c:pt>
                <c:pt idx="3052">
                  <c:v>7.26</c:v>
                </c:pt>
                <c:pt idx="3053">
                  <c:v>7.33</c:v>
                </c:pt>
                <c:pt idx="3054">
                  <c:v>7.39</c:v>
                </c:pt>
                <c:pt idx="3055">
                  <c:v>7.63</c:v>
                </c:pt>
                <c:pt idx="3056">
                  <c:v>8.08</c:v>
                </c:pt>
                <c:pt idx="3057">
                  <c:v>7.6199999999999957</c:v>
                </c:pt>
                <c:pt idx="3058">
                  <c:v>7.26</c:v>
                </c:pt>
                <c:pt idx="3059">
                  <c:v>8.2000000000000011</c:v>
                </c:pt>
                <c:pt idx="3060">
                  <c:v>7.78</c:v>
                </c:pt>
                <c:pt idx="3061">
                  <c:v>7.34</c:v>
                </c:pt>
                <c:pt idx="3062">
                  <c:v>7.1199999999999966</c:v>
                </c:pt>
                <c:pt idx="3063">
                  <c:v>7.42</c:v>
                </c:pt>
                <c:pt idx="3064">
                  <c:v>7.42</c:v>
                </c:pt>
                <c:pt idx="3065">
                  <c:v>7.4300000000000024</c:v>
                </c:pt>
                <c:pt idx="3066">
                  <c:v>7.07</c:v>
                </c:pt>
                <c:pt idx="3067">
                  <c:v>7.37</c:v>
                </c:pt>
                <c:pt idx="3068">
                  <c:v>7.08</c:v>
                </c:pt>
                <c:pt idx="3069">
                  <c:v>7.4</c:v>
                </c:pt>
                <c:pt idx="3070">
                  <c:v>7.1899999999999986</c:v>
                </c:pt>
                <c:pt idx="3071">
                  <c:v>7.4700000000000024</c:v>
                </c:pt>
                <c:pt idx="3072">
                  <c:v>7.3199999999999976</c:v>
                </c:pt>
                <c:pt idx="3073">
                  <c:v>7.3199999999999976</c:v>
                </c:pt>
                <c:pt idx="3074">
                  <c:v>7.79</c:v>
                </c:pt>
                <c:pt idx="3075">
                  <c:v>7.4</c:v>
                </c:pt>
                <c:pt idx="3076">
                  <c:v>6.81</c:v>
                </c:pt>
                <c:pt idx="3077">
                  <c:v>6.9300000000000024</c:v>
                </c:pt>
                <c:pt idx="3078">
                  <c:v>7.02</c:v>
                </c:pt>
                <c:pt idx="3079">
                  <c:v>7.3599999999999977</c:v>
                </c:pt>
                <c:pt idx="3080">
                  <c:v>7.3</c:v>
                </c:pt>
                <c:pt idx="3081">
                  <c:v>7.03</c:v>
                </c:pt>
                <c:pt idx="3082">
                  <c:v>7.37</c:v>
                </c:pt>
                <c:pt idx="3083">
                  <c:v>7.58</c:v>
                </c:pt>
                <c:pt idx="3084">
                  <c:v>7.02</c:v>
                </c:pt>
                <c:pt idx="3085">
                  <c:v>7.04</c:v>
                </c:pt>
                <c:pt idx="3086">
                  <c:v>7.5</c:v>
                </c:pt>
                <c:pt idx="3087">
                  <c:v>7.51</c:v>
                </c:pt>
                <c:pt idx="3088">
                  <c:v>7.7</c:v>
                </c:pt>
                <c:pt idx="3089">
                  <c:v>7.41</c:v>
                </c:pt>
                <c:pt idx="3090">
                  <c:v>7.18</c:v>
                </c:pt>
                <c:pt idx="3091">
                  <c:v>7.21</c:v>
                </c:pt>
                <c:pt idx="3092">
                  <c:v>7.6199999999999957</c:v>
                </c:pt>
                <c:pt idx="3093">
                  <c:v>6.96</c:v>
                </c:pt>
                <c:pt idx="3094">
                  <c:v>6.99</c:v>
                </c:pt>
                <c:pt idx="3095">
                  <c:v>7.49</c:v>
                </c:pt>
                <c:pt idx="3096">
                  <c:v>7.1599999999999966</c:v>
                </c:pt>
                <c:pt idx="3097">
                  <c:v>7.09</c:v>
                </c:pt>
                <c:pt idx="3098">
                  <c:v>7.17</c:v>
                </c:pt>
                <c:pt idx="3099">
                  <c:v>7.22</c:v>
                </c:pt>
                <c:pt idx="3100">
                  <c:v>6.8199999999999976</c:v>
                </c:pt>
                <c:pt idx="3101">
                  <c:v>7.49</c:v>
                </c:pt>
                <c:pt idx="3102">
                  <c:v>7.41</c:v>
                </c:pt>
                <c:pt idx="3103">
                  <c:v>7.4300000000000024</c:v>
                </c:pt>
                <c:pt idx="3104">
                  <c:v>7.01</c:v>
                </c:pt>
                <c:pt idx="3105">
                  <c:v>7.51</c:v>
                </c:pt>
                <c:pt idx="3106">
                  <c:v>6.53</c:v>
                </c:pt>
                <c:pt idx="3107">
                  <c:v>7.6599999999999957</c:v>
                </c:pt>
                <c:pt idx="3108">
                  <c:v>7.1599999999999966</c:v>
                </c:pt>
                <c:pt idx="3109">
                  <c:v>6.4700000000000024</c:v>
                </c:pt>
                <c:pt idx="3110">
                  <c:v>6.79</c:v>
                </c:pt>
                <c:pt idx="3111">
                  <c:v>7.52</c:v>
                </c:pt>
                <c:pt idx="3112">
                  <c:v>7.1899999999999986</c:v>
                </c:pt>
                <c:pt idx="3113">
                  <c:v>6.57</c:v>
                </c:pt>
                <c:pt idx="3114">
                  <c:v>7.09</c:v>
                </c:pt>
                <c:pt idx="3115">
                  <c:v>7.8</c:v>
                </c:pt>
                <c:pt idx="3116">
                  <c:v>7.33</c:v>
                </c:pt>
                <c:pt idx="3117">
                  <c:v>6.3199999999999976</c:v>
                </c:pt>
                <c:pt idx="3118">
                  <c:v>7.4700000000000024</c:v>
                </c:pt>
                <c:pt idx="3119">
                  <c:v>7.1899999999999986</c:v>
                </c:pt>
                <c:pt idx="3120">
                  <c:v>7.04</c:v>
                </c:pt>
                <c:pt idx="3121">
                  <c:v>7.3</c:v>
                </c:pt>
                <c:pt idx="3122">
                  <c:v>7.89</c:v>
                </c:pt>
                <c:pt idx="3123">
                  <c:v>7.06</c:v>
                </c:pt>
                <c:pt idx="3124">
                  <c:v>7.83</c:v>
                </c:pt>
                <c:pt idx="3125">
                  <c:v>7.56</c:v>
                </c:pt>
                <c:pt idx="3126">
                  <c:v>6.98</c:v>
                </c:pt>
                <c:pt idx="3127">
                  <c:v>7.4</c:v>
                </c:pt>
                <c:pt idx="3128">
                  <c:v>7.51</c:v>
                </c:pt>
                <c:pt idx="3129">
                  <c:v>6.7700000000000014</c:v>
                </c:pt>
                <c:pt idx="3130">
                  <c:v>6.83</c:v>
                </c:pt>
                <c:pt idx="3131">
                  <c:v>7.44</c:v>
                </c:pt>
                <c:pt idx="3132">
                  <c:v>7.3199999999999976</c:v>
                </c:pt>
                <c:pt idx="3133">
                  <c:v>7.1899999999999986</c:v>
                </c:pt>
                <c:pt idx="3134">
                  <c:v>6.7</c:v>
                </c:pt>
                <c:pt idx="3135">
                  <c:v>6.8599999999999977</c:v>
                </c:pt>
                <c:pt idx="3136">
                  <c:v>7.14</c:v>
                </c:pt>
                <c:pt idx="3137">
                  <c:v>6.4700000000000024</c:v>
                </c:pt>
                <c:pt idx="3138">
                  <c:v>6.68</c:v>
                </c:pt>
                <c:pt idx="3139">
                  <c:v>7.02</c:v>
                </c:pt>
                <c:pt idx="3140">
                  <c:v>8.18</c:v>
                </c:pt>
                <c:pt idx="3141">
                  <c:v>7.46</c:v>
                </c:pt>
                <c:pt idx="3142">
                  <c:v>7.3199999999999976</c:v>
                </c:pt>
                <c:pt idx="3157">
                  <c:v>6.9700000000000024</c:v>
                </c:pt>
                <c:pt idx="3158">
                  <c:v>8.19</c:v>
                </c:pt>
                <c:pt idx="3159">
                  <c:v>6.98</c:v>
                </c:pt>
                <c:pt idx="3160">
                  <c:v>7.38</c:v>
                </c:pt>
                <c:pt idx="3161">
                  <c:v>7.1599999999999966</c:v>
                </c:pt>
                <c:pt idx="3162">
                  <c:v>7.6499999999999977</c:v>
                </c:pt>
                <c:pt idx="3163">
                  <c:v>6.6199999999999957</c:v>
                </c:pt>
                <c:pt idx="3164">
                  <c:v>6.6899999999999986</c:v>
                </c:pt>
                <c:pt idx="3165">
                  <c:v>7.1499999999999986</c:v>
                </c:pt>
                <c:pt idx="3166">
                  <c:v>7.7</c:v>
                </c:pt>
                <c:pt idx="3167">
                  <c:v>6.83</c:v>
                </c:pt>
                <c:pt idx="3168">
                  <c:v>6.9</c:v>
                </c:pt>
                <c:pt idx="3169">
                  <c:v>7.3599999999999977</c:v>
                </c:pt>
                <c:pt idx="3170">
                  <c:v>7.71</c:v>
                </c:pt>
                <c:pt idx="3171">
                  <c:v>7.2</c:v>
                </c:pt>
                <c:pt idx="3172">
                  <c:v>6.39</c:v>
                </c:pt>
                <c:pt idx="3173">
                  <c:v>7.8</c:v>
                </c:pt>
                <c:pt idx="3174">
                  <c:v>6.91</c:v>
                </c:pt>
                <c:pt idx="3175">
                  <c:v>7.58</c:v>
                </c:pt>
                <c:pt idx="3176">
                  <c:v>7.17</c:v>
                </c:pt>
                <c:pt idx="3177">
                  <c:v>7.33</c:v>
                </c:pt>
                <c:pt idx="3178">
                  <c:v>7.38</c:v>
                </c:pt>
                <c:pt idx="3179">
                  <c:v>7.39</c:v>
                </c:pt>
                <c:pt idx="3180">
                  <c:v>7.74</c:v>
                </c:pt>
                <c:pt idx="3181">
                  <c:v>7.81</c:v>
                </c:pt>
                <c:pt idx="3182">
                  <c:v>6.48</c:v>
                </c:pt>
                <c:pt idx="3183">
                  <c:v>8.07</c:v>
                </c:pt>
                <c:pt idx="3184">
                  <c:v>7.45</c:v>
                </c:pt>
                <c:pt idx="3185">
                  <c:v>8.08</c:v>
                </c:pt>
                <c:pt idx="3186">
                  <c:v>7.9</c:v>
                </c:pt>
                <c:pt idx="3191">
                  <c:v>7.73</c:v>
                </c:pt>
                <c:pt idx="3192">
                  <c:v>8.34</c:v>
                </c:pt>
                <c:pt idx="3193">
                  <c:v>7.73</c:v>
                </c:pt>
                <c:pt idx="3194">
                  <c:v>7.78</c:v>
                </c:pt>
                <c:pt idx="3195">
                  <c:v>7.83</c:v>
                </c:pt>
                <c:pt idx="3196">
                  <c:v>7.53</c:v>
                </c:pt>
                <c:pt idx="3197">
                  <c:v>7.31</c:v>
                </c:pt>
                <c:pt idx="3198">
                  <c:v>7.22</c:v>
                </c:pt>
                <c:pt idx="3199">
                  <c:v>7.31</c:v>
                </c:pt>
                <c:pt idx="3200">
                  <c:v>7.3</c:v>
                </c:pt>
                <c:pt idx="3201">
                  <c:v>7.28</c:v>
                </c:pt>
                <c:pt idx="3202">
                  <c:v>7.26</c:v>
                </c:pt>
                <c:pt idx="3203">
                  <c:v>7.33</c:v>
                </c:pt>
                <c:pt idx="3204">
                  <c:v>7.55</c:v>
                </c:pt>
                <c:pt idx="3205">
                  <c:v>7.17</c:v>
                </c:pt>
                <c:pt idx="3206">
                  <c:v>7.13</c:v>
                </c:pt>
                <c:pt idx="3207">
                  <c:v>7.6199999999999957</c:v>
                </c:pt>
                <c:pt idx="3208">
                  <c:v>7.39</c:v>
                </c:pt>
                <c:pt idx="3209">
                  <c:v>7.6099999999999977</c:v>
                </c:pt>
                <c:pt idx="3210">
                  <c:v>7.59</c:v>
                </c:pt>
                <c:pt idx="3211">
                  <c:v>8.2299999999999986</c:v>
                </c:pt>
                <c:pt idx="3212">
                  <c:v>7.53</c:v>
                </c:pt>
                <c:pt idx="3213">
                  <c:v>7.17</c:v>
                </c:pt>
                <c:pt idx="3214">
                  <c:v>7.3599999999999977</c:v>
                </c:pt>
                <c:pt idx="3224">
                  <c:v>8.11</c:v>
                </c:pt>
                <c:pt idx="3225">
                  <c:v>7.99</c:v>
                </c:pt>
                <c:pt idx="3226">
                  <c:v>6.63</c:v>
                </c:pt>
                <c:pt idx="3227">
                  <c:v>7.02</c:v>
                </c:pt>
                <c:pt idx="3228">
                  <c:v>7.56</c:v>
                </c:pt>
                <c:pt idx="3229">
                  <c:v>7.17</c:v>
                </c:pt>
                <c:pt idx="3230">
                  <c:v>6.57</c:v>
                </c:pt>
                <c:pt idx="3231">
                  <c:v>8.19</c:v>
                </c:pt>
                <c:pt idx="3232">
                  <c:v>6.58</c:v>
                </c:pt>
                <c:pt idx="3233">
                  <c:v>7.88</c:v>
                </c:pt>
                <c:pt idx="3234">
                  <c:v>6.73</c:v>
                </c:pt>
                <c:pt idx="3235">
                  <c:v>7.79</c:v>
                </c:pt>
                <c:pt idx="3236">
                  <c:v>7.28</c:v>
                </c:pt>
                <c:pt idx="3237">
                  <c:v>6.91</c:v>
                </c:pt>
                <c:pt idx="3238">
                  <c:v>6.87</c:v>
                </c:pt>
                <c:pt idx="3239">
                  <c:v>7.87</c:v>
                </c:pt>
                <c:pt idx="3240">
                  <c:v>6.56</c:v>
                </c:pt>
                <c:pt idx="3246">
                  <c:v>7.74</c:v>
                </c:pt>
                <c:pt idx="3247">
                  <c:v>7.3</c:v>
                </c:pt>
                <c:pt idx="3248">
                  <c:v>7.01</c:v>
                </c:pt>
                <c:pt idx="3249">
                  <c:v>7.56</c:v>
                </c:pt>
                <c:pt idx="3250">
                  <c:v>6.88</c:v>
                </c:pt>
                <c:pt idx="3251">
                  <c:v>7.58</c:v>
                </c:pt>
                <c:pt idx="3252">
                  <c:v>7.56</c:v>
                </c:pt>
                <c:pt idx="3253">
                  <c:v>6.88</c:v>
                </c:pt>
                <c:pt idx="3254">
                  <c:v>6.88</c:v>
                </c:pt>
                <c:pt idx="3255">
                  <c:v>6.76</c:v>
                </c:pt>
                <c:pt idx="3256">
                  <c:v>6.63</c:v>
                </c:pt>
                <c:pt idx="3257">
                  <c:v>7.2700000000000014</c:v>
                </c:pt>
                <c:pt idx="3258">
                  <c:v>6.98</c:v>
                </c:pt>
                <c:pt idx="3259">
                  <c:v>6.78</c:v>
                </c:pt>
                <c:pt idx="3260">
                  <c:v>7.22</c:v>
                </c:pt>
                <c:pt idx="3261">
                  <c:v>6.98</c:v>
                </c:pt>
                <c:pt idx="3262">
                  <c:v>7.24</c:v>
                </c:pt>
                <c:pt idx="3263">
                  <c:v>6.72</c:v>
                </c:pt>
                <c:pt idx="3264">
                  <c:v>7.05</c:v>
                </c:pt>
                <c:pt idx="3265">
                  <c:v>6.4300000000000024</c:v>
                </c:pt>
                <c:pt idx="3266">
                  <c:v>7.08</c:v>
                </c:pt>
                <c:pt idx="3267">
                  <c:v>7.75</c:v>
                </c:pt>
                <c:pt idx="3268">
                  <c:v>7.88</c:v>
                </c:pt>
                <c:pt idx="3269">
                  <c:v>7.8</c:v>
                </c:pt>
                <c:pt idx="3271">
                  <c:v>7.1</c:v>
                </c:pt>
                <c:pt idx="3272">
                  <c:v>7.2</c:v>
                </c:pt>
                <c:pt idx="3273">
                  <c:v>7.1599999999999966</c:v>
                </c:pt>
                <c:pt idx="3274">
                  <c:v>7.28</c:v>
                </c:pt>
                <c:pt idx="3275">
                  <c:v>7.8</c:v>
                </c:pt>
                <c:pt idx="3276">
                  <c:v>7.6</c:v>
                </c:pt>
                <c:pt idx="3277">
                  <c:v>7.64</c:v>
                </c:pt>
                <c:pt idx="3278">
                  <c:v>7.1</c:v>
                </c:pt>
                <c:pt idx="3279">
                  <c:v>7.6899999999999986</c:v>
                </c:pt>
                <c:pt idx="3280">
                  <c:v>7.1499999999999986</c:v>
                </c:pt>
                <c:pt idx="3281">
                  <c:v>6.9</c:v>
                </c:pt>
                <c:pt idx="3282">
                  <c:v>7.28</c:v>
                </c:pt>
                <c:pt idx="3286">
                  <c:v>7.6</c:v>
                </c:pt>
                <c:pt idx="3287">
                  <c:v>7.1</c:v>
                </c:pt>
                <c:pt idx="3288">
                  <c:v>7</c:v>
                </c:pt>
              </c:numCache>
            </c:numRef>
          </c:xVal>
          <c:yVal>
            <c:numRef>
              <c:f>'contaminated sites'!$BV$2:$BV$3290</c:f>
              <c:numCache>
                <c:formatCode>General</c:formatCode>
                <c:ptCount val="3289"/>
                <c:pt idx="0">
                  <c:v>3.3661400000000001E-2</c:v>
                </c:pt>
                <c:pt idx="1">
                  <c:v>4.0465300000000003E-2</c:v>
                </c:pt>
                <c:pt idx="2">
                  <c:v>4.8343500000000011E-2</c:v>
                </c:pt>
                <c:pt idx="3">
                  <c:v>1.28916E-2</c:v>
                </c:pt>
                <c:pt idx="4">
                  <c:v>9.3106000000000091E-3</c:v>
                </c:pt>
                <c:pt idx="5">
                  <c:v>3.0438500000000011E-2</c:v>
                </c:pt>
                <c:pt idx="6">
                  <c:v>7.4126700000000031E-2</c:v>
                </c:pt>
                <c:pt idx="7">
                  <c:v>0.14538860000000001</c:v>
                </c:pt>
                <c:pt idx="8">
                  <c:v>5.5147399999999985E-2</c:v>
                </c:pt>
                <c:pt idx="9">
                  <c:v>4.2613900000000013</c:v>
                </c:pt>
                <c:pt idx="10">
                  <c:v>7.4484800000000004E-2</c:v>
                </c:pt>
                <c:pt idx="11">
                  <c:v>1.3965900000000003E-2</c:v>
                </c:pt>
                <c:pt idx="12">
                  <c:v>0.98835599999999957</c:v>
                </c:pt>
                <c:pt idx="13">
                  <c:v>8.5944000000000048E-2</c:v>
                </c:pt>
                <c:pt idx="14">
                  <c:v>7.5201000000000018E-2</c:v>
                </c:pt>
                <c:pt idx="15">
                  <c:v>3.3840449999999977</c:v>
                </c:pt>
                <c:pt idx="16">
                  <c:v>13.392940000000008</c:v>
                </c:pt>
                <c:pt idx="17">
                  <c:v>1.267673999999998</c:v>
                </c:pt>
                <c:pt idx="18">
                  <c:v>0.13822660000000001</c:v>
                </c:pt>
                <c:pt idx="19">
                  <c:v>1.2139589999999998</c:v>
                </c:pt>
                <c:pt idx="20">
                  <c:v>0.25711580000000001</c:v>
                </c:pt>
                <c:pt idx="21">
                  <c:v>1.1065289999999999</c:v>
                </c:pt>
                <c:pt idx="22">
                  <c:v>0.57296000000000002</c:v>
                </c:pt>
                <c:pt idx="23">
                  <c:v>0.64458000000000004</c:v>
                </c:pt>
                <c:pt idx="24">
                  <c:v>2.5246049999999998</c:v>
                </c:pt>
                <c:pt idx="25">
                  <c:v>2.1486000000000001</c:v>
                </c:pt>
                <c:pt idx="26">
                  <c:v>4.0465299999999997</c:v>
                </c:pt>
                <c:pt idx="27">
                  <c:v>1.1136909999999998</c:v>
                </c:pt>
                <c:pt idx="28">
                  <c:v>0.476273</c:v>
                </c:pt>
                <c:pt idx="29">
                  <c:v>0.48701600000000034</c:v>
                </c:pt>
                <c:pt idx="30">
                  <c:v>2.9722300000000004E-2</c:v>
                </c:pt>
                <c:pt idx="31">
                  <c:v>8.1288700000000019E-2</c:v>
                </c:pt>
                <c:pt idx="32">
                  <c:v>361.68099999999964</c:v>
                </c:pt>
                <c:pt idx="33">
                  <c:v>2.1486000000000022E-3</c:v>
                </c:pt>
                <c:pt idx="34">
                  <c:v>3.6884300000000012</c:v>
                </c:pt>
                <c:pt idx="35">
                  <c:v>1.8012429999999999</c:v>
                </c:pt>
                <c:pt idx="36">
                  <c:v>0.74842900000000068</c:v>
                </c:pt>
                <c:pt idx="37">
                  <c:v>1.0026800000000009E-2</c:v>
                </c:pt>
                <c:pt idx="38">
                  <c:v>0.76275300000000068</c:v>
                </c:pt>
                <c:pt idx="39">
                  <c:v>9.9551800000000232E-2</c:v>
                </c:pt>
                <c:pt idx="40">
                  <c:v>0.6696470000000011</c:v>
                </c:pt>
                <c:pt idx="41">
                  <c:v>1.378685000000001</c:v>
                </c:pt>
                <c:pt idx="42">
                  <c:v>7.6991500000000018E-2</c:v>
                </c:pt>
                <c:pt idx="43">
                  <c:v>0.61235100000000053</c:v>
                </c:pt>
                <c:pt idx="44">
                  <c:v>0.28433140000000001</c:v>
                </c:pt>
                <c:pt idx="45">
                  <c:v>0.73052400000000051</c:v>
                </c:pt>
                <c:pt idx="46">
                  <c:v>3.2085760000000012</c:v>
                </c:pt>
                <c:pt idx="47">
                  <c:v>0.24923760000000014</c:v>
                </c:pt>
                <c:pt idx="48">
                  <c:v>4.7627300000000011E-2</c:v>
                </c:pt>
                <c:pt idx="49">
                  <c:v>0.30796600000000041</c:v>
                </c:pt>
                <c:pt idx="50">
                  <c:v>0.64458000000000004</c:v>
                </c:pt>
                <c:pt idx="51">
                  <c:v>0.38674800000000026</c:v>
                </c:pt>
                <c:pt idx="52">
                  <c:v>1.0062609999999999</c:v>
                </c:pt>
                <c:pt idx="53">
                  <c:v>0.74842900000000068</c:v>
                </c:pt>
                <c:pt idx="54">
                  <c:v>0.83079200000000053</c:v>
                </c:pt>
                <c:pt idx="55">
                  <c:v>0.63025600000000004</c:v>
                </c:pt>
                <c:pt idx="56">
                  <c:v>2.2810970000000022</c:v>
                </c:pt>
                <c:pt idx="57">
                  <c:v>1991.0360000000001</c:v>
                </c:pt>
                <c:pt idx="58">
                  <c:v>3.5237040000000022</c:v>
                </c:pt>
                <c:pt idx="59">
                  <c:v>2.7215600000000024E-2</c:v>
                </c:pt>
                <c:pt idx="60">
                  <c:v>0.68039000000000005</c:v>
                </c:pt>
                <c:pt idx="61">
                  <c:v>0.916736</c:v>
                </c:pt>
                <c:pt idx="62">
                  <c:v>0.49059700000000001</c:v>
                </c:pt>
                <c:pt idx="63">
                  <c:v>4.0465300000000003E-2</c:v>
                </c:pt>
                <c:pt idx="64">
                  <c:v>1.9373209999999998</c:v>
                </c:pt>
                <c:pt idx="65">
                  <c:v>6.8039000000000033E-3</c:v>
                </c:pt>
                <c:pt idx="66">
                  <c:v>17.296229999999962</c:v>
                </c:pt>
                <c:pt idx="67">
                  <c:v>0.31297940000000041</c:v>
                </c:pt>
                <c:pt idx="68">
                  <c:v>0.71261900000000056</c:v>
                </c:pt>
                <c:pt idx="69">
                  <c:v>1.5040200000000005E-2</c:v>
                </c:pt>
                <c:pt idx="70">
                  <c:v>0.26499400000000001</c:v>
                </c:pt>
                <c:pt idx="71">
                  <c:v>1.0492329999999999</c:v>
                </c:pt>
                <c:pt idx="72">
                  <c:v>4.6552999999999987</c:v>
                </c:pt>
                <c:pt idx="73">
                  <c:v>0.99909900000000051</c:v>
                </c:pt>
                <c:pt idx="74">
                  <c:v>0.14037520000000001</c:v>
                </c:pt>
                <c:pt idx="75">
                  <c:v>0.15469920000000018</c:v>
                </c:pt>
                <c:pt idx="76">
                  <c:v>1.1351770000000001</c:v>
                </c:pt>
                <c:pt idx="77">
                  <c:v>0.6875519999999995</c:v>
                </c:pt>
                <c:pt idx="78">
                  <c:v>0.98119400000000001</c:v>
                </c:pt>
                <c:pt idx="79">
                  <c:v>5.5505499999999999E-2</c:v>
                </c:pt>
                <c:pt idx="80">
                  <c:v>2.6463589999999977</c:v>
                </c:pt>
                <c:pt idx="81">
                  <c:v>0.36884300000000025</c:v>
                </c:pt>
                <c:pt idx="82">
                  <c:v>0.17296230000000024</c:v>
                </c:pt>
                <c:pt idx="83">
                  <c:v>2.1486000000000022E-3</c:v>
                </c:pt>
                <c:pt idx="84">
                  <c:v>2.252448999999991</c:v>
                </c:pt>
                <c:pt idx="85">
                  <c:v>0.27824369999999998</c:v>
                </c:pt>
                <c:pt idx="86">
                  <c:v>0.18370530000000024</c:v>
                </c:pt>
                <c:pt idx="87">
                  <c:v>0.83079200000000053</c:v>
                </c:pt>
                <c:pt idx="88">
                  <c:v>0.17511090000000001</c:v>
                </c:pt>
                <c:pt idx="89">
                  <c:v>0.2248868</c:v>
                </c:pt>
                <c:pt idx="90">
                  <c:v>1.0170039999999998</c:v>
                </c:pt>
                <c:pt idx="91">
                  <c:v>0.50850199999999957</c:v>
                </c:pt>
                <c:pt idx="92">
                  <c:v>1.8836059999999999</c:v>
                </c:pt>
                <c:pt idx="93">
                  <c:v>1.9409020000000001</c:v>
                </c:pt>
                <c:pt idx="94">
                  <c:v>0.69829500000000055</c:v>
                </c:pt>
                <c:pt idx="95">
                  <c:v>8.2363000000000037E-3</c:v>
                </c:pt>
                <c:pt idx="96">
                  <c:v>1.7833379999999999</c:v>
                </c:pt>
                <c:pt idx="97">
                  <c:v>0.57654100000000053</c:v>
                </c:pt>
                <c:pt idx="98">
                  <c:v>0.34198550000000028</c:v>
                </c:pt>
                <c:pt idx="99">
                  <c:v>7.6275299999999859</c:v>
                </c:pt>
                <c:pt idx="100">
                  <c:v>0.33088440000000063</c:v>
                </c:pt>
                <c:pt idx="101">
                  <c:v>0.37600500000000026</c:v>
                </c:pt>
                <c:pt idx="102">
                  <c:v>2.6606830000000001</c:v>
                </c:pt>
                <c:pt idx="103">
                  <c:v>0.29758110000000026</c:v>
                </c:pt>
                <c:pt idx="104">
                  <c:v>0.37600500000000026</c:v>
                </c:pt>
                <c:pt idx="105">
                  <c:v>0.27752750000000026</c:v>
                </c:pt>
                <c:pt idx="106">
                  <c:v>4.6194899999999901</c:v>
                </c:pt>
                <c:pt idx="107">
                  <c:v>0.52282600000000001</c:v>
                </c:pt>
                <c:pt idx="108">
                  <c:v>2.0483320000000012</c:v>
                </c:pt>
                <c:pt idx="109">
                  <c:v>15.792210000000001</c:v>
                </c:pt>
                <c:pt idx="110">
                  <c:v>0.3405531</c:v>
                </c:pt>
                <c:pt idx="111">
                  <c:v>0.37242400000000042</c:v>
                </c:pt>
                <c:pt idx="112">
                  <c:v>0.33160060000000041</c:v>
                </c:pt>
                <c:pt idx="113">
                  <c:v>1.3607800000000012E-2</c:v>
                </c:pt>
                <c:pt idx="114">
                  <c:v>1.296322</c:v>
                </c:pt>
                <c:pt idx="115">
                  <c:v>0.2277516</c:v>
                </c:pt>
                <c:pt idx="116">
                  <c:v>12.032160000000001</c:v>
                </c:pt>
                <c:pt idx="117">
                  <c:v>0.72336199999999951</c:v>
                </c:pt>
                <c:pt idx="118">
                  <c:v>1.1781490000000001</c:v>
                </c:pt>
                <c:pt idx="119">
                  <c:v>0.32049950000000027</c:v>
                </c:pt>
                <c:pt idx="120">
                  <c:v>0.33625590000000027</c:v>
                </c:pt>
                <c:pt idx="121">
                  <c:v>1.350037000000001</c:v>
                </c:pt>
                <c:pt idx="122">
                  <c:v>42.972000000000001</c:v>
                </c:pt>
                <c:pt idx="123">
                  <c:v>3.6526200000000002E-2</c:v>
                </c:pt>
                <c:pt idx="124">
                  <c:v>0.41181500000000026</c:v>
                </c:pt>
                <c:pt idx="125">
                  <c:v>1.973131</c:v>
                </c:pt>
                <c:pt idx="126">
                  <c:v>0.41181500000000026</c:v>
                </c:pt>
                <c:pt idx="127">
                  <c:v>5.0134000000000012E-3</c:v>
                </c:pt>
                <c:pt idx="128">
                  <c:v>0.29149340000000001</c:v>
                </c:pt>
                <c:pt idx="129">
                  <c:v>15.290869999999998</c:v>
                </c:pt>
                <c:pt idx="130">
                  <c:v>0.82363000000000053</c:v>
                </c:pt>
                <c:pt idx="131">
                  <c:v>4.4762500000000083</c:v>
                </c:pt>
                <c:pt idx="132">
                  <c:v>0.41181500000000026</c:v>
                </c:pt>
                <c:pt idx="133">
                  <c:v>0.84153500000000003</c:v>
                </c:pt>
                <c:pt idx="136">
                  <c:v>5.6221699999999899</c:v>
                </c:pt>
                <c:pt idx="137">
                  <c:v>0.57654100000000053</c:v>
                </c:pt>
                <c:pt idx="138">
                  <c:v>0.31405370000000027</c:v>
                </c:pt>
                <c:pt idx="139">
                  <c:v>8.3795400000000235</c:v>
                </c:pt>
                <c:pt idx="140">
                  <c:v>0.92389800000000055</c:v>
                </c:pt>
                <c:pt idx="141">
                  <c:v>0.42972000000000027</c:v>
                </c:pt>
                <c:pt idx="142">
                  <c:v>1.450305</c:v>
                </c:pt>
                <c:pt idx="143">
                  <c:v>0.71261900000000056</c:v>
                </c:pt>
                <c:pt idx="144">
                  <c:v>4.6553000000000002E-3</c:v>
                </c:pt>
                <c:pt idx="145">
                  <c:v>1.1781490000000001</c:v>
                </c:pt>
                <c:pt idx="146">
                  <c:v>3.33033</c:v>
                </c:pt>
                <c:pt idx="147">
                  <c:v>0.14395620000000017</c:v>
                </c:pt>
                <c:pt idx="148">
                  <c:v>1.117272</c:v>
                </c:pt>
                <c:pt idx="149">
                  <c:v>2.6750069999999977</c:v>
                </c:pt>
                <c:pt idx="150">
                  <c:v>4.2972000000000036E-3</c:v>
                </c:pt>
                <c:pt idx="153">
                  <c:v>2.5425100000000006E-2</c:v>
                </c:pt>
                <c:pt idx="154">
                  <c:v>0.1342875</c:v>
                </c:pt>
                <c:pt idx="155">
                  <c:v>2.7931800000000041E-2</c:v>
                </c:pt>
                <c:pt idx="156">
                  <c:v>0.1371523</c:v>
                </c:pt>
                <c:pt idx="157">
                  <c:v>6.9471400000000003E-2</c:v>
                </c:pt>
                <c:pt idx="158">
                  <c:v>0.16078690000000001</c:v>
                </c:pt>
                <c:pt idx="159">
                  <c:v>7.66333999999999</c:v>
                </c:pt>
                <c:pt idx="160">
                  <c:v>0.10349090000000002</c:v>
                </c:pt>
                <c:pt idx="161">
                  <c:v>0.938222</c:v>
                </c:pt>
                <c:pt idx="162">
                  <c:v>0.57654100000000053</c:v>
                </c:pt>
                <c:pt idx="163">
                  <c:v>3.2229000000000029E-3</c:v>
                </c:pt>
                <c:pt idx="164">
                  <c:v>0.68039000000000005</c:v>
                </c:pt>
                <c:pt idx="165">
                  <c:v>0.24350800000000014</c:v>
                </c:pt>
                <c:pt idx="166">
                  <c:v>0.34162740000000008</c:v>
                </c:pt>
                <c:pt idx="167">
                  <c:v>0.64816100000000054</c:v>
                </c:pt>
                <c:pt idx="168">
                  <c:v>0.23634600000000014</c:v>
                </c:pt>
                <c:pt idx="169">
                  <c:v>0.6875519999999995</c:v>
                </c:pt>
                <c:pt idx="170">
                  <c:v>2.25603</c:v>
                </c:pt>
                <c:pt idx="171">
                  <c:v>0.22596110000000014</c:v>
                </c:pt>
                <c:pt idx="172">
                  <c:v>0.42972000000000027</c:v>
                </c:pt>
                <c:pt idx="173">
                  <c:v>2.2452870000000011</c:v>
                </c:pt>
                <c:pt idx="174">
                  <c:v>0.90957399999999955</c:v>
                </c:pt>
                <c:pt idx="199">
                  <c:v>0.1350037</c:v>
                </c:pt>
                <c:pt idx="200">
                  <c:v>6.4458000000000029E-2</c:v>
                </c:pt>
                <c:pt idx="201">
                  <c:v>0.14503050000000001</c:v>
                </c:pt>
                <c:pt idx="202">
                  <c:v>0.1350037</c:v>
                </c:pt>
                <c:pt idx="203">
                  <c:v>0.11817300000000007</c:v>
                </c:pt>
                <c:pt idx="204">
                  <c:v>0.30438500000000041</c:v>
                </c:pt>
                <c:pt idx="205">
                  <c:v>1.0313279999999998</c:v>
                </c:pt>
                <c:pt idx="206">
                  <c:v>0.55863600000000002</c:v>
                </c:pt>
                <c:pt idx="207">
                  <c:v>0.10563950000000007</c:v>
                </c:pt>
                <c:pt idx="208">
                  <c:v>5.7654100000000007E-2</c:v>
                </c:pt>
                <c:pt idx="209">
                  <c:v>0.20268459999999988</c:v>
                </c:pt>
                <c:pt idx="210">
                  <c:v>0.4261390000000001</c:v>
                </c:pt>
                <c:pt idx="211">
                  <c:v>2.1127900000000005E-2</c:v>
                </c:pt>
                <c:pt idx="212">
                  <c:v>0.28898670000000043</c:v>
                </c:pt>
                <c:pt idx="213">
                  <c:v>0.17296230000000024</c:v>
                </c:pt>
                <c:pt idx="214">
                  <c:v>2.1127900000000005E-2</c:v>
                </c:pt>
                <c:pt idx="215">
                  <c:v>5.4431200000000034E-2</c:v>
                </c:pt>
                <c:pt idx="216">
                  <c:v>0.58370299999999942</c:v>
                </c:pt>
                <c:pt idx="217">
                  <c:v>0.74126700000000001</c:v>
                </c:pt>
                <c:pt idx="218">
                  <c:v>9.9551800000000232E-2</c:v>
                </c:pt>
                <c:pt idx="219">
                  <c:v>0.28361520000000001</c:v>
                </c:pt>
                <c:pt idx="220">
                  <c:v>0.1174568</c:v>
                </c:pt>
                <c:pt idx="221">
                  <c:v>0.36526200000000025</c:v>
                </c:pt>
                <c:pt idx="222">
                  <c:v>0.483435</c:v>
                </c:pt>
                <c:pt idx="223">
                  <c:v>8.486970000000002E-2</c:v>
                </c:pt>
                <c:pt idx="224">
                  <c:v>0.56937900000000052</c:v>
                </c:pt>
                <c:pt idx="225">
                  <c:v>0.60877000000000081</c:v>
                </c:pt>
                <c:pt idx="226">
                  <c:v>0.6696470000000011</c:v>
                </c:pt>
                <c:pt idx="227">
                  <c:v>0.33016820000000041</c:v>
                </c:pt>
                <c:pt idx="228">
                  <c:v>7.0187600000000058E-2</c:v>
                </c:pt>
                <c:pt idx="229">
                  <c:v>0.705457</c:v>
                </c:pt>
                <c:pt idx="230">
                  <c:v>8.1646800000000047E-2</c:v>
                </c:pt>
                <c:pt idx="231">
                  <c:v>8.7734500000000062E-2</c:v>
                </c:pt>
                <c:pt idx="232">
                  <c:v>1.604288000000001</c:v>
                </c:pt>
                <c:pt idx="233">
                  <c:v>1.7546899999999999</c:v>
                </c:pt>
                <c:pt idx="234">
                  <c:v>3.7958599999999967</c:v>
                </c:pt>
                <c:pt idx="235">
                  <c:v>3.9390999999999967</c:v>
                </c:pt>
                <c:pt idx="236">
                  <c:v>0.4261390000000001</c:v>
                </c:pt>
                <c:pt idx="237">
                  <c:v>4.1897700000000002</c:v>
                </c:pt>
                <c:pt idx="238">
                  <c:v>4.3330099999999998</c:v>
                </c:pt>
                <c:pt idx="239">
                  <c:v>5.6579799999999869</c:v>
                </c:pt>
                <c:pt idx="240">
                  <c:v>5.4073099999999998</c:v>
                </c:pt>
                <c:pt idx="241">
                  <c:v>5.4431200000000004</c:v>
                </c:pt>
                <c:pt idx="242">
                  <c:v>5.0133999999999999</c:v>
                </c:pt>
                <c:pt idx="243">
                  <c:v>5.8728400000000001</c:v>
                </c:pt>
                <c:pt idx="244">
                  <c:v>5.9802700000000053</c:v>
                </c:pt>
                <c:pt idx="245">
                  <c:v>6.1593200000000001</c:v>
                </c:pt>
                <c:pt idx="246">
                  <c:v>6.9471400000000001</c:v>
                </c:pt>
                <c:pt idx="247">
                  <c:v>6.5174199999999898</c:v>
                </c:pt>
                <c:pt idx="248">
                  <c:v>7.0187600000000003</c:v>
                </c:pt>
                <c:pt idx="249">
                  <c:v>6.8755199999999901</c:v>
                </c:pt>
                <c:pt idx="250">
                  <c:v>7.9498200000000034</c:v>
                </c:pt>
                <c:pt idx="251">
                  <c:v>8.2362999999999982</c:v>
                </c:pt>
                <c:pt idx="252">
                  <c:v>7.9140099999999975</c:v>
                </c:pt>
                <c:pt idx="253">
                  <c:v>0.39032900000000043</c:v>
                </c:pt>
                <c:pt idx="254">
                  <c:v>0.17009750000000001</c:v>
                </c:pt>
                <c:pt idx="255">
                  <c:v>9.3106000000000091E-3</c:v>
                </c:pt>
                <c:pt idx="256">
                  <c:v>6.4458000000000029E-2</c:v>
                </c:pt>
                <c:pt idx="257">
                  <c:v>2.7573700000000038E-2</c:v>
                </c:pt>
                <c:pt idx="258">
                  <c:v>0.7162000000000005</c:v>
                </c:pt>
                <c:pt idx="259">
                  <c:v>0.36526200000000025</c:v>
                </c:pt>
                <c:pt idx="260">
                  <c:v>6.5174200000000015E-2</c:v>
                </c:pt>
                <c:pt idx="261">
                  <c:v>0.33088440000000063</c:v>
                </c:pt>
                <c:pt idx="262">
                  <c:v>1.045652</c:v>
                </c:pt>
                <c:pt idx="263">
                  <c:v>0.75559100000000068</c:v>
                </c:pt>
                <c:pt idx="264">
                  <c:v>0.39032900000000043</c:v>
                </c:pt>
                <c:pt idx="265">
                  <c:v>9.3464100000000064E-2</c:v>
                </c:pt>
                <c:pt idx="266">
                  <c:v>0.23921080000000014</c:v>
                </c:pt>
                <c:pt idx="267">
                  <c:v>2.1772479999999987</c:v>
                </c:pt>
                <c:pt idx="268">
                  <c:v>0.39032900000000043</c:v>
                </c:pt>
                <c:pt idx="269">
                  <c:v>0.57654100000000053</c:v>
                </c:pt>
                <c:pt idx="270">
                  <c:v>0.10026800000000002</c:v>
                </c:pt>
                <c:pt idx="271">
                  <c:v>9.7045100000000023E-2</c:v>
                </c:pt>
                <c:pt idx="272">
                  <c:v>0.136078</c:v>
                </c:pt>
                <c:pt idx="273">
                  <c:v>1.0814619999999977</c:v>
                </c:pt>
                <c:pt idx="274">
                  <c:v>0.54073100000000052</c:v>
                </c:pt>
                <c:pt idx="275">
                  <c:v>1.1351770000000001</c:v>
                </c:pt>
                <c:pt idx="276">
                  <c:v>1.4825339999999998</c:v>
                </c:pt>
                <c:pt idx="277">
                  <c:v>0.6696470000000011</c:v>
                </c:pt>
                <c:pt idx="278">
                  <c:v>0.24279180000000014</c:v>
                </c:pt>
                <c:pt idx="279">
                  <c:v>0.34019500000000003</c:v>
                </c:pt>
                <c:pt idx="280">
                  <c:v>8.0930600000000033E-2</c:v>
                </c:pt>
                <c:pt idx="281">
                  <c:v>0.10886240000000007</c:v>
                </c:pt>
                <c:pt idx="282">
                  <c:v>0.25639960000000001</c:v>
                </c:pt>
                <c:pt idx="283">
                  <c:v>0.20161030000000013</c:v>
                </c:pt>
                <c:pt idx="284">
                  <c:v>0.39391000000000043</c:v>
                </c:pt>
                <c:pt idx="285">
                  <c:v>0.2205896</c:v>
                </c:pt>
                <c:pt idx="286">
                  <c:v>1.2211209999999977</c:v>
                </c:pt>
                <c:pt idx="287">
                  <c:v>1.1459199999999998</c:v>
                </c:pt>
                <c:pt idx="288">
                  <c:v>2.6535210000000036</c:v>
                </c:pt>
                <c:pt idx="289">
                  <c:v>0.36884300000000025</c:v>
                </c:pt>
                <c:pt idx="290">
                  <c:v>0.53715000000000002</c:v>
                </c:pt>
                <c:pt idx="291">
                  <c:v>0.41539600000000027</c:v>
                </c:pt>
                <c:pt idx="292">
                  <c:v>0.6875519999999995</c:v>
                </c:pt>
                <c:pt idx="293">
                  <c:v>7.2694299999999998</c:v>
                </c:pt>
                <c:pt idx="294">
                  <c:v>0.52282600000000001</c:v>
                </c:pt>
                <c:pt idx="295">
                  <c:v>1.1924730000000001</c:v>
                </c:pt>
                <c:pt idx="296">
                  <c:v>0.7018760000000005</c:v>
                </c:pt>
                <c:pt idx="297">
                  <c:v>0.51208299999999929</c:v>
                </c:pt>
                <c:pt idx="298">
                  <c:v>0.96687000000000056</c:v>
                </c:pt>
                <c:pt idx="299">
                  <c:v>0.46553</c:v>
                </c:pt>
                <c:pt idx="300">
                  <c:v>0.59086499999999942</c:v>
                </c:pt>
                <c:pt idx="301">
                  <c:v>0.62667500000000098</c:v>
                </c:pt>
                <c:pt idx="302">
                  <c:v>0.68039000000000005</c:v>
                </c:pt>
                <c:pt idx="303">
                  <c:v>0.65890400000000082</c:v>
                </c:pt>
                <c:pt idx="304">
                  <c:v>0.56937900000000052</c:v>
                </c:pt>
                <c:pt idx="305">
                  <c:v>0.6768090000000011</c:v>
                </c:pt>
                <c:pt idx="306">
                  <c:v>0.59802699999999942</c:v>
                </c:pt>
                <c:pt idx="307">
                  <c:v>0.63025600000000004</c:v>
                </c:pt>
                <c:pt idx="308">
                  <c:v>0.62309400000000081</c:v>
                </c:pt>
                <c:pt idx="309">
                  <c:v>0.64458000000000004</c:v>
                </c:pt>
                <c:pt idx="310">
                  <c:v>0.62667500000000098</c:v>
                </c:pt>
                <c:pt idx="311">
                  <c:v>0.64458000000000004</c:v>
                </c:pt>
                <c:pt idx="312">
                  <c:v>5.3715000000000002</c:v>
                </c:pt>
                <c:pt idx="313">
                  <c:v>3.8316699999999901</c:v>
                </c:pt>
                <c:pt idx="314">
                  <c:v>7.0187600000000003</c:v>
                </c:pt>
                <c:pt idx="315">
                  <c:v>5.8370299999999986</c:v>
                </c:pt>
                <c:pt idx="316">
                  <c:v>8.0930600000000013</c:v>
                </c:pt>
                <c:pt idx="317">
                  <c:v>7.7707700000000024</c:v>
                </c:pt>
                <c:pt idx="318">
                  <c:v>7.1261899999999878</c:v>
                </c:pt>
                <c:pt idx="319">
                  <c:v>16.29355</c:v>
                </c:pt>
                <c:pt idx="320">
                  <c:v>7.6275299999999859</c:v>
                </c:pt>
                <c:pt idx="321">
                  <c:v>8.1288699999999974</c:v>
                </c:pt>
                <c:pt idx="322">
                  <c:v>6.5174199999999898</c:v>
                </c:pt>
                <c:pt idx="323">
                  <c:v>9.5970800000000001</c:v>
                </c:pt>
                <c:pt idx="324">
                  <c:v>7.8782000000000014</c:v>
                </c:pt>
                <c:pt idx="325">
                  <c:v>5.8012200000000034</c:v>
                </c:pt>
                <c:pt idx="327">
                  <c:v>3.8316700000000009E-2</c:v>
                </c:pt>
                <c:pt idx="328">
                  <c:v>3.8674800000000016E-2</c:v>
                </c:pt>
                <c:pt idx="329">
                  <c:v>7.9856300000000061E-2</c:v>
                </c:pt>
                <c:pt idx="330">
                  <c:v>7.1620000000000017E-3</c:v>
                </c:pt>
                <c:pt idx="331">
                  <c:v>9.6687000000000023E-2</c:v>
                </c:pt>
                <c:pt idx="332">
                  <c:v>0.12891600000000014</c:v>
                </c:pt>
                <c:pt idx="333">
                  <c:v>0.19194160000000013</c:v>
                </c:pt>
                <c:pt idx="334">
                  <c:v>0.21092090000000013</c:v>
                </c:pt>
                <c:pt idx="335">
                  <c:v>9.6687000000000023E-3</c:v>
                </c:pt>
                <c:pt idx="336">
                  <c:v>7.7707700000000088E-2</c:v>
                </c:pt>
                <c:pt idx="337">
                  <c:v>0.15792210000000023</c:v>
                </c:pt>
                <c:pt idx="338">
                  <c:v>0.19623880000000013</c:v>
                </c:pt>
                <c:pt idx="339">
                  <c:v>0.21342760000000013</c:v>
                </c:pt>
                <c:pt idx="340">
                  <c:v>1.28916E-2</c:v>
                </c:pt>
                <c:pt idx="341">
                  <c:v>1.5756400000000007E-2</c:v>
                </c:pt>
                <c:pt idx="342">
                  <c:v>1.5040200000000005E-2</c:v>
                </c:pt>
                <c:pt idx="343">
                  <c:v>1.7546900000000004E-2</c:v>
                </c:pt>
                <c:pt idx="344">
                  <c:v>2.9722300000000004E-2</c:v>
                </c:pt>
                <c:pt idx="345">
                  <c:v>3.1154700000000004E-2</c:v>
                </c:pt>
                <c:pt idx="346">
                  <c:v>7.8782000000000088E-3</c:v>
                </c:pt>
                <c:pt idx="347">
                  <c:v>4.0823400000000024E-2</c:v>
                </c:pt>
                <c:pt idx="348">
                  <c:v>0.13894280000000017</c:v>
                </c:pt>
                <c:pt idx="349">
                  <c:v>5.3715000000000039E-3</c:v>
                </c:pt>
                <c:pt idx="350">
                  <c:v>8.4153500000000048E-2</c:v>
                </c:pt>
                <c:pt idx="351">
                  <c:v>1.7546900000000004E-2</c:v>
                </c:pt>
                <c:pt idx="352">
                  <c:v>5.8728400000000014E-2</c:v>
                </c:pt>
                <c:pt idx="353">
                  <c:v>9.3822200000000064E-2</c:v>
                </c:pt>
                <c:pt idx="354">
                  <c:v>0.10957860000000007</c:v>
                </c:pt>
                <c:pt idx="355">
                  <c:v>0.18621200000000024</c:v>
                </c:pt>
                <c:pt idx="356">
                  <c:v>0.20590750000000013</c:v>
                </c:pt>
                <c:pt idx="357">
                  <c:v>0.22524490000000014</c:v>
                </c:pt>
                <c:pt idx="358">
                  <c:v>6.6248499999999988E-2</c:v>
                </c:pt>
                <c:pt idx="359">
                  <c:v>2.685750000000002E-2</c:v>
                </c:pt>
                <c:pt idx="360">
                  <c:v>4.2613900000000024E-2</c:v>
                </c:pt>
                <c:pt idx="361">
                  <c:v>4.4046300000000024E-2</c:v>
                </c:pt>
                <c:pt idx="362">
                  <c:v>3.0080400000000011E-2</c:v>
                </c:pt>
                <c:pt idx="363">
                  <c:v>0.73052400000000051</c:v>
                </c:pt>
                <c:pt idx="364">
                  <c:v>2.8648000000000011E-3</c:v>
                </c:pt>
                <c:pt idx="365">
                  <c:v>0.19086730000000013</c:v>
                </c:pt>
                <c:pt idx="366">
                  <c:v>2.1127900000000005E-2</c:v>
                </c:pt>
                <c:pt idx="367">
                  <c:v>0.28648000000000035</c:v>
                </c:pt>
                <c:pt idx="368">
                  <c:v>6.1951300000000008E-2</c:v>
                </c:pt>
                <c:pt idx="369">
                  <c:v>0.2316907</c:v>
                </c:pt>
                <c:pt idx="370">
                  <c:v>1.0743000000000011E-2</c:v>
                </c:pt>
                <c:pt idx="371">
                  <c:v>2.9364200000000007E-2</c:v>
                </c:pt>
                <c:pt idx="372">
                  <c:v>7.1978099999999989E-2</c:v>
                </c:pt>
                <c:pt idx="373">
                  <c:v>0.80930599999999997</c:v>
                </c:pt>
                <c:pt idx="374">
                  <c:v>1.9337400000000018E-2</c:v>
                </c:pt>
                <c:pt idx="375">
                  <c:v>0.2388527</c:v>
                </c:pt>
                <c:pt idx="376">
                  <c:v>7.5201000000000018E-2</c:v>
                </c:pt>
                <c:pt idx="377">
                  <c:v>0.14324000000000017</c:v>
                </c:pt>
                <c:pt idx="378">
                  <c:v>0.27967610000000026</c:v>
                </c:pt>
                <c:pt idx="379">
                  <c:v>0.30689170000000027</c:v>
                </c:pt>
                <c:pt idx="380">
                  <c:v>0.51208299999999929</c:v>
                </c:pt>
                <c:pt idx="381">
                  <c:v>0.39391000000000043</c:v>
                </c:pt>
                <c:pt idx="382">
                  <c:v>0.58012199999999958</c:v>
                </c:pt>
                <c:pt idx="383">
                  <c:v>0.23634600000000014</c:v>
                </c:pt>
                <c:pt idx="384">
                  <c:v>0.60877000000000081</c:v>
                </c:pt>
                <c:pt idx="385">
                  <c:v>0.62667500000000098</c:v>
                </c:pt>
                <c:pt idx="386">
                  <c:v>0.42972000000000027</c:v>
                </c:pt>
                <c:pt idx="387">
                  <c:v>0.43688200000000055</c:v>
                </c:pt>
                <c:pt idx="388">
                  <c:v>0.4261390000000001</c:v>
                </c:pt>
                <c:pt idx="389">
                  <c:v>0.461949</c:v>
                </c:pt>
                <c:pt idx="390">
                  <c:v>0.82004900000000081</c:v>
                </c:pt>
                <c:pt idx="391">
                  <c:v>0.483435</c:v>
                </c:pt>
                <c:pt idx="392">
                  <c:v>0.67322800000000083</c:v>
                </c:pt>
                <c:pt idx="393">
                  <c:v>0.68039000000000005</c:v>
                </c:pt>
                <c:pt idx="394">
                  <c:v>0.10026800000000002</c:v>
                </c:pt>
                <c:pt idx="395">
                  <c:v>1.5040199999999999</c:v>
                </c:pt>
                <c:pt idx="396">
                  <c:v>0.89524999999999999</c:v>
                </c:pt>
                <c:pt idx="397">
                  <c:v>0.89524999999999999</c:v>
                </c:pt>
                <c:pt idx="398">
                  <c:v>0.92389800000000055</c:v>
                </c:pt>
                <c:pt idx="399">
                  <c:v>1.7546900000000004E-2</c:v>
                </c:pt>
                <c:pt idx="400">
                  <c:v>3.0080400000000011E-2</c:v>
                </c:pt>
                <c:pt idx="401">
                  <c:v>4.9059700000000012E-2</c:v>
                </c:pt>
                <c:pt idx="402">
                  <c:v>5.2998800000000013E-2</c:v>
                </c:pt>
                <c:pt idx="403">
                  <c:v>0.13249700000000014</c:v>
                </c:pt>
                <c:pt idx="404">
                  <c:v>4.1181499999999996E-2</c:v>
                </c:pt>
                <c:pt idx="405">
                  <c:v>0.10170040000000002</c:v>
                </c:pt>
                <c:pt idx="406">
                  <c:v>9.6687000000000023E-3</c:v>
                </c:pt>
                <c:pt idx="407">
                  <c:v>4.4046300000000024E-2</c:v>
                </c:pt>
                <c:pt idx="408">
                  <c:v>1.8979300000000005E-2</c:v>
                </c:pt>
                <c:pt idx="409">
                  <c:v>1.7188800000000011E-2</c:v>
                </c:pt>
                <c:pt idx="410">
                  <c:v>2.3992699999999985E-2</c:v>
                </c:pt>
                <c:pt idx="411">
                  <c:v>6.3383700000000057E-2</c:v>
                </c:pt>
                <c:pt idx="412">
                  <c:v>4.2972000000000024E-2</c:v>
                </c:pt>
                <c:pt idx="413">
                  <c:v>2.6499400000000006E-2</c:v>
                </c:pt>
                <c:pt idx="414">
                  <c:v>8.9166900000000104E-2</c:v>
                </c:pt>
                <c:pt idx="415">
                  <c:v>1.8263100000000001</c:v>
                </c:pt>
                <c:pt idx="416">
                  <c:v>1.6400980000000001</c:v>
                </c:pt>
                <c:pt idx="417">
                  <c:v>1.6472600000000007E-2</c:v>
                </c:pt>
                <c:pt idx="418">
                  <c:v>1.6472600000000007E-2</c:v>
                </c:pt>
                <c:pt idx="419">
                  <c:v>2.0411700000000012E-2</c:v>
                </c:pt>
                <c:pt idx="420">
                  <c:v>2.2202200000000019E-2</c:v>
                </c:pt>
                <c:pt idx="421">
                  <c:v>0.229184</c:v>
                </c:pt>
                <c:pt idx="448">
                  <c:v>0.53715000000000002</c:v>
                </c:pt>
                <c:pt idx="450">
                  <c:v>8.2362999999999992E-2</c:v>
                </c:pt>
                <c:pt idx="453">
                  <c:v>1.0743000000000011E-3</c:v>
                </c:pt>
                <c:pt idx="455">
                  <c:v>1.3965900000000012E-3</c:v>
                </c:pt>
                <c:pt idx="457">
                  <c:v>0.23276500000000014</c:v>
                </c:pt>
                <c:pt idx="460">
                  <c:v>4.2972000000000024E-2</c:v>
                </c:pt>
                <c:pt idx="461">
                  <c:v>2.685750000000002E-2</c:v>
                </c:pt>
                <c:pt idx="465">
                  <c:v>8.594400000000009E-3</c:v>
                </c:pt>
                <c:pt idx="478">
                  <c:v>1.9337400000000018E-2</c:v>
                </c:pt>
                <c:pt idx="523">
                  <c:v>1.6114500000000019E-3</c:v>
                </c:pt>
                <c:pt idx="530">
                  <c:v>0.42972000000000027</c:v>
                </c:pt>
                <c:pt idx="545">
                  <c:v>3.5810000000000026E-3</c:v>
                </c:pt>
                <c:pt idx="556">
                  <c:v>1.3607800000000013E-3</c:v>
                </c:pt>
                <c:pt idx="574">
                  <c:v>7.5201000000000018E-2</c:v>
                </c:pt>
                <c:pt idx="593">
                  <c:v>0.12891600000000014</c:v>
                </c:pt>
                <c:pt idx="609">
                  <c:v>0.222022</c:v>
                </c:pt>
                <c:pt idx="636">
                  <c:v>0.10026800000000002</c:v>
                </c:pt>
                <c:pt idx="643">
                  <c:v>5.0134000000000012E-2</c:v>
                </c:pt>
                <c:pt idx="644">
                  <c:v>3.5810000000000015E-2</c:v>
                </c:pt>
                <c:pt idx="662">
                  <c:v>0.53715000000000002</c:v>
                </c:pt>
                <c:pt idx="668">
                  <c:v>0.15040200000000017</c:v>
                </c:pt>
                <c:pt idx="673">
                  <c:v>0.27931800000000034</c:v>
                </c:pt>
                <c:pt idx="677">
                  <c:v>1.3965900000000012E-3</c:v>
                </c:pt>
                <c:pt idx="682">
                  <c:v>5.7296000000000034E-2</c:v>
                </c:pt>
                <c:pt idx="699">
                  <c:v>6.4458000000000029E-2</c:v>
                </c:pt>
                <c:pt idx="709">
                  <c:v>0.111011</c:v>
                </c:pt>
                <c:pt idx="719">
                  <c:v>0.50134000000000001</c:v>
                </c:pt>
                <c:pt idx="754">
                  <c:v>0.34735700000000008</c:v>
                </c:pt>
                <c:pt idx="756">
                  <c:v>1.1459200000000014E-3</c:v>
                </c:pt>
                <c:pt idx="761">
                  <c:v>0.103849</c:v>
                </c:pt>
                <c:pt idx="815">
                  <c:v>1.754690000000001E-3</c:v>
                </c:pt>
                <c:pt idx="821">
                  <c:v>8.9525000000000314E-4</c:v>
                </c:pt>
                <c:pt idx="823">
                  <c:v>1.6472600000000013E-3</c:v>
                </c:pt>
                <c:pt idx="834">
                  <c:v>2.7573700000000038E-3</c:v>
                </c:pt>
                <c:pt idx="838">
                  <c:v>3.3661400000000005E-3</c:v>
                </c:pt>
                <c:pt idx="854">
                  <c:v>3.2945200000000043E-3</c:v>
                </c:pt>
                <c:pt idx="855">
                  <c:v>1.2533500000000001E-3</c:v>
                </c:pt>
                <c:pt idx="864">
                  <c:v>5.7296000000000057E-3</c:v>
                </c:pt>
                <c:pt idx="868">
                  <c:v>1.1101100000000014E-3</c:v>
                </c:pt>
                <c:pt idx="873">
                  <c:v>0.10743000000000007</c:v>
                </c:pt>
                <c:pt idx="880">
                  <c:v>2.1844100000000029E-3</c:v>
                </c:pt>
                <c:pt idx="886">
                  <c:v>1.3965900000000012E-3</c:v>
                </c:pt>
                <c:pt idx="890">
                  <c:v>7.5201000000000053E-3</c:v>
                </c:pt>
                <c:pt idx="897">
                  <c:v>2.2918400000000007E-3</c:v>
                </c:pt>
                <c:pt idx="904">
                  <c:v>6.8039000000000033E-3</c:v>
                </c:pt>
                <c:pt idx="936">
                  <c:v>2.0411700000000023E-3</c:v>
                </c:pt>
                <c:pt idx="946">
                  <c:v>1.7905000000000013E-3</c:v>
                </c:pt>
                <c:pt idx="955">
                  <c:v>1.8621200000000018E-3</c:v>
                </c:pt>
                <c:pt idx="968">
                  <c:v>2.2918400000000007E-3</c:v>
                </c:pt>
                <c:pt idx="969">
                  <c:v>2.6857500000000032E-3</c:v>
                </c:pt>
                <c:pt idx="973">
                  <c:v>2.1127900000000002E-3</c:v>
                </c:pt>
                <c:pt idx="999">
                  <c:v>0.53715000000000002</c:v>
                </c:pt>
                <c:pt idx="1009">
                  <c:v>2.7573700000000038E-2</c:v>
                </c:pt>
                <c:pt idx="1033">
                  <c:v>3.9391000000000009E-3</c:v>
                </c:pt>
                <c:pt idx="1034">
                  <c:v>0.17546900000000024</c:v>
                </c:pt>
                <c:pt idx="1062">
                  <c:v>0.29006100000000001</c:v>
                </c:pt>
                <c:pt idx="1063">
                  <c:v>0.27931800000000034</c:v>
                </c:pt>
                <c:pt idx="1067">
                  <c:v>0.34377600000000008</c:v>
                </c:pt>
                <c:pt idx="1070">
                  <c:v>0.60877000000000081</c:v>
                </c:pt>
                <c:pt idx="1071">
                  <c:v>0.29722300000000001</c:v>
                </c:pt>
                <c:pt idx="1073">
                  <c:v>1.0743</c:v>
                </c:pt>
                <c:pt idx="1081">
                  <c:v>0.34377600000000008</c:v>
                </c:pt>
                <c:pt idx="1090">
                  <c:v>1.0743</c:v>
                </c:pt>
                <c:pt idx="1091">
                  <c:v>1.8263100000000001</c:v>
                </c:pt>
                <c:pt idx="1096">
                  <c:v>1.32497</c:v>
                </c:pt>
                <c:pt idx="1097">
                  <c:v>1.5040199999999999</c:v>
                </c:pt>
                <c:pt idx="1098">
                  <c:v>2.00536</c:v>
                </c:pt>
                <c:pt idx="1101">
                  <c:v>1.61145</c:v>
                </c:pt>
                <c:pt idx="1102">
                  <c:v>1.61145</c:v>
                </c:pt>
                <c:pt idx="1106">
                  <c:v>1.25335</c:v>
                </c:pt>
                <c:pt idx="1108">
                  <c:v>2.00536</c:v>
                </c:pt>
                <c:pt idx="1109">
                  <c:v>1.46821</c:v>
                </c:pt>
                <c:pt idx="1110">
                  <c:v>2.0411700000000002</c:v>
                </c:pt>
                <c:pt idx="1168">
                  <c:v>1.6472599999999999</c:v>
                </c:pt>
                <c:pt idx="1170">
                  <c:v>2.2918399999999997</c:v>
                </c:pt>
                <c:pt idx="1174">
                  <c:v>0.14682100000000001</c:v>
                </c:pt>
                <c:pt idx="1421">
                  <c:v>3.527285</c:v>
                </c:pt>
                <c:pt idx="1422">
                  <c:v>2.9006099999999977</c:v>
                </c:pt>
                <c:pt idx="1423">
                  <c:v>4.5836800000000002</c:v>
                </c:pt>
                <c:pt idx="1424">
                  <c:v>9.0241200000000017</c:v>
                </c:pt>
                <c:pt idx="1425">
                  <c:v>1.7654329999999998</c:v>
                </c:pt>
                <c:pt idx="1426">
                  <c:v>0.71261900000000056</c:v>
                </c:pt>
                <c:pt idx="1429">
                  <c:v>5.8012200000000069E-2</c:v>
                </c:pt>
                <c:pt idx="1430">
                  <c:v>0.20805610000000013</c:v>
                </c:pt>
                <c:pt idx="1431">
                  <c:v>0.13034840000000014</c:v>
                </c:pt>
                <c:pt idx="1432">
                  <c:v>3.5093800000000036E-2</c:v>
                </c:pt>
                <c:pt idx="1433">
                  <c:v>0.17403660000000001</c:v>
                </c:pt>
                <c:pt idx="1434">
                  <c:v>0.33804640000000041</c:v>
                </c:pt>
                <c:pt idx="1435">
                  <c:v>0.31476990000000027</c:v>
                </c:pt>
                <c:pt idx="1436">
                  <c:v>0.26069680000000001</c:v>
                </c:pt>
                <c:pt idx="1437">
                  <c:v>0.26033870000000026</c:v>
                </c:pt>
                <c:pt idx="1438">
                  <c:v>0.64099900000000098</c:v>
                </c:pt>
                <c:pt idx="1439">
                  <c:v>0.25747390000000026</c:v>
                </c:pt>
                <c:pt idx="1440">
                  <c:v>4.4046300000000024E-2</c:v>
                </c:pt>
                <c:pt idx="1441">
                  <c:v>4.368820000000001E-2</c:v>
                </c:pt>
                <c:pt idx="1442">
                  <c:v>1.1315959999999998</c:v>
                </c:pt>
                <c:pt idx="1443">
                  <c:v>0.33267490000000055</c:v>
                </c:pt>
                <c:pt idx="1444">
                  <c:v>1.8119859999999999</c:v>
                </c:pt>
                <c:pt idx="1445">
                  <c:v>0.47985400000000028</c:v>
                </c:pt>
                <c:pt idx="1446">
                  <c:v>1.070719</c:v>
                </c:pt>
                <c:pt idx="1447">
                  <c:v>1.1709870000000011</c:v>
                </c:pt>
                <c:pt idx="1448">
                  <c:v>0.21736670000000013</c:v>
                </c:pt>
                <c:pt idx="1449">
                  <c:v>0.43330100000000027</c:v>
                </c:pt>
                <c:pt idx="1450">
                  <c:v>0.61235100000000053</c:v>
                </c:pt>
                <c:pt idx="1451">
                  <c:v>0.16615840000000001</c:v>
                </c:pt>
                <c:pt idx="1452">
                  <c:v>1.4073329999999979</c:v>
                </c:pt>
                <c:pt idx="1453">
                  <c:v>0.18048240000000024</c:v>
                </c:pt>
                <c:pt idx="1454">
                  <c:v>0.7018760000000005</c:v>
                </c:pt>
                <c:pt idx="1455">
                  <c:v>0.26571020000000001</c:v>
                </c:pt>
                <c:pt idx="1456">
                  <c:v>5.5505499999999999E-2</c:v>
                </c:pt>
                <c:pt idx="1457">
                  <c:v>0.23491360000000014</c:v>
                </c:pt>
                <c:pt idx="1458">
                  <c:v>0.483435</c:v>
                </c:pt>
                <c:pt idx="1459">
                  <c:v>5.5147399999999985E-2</c:v>
                </c:pt>
                <c:pt idx="1460">
                  <c:v>0.483435</c:v>
                </c:pt>
                <c:pt idx="1461">
                  <c:v>0.111011</c:v>
                </c:pt>
                <c:pt idx="1462">
                  <c:v>0.4404630000000001</c:v>
                </c:pt>
                <c:pt idx="1463">
                  <c:v>0.93106</c:v>
                </c:pt>
                <c:pt idx="1464">
                  <c:v>0.14180760000000001</c:v>
                </c:pt>
                <c:pt idx="1465">
                  <c:v>0.19767119999999988</c:v>
                </c:pt>
                <c:pt idx="1466">
                  <c:v>4.4762500000000073E-2</c:v>
                </c:pt>
                <c:pt idx="1467">
                  <c:v>0.90599300000000005</c:v>
                </c:pt>
                <c:pt idx="1468">
                  <c:v>7.1620000000000017E-2</c:v>
                </c:pt>
                <c:pt idx="1469">
                  <c:v>7.8423900000000032E-2</c:v>
                </c:pt>
                <c:pt idx="1470">
                  <c:v>0.21951530000000027</c:v>
                </c:pt>
                <c:pt idx="1471">
                  <c:v>0.78782000000000052</c:v>
                </c:pt>
                <c:pt idx="1472">
                  <c:v>0.19444830000000024</c:v>
                </c:pt>
                <c:pt idx="1473">
                  <c:v>8.594400000000009E-3</c:v>
                </c:pt>
                <c:pt idx="1474">
                  <c:v>0.13392940000000017</c:v>
                </c:pt>
                <c:pt idx="1475">
                  <c:v>0.41181500000000026</c:v>
                </c:pt>
                <c:pt idx="1476">
                  <c:v>7.8782000000000088E-3</c:v>
                </c:pt>
                <c:pt idx="1477">
                  <c:v>0.39749100000000026</c:v>
                </c:pt>
                <c:pt idx="1478">
                  <c:v>0.14717910000000001</c:v>
                </c:pt>
                <c:pt idx="1479">
                  <c:v>8.9525000000000264E-3</c:v>
                </c:pt>
                <c:pt idx="1480">
                  <c:v>1.4324000000000003E-2</c:v>
                </c:pt>
                <c:pt idx="1481">
                  <c:v>7.1620000000000017E-3</c:v>
                </c:pt>
                <c:pt idx="1482">
                  <c:v>8.594400000000009E-3</c:v>
                </c:pt>
                <c:pt idx="1483">
                  <c:v>1.4324000000000003E-2</c:v>
                </c:pt>
                <c:pt idx="1490">
                  <c:v>0.26463589999999998</c:v>
                </c:pt>
                <c:pt idx="1493">
                  <c:v>1.0241659999999999</c:v>
                </c:pt>
                <c:pt idx="1505">
                  <c:v>0.31512800000000041</c:v>
                </c:pt>
                <c:pt idx="1514">
                  <c:v>6.4099900000000057E-2</c:v>
                </c:pt>
                <c:pt idx="1532">
                  <c:v>9.3106000000000091E-3</c:v>
                </c:pt>
                <c:pt idx="1542">
                  <c:v>0.64816100000000054</c:v>
                </c:pt>
                <c:pt idx="1546">
                  <c:v>0.14968580000000001</c:v>
                </c:pt>
                <c:pt idx="1556">
                  <c:v>0.23598790000000014</c:v>
                </c:pt>
                <c:pt idx="1587">
                  <c:v>1.4324000000000014E-3</c:v>
                </c:pt>
                <c:pt idx="1588">
                  <c:v>1.217539999999999</c:v>
                </c:pt>
                <c:pt idx="1589">
                  <c:v>0.42972000000000027</c:v>
                </c:pt>
                <c:pt idx="1590">
                  <c:v>0.60877000000000081</c:v>
                </c:pt>
                <c:pt idx="1591">
                  <c:v>0.17188800000000001</c:v>
                </c:pt>
                <c:pt idx="1592">
                  <c:v>7.6633400000000018E-2</c:v>
                </c:pt>
                <c:pt idx="1593">
                  <c:v>0.225603</c:v>
                </c:pt>
                <c:pt idx="1594">
                  <c:v>0.39391000000000043</c:v>
                </c:pt>
                <c:pt idx="1595">
                  <c:v>0.34377600000000008</c:v>
                </c:pt>
                <c:pt idx="1596">
                  <c:v>0.12640930000000014</c:v>
                </c:pt>
                <c:pt idx="1597">
                  <c:v>0.12211210000000007</c:v>
                </c:pt>
                <c:pt idx="1598">
                  <c:v>0.18621200000000024</c:v>
                </c:pt>
                <c:pt idx="1599">
                  <c:v>9.6687000000000023E-2</c:v>
                </c:pt>
                <c:pt idx="1600">
                  <c:v>4.9775900000000033E-2</c:v>
                </c:pt>
                <c:pt idx="1601">
                  <c:v>7.6633400000000018E-2</c:v>
                </c:pt>
                <c:pt idx="1602">
                  <c:v>0.229184</c:v>
                </c:pt>
                <c:pt idx="1603">
                  <c:v>0.19337399999999988</c:v>
                </c:pt>
                <c:pt idx="1604">
                  <c:v>1.4324000000000003E-2</c:v>
                </c:pt>
                <c:pt idx="1605">
                  <c:v>1.0743000000000011E-3</c:v>
                </c:pt>
                <c:pt idx="1606">
                  <c:v>1.0743000000000011E-3</c:v>
                </c:pt>
                <c:pt idx="1607">
                  <c:v>1.7905000000000013E-3</c:v>
                </c:pt>
                <c:pt idx="1608">
                  <c:v>1.4324000000000014E-3</c:v>
                </c:pt>
                <c:pt idx="1609">
                  <c:v>0.16902320000000001</c:v>
                </c:pt>
                <c:pt idx="1610">
                  <c:v>0.14073330000000017</c:v>
                </c:pt>
                <c:pt idx="1611">
                  <c:v>0.3008040000000004</c:v>
                </c:pt>
                <c:pt idx="1612">
                  <c:v>5.3715000000000034E-2</c:v>
                </c:pt>
                <c:pt idx="1613">
                  <c:v>0.23992700000000014</c:v>
                </c:pt>
                <c:pt idx="1614">
                  <c:v>5.2640700000000006E-2</c:v>
                </c:pt>
                <c:pt idx="1615">
                  <c:v>0.25783200000000001</c:v>
                </c:pt>
                <c:pt idx="1616">
                  <c:v>0.75201000000000051</c:v>
                </c:pt>
                <c:pt idx="1617">
                  <c:v>0.40465300000000004</c:v>
                </c:pt>
                <c:pt idx="1618">
                  <c:v>1.8263100000000015E-2</c:v>
                </c:pt>
                <c:pt idx="1619">
                  <c:v>1.7905000000000011E-2</c:v>
                </c:pt>
                <c:pt idx="1620">
                  <c:v>0.28648000000000035</c:v>
                </c:pt>
                <c:pt idx="1621">
                  <c:v>1.0743000000000011E-3</c:v>
                </c:pt>
                <c:pt idx="1623">
                  <c:v>1.0743000000000011E-3</c:v>
                </c:pt>
                <c:pt idx="1624">
                  <c:v>2.0447510000000002</c:v>
                </c:pt>
                <c:pt idx="1625">
                  <c:v>1.4324000000000014E-3</c:v>
                </c:pt>
                <c:pt idx="1627">
                  <c:v>1.7905000000000013E-3</c:v>
                </c:pt>
                <c:pt idx="1628">
                  <c:v>2.5067000000000006E-3</c:v>
                </c:pt>
                <c:pt idx="1629">
                  <c:v>3.9391000000000009E-3</c:v>
                </c:pt>
                <c:pt idx="1630">
                  <c:v>1.0384900000000002E-2</c:v>
                </c:pt>
                <c:pt idx="1631">
                  <c:v>2.8648000000000011E-3</c:v>
                </c:pt>
                <c:pt idx="1632">
                  <c:v>1.7905000000000013E-3</c:v>
                </c:pt>
                <c:pt idx="1633">
                  <c:v>1.4324000000000014E-3</c:v>
                </c:pt>
                <c:pt idx="1634">
                  <c:v>2.1486000000000022E-3</c:v>
                </c:pt>
                <c:pt idx="1635">
                  <c:v>2.1486000000000022E-3</c:v>
                </c:pt>
                <c:pt idx="1638">
                  <c:v>1.28916E-2</c:v>
                </c:pt>
                <c:pt idx="1640">
                  <c:v>0.27824369999999998</c:v>
                </c:pt>
                <c:pt idx="1641">
                  <c:v>4.1897700000000024E-2</c:v>
                </c:pt>
                <c:pt idx="1642">
                  <c:v>1.0743000000000011E-3</c:v>
                </c:pt>
                <c:pt idx="1643">
                  <c:v>5.3715000000000039E-3</c:v>
                </c:pt>
                <c:pt idx="1644">
                  <c:v>4.2972000000000036E-3</c:v>
                </c:pt>
                <c:pt idx="1645">
                  <c:v>4.6553000000000002E-3</c:v>
                </c:pt>
                <c:pt idx="1646">
                  <c:v>2.1486000000000022E-3</c:v>
                </c:pt>
                <c:pt idx="1647">
                  <c:v>1.7905000000000013E-3</c:v>
                </c:pt>
                <c:pt idx="1649">
                  <c:v>0.2238125</c:v>
                </c:pt>
                <c:pt idx="1650">
                  <c:v>5.3356900000000054E-2</c:v>
                </c:pt>
                <c:pt idx="1651">
                  <c:v>0.15971260000000023</c:v>
                </c:pt>
                <c:pt idx="1652">
                  <c:v>8.7376400000000021E-2</c:v>
                </c:pt>
                <c:pt idx="1653">
                  <c:v>8.2363000000000037E-3</c:v>
                </c:pt>
                <c:pt idx="1654">
                  <c:v>0.20733990000000013</c:v>
                </c:pt>
                <c:pt idx="1655">
                  <c:v>7.1620000000000017E-3</c:v>
                </c:pt>
                <c:pt idx="1656">
                  <c:v>7.8065800000000019E-2</c:v>
                </c:pt>
                <c:pt idx="1657">
                  <c:v>0.17761760000000001</c:v>
                </c:pt>
                <c:pt idx="1659">
                  <c:v>5.8728400000000014E-2</c:v>
                </c:pt>
                <c:pt idx="1660">
                  <c:v>5.0134000000000012E-3</c:v>
                </c:pt>
                <c:pt idx="1661">
                  <c:v>1.7905000000000013E-3</c:v>
                </c:pt>
                <c:pt idx="1662">
                  <c:v>0.11960540000000007</c:v>
                </c:pt>
                <c:pt idx="1663">
                  <c:v>6.0877000000000014E-3</c:v>
                </c:pt>
                <c:pt idx="1664">
                  <c:v>4.6553000000000011E-2</c:v>
                </c:pt>
                <c:pt idx="1665">
                  <c:v>0.37600500000000026</c:v>
                </c:pt>
                <c:pt idx="1666">
                  <c:v>0.23276500000000014</c:v>
                </c:pt>
                <c:pt idx="1667">
                  <c:v>5.1566399999999998E-2</c:v>
                </c:pt>
                <c:pt idx="1668">
                  <c:v>3.7600500000000016E-2</c:v>
                </c:pt>
                <c:pt idx="1669">
                  <c:v>0.58012199999999958</c:v>
                </c:pt>
                <c:pt idx="1670">
                  <c:v>0.14037520000000001</c:v>
                </c:pt>
                <c:pt idx="1671">
                  <c:v>5.7296000000000057E-3</c:v>
                </c:pt>
                <c:pt idx="1672">
                  <c:v>1.4324000000000014E-3</c:v>
                </c:pt>
                <c:pt idx="1673">
                  <c:v>6.0877000000000014E-2</c:v>
                </c:pt>
                <c:pt idx="1674">
                  <c:v>0.27967610000000026</c:v>
                </c:pt>
                <c:pt idx="1675">
                  <c:v>5.5505499999999999E-2</c:v>
                </c:pt>
                <c:pt idx="1676">
                  <c:v>6.6964700000000016E-2</c:v>
                </c:pt>
                <c:pt idx="1677">
                  <c:v>6.5890400000000057E-2</c:v>
                </c:pt>
                <c:pt idx="1678">
                  <c:v>8.7376400000000021E-2</c:v>
                </c:pt>
                <c:pt idx="1679">
                  <c:v>0.45836800000000028</c:v>
                </c:pt>
                <c:pt idx="1680">
                  <c:v>0.33339110000000027</c:v>
                </c:pt>
                <c:pt idx="1681">
                  <c:v>0.19444830000000024</c:v>
                </c:pt>
                <c:pt idx="1682">
                  <c:v>0.21056280000000013</c:v>
                </c:pt>
                <c:pt idx="1684">
                  <c:v>1.6472600000000007E-2</c:v>
                </c:pt>
                <c:pt idx="1685">
                  <c:v>0.1149501</c:v>
                </c:pt>
                <c:pt idx="1686">
                  <c:v>0.10671380000000007</c:v>
                </c:pt>
                <c:pt idx="1687">
                  <c:v>1.7905000000000013E-3</c:v>
                </c:pt>
                <c:pt idx="1688">
                  <c:v>0.1371523</c:v>
                </c:pt>
                <c:pt idx="1689">
                  <c:v>3.2229000000000029E-3</c:v>
                </c:pt>
                <c:pt idx="1690">
                  <c:v>4.2613900000000024E-2</c:v>
                </c:pt>
                <c:pt idx="1691">
                  <c:v>8.594400000000009E-3</c:v>
                </c:pt>
                <c:pt idx="1692">
                  <c:v>7.5201000000000053E-3</c:v>
                </c:pt>
                <c:pt idx="1693">
                  <c:v>1.5756400000000007E-2</c:v>
                </c:pt>
                <c:pt idx="1694">
                  <c:v>2.8648000000000011E-3</c:v>
                </c:pt>
                <c:pt idx="1695">
                  <c:v>6.8039000000000033E-3</c:v>
                </c:pt>
                <c:pt idx="1696">
                  <c:v>9.3106000000000091E-3</c:v>
                </c:pt>
                <c:pt idx="1697">
                  <c:v>7.1620000000000017E-3</c:v>
                </c:pt>
                <c:pt idx="1698">
                  <c:v>7.5201000000000053E-3</c:v>
                </c:pt>
                <c:pt idx="1699">
                  <c:v>3.1870900000000028E-2</c:v>
                </c:pt>
                <c:pt idx="1700">
                  <c:v>0.85585900000000081</c:v>
                </c:pt>
                <c:pt idx="1701">
                  <c:v>8.2363000000000037E-3</c:v>
                </c:pt>
                <c:pt idx="1702">
                  <c:v>1.564897</c:v>
                </c:pt>
                <c:pt idx="1703">
                  <c:v>5.3715000000000039E-3</c:v>
                </c:pt>
                <c:pt idx="1704">
                  <c:v>0.447625</c:v>
                </c:pt>
                <c:pt idx="1706">
                  <c:v>1.5756400000000007E-2</c:v>
                </c:pt>
                <c:pt idx="1709">
                  <c:v>7.1620000000000017E-2</c:v>
                </c:pt>
                <c:pt idx="1710">
                  <c:v>3.7958600000000009E-2</c:v>
                </c:pt>
                <c:pt idx="1711">
                  <c:v>1.1459199999999999E-2</c:v>
                </c:pt>
                <c:pt idx="1712">
                  <c:v>4.4404400000000038E-2</c:v>
                </c:pt>
                <c:pt idx="1713">
                  <c:v>4.2972000000000036E-3</c:v>
                </c:pt>
                <c:pt idx="1714">
                  <c:v>2.0411700000000012E-2</c:v>
                </c:pt>
                <c:pt idx="1715">
                  <c:v>0.2316907</c:v>
                </c:pt>
                <c:pt idx="1716">
                  <c:v>3.5810000000000015E-2</c:v>
                </c:pt>
                <c:pt idx="1717">
                  <c:v>4.6553000000000002E-3</c:v>
                </c:pt>
                <c:pt idx="1718">
                  <c:v>7.6991500000000018E-2</c:v>
                </c:pt>
                <c:pt idx="1719">
                  <c:v>5.4073100000000013E-2</c:v>
                </c:pt>
                <c:pt idx="1720">
                  <c:v>5.7296000000000057E-3</c:v>
                </c:pt>
                <c:pt idx="1721">
                  <c:v>6.6248499999999988E-2</c:v>
                </c:pt>
                <c:pt idx="1722">
                  <c:v>3.2229000000000029E-3</c:v>
                </c:pt>
                <c:pt idx="1723">
                  <c:v>5.5147399999999985E-2</c:v>
                </c:pt>
                <c:pt idx="1724">
                  <c:v>9.4896500000000092E-2</c:v>
                </c:pt>
                <c:pt idx="1725">
                  <c:v>4.6194900000000004E-2</c:v>
                </c:pt>
                <c:pt idx="1727">
                  <c:v>0.28397330000000026</c:v>
                </c:pt>
                <c:pt idx="1728">
                  <c:v>8.2363000000000037E-3</c:v>
                </c:pt>
                <c:pt idx="1729">
                  <c:v>0.29829730000000004</c:v>
                </c:pt>
                <c:pt idx="1730">
                  <c:v>8.2363000000000037E-3</c:v>
                </c:pt>
                <c:pt idx="1731">
                  <c:v>2.9722300000000004E-2</c:v>
                </c:pt>
                <c:pt idx="1732">
                  <c:v>1.8263100000000015E-2</c:v>
                </c:pt>
                <c:pt idx="1733">
                  <c:v>9.9193700000000037E-2</c:v>
                </c:pt>
                <c:pt idx="1734">
                  <c:v>0.476273</c:v>
                </c:pt>
                <c:pt idx="1735">
                  <c:v>6.0877000000000014E-2</c:v>
                </c:pt>
                <c:pt idx="1736">
                  <c:v>4.368820000000001E-2</c:v>
                </c:pt>
                <c:pt idx="1737">
                  <c:v>1.0743000000000011E-2</c:v>
                </c:pt>
                <c:pt idx="1738">
                  <c:v>0.483435</c:v>
                </c:pt>
                <c:pt idx="1739">
                  <c:v>0.82004900000000081</c:v>
                </c:pt>
                <c:pt idx="1740">
                  <c:v>0.65532300000000054</c:v>
                </c:pt>
                <c:pt idx="1741">
                  <c:v>0.79498199999999997</c:v>
                </c:pt>
                <c:pt idx="1742">
                  <c:v>1.6830700000000007E-2</c:v>
                </c:pt>
                <c:pt idx="1743">
                  <c:v>0.30724980000000002</c:v>
                </c:pt>
                <c:pt idx="1744">
                  <c:v>9.2747900000000008E-2</c:v>
                </c:pt>
                <c:pt idx="1745">
                  <c:v>0.38316700000000026</c:v>
                </c:pt>
                <c:pt idx="1746">
                  <c:v>1.4682100000000003E-2</c:v>
                </c:pt>
                <c:pt idx="1747">
                  <c:v>9.6328900000000023E-2</c:v>
                </c:pt>
                <c:pt idx="1748">
                  <c:v>4.5836800000000032E-2</c:v>
                </c:pt>
                <c:pt idx="1749">
                  <c:v>3.4019500000000008E-2</c:v>
                </c:pt>
                <c:pt idx="1750">
                  <c:v>2.3634600000000002E-2</c:v>
                </c:pt>
                <c:pt idx="1751">
                  <c:v>8.9525000000000264E-3</c:v>
                </c:pt>
                <c:pt idx="1752">
                  <c:v>0.60877000000000081</c:v>
                </c:pt>
                <c:pt idx="1753">
                  <c:v>0.42972000000000027</c:v>
                </c:pt>
                <c:pt idx="1754">
                  <c:v>4.4762500000000073E-2</c:v>
                </c:pt>
                <c:pt idx="1755">
                  <c:v>8.594400000000009E-3</c:v>
                </c:pt>
                <c:pt idx="1756">
                  <c:v>0.21199520000000027</c:v>
                </c:pt>
                <c:pt idx="1757">
                  <c:v>4.9059700000000012E-2</c:v>
                </c:pt>
                <c:pt idx="1758">
                  <c:v>4.2255799999999996E-2</c:v>
                </c:pt>
                <c:pt idx="1759">
                  <c:v>3.1512800000000014E-2</c:v>
                </c:pt>
                <c:pt idx="1760">
                  <c:v>9.0599300000000077E-2</c:v>
                </c:pt>
                <c:pt idx="1761">
                  <c:v>0.37958600000000042</c:v>
                </c:pt>
                <c:pt idx="1762">
                  <c:v>0.20913040000000013</c:v>
                </c:pt>
                <c:pt idx="1763">
                  <c:v>0.15935450000000001</c:v>
                </c:pt>
                <c:pt idx="1764">
                  <c:v>0.32014140000000002</c:v>
                </c:pt>
                <c:pt idx="1765">
                  <c:v>0.21450190000000013</c:v>
                </c:pt>
                <c:pt idx="1766">
                  <c:v>4.1539600000000017E-2</c:v>
                </c:pt>
                <c:pt idx="1767">
                  <c:v>0.10671380000000007</c:v>
                </c:pt>
                <c:pt idx="1768">
                  <c:v>0.16723270000000001</c:v>
                </c:pt>
                <c:pt idx="1769">
                  <c:v>8.5944000000000048E-2</c:v>
                </c:pt>
                <c:pt idx="1770">
                  <c:v>0.12497690000000007</c:v>
                </c:pt>
                <c:pt idx="1771">
                  <c:v>6.4816100000000057E-2</c:v>
                </c:pt>
                <c:pt idx="1772">
                  <c:v>2.4708900000000006E-2</c:v>
                </c:pt>
                <c:pt idx="1773">
                  <c:v>4.0107200000000023E-2</c:v>
                </c:pt>
                <c:pt idx="1774">
                  <c:v>2.3992699999999985E-2</c:v>
                </c:pt>
                <c:pt idx="1776">
                  <c:v>9.6687000000000023E-3</c:v>
                </c:pt>
                <c:pt idx="1777">
                  <c:v>6.4099900000000057E-2</c:v>
                </c:pt>
                <c:pt idx="1778">
                  <c:v>1.0743000000000011E-2</c:v>
                </c:pt>
                <c:pt idx="1779">
                  <c:v>0.6875519999999995</c:v>
                </c:pt>
                <c:pt idx="1809">
                  <c:v>0.32837770000000055</c:v>
                </c:pt>
                <c:pt idx="1810">
                  <c:v>2.0769800000000001E-2</c:v>
                </c:pt>
                <c:pt idx="1811">
                  <c:v>0.83437300000000003</c:v>
                </c:pt>
                <c:pt idx="1813">
                  <c:v>0.61235100000000053</c:v>
                </c:pt>
                <c:pt idx="1814">
                  <c:v>3.5810000000000026E-3</c:v>
                </c:pt>
                <c:pt idx="1815">
                  <c:v>1.0313279999999998</c:v>
                </c:pt>
                <c:pt idx="1816">
                  <c:v>1.4324000000000014E-3</c:v>
                </c:pt>
                <c:pt idx="1817">
                  <c:v>5.9444600000000035E-2</c:v>
                </c:pt>
                <c:pt idx="1818">
                  <c:v>0.11602440000000007</c:v>
                </c:pt>
                <c:pt idx="1819">
                  <c:v>0.23742030000000014</c:v>
                </c:pt>
                <c:pt idx="1823">
                  <c:v>1.0743000000000011E-3</c:v>
                </c:pt>
                <c:pt idx="1825">
                  <c:v>1.8263100000000015E-2</c:v>
                </c:pt>
                <c:pt idx="1826">
                  <c:v>0.64458000000000004</c:v>
                </c:pt>
                <c:pt idx="1828">
                  <c:v>2.1486000000000012E-2</c:v>
                </c:pt>
                <c:pt idx="1829">
                  <c:v>0.24279180000000014</c:v>
                </c:pt>
                <c:pt idx="1830">
                  <c:v>0.31226320000000002</c:v>
                </c:pt>
                <c:pt idx="1831">
                  <c:v>0.14682100000000001</c:v>
                </c:pt>
                <c:pt idx="1832">
                  <c:v>1.1817299999999979</c:v>
                </c:pt>
                <c:pt idx="1833">
                  <c:v>0.13965900000000001</c:v>
                </c:pt>
                <c:pt idx="1834">
                  <c:v>0.56221699999999941</c:v>
                </c:pt>
                <c:pt idx="1835">
                  <c:v>0.476273</c:v>
                </c:pt>
                <c:pt idx="1836">
                  <c:v>1.0062609999999999</c:v>
                </c:pt>
                <c:pt idx="1837">
                  <c:v>0.36526200000000025</c:v>
                </c:pt>
                <c:pt idx="1839">
                  <c:v>3.0008779999999997</c:v>
                </c:pt>
                <c:pt idx="1840">
                  <c:v>0.22309630000000014</c:v>
                </c:pt>
                <c:pt idx="1841">
                  <c:v>8.4153500000000048E-2</c:v>
                </c:pt>
                <c:pt idx="1843">
                  <c:v>0.25317670000000025</c:v>
                </c:pt>
                <c:pt idx="1844">
                  <c:v>0.17009750000000001</c:v>
                </c:pt>
                <c:pt idx="1850">
                  <c:v>1.6365170000000011</c:v>
                </c:pt>
                <c:pt idx="1851">
                  <c:v>0.73410500000000056</c:v>
                </c:pt>
                <c:pt idx="1852">
                  <c:v>1.7905000000000013E-3</c:v>
                </c:pt>
                <c:pt idx="1853">
                  <c:v>1.2139589999999998</c:v>
                </c:pt>
                <c:pt idx="1854">
                  <c:v>2.993716</c:v>
                </c:pt>
                <c:pt idx="1855">
                  <c:v>1.593545</c:v>
                </c:pt>
                <c:pt idx="1856">
                  <c:v>1.32497</c:v>
                </c:pt>
                <c:pt idx="1857">
                  <c:v>1.110110000000001</c:v>
                </c:pt>
                <c:pt idx="1858">
                  <c:v>1.3034839999999999</c:v>
                </c:pt>
                <c:pt idx="1859">
                  <c:v>1.1924730000000001</c:v>
                </c:pt>
                <c:pt idx="1860">
                  <c:v>0.87734500000000082</c:v>
                </c:pt>
                <c:pt idx="1862">
                  <c:v>1.0743000000000011E-2</c:v>
                </c:pt>
                <c:pt idx="1863">
                  <c:v>3.2229000000000015E-2</c:v>
                </c:pt>
                <c:pt idx="1864">
                  <c:v>3.9032900000000016E-2</c:v>
                </c:pt>
                <c:pt idx="1865">
                  <c:v>8.9525000000000264E-3</c:v>
                </c:pt>
                <c:pt idx="1866">
                  <c:v>0.10993670000000014</c:v>
                </c:pt>
                <c:pt idx="1867">
                  <c:v>8.4153500000000048E-2</c:v>
                </c:pt>
                <c:pt idx="1868">
                  <c:v>7.1620000000000017E-3</c:v>
                </c:pt>
                <c:pt idx="1869">
                  <c:v>1.7905000000000013E-3</c:v>
                </c:pt>
                <c:pt idx="1870">
                  <c:v>0.11029480000000007</c:v>
                </c:pt>
                <c:pt idx="1875">
                  <c:v>0.65174200000000082</c:v>
                </c:pt>
                <c:pt idx="1876">
                  <c:v>0.2965068000000004</c:v>
                </c:pt>
                <c:pt idx="1877">
                  <c:v>0.59802699999999942</c:v>
                </c:pt>
                <c:pt idx="1878">
                  <c:v>9.5612700000000009E-2</c:v>
                </c:pt>
                <c:pt idx="1880">
                  <c:v>0.23670410000000014</c:v>
                </c:pt>
                <c:pt idx="1884">
                  <c:v>0.12426070000000014</c:v>
                </c:pt>
                <c:pt idx="1885">
                  <c:v>3.7600500000000001</c:v>
                </c:pt>
                <c:pt idx="1886">
                  <c:v>3.3804639999999977</c:v>
                </c:pt>
                <c:pt idx="1887">
                  <c:v>0.15183440000000017</c:v>
                </c:pt>
                <c:pt idx="1888">
                  <c:v>5.6579799999999972E-2</c:v>
                </c:pt>
                <c:pt idx="1890">
                  <c:v>0.46553</c:v>
                </c:pt>
                <c:pt idx="1894">
                  <c:v>0.18263100000000004</c:v>
                </c:pt>
                <c:pt idx="1902">
                  <c:v>0.21557620000000013</c:v>
                </c:pt>
                <c:pt idx="1903">
                  <c:v>1.421656999999998</c:v>
                </c:pt>
                <c:pt idx="1904">
                  <c:v>1.568478</c:v>
                </c:pt>
                <c:pt idx="1905">
                  <c:v>0.43688200000000055</c:v>
                </c:pt>
                <c:pt idx="1906">
                  <c:v>0.14789530000000017</c:v>
                </c:pt>
                <c:pt idx="1907">
                  <c:v>9.6687000000000023E-2</c:v>
                </c:pt>
                <c:pt idx="1908">
                  <c:v>6.660660000000003E-2</c:v>
                </c:pt>
                <c:pt idx="1909">
                  <c:v>0.32694530000000027</c:v>
                </c:pt>
                <c:pt idx="1910">
                  <c:v>0.13643610000000017</c:v>
                </c:pt>
                <c:pt idx="1911">
                  <c:v>0.38316700000000026</c:v>
                </c:pt>
                <c:pt idx="1912">
                  <c:v>0.26141300000000001</c:v>
                </c:pt>
                <c:pt idx="1914">
                  <c:v>0.15040200000000017</c:v>
                </c:pt>
                <c:pt idx="1915">
                  <c:v>0.42972000000000027</c:v>
                </c:pt>
                <c:pt idx="1916">
                  <c:v>0.43688200000000055</c:v>
                </c:pt>
                <c:pt idx="1917">
                  <c:v>7.1620000000000028E-4</c:v>
                </c:pt>
                <c:pt idx="1918">
                  <c:v>0.33482350000000055</c:v>
                </c:pt>
                <c:pt idx="1919">
                  <c:v>7.1620000000000028E-4</c:v>
                </c:pt>
                <c:pt idx="1922">
                  <c:v>2.5067000000000031E-4</c:v>
                </c:pt>
                <c:pt idx="1973">
                  <c:v>5.2998800000000013E-2</c:v>
                </c:pt>
                <c:pt idx="1974">
                  <c:v>3.9391000000000009E-2</c:v>
                </c:pt>
                <c:pt idx="1975">
                  <c:v>0.18227290000000004</c:v>
                </c:pt>
                <c:pt idx="1976">
                  <c:v>2.1486000000000012E-2</c:v>
                </c:pt>
                <c:pt idx="1977">
                  <c:v>0.472692</c:v>
                </c:pt>
                <c:pt idx="1978">
                  <c:v>1.7905000000000013E-3</c:v>
                </c:pt>
                <c:pt idx="1979">
                  <c:v>1.3607800000000012E-2</c:v>
                </c:pt>
                <c:pt idx="1981">
                  <c:v>5.7296000000000057E-3</c:v>
                </c:pt>
                <c:pt idx="1982">
                  <c:v>6.8039000000000033E-3</c:v>
                </c:pt>
                <c:pt idx="1983">
                  <c:v>7.1620000000000017E-3</c:v>
                </c:pt>
                <c:pt idx="1984">
                  <c:v>0.16186120000000001</c:v>
                </c:pt>
                <c:pt idx="1985">
                  <c:v>2.7931800000000035</c:v>
                </c:pt>
                <c:pt idx="1986">
                  <c:v>3.9390999999999967</c:v>
                </c:pt>
                <c:pt idx="1987">
                  <c:v>2.8289900000000021E-2</c:v>
                </c:pt>
                <c:pt idx="1988">
                  <c:v>3.9391000000000009E-2</c:v>
                </c:pt>
                <c:pt idx="1989">
                  <c:v>0.1310646</c:v>
                </c:pt>
                <c:pt idx="1990">
                  <c:v>17.904999999999987</c:v>
                </c:pt>
                <c:pt idx="1991">
                  <c:v>21.485999999999958</c:v>
                </c:pt>
                <c:pt idx="1992">
                  <c:v>3.5810000000000026E-3</c:v>
                </c:pt>
                <c:pt idx="1993">
                  <c:v>5.6221699999999986E-2</c:v>
                </c:pt>
                <c:pt idx="1994">
                  <c:v>1.5756400000000007E-2</c:v>
                </c:pt>
                <c:pt idx="1995">
                  <c:v>0.22094770000000014</c:v>
                </c:pt>
                <c:pt idx="1996">
                  <c:v>5.6937900000000014E-2</c:v>
                </c:pt>
                <c:pt idx="1997">
                  <c:v>7.1620000000000017E-3</c:v>
                </c:pt>
                <c:pt idx="1998">
                  <c:v>1.28916E-2</c:v>
                </c:pt>
                <c:pt idx="1999">
                  <c:v>2.8648000000000011E-3</c:v>
                </c:pt>
                <c:pt idx="2001">
                  <c:v>0.20053600000000013</c:v>
                </c:pt>
                <c:pt idx="2002">
                  <c:v>1.7905000000000013E-3</c:v>
                </c:pt>
                <c:pt idx="2004">
                  <c:v>3.2229000000000029E-3</c:v>
                </c:pt>
                <c:pt idx="2006">
                  <c:v>3.9391000000000009E-3</c:v>
                </c:pt>
                <c:pt idx="2009">
                  <c:v>8.9525000000000264E-3</c:v>
                </c:pt>
                <c:pt idx="2010">
                  <c:v>2.1486000000000022E-3</c:v>
                </c:pt>
                <c:pt idx="2011">
                  <c:v>1.2175399999999998E-2</c:v>
                </c:pt>
                <c:pt idx="2012">
                  <c:v>4.0107200000000023E-2</c:v>
                </c:pt>
                <c:pt idx="2013">
                  <c:v>0.1106529</c:v>
                </c:pt>
                <c:pt idx="2014">
                  <c:v>6.0877000000000014E-3</c:v>
                </c:pt>
                <c:pt idx="2015">
                  <c:v>4.6553000000000002E-3</c:v>
                </c:pt>
                <c:pt idx="2016">
                  <c:v>4.2972000000000036E-3</c:v>
                </c:pt>
                <c:pt idx="2017">
                  <c:v>5.3715000000000039E-3</c:v>
                </c:pt>
                <c:pt idx="2018">
                  <c:v>0.10993670000000014</c:v>
                </c:pt>
                <c:pt idx="2019">
                  <c:v>0.1178149</c:v>
                </c:pt>
                <c:pt idx="2020">
                  <c:v>5.0134000000000012E-3</c:v>
                </c:pt>
                <c:pt idx="2021">
                  <c:v>9.1315500000000022E-2</c:v>
                </c:pt>
                <c:pt idx="2022">
                  <c:v>1.3965900000000003E-2</c:v>
                </c:pt>
                <c:pt idx="2024">
                  <c:v>6.0877000000000014E-3</c:v>
                </c:pt>
                <c:pt idx="2025">
                  <c:v>3.5810000000000026E-3</c:v>
                </c:pt>
                <c:pt idx="2028">
                  <c:v>1.3249700000000015E-3</c:v>
                </c:pt>
                <c:pt idx="2029">
                  <c:v>0.13249700000000014</c:v>
                </c:pt>
                <c:pt idx="2030">
                  <c:v>1.1817300000000003E-2</c:v>
                </c:pt>
                <c:pt idx="2032">
                  <c:v>6.5174200000000015E-2</c:v>
                </c:pt>
                <c:pt idx="2033">
                  <c:v>1.28916E-2</c:v>
                </c:pt>
                <c:pt idx="2034">
                  <c:v>6.8039000000000033E-3</c:v>
                </c:pt>
                <c:pt idx="2035">
                  <c:v>0.14359810000000017</c:v>
                </c:pt>
                <c:pt idx="2037">
                  <c:v>0.26535210000000026</c:v>
                </c:pt>
                <c:pt idx="2038">
                  <c:v>0.26499400000000001</c:v>
                </c:pt>
                <c:pt idx="2039">
                  <c:v>2.1486000000000022E-3</c:v>
                </c:pt>
                <c:pt idx="2040">
                  <c:v>3.1799280000000006E-2</c:v>
                </c:pt>
                <c:pt idx="2041">
                  <c:v>0.12891600000000014</c:v>
                </c:pt>
                <c:pt idx="2043">
                  <c:v>6.3383700000000057E-2</c:v>
                </c:pt>
                <c:pt idx="2044">
                  <c:v>3.5810000000000026E-3</c:v>
                </c:pt>
                <c:pt idx="2045">
                  <c:v>0.17690140000000024</c:v>
                </c:pt>
                <c:pt idx="2046">
                  <c:v>1.2282830000000003E-2</c:v>
                </c:pt>
                <c:pt idx="2047">
                  <c:v>0.56937900000000052</c:v>
                </c:pt>
                <c:pt idx="2049">
                  <c:v>1.2533500000000003E-2</c:v>
                </c:pt>
                <c:pt idx="2050">
                  <c:v>0.21414380000000013</c:v>
                </c:pt>
                <c:pt idx="2051">
                  <c:v>0.58370299999999942</c:v>
                </c:pt>
                <c:pt idx="2052">
                  <c:v>5.5863600000000076E-2</c:v>
                </c:pt>
                <c:pt idx="2053">
                  <c:v>0.28182470000000043</c:v>
                </c:pt>
                <c:pt idx="2054">
                  <c:v>0.1192473</c:v>
                </c:pt>
                <c:pt idx="2055">
                  <c:v>0.16293550000000001</c:v>
                </c:pt>
                <c:pt idx="2057">
                  <c:v>5.0492100000000045E-3</c:v>
                </c:pt>
                <c:pt idx="2058">
                  <c:v>5.7654100000000007E-2</c:v>
                </c:pt>
                <c:pt idx="2059">
                  <c:v>2.6964930000000008E-2</c:v>
                </c:pt>
                <c:pt idx="2060">
                  <c:v>1.7188800000000011E-2</c:v>
                </c:pt>
                <c:pt idx="2061">
                  <c:v>0.33267490000000055</c:v>
                </c:pt>
                <c:pt idx="2062">
                  <c:v>0.23598790000000014</c:v>
                </c:pt>
                <c:pt idx="2063">
                  <c:v>0.21808290000000013</c:v>
                </c:pt>
                <c:pt idx="2064">
                  <c:v>0.24100130000000014</c:v>
                </c:pt>
                <c:pt idx="2065">
                  <c:v>0.36168100000000025</c:v>
                </c:pt>
                <c:pt idx="2066">
                  <c:v>0.58012199999999958</c:v>
                </c:pt>
                <c:pt idx="2067">
                  <c:v>1.9516450000000001</c:v>
                </c:pt>
                <c:pt idx="2068">
                  <c:v>0.35380280000000042</c:v>
                </c:pt>
                <c:pt idx="2069">
                  <c:v>8.8808800000000077E-2</c:v>
                </c:pt>
                <c:pt idx="2070">
                  <c:v>6.5174200000000015E-2</c:v>
                </c:pt>
                <c:pt idx="2071">
                  <c:v>0.31226320000000002</c:v>
                </c:pt>
                <c:pt idx="2072">
                  <c:v>0.37600500000000026</c:v>
                </c:pt>
                <c:pt idx="2073">
                  <c:v>0.25102810000000025</c:v>
                </c:pt>
                <c:pt idx="2074">
                  <c:v>5.9086500000000042E-2</c:v>
                </c:pt>
                <c:pt idx="2075">
                  <c:v>0.61235100000000053</c:v>
                </c:pt>
                <c:pt idx="2076">
                  <c:v>0.42255800000000027</c:v>
                </c:pt>
                <c:pt idx="2077">
                  <c:v>0.13822660000000001</c:v>
                </c:pt>
                <c:pt idx="2079">
                  <c:v>2.1486000000000012E-2</c:v>
                </c:pt>
                <c:pt idx="2080">
                  <c:v>0.4261390000000001</c:v>
                </c:pt>
                <c:pt idx="2081">
                  <c:v>2.8039230000000012E-2</c:v>
                </c:pt>
                <c:pt idx="2082">
                  <c:v>0.81288700000000003</c:v>
                </c:pt>
                <c:pt idx="2083">
                  <c:v>5.8012200000000088E-3</c:v>
                </c:pt>
                <c:pt idx="2084">
                  <c:v>5.5505499999999999E-2</c:v>
                </c:pt>
                <c:pt idx="2085">
                  <c:v>8.8808800000000077E-2</c:v>
                </c:pt>
                <c:pt idx="2086">
                  <c:v>0.11817300000000007</c:v>
                </c:pt>
                <c:pt idx="2087">
                  <c:v>1.8979300000000005E-2</c:v>
                </c:pt>
                <c:pt idx="2088">
                  <c:v>7.4484800000000004E-2</c:v>
                </c:pt>
                <c:pt idx="2089">
                  <c:v>0.13894280000000017</c:v>
                </c:pt>
                <c:pt idx="2090">
                  <c:v>0.1378685</c:v>
                </c:pt>
                <c:pt idx="2091">
                  <c:v>3.9391000000000009E-3</c:v>
                </c:pt>
                <c:pt idx="2092">
                  <c:v>9.1315500000000022E-2</c:v>
                </c:pt>
                <c:pt idx="2093">
                  <c:v>2.6499400000000006E-2</c:v>
                </c:pt>
                <c:pt idx="2100">
                  <c:v>0.14682100000000001</c:v>
                </c:pt>
                <c:pt idx="2101">
                  <c:v>5.0134000000000012E-2</c:v>
                </c:pt>
                <c:pt idx="2102">
                  <c:v>1.6830700000000007E-2</c:v>
                </c:pt>
                <c:pt idx="2103">
                  <c:v>5.3715000000000034E-2</c:v>
                </c:pt>
                <c:pt idx="2104">
                  <c:v>2.3634599999999977</c:v>
                </c:pt>
                <c:pt idx="2105">
                  <c:v>0.39391000000000043</c:v>
                </c:pt>
                <c:pt idx="2106">
                  <c:v>5.3715000000000034E-2</c:v>
                </c:pt>
                <c:pt idx="2107">
                  <c:v>0.46553</c:v>
                </c:pt>
                <c:pt idx="2108">
                  <c:v>0.68039000000000005</c:v>
                </c:pt>
                <c:pt idx="2109">
                  <c:v>1.9695500000000022E-2</c:v>
                </c:pt>
                <c:pt idx="2110">
                  <c:v>2.7215600000000024E-2</c:v>
                </c:pt>
                <c:pt idx="2111">
                  <c:v>0.103849</c:v>
                </c:pt>
                <c:pt idx="2112">
                  <c:v>0.24708900000000014</c:v>
                </c:pt>
                <c:pt idx="2113">
                  <c:v>6.4458000000000029E-2</c:v>
                </c:pt>
                <c:pt idx="2114">
                  <c:v>0.82363000000000053</c:v>
                </c:pt>
                <c:pt idx="2115">
                  <c:v>0.32229000000000002</c:v>
                </c:pt>
                <c:pt idx="2116">
                  <c:v>0.31154700000000002</c:v>
                </c:pt>
                <c:pt idx="2117">
                  <c:v>1.28916E-2</c:v>
                </c:pt>
                <c:pt idx="2118">
                  <c:v>0.53715000000000002</c:v>
                </c:pt>
                <c:pt idx="2119">
                  <c:v>0.29364200000000001</c:v>
                </c:pt>
                <c:pt idx="2120">
                  <c:v>0.14324000000000017</c:v>
                </c:pt>
                <c:pt idx="2121">
                  <c:v>0.53715000000000002</c:v>
                </c:pt>
                <c:pt idx="2122">
                  <c:v>3.3661399999999997</c:v>
                </c:pt>
                <c:pt idx="2123">
                  <c:v>0.125335</c:v>
                </c:pt>
                <c:pt idx="2124">
                  <c:v>2.1127899999999977</c:v>
                </c:pt>
                <c:pt idx="2125">
                  <c:v>4.6552999999999987</c:v>
                </c:pt>
                <c:pt idx="2126">
                  <c:v>2.25603</c:v>
                </c:pt>
                <c:pt idx="2127">
                  <c:v>2.64994</c:v>
                </c:pt>
                <c:pt idx="2128">
                  <c:v>0.32229000000000002</c:v>
                </c:pt>
                <c:pt idx="2129">
                  <c:v>0.136078</c:v>
                </c:pt>
                <c:pt idx="2130">
                  <c:v>16.472599999999947</c:v>
                </c:pt>
                <c:pt idx="2131">
                  <c:v>0.26499400000000001</c:v>
                </c:pt>
                <c:pt idx="2132">
                  <c:v>0.16830700000000001</c:v>
                </c:pt>
                <c:pt idx="2133">
                  <c:v>0.21844100000000027</c:v>
                </c:pt>
                <c:pt idx="2134">
                  <c:v>1.1817299999999979</c:v>
                </c:pt>
                <c:pt idx="2135">
                  <c:v>8.5944000000000048E-2</c:v>
                </c:pt>
                <c:pt idx="2136">
                  <c:v>0.39391000000000043</c:v>
                </c:pt>
                <c:pt idx="2137">
                  <c:v>0.111011</c:v>
                </c:pt>
                <c:pt idx="2138">
                  <c:v>7.8782000000000088E-2</c:v>
                </c:pt>
                <c:pt idx="2139">
                  <c:v>1.7188800000000011E-2</c:v>
                </c:pt>
                <c:pt idx="2140">
                  <c:v>7.5201000000000018E-2</c:v>
                </c:pt>
                <c:pt idx="2141">
                  <c:v>9.6687000000000023E-2</c:v>
                </c:pt>
                <c:pt idx="2142">
                  <c:v>8.5944000000000048E-2</c:v>
                </c:pt>
                <c:pt idx="2143">
                  <c:v>8.2362999999999992E-2</c:v>
                </c:pt>
                <c:pt idx="2144">
                  <c:v>2.1844100000000012E-2</c:v>
                </c:pt>
                <c:pt idx="2145">
                  <c:v>9.6687000000000023E-2</c:v>
                </c:pt>
                <c:pt idx="2146">
                  <c:v>0.42972000000000027</c:v>
                </c:pt>
                <c:pt idx="2147">
                  <c:v>0.11459200000000007</c:v>
                </c:pt>
                <c:pt idx="2148">
                  <c:v>7.5201000000000053E-3</c:v>
                </c:pt>
                <c:pt idx="2149">
                  <c:v>0.18621200000000024</c:v>
                </c:pt>
                <c:pt idx="2150">
                  <c:v>1.5040200000000005E-2</c:v>
                </c:pt>
                <c:pt idx="2151">
                  <c:v>2.6499400000000006E-2</c:v>
                </c:pt>
                <c:pt idx="2152">
                  <c:v>0.57296000000000002</c:v>
                </c:pt>
                <c:pt idx="2153">
                  <c:v>6.0876999999999999</c:v>
                </c:pt>
                <c:pt idx="2154">
                  <c:v>0.11459200000000007</c:v>
                </c:pt>
                <c:pt idx="2155">
                  <c:v>6.0877000000000014E-2</c:v>
                </c:pt>
                <c:pt idx="2156">
                  <c:v>3.5810000000000015E-2</c:v>
                </c:pt>
                <c:pt idx="2157">
                  <c:v>1.1817300000000003E-2</c:v>
                </c:pt>
                <c:pt idx="2172">
                  <c:v>0.11709870000000007</c:v>
                </c:pt>
                <c:pt idx="2173">
                  <c:v>1.844215000000001</c:v>
                </c:pt>
                <c:pt idx="2174">
                  <c:v>3.2229000000000015E-2</c:v>
                </c:pt>
                <c:pt idx="2175">
                  <c:v>9.9551800000000232E-2</c:v>
                </c:pt>
                <c:pt idx="2176">
                  <c:v>0.60160800000000081</c:v>
                </c:pt>
                <c:pt idx="2177">
                  <c:v>0.22524490000000014</c:v>
                </c:pt>
                <c:pt idx="2178">
                  <c:v>0.30331070000000043</c:v>
                </c:pt>
                <c:pt idx="2179">
                  <c:v>0.79498199999999997</c:v>
                </c:pt>
                <c:pt idx="2180">
                  <c:v>0.82721100000000003</c:v>
                </c:pt>
                <c:pt idx="2181">
                  <c:v>1.0170039999999998</c:v>
                </c:pt>
                <c:pt idx="2182">
                  <c:v>0.68039000000000005</c:v>
                </c:pt>
                <c:pt idx="2183">
                  <c:v>5.2282600000000023</c:v>
                </c:pt>
                <c:pt idx="2184">
                  <c:v>2.961487</c:v>
                </c:pt>
                <c:pt idx="2185">
                  <c:v>0.34556650000000028</c:v>
                </c:pt>
                <c:pt idx="2186">
                  <c:v>7.6991500000000018E-2</c:v>
                </c:pt>
                <c:pt idx="2187">
                  <c:v>0.16508410000000001</c:v>
                </c:pt>
                <c:pt idx="2188">
                  <c:v>0.30259450000000027</c:v>
                </c:pt>
                <c:pt idx="2189">
                  <c:v>2.4350799999999992E-2</c:v>
                </c:pt>
                <c:pt idx="2190">
                  <c:v>0.43330100000000027</c:v>
                </c:pt>
                <c:pt idx="2191">
                  <c:v>1.0134229999999989</c:v>
                </c:pt>
                <c:pt idx="2192">
                  <c:v>1.0635570000000001</c:v>
                </c:pt>
                <c:pt idx="2193">
                  <c:v>1.593545</c:v>
                </c:pt>
                <c:pt idx="2194">
                  <c:v>6.5532300000000001</c:v>
                </c:pt>
                <c:pt idx="2195">
                  <c:v>0.90599300000000005</c:v>
                </c:pt>
                <c:pt idx="2196">
                  <c:v>10.56395</c:v>
                </c:pt>
                <c:pt idx="2197">
                  <c:v>8.9166900000000027</c:v>
                </c:pt>
                <c:pt idx="2198">
                  <c:v>0.16400980000000001</c:v>
                </c:pt>
                <c:pt idx="2199">
                  <c:v>0.26463589999999998</c:v>
                </c:pt>
                <c:pt idx="2200">
                  <c:v>0.222022</c:v>
                </c:pt>
                <c:pt idx="2207">
                  <c:v>3.3339110000000001</c:v>
                </c:pt>
                <c:pt idx="2208">
                  <c:v>0.83795400000000053</c:v>
                </c:pt>
                <c:pt idx="2209">
                  <c:v>2.6105489999999967</c:v>
                </c:pt>
                <c:pt idx="2210">
                  <c:v>0.65174200000000082</c:v>
                </c:pt>
                <c:pt idx="2211">
                  <c:v>0.472692</c:v>
                </c:pt>
                <c:pt idx="2212">
                  <c:v>9.8119400000000023E-2</c:v>
                </c:pt>
                <c:pt idx="2213">
                  <c:v>6.2309400000000049E-2</c:v>
                </c:pt>
                <c:pt idx="2214">
                  <c:v>2.9041910000000031</c:v>
                </c:pt>
                <c:pt idx="2215">
                  <c:v>0.77349600000000052</c:v>
                </c:pt>
                <c:pt idx="2216">
                  <c:v>4.4404400000000024</c:v>
                </c:pt>
                <c:pt idx="2217">
                  <c:v>1.1817299999999979</c:v>
                </c:pt>
                <c:pt idx="2218">
                  <c:v>6.4816100000000057E-2</c:v>
                </c:pt>
                <c:pt idx="2219">
                  <c:v>3.0438500000000011E-2</c:v>
                </c:pt>
                <c:pt idx="2220">
                  <c:v>2.0769800000000001E-2</c:v>
                </c:pt>
                <c:pt idx="2221">
                  <c:v>9.8835600000000107E-2</c:v>
                </c:pt>
                <c:pt idx="2222">
                  <c:v>4.4046300000000024E-2</c:v>
                </c:pt>
                <c:pt idx="2223">
                  <c:v>0.14467240000000001</c:v>
                </c:pt>
                <c:pt idx="2224">
                  <c:v>0.64099900000000098</c:v>
                </c:pt>
                <c:pt idx="2225">
                  <c:v>0.24100130000000014</c:v>
                </c:pt>
                <c:pt idx="2226">
                  <c:v>0.66606600000000005</c:v>
                </c:pt>
                <c:pt idx="2227">
                  <c:v>0.39749100000000026</c:v>
                </c:pt>
                <c:pt idx="2228">
                  <c:v>0.25281860000000034</c:v>
                </c:pt>
                <c:pt idx="2238">
                  <c:v>3.8316700000000009E-2</c:v>
                </c:pt>
                <c:pt idx="2239">
                  <c:v>0.18334720000000024</c:v>
                </c:pt>
                <c:pt idx="2240">
                  <c:v>0.43330100000000027</c:v>
                </c:pt>
                <c:pt idx="2241">
                  <c:v>0.18477960000000004</c:v>
                </c:pt>
                <c:pt idx="2242">
                  <c:v>0.71978100000000056</c:v>
                </c:pt>
                <c:pt idx="2243">
                  <c:v>0.1163825</c:v>
                </c:pt>
                <c:pt idx="2244">
                  <c:v>0.40107200000000026</c:v>
                </c:pt>
                <c:pt idx="2245">
                  <c:v>0.32658720000000041</c:v>
                </c:pt>
                <c:pt idx="2246">
                  <c:v>0.30366880000000041</c:v>
                </c:pt>
                <c:pt idx="2247">
                  <c:v>0.30223640000000002</c:v>
                </c:pt>
                <c:pt idx="2248">
                  <c:v>0.447625</c:v>
                </c:pt>
                <c:pt idx="2249">
                  <c:v>0.938222</c:v>
                </c:pt>
                <c:pt idx="2250">
                  <c:v>1.4144949999999989</c:v>
                </c:pt>
                <c:pt idx="2251">
                  <c:v>0.88808799999999954</c:v>
                </c:pt>
                <c:pt idx="2252">
                  <c:v>1.296322</c:v>
                </c:pt>
                <c:pt idx="2253">
                  <c:v>0.9489650000000005</c:v>
                </c:pt>
                <c:pt idx="2254">
                  <c:v>2.7394649999999987</c:v>
                </c:pt>
                <c:pt idx="2255">
                  <c:v>0.50850199999999957</c:v>
                </c:pt>
                <c:pt idx="2256">
                  <c:v>1.0635570000000001</c:v>
                </c:pt>
                <c:pt idx="2257">
                  <c:v>0.57654100000000053</c:v>
                </c:pt>
                <c:pt idx="2258">
                  <c:v>0.62667500000000098</c:v>
                </c:pt>
                <c:pt idx="2259">
                  <c:v>2.5281860000000012</c:v>
                </c:pt>
                <c:pt idx="2260">
                  <c:v>0.32229000000000002</c:v>
                </c:pt>
                <c:pt idx="2261">
                  <c:v>0.52640699999999929</c:v>
                </c:pt>
                <c:pt idx="2262">
                  <c:v>2.3169069999999934</c:v>
                </c:pt>
                <c:pt idx="2263">
                  <c:v>1.3894279999999999</c:v>
                </c:pt>
                <c:pt idx="2264">
                  <c:v>0.65890400000000082</c:v>
                </c:pt>
                <c:pt idx="2265">
                  <c:v>0.37958600000000042</c:v>
                </c:pt>
                <c:pt idx="2266">
                  <c:v>0.18692820000000024</c:v>
                </c:pt>
                <c:pt idx="2267">
                  <c:v>0.18084050000000004</c:v>
                </c:pt>
                <c:pt idx="2268">
                  <c:v>0.1128015</c:v>
                </c:pt>
                <c:pt idx="2269">
                  <c:v>0.39749100000000026</c:v>
                </c:pt>
                <c:pt idx="2270">
                  <c:v>7.8782000000000088E-2</c:v>
                </c:pt>
                <c:pt idx="2271">
                  <c:v>0.15577350000000001</c:v>
                </c:pt>
                <c:pt idx="2273">
                  <c:v>3.1118889999999944</c:v>
                </c:pt>
                <c:pt idx="2274">
                  <c:v>2.5783200000000023E-2</c:v>
                </c:pt>
                <c:pt idx="2275">
                  <c:v>3.8316700000000009E-2</c:v>
                </c:pt>
                <c:pt idx="2276">
                  <c:v>0.10778810000000007</c:v>
                </c:pt>
                <c:pt idx="2277">
                  <c:v>0.63741800000000004</c:v>
                </c:pt>
                <c:pt idx="2278">
                  <c:v>0.20626560000000013</c:v>
                </c:pt>
                <c:pt idx="2279">
                  <c:v>5.4789300000000013E-2</c:v>
                </c:pt>
                <c:pt idx="2280">
                  <c:v>6.4816100000000057E-2</c:v>
                </c:pt>
                <c:pt idx="2281">
                  <c:v>0.11996350000000007</c:v>
                </c:pt>
                <c:pt idx="2282">
                  <c:v>6.1235099999999987E-2</c:v>
                </c:pt>
                <c:pt idx="2283">
                  <c:v>3.8674800000000016E-2</c:v>
                </c:pt>
                <c:pt idx="2284">
                  <c:v>1.4324000000000003E-2</c:v>
                </c:pt>
                <c:pt idx="2285">
                  <c:v>0.47985400000000028</c:v>
                </c:pt>
                <c:pt idx="2286">
                  <c:v>3.07966E-2</c:v>
                </c:pt>
                <c:pt idx="2287">
                  <c:v>0.14467240000000001</c:v>
                </c:pt>
                <c:pt idx="2288">
                  <c:v>0.916736</c:v>
                </c:pt>
                <c:pt idx="2289">
                  <c:v>0.83079200000000053</c:v>
                </c:pt>
                <c:pt idx="2290">
                  <c:v>0.19552259999999988</c:v>
                </c:pt>
                <c:pt idx="2291">
                  <c:v>1.6973939999999998</c:v>
                </c:pt>
                <c:pt idx="2292">
                  <c:v>0.18836060000000004</c:v>
                </c:pt>
                <c:pt idx="2293">
                  <c:v>0.20805610000000013</c:v>
                </c:pt>
                <c:pt idx="2294">
                  <c:v>0.125335</c:v>
                </c:pt>
                <c:pt idx="2295">
                  <c:v>0.32408050000000055</c:v>
                </c:pt>
                <c:pt idx="2296">
                  <c:v>7.1620000000000017E-2</c:v>
                </c:pt>
                <c:pt idx="2297">
                  <c:v>0.18513770000000004</c:v>
                </c:pt>
                <c:pt idx="2298">
                  <c:v>0.23491360000000014</c:v>
                </c:pt>
                <c:pt idx="2299">
                  <c:v>0.20125220000000013</c:v>
                </c:pt>
                <c:pt idx="2300">
                  <c:v>1.5004389999999999</c:v>
                </c:pt>
                <c:pt idx="2301">
                  <c:v>0.10563950000000007</c:v>
                </c:pt>
                <c:pt idx="2437">
                  <c:v>8.9525000000000271E-2</c:v>
                </c:pt>
                <c:pt idx="2438">
                  <c:v>0.20053600000000013</c:v>
                </c:pt>
                <c:pt idx="2439">
                  <c:v>5.8728400000000014E-2</c:v>
                </c:pt>
                <c:pt idx="2440">
                  <c:v>0.15541540000000031</c:v>
                </c:pt>
                <c:pt idx="2441">
                  <c:v>4.6553000000000011E-2</c:v>
                </c:pt>
                <c:pt idx="2443">
                  <c:v>5.3715000000000034E-2</c:v>
                </c:pt>
                <c:pt idx="2445">
                  <c:v>0.17940810000000024</c:v>
                </c:pt>
                <c:pt idx="2446">
                  <c:v>0.18263100000000004</c:v>
                </c:pt>
                <c:pt idx="2447">
                  <c:v>1.8979300000000005E-2</c:v>
                </c:pt>
                <c:pt idx="2449">
                  <c:v>2.5067000000000006E-2</c:v>
                </c:pt>
                <c:pt idx="2452">
                  <c:v>1.7905000000000011E-2</c:v>
                </c:pt>
                <c:pt idx="2456">
                  <c:v>2.864800000000001E-2</c:v>
                </c:pt>
                <c:pt idx="2457">
                  <c:v>1.3249700000000003E-2</c:v>
                </c:pt>
                <c:pt idx="2458">
                  <c:v>2.1486000000000012E-2</c:v>
                </c:pt>
                <c:pt idx="2459">
                  <c:v>2.5067000000000006E-2</c:v>
                </c:pt>
                <c:pt idx="2460">
                  <c:v>1.5040200000000005E-2</c:v>
                </c:pt>
                <c:pt idx="2461">
                  <c:v>1.7905000000000013E-3</c:v>
                </c:pt>
                <c:pt idx="2462">
                  <c:v>7.1620000000000017E-2</c:v>
                </c:pt>
                <c:pt idx="2463">
                  <c:v>1.4324000000000003E-2</c:v>
                </c:pt>
                <c:pt idx="2464">
                  <c:v>2.0769800000000001E-2</c:v>
                </c:pt>
                <c:pt idx="2466">
                  <c:v>0.14682100000000001</c:v>
                </c:pt>
                <c:pt idx="2467">
                  <c:v>3.9032900000000016E-2</c:v>
                </c:pt>
                <c:pt idx="2468">
                  <c:v>0.26212920000000001</c:v>
                </c:pt>
                <c:pt idx="2469">
                  <c:v>0.20268459999999988</c:v>
                </c:pt>
                <c:pt idx="2470">
                  <c:v>0.36168100000000025</c:v>
                </c:pt>
                <c:pt idx="2471">
                  <c:v>0.19337399999999988</c:v>
                </c:pt>
                <c:pt idx="2472">
                  <c:v>1.1101100000000011E-2</c:v>
                </c:pt>
                <c:pt idx="2473">
                  <c:v>1.568478</c:v>
                </c:pt>
                <c:pt idx="2474">
                  <c:v>7.8782000000000088E-3</c:v>
                </c:pt>
                <c:pt idx="2475">
                  <c:v>1.5398300000000002E-2</c:v>
                </c:pt>
                <c:pt idx="2477">
                  <c:v>0.18442150000000004</c:v>
                </c:pt>
                <c:pt idx="2478">
                  <c:v>0.60877000000000081</c:v>
                </c:pt>
                <c:pt idx="2480">
                  <c:v>1.0743000000000011E-2</c:v>
                </c:pt>
                <c:pt idx="2482">
                  <c:v>1.7546900000000004E-2</c:v>
                </c:pt>
                <c:pt idx="2483">
                  <c:v>0.49417800000000034</c:v>
                </c:pt>
                <c:pt idx="2484">
                  <c:v>0.10170040000000002</c:v>
                </c:pt>
                <c:pt idx="2485">
                  <c:v>6.4458000000000059E-3</c:v>
                </c:pt>
                <c:pt idx="2486">
                  <c:v>4.6553000000000002E-3</c:v>
                </c:pt>
                <c:pt idx="2487">
                  <c:v>2.5067000000000006E-3</c:v>
                </c:pt>
                <c:pt idx="2488">
                  <c:v>0.1296322</c:v>
                </c:pt>
                <c:pt idx="2489">
                  <c:v>0.21987340000000014</c:v>
                </c:pt>
                <c:pt idx="2490">
                  <c:v>0.19480640000000013</c:v>
                </c:pt>
                <c:pt idx="2491">
                  <c:v>3.3661400000000001E-2</c:v>
                </c:pt>
                <c:pt idx="2492">
                  <c:v>0.26141300000000001</c:v>
                </c:pt>
                <c:pt idx="2493">
                  <c:v>0.18155670000000004</c:v>
                </c:pt>
                <c:pt idx="2494">
                  <c:v>3.7958600000000009E-2</c:v>
                </c:pt>
                <c:pt idx="2495">
                  <c:v>1.3249700000000003E-2</c:v>
                </c:pt>
                <c:pt idx="2496">
                  <c:v>0.4261390000000001</c:v>
                </c:pt>
                <c:pt idx="2497">
                  <c:v>0.17940810000000024</c:v>
                </c:pt>
                <c:pt idx="2498">
                  <c:v>0.10707190000000007</c:v>
                </c:pt>
                <c:pt idx="2499">
                  <c:v>0.40823400000000004</c:v>
                </c:pt>
                <c:pt idx="2500">
                  <c:v>6.9471400000000003E-2</c:v>
                </c:pt>
                <c:pt idx="2501">
                  <c:v>0.40465300000000004</c:v>
                </c:pt>
                <c:pt idx="2502">
                  <c:v>0.16759080000000001</c:v>
                </c:pt>
                <c:pt idx="2503">
                  <c:v>0.37242400000000042</c:v>
                </c:pt>
                <c:pt idx="2504">
                  <c:v>0.12891600000000014</c:v>
                </c:pt>
                <c:pt idx="2505">
                  <c:v>0.18370530000000024</c:v>
                </c:pt>
                <c:pt idx="2506">
                  <c:v>1.1101100000000011E-2</c:v>
                </c:pt>
                <c:pt idx="2507">
                  <c:v>1.7905000000000013E-3</c:v>
                </c:pt>
                <c:pt idx="2508">
                  <c:v>3.7600500000000016E-2</c:v>
                </c:pt>
                <c:pt idx="2509">
                  <c:v>0.34091120000000008</c:v>
                </c:pt>
                <c:pt idx="2511">
                  <c:v>0.83079200000000053</c:v>
                </c:pt>
                <c:pt idx="2512">
                  <c:v>0.33876260000000041</c:v>
                </c:pt>
                <c:pt idx="2513">
                  <c:v>0.15111820000000017</c:v>
                </c:pt>
                <c:pt idx="2514">
                  <c:v>0.33589780000000041</c:v>
                </c:pt>
                <c:pt idx="2515">
                  <c:v>4.2972000000000036E-3</c:v>
                </c:pt>
                <c:pt idx="2516">
                  <c:v>9.4180300000000008E-2</c:v>
                </c:pt>
                <c:pt idx="2517">
                  <c:v>0.32587100000000041</c:v>
                </c:pt>
                <c:pt idx="2518">
                  <c:v>0.43330100000000027</c:v>
                </c:pt>
                <c:pt idx="2519">
                  <c:v>0.17260420000000001</c:v>
                </c:pt>
                <c:pt idx="2520">
                  <c:v>0.10492330000000002</c:v>
                </c:pt>
                <c:pt idx="2521">
                  <c:v>0.25102810000000025</c:v>
                </c:pt>
                <c:pt idx="2524">
                  <c:v>7.1620000000000017E-3</c:v>
                </c:pt>
                <c:pt idx="2525">
                  <c:v>0.33768830000000055</c:v>
                </c:pt>
                <c:pt idx="2526">
                  <c:v>2.5496719999999997</c:v>
                </c:pt>
                <c:pt idx="2527">
                  <c:v>0.35201230000000028</c:v>
                </c:pt>
                <c:pt idx="2528">
                  <c:v>1.4324000000000014E-3</c:v>
                </c:pt>
                <c:pt idx="2529">
                  <c:v>0.1321389</c:v>
                </c:pt>
                <c:pt idx="2530">
                  <c:v>0.34377600000000008</c:v>
                </c:pt>
                <c:pt idx="2533">
                  <c:v>7.6991500000000018E-2</c:v>
                </c:pt>
                <c:pt idx="2534">
                  <c:v>1.5756399999999979</c:v>
                </c:pt>
                <c:pt idx="2535">
                  <c:v>0.125335</c:v>
                </c:pt>
                <c:pt idx="2536">
                  <c:v>0.20769800000000013</c:v>
                </c:pt>
                <c:pt idx="2537">
                  <c:v>0.34449220000000008</c:v>
                </c:pt>
                <c:pt idx="2538">
                  <c:v>1.056395</c:v>
                </c:pt>
                <c:pt idx="2540">
                  <c:v>1.3249700000000003E-2</c:v>
                </c:pt>
                <c:pt idx="2542">
                  <c:v>0.58728399999999925</c:v>
                </c:pt>
                <c:pt idx="2543">
                  <c:v>1.8263100000000015E-2</c:v>
                </c:pt>
                <c:pt idx="2544">
                  <c:v>0.88092599999999999</c:v>
                </c:pt>
                <c:pt idx="2545">
                  <c:v>1.8263100000000015E-2</c:v>
                </c:pt>
                <c:pt idx="2547">
                  <c:v>0.16042880000000001</c:v>
                </c:pt>
                <c:pt idx="2548">
                  <c:v>1.056395</c:v>
                </c:pt>
                <c:pt idx="2549">
                  <c:v>0.14467240000000001</c:v>
                </c:pt>
                <c:pt idx="2551">
                  <c:v>3.8674800000000016E-2</c:v>
                </c:pt>
                <c:pt idx="2552">
                  <c:v>2.5067000000000006E-3</c:v>
                </c:pt>
                <c:pt idx="2553">
                  <c:v>0.21127900000000013</c:v>
                </c:pt>
                <c:pt idx="2554">
                  <c:v>5.980270000000007E-2</c:v>
                </c:pt>
                <c:pt idx="2555">
                  <c:v>9.7045100000000023E-2</c:v>
                </c:pt>
                <c:pt idx="2556">
                  <c:v>2.3992699999999985E-2</c:v>
                </c:pt>
                <c:pt idx="2557">
                  <c:v>6.0877000000000014E-3</c:v>
                </c:pt>
                <c:pt idx="2558">
                  <c:v>0.1153082</c:v>
                </c:pt>
                <c:pt idx="2559">
                  <c:v>6.2667500000000001E-2</c:v>
                </c:pt>
                <c:pt idx="2560">
                  <c:v>0.35237040000000042</c:v>
                </c:pt>
                <c:pt idx="2561">
                  <c:v>9.6328900000000023E-2</c:v>
                </c:pt>
                <c:pt idx="2562">
                  <c:v>1.6472600000000007E-2</c:v>
                </c:pt>
                <c:pt idx="2563">
                  <c:v>0.31011460000000041</c:v>
                </c:pt>
                <c:pt idx="2564">
                  <c:v>8.3437300000000048E-2</c:v>
                </c:pt>
                <c:pt idx="2565">
                  <c:v>5.5505499999999999E-2</c:v>
                </c:pt>
                <c:pt idx="2566">
                  <c:v>2.7215600000000024E-2</c:v>
                </c:pt>
                <c:pt idx="2567">
                  <c:v>4.1181499999999996E-2</c:v>
                </c:pt>
                <c:pt idx="2568">
                  <c:v>8.1646800000000047E-2</c:v>
                </c:pt>
                <c:pt idx="2569">
                  <c:v>2.8289900000000021E-2</c:v>
                </c:pt>
                <c:pt idx="2570">
                  <c:v>0.15828020000000023</c:v>
                </c:pt>
                <c:pt idx="2571">
                  <c:v>0.22417059999999983</c:v>
                </c:pt>
                <c:pt idx="2572">
                  <c:v>8.8450700000000021E-2</c:v>
                </c:pt>
                <c:pt idx="2573">
                  <c:v>2.5783200000000023E-2</c:v>
                </c:pt>
                <c:pt idx="2574">
                  <c:v>0.10743000000000007</c:v>
                </c:pt>
                <c:pt idx="2575">
                  <c:v>3.9391000000000009E-2</c:v>
                </c:pt>
                <c:pt idx="2576">
                  <c:v>3.3661400000000001E-2</c:v>
                </c:pt>
                <c:pt idx="2577">
                  <c:v>0.14359810000000017</c:v>
                </c:pt>
                <c:pt idx="2578">
                  <c:v>7.0545700000000017E-2</c:v>
                </c:pt>
                <c:pt idx="2579">
                  <c:v>4.7985399999999998E-2</c:v>
                </c:pt>
                <c:pt idx="2580">
                  <c:v>3.0438500000000011E-2</c:v>
                </c:pt>
                <c:pt idx="2581">
                  <c:v>3.07966E-2</c:v>
                </c:pt>
                <c:pt idx="2582">
                  <c:v>6.732280000000003E-2</c:v>
                </c:pt>
                <c:pt idx="2583">
                  <c:v>0.10993670000000014</c:v>
                </c:pt>
                <c:pt idx="2584">
                  <c:v>0.27179789999999998</c:v>
                </c:pt>
                <c:pt idx="2585">
                  <c:v>0.62667500000000098</c:v>
                </c:pt>
                <c:pt idx="2586">
                  <c:v>5.9444600000000035E-2</c:v>
                </c:pt>
                <c:pt idx="2587">
                  <c:v>4.5478700000000004E-2</c:v>
                </c:pt>
                <c:pt idx="2588">
                  <c:v>0.16759080000000001</c:v>
                </c:pt>
                <c:pt idx="2589">
                  <c:v>8.9525000000000264E-3</c:v>
                </c:pt>
                <c:pt idx="2590">
                  <c:v>0.32229000000000002</c:v>
                </c:pt>
                <c:pt idx="2591">
                  <c:v>0.37958600000000042</c:v>
                </c:pt>
                <c:pt idx="2592">
                  <c:v>1.8513770000000001</c:v>
                </c:pt>
                <c:pt idx="2593">
                  <c:v>1.8621200000000001E-2</c:v>
                </c:pt>
                <c:pt idx="2594">
                  <c:v>5.2998800000000013E-2</c:v>
                </c:pt>
                <c:pt idx="2595">
                  <c:v>0.25639960000000001</c:v>
                </c:pt>
                <c:pt idx="2596">
                  <c:v>0.37600500000000026</c:v>
                </c:pt>
                <c:pt idx="2597">
                  <c:v>0.41897700000000027</c:v>
                </c:pt>
                <c:pt idx="2598">
                  <c:v>2.6141300000000027E-2</c:v>
                </c:pt>
                <c:pt idx="2599">
                  <c:v>0.691133</c:v>
                </c:pt>
                <c:pt idx="2600">
                  <c:v>1.4538859999999998</c:v>
                </c:pt>
                <c:pt idx="2601">
                  <c:v>6.8039000000000033E-3</c:v>
                </c:pt>
                <c:pt idx="2602">
                  <c:v>3.7242400000000002E-2</c:v>
                </c:pt>
                <c:pt idx="2603">
                  <c:v>0.38674800000000026</c:v>
                </c:pt>
                <c:pt idx="2604">
                  <c:v>8.3795400000000256E-2</c:v>
                </c:pt>
                <c:pt idx="2605">
                  <c:v>0.17905000000000001</c:v>
                </c:pt>
                <c:pt idx="2606">
                  <c:v>9.3106000000000091E-3</c:v>
                </c:pt>
                <c:pt idx="2607">
                  <c:v>2.5067000000000006E-2</c:v>
                </c:pt>
                <c:pt idx="2608">
                  <c:v>0.16329360000000001</c:v>
                </c:pt>
                <c:pt idx="2609">
                  <c:v>6.660660000000003E-2</c:v>
                </c:pt>
                <c:pt idx="2610">
                  <c:v>3.7600500000000016E-2</c:v>
                </c:pt>
                <c:pt idx="2611">
                  <c:v>0.75201000000000051</c:v>
                </c:pt>
                <c:pt idx="2612">
                  <c:v>4.368820000000001E-2</c:v>
                </c:pt>
                <c:pt idx="2613">
                  <c:v>3.7242400000000002E-2</c:v>
                </c:pt>
                <c:pt idx="2614">
                  <c:v>0.10062610000000011</c:v>
                </c:pt>
                <c:pt idx="2615">
                  <c:v>4.2255799999999996E-2</c:v>
                </c:pt>
                <c:pt idx="2616">
                  <c:v>4.9059700000000012E-2</c:v>
                </c:pt>
                <c:pt idx="2617">
                  <c:v>0.26535210000000026</c:v>
                </c:pt>
                <c:pt idx="2618">
                  <c:v>3.5810000000000015E-2</c:v>
                </c:pt>
                <c:pt idx="2619">
                  <c:v>3.5093800000000036E-2</c:v>
                </c:pt>
                <c:pt idx="2620">
                  <c:v>3.5093800000000036E-2</c:v>
                </c:pt>
                <c:pt idx="2621">
                  <c:v>9.3106000000000091E-3</c:v>
                </c:pt>
                <c:pt idx="2622">
                  <c:v>0.10957860000000007</c:v>
                </c:pt>
                <c:pt idx="2623">
                  <c:v>1.1817300000000003E-2</c:v>
                </c:pt>
                <c:pt idx="2624">
                  <c:v>0.81288700000000003</c:v>
                </c:pt>
                <c:pt idx="2625">
                  <c:v>1.1817300000000003E-2</c:v>
                </c:pt>
                <c:pt idx="2626">
                  <c:v>3.9391000000000009E-3</c:v>
                </c:pt>
                <c:pt idx="2627">
                  <c:v>3.2945200000000022E-2</c:v>
                </c:pt>
                <c:pt idx="2628">
                  <c:v>2.5425100000000006E-2</c:v>
                </c:pt>
                <c:pt idx="2629">
                  <c:v>1.0743000000000011E-3</c:v>
                </c:pt>
                <c:pt idx="2631">
                  <c:v>5.7296000000000057E-3</c:v>
                </c:pt>
                <c:pt idx="2632">
                  <c:v>8.2363000000000037E-3</c:v>
                </c:pt>
                <c:pt idx="2633">
                  <c:v>7.1620000000000017E-3</c:v>
                </c:pt>
                <c:pt idx="2634">
                  <c:v>3.9391000000000009E-3</c:v>
                </c:pt>
                <c:pt idx="2635">
                  <c:v>2.1486000000000022E-3</c:v>
                </c:pt>
                <c:pt idx="2636">
                  <c:v>1.2533500000000003E-2</c:v>
                </c:pt>
                <c:pt idx="2637">
                  <c:v>9.3106000000000091E-3</c:v>
                </c:pt>
                <c:pt idx="2638">
                  <c:v>2.1486000000000012E-2</c:v>
                </c:pt>
                <c:pt idx="2639">
                  <c:v>2.5067000000000006E-3</c:v>
                </c:pt>
                <c:pt idx="2640">
                  <c:v>3.9391000000000009E-3</c:v>
                </c:pt>
                <c:pt idx="2641">
                  <c:v>1.28916E-2</c:v>
                </c:pt>
                <c:pt idx="2642">
                  <c:v>0.98835599999999957</c:v>
                </c:pt>
                <c:pt idx="2692">
                  <c:v>1.027747</c:v>
                </c:pt>
                <c:pt idx="2693">
                  <c:v>3.0438500000000011E-2</c:v>
                </c:pt>
                <c:pt idx="2694">
                  <c:v>8.2362999999999992E-2</c:v>
                </c:pt>
                <c:pt idx="2695">
                  <c:v>4.1181499999999996E-2</c:v>
                </c:pt>
                <c:pt idx="2696">
                  <c:v>2.2918400000000009E-2</c:v>
                </c:pt>
                <c:pt idx="2697">
                  <c:v>0.11853110000000007</c:v>
                </c:pt>
                <c:pt idx="2698">
                  <c:v>7.1620000000000017E-3</c:v>
                </c:pt>
                <c:pt idx="2699">
                  <c:v>6.0518900000000014E-2</c:v>
                </c:pt>
                <c:pt idx="2700">
                  <c:v>10.34909</c:v>
                </c:pt>
                <c:pt idx="2701">
                  <c:v>0.36168100000000025</c:v>
                </c:pt>
                <c:pt idx="2702">
                  <c:v>1.4395619999999985</c:v>
                </c:pt>
                <c:pt idx="2703">
                  <c:v>0.21127900000000013</c:v>
                </c:pt>
                <c:pt idx="2704">
                  <c:v>0.44404400000000005</c:v>
                </c:pt>
                <c:pt idx="2705">
                  <c:v>0.50134000000000001</c:v>
                </c:pt>
                <c:pt idx="2706">
                  <c:v>6.2309400000000004</c:v>
                </c:pt>
                <c:pt idx="2707">
                  <c:v>2.5067000000000006E-3</c:v>
                </c:pt>
                <c:pt idx="2708">
                  <c:v>0.54431199999999957</c:v>
                </c:pt>
                <c:pt idx="2709">
                  <c:v>5.0134000000000012E-2</c:v>
                </c:pt>
                <c:pt idx="2710">
                  <c:v>4.153959999999989</c:v>
                </c:pt>
                <c:pt idx="2711">
                  <c:v>3.1512800000000014E-2</c:v>
                </c:pt>
                <c:pt idx="2712">
                  <c:v>3.5810000000000026E-3</c:v>
                </c:pt>
                <c:pt idx="2713">
                  <c:v>3.5810000000000026E-3</c:v>
                </c:pt>
                <c:pt idx="2714">
                  <c:v>0.40107200000000026</c:v>
                </c:pt>
                <c:pt idx="2715">
                  <c:v>0.125335</c:v>
                </c:pt>
                <c:pt idx="2716">
                  <c:v>1.4324000000000003E-2</c:v>
                </c:pt>
                <c:pt idx="2717">
                  <c:v>6.8039000000000033E-3</c:v>
                </c:pt>
                <c:pt idx="2718">
                  <c:v>1.0384900000000002E-2</c:v>
                </c:pt>
                <c:pt idx="2719">
                  <c:v>1.0743000000000011E-3</c:v>
                </c:pt>
                <c:pt idx="2720">
                  <c:v>8.594400000000009E-3</c:v>
                </c:pt>
                <c:pt idx="2721">
                  <c:v>1.6830700000000007E-2</c:v>
                </c:pt>
                <c:pt idx="2722">
                  <c:v>0.10743000000000007</c:v>
                </c:pt>
                <c:pt idx="2723">
                  <c:v>2.1486000000000012E-2</c:v>
                </c:pt>
                <c:pt idx="2724">
                  <c:v>0.60518900000000053</c:v>
                </c:pt>
                <c:pt idx="2725">
                  <c:v>1.5756400000000007E-2</c:v>
                </c:pt>
                <c:pt idx="2726">
                  <c:v>3.8674800000000016E-2</c:v>
                </c:pt>
                <c:pt idx="2727">
                  <c:v>2.1486000000000012E-2</c:v>
                </c:pt>
                <c:pt idx="2728">
                  <c:v>6.8039000000000002E-2</c:v>
                </c:pt>
                <c:pt idx="2729">
                  <c:v>2.9722300000000004E-2</c:v>
                </c:pt>
                <c:pt idx="2730">
                  <c:v>3.7242400000000002E-2</c:v>
                </c:pt>
                <c:pt idx="2788">
                  <c:v>7.1620000000000017E-3</c:v>
                </c:pt>
                <c:pt idx="2789">
                  <c:v>1.7905000000000011E-2</c:v>
                </c:pt>
                <c:pt idx="2790">
                  <c:v>8.9525000000000264E-3</c:v>
                </c:pt>
                <c:pt idx="2791">
                  <c:v>2.0411700000000012E-2</c:v>
                </c:pt>
                <c:pt idx="2792">
                  <c:v>8.9525000000000271E-2</c:v>
                </c:pt>
                <c:pt idx="2793">
                  <c:v>0.32229000000000002</c:v>
                </c:pt>
                <c:pt idx="2794">
                  <c:v>5.3715000000000034E-2</c:v>
                </c:pt>
                <c:pt idx="2795">
                  <c:v>0.64458000000000004</c:v>
                </c:pt>
                <c:pt idx="2796">
                  <c:v>4.6553000000000011E-2</c:v>
                </c:pt>
                <c:pt idx="2797">
                  <c:v>0.7162000000000005</c:v>
                </c:pt>
                <c:pt idx="2798">
                  <c:v>0.24350800000000014</c:v>
                </c:pt>
                <c:pt idx="2799">
                  <c:v>6.2309400000000049E-2</c:v>
                </c:pt>
                <c:pt idx="2800">
                  <c:v>7.8782000000000088E-2</c:v>
                </c:pt>
                <c:pt idx="2801">
                  <c:v>0.24350800000000014</c:v>
                </c:pt>
                <c:pt idx="2802">
                  <c:v>0.39391000000000043</c:v>
                </c:pt>
                <c:pt idx="2803">
                  <c:v>0.31620230000000027</c:v>
                </c:pt>
                <c:pt idx="2804">
                  <c:v>0.39391000000000043</c:v>
                </c:pt>
                <c:pt idx="2805">
                  <c:v>1.5398299999999987</c:v>
                </c:pt>
                <c:pt idx="2806">
                  <c:v>4.2972000000000001</c:v>
                </c:pt>
                <c:pt idx="2807">
                  <c:v>1.736785</c:v>
                </c:pt>
                <c:pt idx="2814">
                  <c:v>1.217539999999999</c:v>
                </c:pt>
                <c:pt idx="2815">
                  <c:v>0.73410500000000056</c:v>
                </c:pt>
                <c:pt idx="2816">
                  <c:v>1.0957859999999999</c:v>
                </c:pt>
                <c:pt idx="2817">
                  <c:v>1.4252379999999998</c:v>
                </c:pt>
                <c:pt idx="2818">
                  <c:v>2.341974</c:v>
                </c:pt>
                <c:pt idx="2819">
                  <c:v>1.4252379999999998</c:v>
                </c:pt>
                <c:pt idx="2820">
                  <c:v>2.0519129999999977</c:v>
                </c:pt>
                <c:pt idx="2821">
                  <c:v>0.15541540000000031</c:v>
                </c:pt>
                <c:pt idx="2822">
                  <c:v>3.6168099999999934</c:v>
                </c:pt>
                <c:pt idx="2823">
                  <c:v>2.116371</c:v>
                </c:pt>
                <c:pt idx="2824">
                  <c:v>0.27967610000000026</c:v>
                </c:pt>
                <c:pt idx="2825">
                  <c:v>2.2488679999999999</c:v>
                </c:pt>
                <c:pt idx="2826">
                  <c:v>0.41897700000000027</c:v>
                </c:pt>
                <c:pt idx="2827">
                  <c:v>0.68397100000000055</c:v>
                </c:pt>
                <c:pt idx="2828">
                  <c:v>1.7905000000000013E-3</c:v>
                </c:pt>
                <c:pt idx="2829">
                  <c:v>1.0671379999999999</c:v>
                </c:pt>
                <c:pt idx="2830">
                  <c:v>1.9444830000000011</c:v>
                </c:pt>
                <c:pt idx="2831">
                  <c:v>1.582802</c:v>
                </c:pt>
                <c:pt idx="2832">
                  <c:v>0.483435</c:v>
                </c:pt>
                <c:pt idx="2833">
                  <c:v>1.4180759999999999</c:v>
                </c:pt>
                <c:pt idx="2834">
                  <c:v>3.2945200000000022E-2</c:v>
                </c:pt>
                <c:pt idx="2836">
                  <c:v>1.4324000000000014E-3</c:v>
                </c:pt>
                <c:pt idx="2837">
                  <c:v>3.0044589999999967</c:v>
                </c:pt>
                <c:pt idx="2838">
                  <c:v>1.39659</c:v>
                </c:pt>
                <c:pt idx="2839">
                  <c:v>7.0545699999999956</c:v>
                </c:pt>
                <c:pt idx="2840">
                  <c:v>1.8155669999999979</c:v>
                </c:pt>
                <c:pt idx="2841">
                  <c:v>1.4682100000000003E-2</c:v>
                </c:pt>
                <c:pt idx="2842">
                  <c:v>4.6553000000000011E-2</c:v>
                </c:pt>
                <c:pt idx="2846">
                  <c:v>1.8477959999999998</c:v>
                </c:pt>
                <c:pt idx="2847">
                  <c:v>0.18621200000000024</c:v>
                </c:pt>
                <c:pt idx="2848">
                  <c:v>4.1897700000000002</c:v>
                </c:pt>
                <c:pt idx="2849">
                  <c:v>4.0107200000000001</c:v>
                </c:pt>
                <c:pt idx="2850">
                  <c:v>3.3804639999999977</c:v>
                </c:pt>
                <c:pt idx="2851">
                  <c:v>3.3768829999999901</c:v>
                </c:pt>
                <c:pt idx="2852">
                  <c:v>0.63383700000000054</c:v>
                </c:pt>
                <c:pt idx="2853">
                  <c:v>8.5944000000000048E-2</c:v>
                </c:pt>
                <c:pt idx="2854">
                  <c:v>0.27215600000000001</c:v>
                </c:pt>
                <c:pt idx="2855">
                  <c:v>0.21127900000000013</c:v>
                </c:pt>
                <c:pt idx="2856">
                  <c:v>2.1127899999999977</c:v>
                </c:pt>
                <c:pt idx="2857">
                  <c:v>0.39391000000000043</c:v>
                </c:pt>
                <c:pt idx="2858">
                  <c:v>9.6687000000000023E-2</c:v>
                </c:pt>
                <c:pt idx="2859">
                  <c:v>0.46553</c:v>
                </c:pt>
                <c:pt idx="2860">
                  <c:v>0.16257740000000001</c:v>
                </c:pt>
                <c:pt idx="2861">
                  <c:v>8.2004900000000047E-2</c:v>
                </c:pt>
                <c:pt idx="2862">
                  <c:v>1.5398299999999987</c:v>
                </c:pt>
                <c:pt idx="2863">
                  <c:v>0.1307065</c:v>
                </c:pt>
                <c:pt idx="2864">
                  <c:v>0.229184</c:v>
                </c:pt>
                <c:pt idx="2865">
                  <c:v>1.8871870000000011</c:v>
                </c:pt>
                <c:pt idx="2866">
                  <c:v>1.9695500000000001</c:v>
                </c:pt>
                <c:pt idx="2867">
                  <c:v>2.54251</c:v>
                </c:pt>
                <c:pt idx="2868">
                  <c:v>4.6552999999999987</c:v>
                </c:pt>
                <c:pt idx="2869">
                  <c:v>0.63741800000000004</c:v>
                </c:pt>
                <c:pt idx="2870">
                  <c:v>0.18263100000000004</c:v>
                </c:pt>
                <c:pt idx="2871">
                  <c:v>1.0313279999999998</c:v>
                </c:pt>
                <c:pt idx="2872">
                  <c:v>0.12891600000000014</c:v>
                </c:pt>
                <c:pt idx="2873">
                  <c:v>0.93106</c:v>
                </c:pt>
                <c:pt idx="2874">
                  <c:v>7.5200999999999976</c:v>
                </c:pt>
                <c:pt idx="2875">
                  <c:v>0.58728399999999925</c:v>
                </c:pt>
                <c:pt idx="2876">
                  <c:v>0.46553</c:v>
                </c:pt>
                <c:pt idx="2877">
                  <c:v>0.10850430000000007</c:v>
                </c:pt>
                <c:pt idx="2878">
                  <c:v>1.46821</c:v>
                </c:pt>
                <c:pt idx="2879">
                  <c:v>0.16365169999999987</c:v>
                </c:pt>
                <c:pt idx="2880">
                  <c:v>9.6687000000000023E-2</c:v>
                </c:pt>
                <c:pt idx="2881">
                  <c:v>1.915835</c:v>
                </c:pt>
                <c:pt idx="2882">
                  <c:v>0.49417800000000034</c:v>
                </c:pt>
                <c:pt idx="2883">
                  <c:v>0.26929119999999995</c:v>
                </c:pt>
                <c:pt idx="2884">
                  <c:v>0.705457</c:v>
                </c:pt>
                <c:pt idx="2885">
                  <c:v>2.9006099999999977</c:v>
                </c:pt>
                <c:pt idx="2886">
                  <c:v>3.4091119999999999</c:v>
                </c:pt>
                <c:pt idx="2887">
                  <c:v>7.6633400000000018E-2</c:v>
                </c:pt>
                <c:pt idx="2888">
                  <c:v>1.8513770000000001</c:v>
                </c:pt>
                <c:pt idx="2889">
                  <c:v>3.6168100000000009E-2</c:v>
                </c:pt>
                <c:pt idx="2890">
                  <c:v>1.00268</c:v>
                </c:pt>
                <c:pt idx="2891">
                  <c:v>7.0545700000000017E-2</c:v>
                </c:pt>
                <c:pt idx="2892">
                  <c:v>0.57296000000000002</c:v>
                </c:pt>
                <c:pt idx="2893">
                  <c:v>0.64458000000000004</c:v>
                </c:pt>
                <c:pt idx="2894">
                  <c:v>2.0053600000000012E-2</c:v>
                </c:pt>
                <c:pt idx="2895">
                  <c:v>1.4252379999999998</c:v>
                </c:pt>
                <c:pt idx="2896">
                  <c:v>1.25335</c:v>
                </c:pt>
                <c:pt idx="2912">
                  <c:v>5.0134000000000012E-3</c:v>
                </c:pt>
                <c:pt idx="2913">
                  <c:v>4.6553000000000011E-2</c:v>
                </c:pt>
                <c:pt idx="2914">
                  <c:v>0.12175400000000007</c:v>
                </c:pt>
                <c:pt idx="2915">
                  <c:v>2.0769799999999967</c:v>
                </c:pt>
                <c:pt idx="2916">
                  <c:v>0.16114500000000001</c:v>
                </c:pt>
                <c:pt idx="2917">
                  <c:v>1.1136909999999998</c:v>
                </c:pt>
                <c:pt idx="2918">
                  <c:v>0.10743000000000007</c:v>
                </c:pt>
                <c:pt idx="2919">
                  <c:v>0.11817300000000007</c:v>
                </c:pt>
                <c:pt idx="2920">
                  <c:v>0.32229000000000002</c:v>
                </c:pt>
                <c:pt idx="2921">
                  <c:v>0.16329360000000001</c:v>
                </c:pt>
                <c:pt idx="2922">
                  <c:v>0.25819009999999998</c:v>
                </c:pt>
                <c:pt idx="2923">
                  <c:v>0.63383700000000054</c:v>
                </c:pt>
                <c:pt idx="2924">
                  <c:v>1.1315959999999998</c:v>
                </c:pt>
                <c:pt idx="2925">
                  <c:v>0.51924500000000051</c:v>
                </c:pt>
                <c:pt idx="2926">
                  <c:v>0.27394650000000026</c:v>
                </c:pt>
                <c:pt idx="2927">
                  <c:v>0.14324000000000017</c:v>
                </c:pt>
                <c:pt idx="2928">
                  <c:v>0.59086499999999942</c:v>
                </c:pt>
                <c:pt idx="2929">
                  <c:v>3.9391000000000009E-2</c:v>
                </c:pt>
                <c:pt idx="2930">
                  <c:v>6.8039000000000033E-3</c:v>
                </c:pt>
                <c:pt idx="2931">
                  <c:v>0.68039000000000005</c:v>
                </c:pt>
                <c:pt idx="2932">
                  <c:v>2.5783200000000002</c:v>
                </c:pt>
                <c:pt idx="2933">
                  <c:v>1.0743</c:v>
                </c:pt>
                <c:pt idx="2934">
                  <c:v>9.6687000000000023E-2</c:v>
                </c:pt>
                <c:pt idx="2935">
                  <c:v>0.51208299999999929</c:v>
                </c:pt>
                <c:pt idx="2936">
                  <c:v>1.4323999999999977</c:v>
                </c:pt>
                <c:pt idx="2937">
                  <c:v>0.57296000000000002</c:v>
                </c:pt>
                <c:pt idx="2938">
                  <c:v>1.1459199999999998</c:v>
                </c:pt>
                <c:pt idx="2939">
                  <c:v>0.18334720000000024</c:v>
                </c:pt>
                <c:pt idx="2940">
                  <c:v>3.581</c:v>
                </c:pt>
                <c:pt idx="2941">
                  <c:v>3.5810000000000015E-2</c:v>
                </c:pt>
                <c:pt idx="2942">
                  <c:v>0.71261900000000056</c:v>
                </c:pt>
                <c:pt idx="2943">
                  <c:v>3.9391000000000009E-2</c:v>
                </c:pt>
                <c:pt idx="2944">
                  <c:v>1.4324000000000003E-2</c:v>
                </c:pt>
                <c:pt idx="2945">
                  <c:v>2.7215600000000024E-2</c:v>
                </c:pt>
                <c:pt idx="2946">
                  <c:v>0.46553</c:v>
                </c:pt>
                <c:pt idx="2947">
                  <c:v>0.1353618</c:v>
                </c:pt>
                <c:pt idx="2948">
                  <c:v>2.1844100000000012E-2</c:v>
                </c:pt>
                <c:pt idx="2949">
                  <c:v>0.21199520000000027</c:v>
                </c:pt>
                <c:pt idx="2950">
                  <c:v>0.12175400000000007</c:v>
                </c:pt>
                <c:pt idx="2951">
                  <c:v>0.51566400000000001</c:v>
                </c:pt>
                <c:pt idx="2952">
                  <c:v>4.2972000000000024E-2</c:v>
                </c:pt>
                <c:pt idx="2953">
                  <c:v>0.13321320000000014</c:v>
                </c:pt>
                <c:pt idx="2954">
                  <c:v>0.98835599999999957</c:v>
                </c:pt>
                <c:pt idx="2955">
                  <c:v>0.21844100000000027</c:v>
                </c:pt>
                <c:pt idx="2956">
                  <c:v>0.17081370000000001</c:v>
                </c:pt>
                <c:pt idx="2957">
                  <c:v>0.40465300000000004</c:v>
                </c:pt>
                <c:pt idx="2958">
                  <c:v>0.25425099999999995</c:v>
                </c:pt>
                <c:pt idx="2959">
                  <c:v>0.15828020000000023</c:v>
                </c:pt>
                <c:pt idx="2960">
                  <c:v>2.173667</c:v>
                </c:pt>
                <c:pt idx="2961">
                  <c:v>0.80930599999999997</c:v>
                </c:pt>
                <c:pt idx="2962">
                  <c:v>0.27895990000000026</c:v>
                </c:pt>
                <c:pt idx="2963">
                  <c:v>0.21127900000000013</c:v>
                </c:pt>
                <c:pt idx="2964">
                  <c:v>6.4458000000000029E-2</c:v>
                </c:pt>
                <c:pt idx="2965">
                  <c:v>5.3715000000000034E-2</c:v>
                </c:pt>
                <c:pt idx="2966">
                  <c:v>3.9390999999999967</c:v>
                </c:pt>
                <c:pt idx="2967">
                  <c:v>0.49417800000000034</c:v>
                </c:pt>
                <c:pt idx="2968">
                  <c:v>2.0053600000000012E-2</c:v>
                </c:pt>
                <c:pt idx="2969">
                  <c:v>6.4458000000000029E-2</c:v>
                </c:pt>
                <c:pt idx="2970">
                  <c:v>0.23276500000000014</c:v>
                </c:pt>
                <c:pt idx="2971">
                  <c:v>0.27716940000000001</c:v>
                </c:pt>
                <c:pt idx="2972">
                  <c:v>0.10492330000000002</c:v>
                </c:pt>
                <c:pt idx="2973">
                  <c:v>7.1620000000000017E-2</c:v>
                </c:pt>
                <c:pt idx="2974">
                  <c:v>0.34377600000000008</c:v>
                </c:pt>
                <c:pt idx="2975">
                  <c:v>8.9525000000000271E-2</c:v>
                </c:pt>
                <c:pt idx="2976">
                  <c:v>0.22631920000000014</c:v>
                </c:pt>
                <c:pt idx="2977">
                  <c:v>0.1120853</c:v>
                </c:pt>
                <c:pt idx="2978">
                  <c:v>0.14288190000000001</c:v>
                </c:pt>
                <c:pt idx="2979">
                  <c:v>0.103849</c:v>
                </c:pt>
                <c:pt idx="2980">
                  <c:v>0.82363000000000053</c:v>
                </c:pt>
                <c:pt idx="2981">
                  <c:v>0.68039000000000005</c:v>
                </c:pt>
                <c:pt idx="2982">
                  <c:v>0.222022</c:v>
                </c:pt>
                <c:pt idx="2983">
                  <c:v>0.16830700000000001</c:v>
                </c:pt>
                <c:pt idx="2984">
                  <c:v>0.46553</c:v>
                </c:pt>
                <c:pt idx="2985">
                  <c:v>0.50134000000000001</c:v>
                </c:pt>
                <c:pt idx="2986">
                  <c:v>0.26857500000000001</c:v>
                </c:pt>
                <c:pt idx="2987">
                  <c:v>10.707190000000001</c:v>
                </c:pt>
                <c:pt idx="2988">
                  <c:v>0.64458000000000004</c:v>
                </c:pt>
                <c:pt idx="2989">
                  <c:v>2.4708899999999967</c:v>
                </c:pt>
                <c:pt idx="2990">
                  <c:v>1.2891599999999999</c:v>
                </c:pt>
                <c:pt idx="2991">
                  <c:v>0.57296000000000002</c:v>
                </c:pt>
                <c:pt idx="2992">
                  <c:v>0.136078</c:v>
                </c:pt>
                <c:pt idx="2993">
                  <c:v>0.225603</c:v>
                </c:pt>
                <c:pt idx="2994">
                  <c:v>0.23634600000000014</c:v>
                </c:pt>
                <c:pt idx="2995">
                  <c:v>1.32497</c:v>
                </c:pt>
                <c:pt idx="2996">
                  <c:v>4.6553000000000011E-2</c:v>
                </c:pt>
                <c:pt idx="2997">
                  <c:v>0.15040200000000017</c:v>
                </c:pt>
                <c:pt idx="2998">
                  <c:v>1.32497</c:v>
                </c:pt>
                <c:pt idx="2999">
                  <c:v>9.6687000000000023E-2</c:v>
                </c:pt>
                <c:pt idx="3000">
                  <c:v>1.1817299999999979</c:v>
                </c:pt>
                <c:pt idx="3001">
                  <c:v>0.30796600000000041</c:v>
                </c:pt>
                <c:pt idx="3002">
                  <c:v>0.19695500000000013</c:v>
                </c:pt>
                <c:pt idx="3003">
                  <c:v>5.0133999999999999</c:v>
                </c:pt>
                <c:pt idx="3017">
                  <c:v>0.35272850000000028</c:v>
                </c:pt>
                <c:pt idx="3018">
                  <c:v>0.84511599999999998</c:v>
                </c:pt>
                <c:pt idx="3019">
                  <c:v>0.7018760000000005</c:v>
                </c:pt>
                <c:pt idx="3020">
                  <c:v>0.21127900000000013</c:v>
                </c:pt>
                <c:pt idx="3021">
                  <c:v>0.14682100000000001</c:v>
                </c:pt>
                <c:pt idx="3022">
                  <c:v>0.33303300000000002</c:v>
                </c:pt>
                <c:pt idx="3023">
                  <c:v>0.225603</c:v>
                </c:pt>
                <c:pt idx="3024">
                  <c:v>6.4458000000000029E-2</c:v>
                </c:pt>
                <c:pt idx="3025">
                  <c:v>0.85585900000000081</c:v>
                </c:pt>
                <c:pt idx="3026">
                  <c:v>0.39391000000000043</c:v>
                </c:pt>
                <c:pt idx="3027">
                  <c:v>0.31154700000000002</c:v>
                </c:pt>
                <c:pt idx="3028">
                  <c:v>0.34019500000000003</c:v>
                </c:pt>
                <c:pt idx="3029">
                  <c:v>0.69471400000000005</c:v>
                </c:pt>
                <c:pt idx="3030">
                  <c:v>2.0769799999999967</c:v>
                </c:pt>
                <c:pt idx="3031">
                  <c:v>1.3930089999999999</c:v>
                </c:pt>
                <c:pt idx="3032">
                  <c:v>1.32497</c:v>
                </c:pt>
                <c:pt idx="3033">
                  <c:v>1.110110000000001</c:v>
                </c:pt>
                <c:pt idx="3034">
                  <c:v>1.8979299999999977</c:v>
                </c:pt>
                <c:pt idx="3035">
                  <c:v>1.32497</c:v>
                </c:pt>
                <c:pt idx="3036">
                  <c:v>1.2891599999999999</c:v>
                </c:pt>
                <c:pt idx="3037">
                  <c:v>0.90599300000000005</c:v>
                </c:pt>
                <c:pt idx="3038">
                  <c:v>1.1459199999999998</c:v>
                </c:pt>
                <c:pt idx="3039">
                  <c:v>0.57296000000000002</c:v>
                </c:pt>
                <c:pt idx="3040">
                  <c:v>1.1817299999999979</c:v>
                </c:pt>
                <c:pt idx="3041">
                  <c:v>1.8263100000000001</c:v>
                </c:pt>
                <c:pt idx="3042">
                  <c:v>5.7296000000000034E-2</c:v>
                </c:pt>
                <c:pt idx="3043">
                  <c:v>1.0743</c:v>
                </c:pt>
                <c:pt idx="3044">
                  <c:v>2.8075040000000002</c:v>
                </c:pt>
                <c:pt idx="3045">
                  <c:v>2.6857500000000001</c:v>
                </c:pt>
                <c:pt idx="3046">
                  <c:v>2.6499400000000006E-2</c:v>
                </c:pt>
                <c:pt idx="3047">
                  <c:v>0.27215600000000001</c:v>
                </c:pt>
                <c:pt idx="3048">
                  <c:v>1.5756399999999979</c:v>
                </c:pt>
                <c:pt idx="3049">
                  <c:v>0.90957399999999955</c:v>
                </c:pt>
                <c:pt idx="3050">
                  <c:v>0.15756400000000023</c:v>
                </c:pt>
                <c:pt idx="3051">
                  <c:v>2.252448999999991</c:v>
                </c:pt>
                <c:pt idx="3052">
                  <c:v>0.25425099999999995</c:v>
                </c:pt>
                <c:pt idx="3053">
                  <c:v>9.3106000000000091E-2</c:v>
                </c:pt>
                <c:pt idx="3054">
                  <c:v>0.225603</c:v>
                </c:pt>
                <c:pt idx="3055">
                  <c:v>5.0134000000000012E-2</c:v>
                </c:pt>
                <c:pt idx="3056">
                  <c:v>1.550573</c:v>
                </c:pt>
                <c:pt idx="3057">
                  <c:v>0.95970800000000056</c:v>
                </c:pt>
                <c:pt idx="3058">
                  <c:v>1.1315959999999998</c:v>
                </c:pt>
                <c:pt idx="3059">
                  <c:v>2.4673090000000002</c:v>
                </c:pt>
                <c:pt idx="3060">
                  <c:v>0.78782000000000052</c:v>
                </c:pt>
                <c:pt idx="3061">
                  <c:v>0.33661400000000041</c:v>
                </c:pt>
                <c:pt idx="3062">
                  <c:v>0.42972000000000027</c:v>
                </c:pt>
                <c:pt idx="3063">
                  <c:v>0.35451900000000008</c:v>
                </c:pt>
                <c:pt idx="3064">
                  <c:v>2.1987340000000031</c:v>
                </c:pt>
                <c:pt idx="3065">
                  <c:v>0.13965900000000001</c:v>
                </c:pt>
                <c:pt idx="3066">
                  <c:v>0.13249700000000014</c:v>
                </c:pt>
                <c:pt idx="3067">
                  <c:v>0.23276500000000014</c:v>
                </c:pt>
                <c:pt idx="3068">
                  <c:v>0.50134000000000001</c:v>
                </c:pt>
                <c:pt idx="3069">
                  <c:v>8.2362999999999992E-2</c:v>
                </c:pt>
                <c:pt idx="3070">
                  <c:v>0.35093800000000008</c:v>
                </c:pt>
                <c:pt idx="3071">
                  <c:v>0.46553</c:v>
                </c:pt>
                <c:pt idx="3072">
                  <c:v>0.111011</c:v>
                </c:pt>
                <c:pt idx="3073">
                  <c:v>0.16114500000000001</c:v>
                </c:pt>
                <c:pt idx="3074">
                  <c:v>2.7537890000000012</c:v>
                </c:pt>
                <c:pt idx="3075">
                  <c:v>2.0769799999999967</c:v>
                </c:pt>
                <c:pt idx="3076">
                  <c:v>0.75201000000000051</c:v>
                </c:pt>
                <c:pt idx="3077">
                  <c:v>9.6687000000000023E-2</c:v>
                </c:pt>
                <c:pt idx="3078">
                  <c:v>0.10026800000000002</c:v>
                </c:pt>
                <c:pt idx="3079">
                  <c:v>0.42972000000000027</c:v>
                </c:pt>
                <c:pt idx="3080">
                  <c:v>1.1459199999999998</c:v>
                </c:pt>
                <c:pt idx="3081">
                  <c:v>0.30796600000000041</c:v>
                </c:pt>
                <c:pt idx="3082">
                  <c:v>0.85944000000000054</c:v>
                </c:pt>
                <c:pt idx="3083">
                  <c:v>1.1745680000000001</c:v>
                </c:pt>
                <c:pt idx="3084">
                  <c:v>0.35810000000000008</c:v>
                </c:pt>
                <c:pt idx="3085">
                  <c:v>1.0743</c:v>
                </c:pt>
                <c:pt idx="3086">
                  <c:v>3.0080399999999998</c:v>
                </c:pt>
                <c:pt idx="3087">
                  <c:v>1.86212</c:v>
                </c:pt>
                <c:pt idx="3088">
                  <c:v>1.328551</c:v>
                </c:pt>
                <c:pt idx="3089">
                  <c:v>1.2891599999999999</c:v>
                </c:pt>
                <c:pt idx="3090">
                  <c:v>3.5451900000000012</c:v>
                </c:pt>
                <c:pt idx="3091">
                  <c:v>2.7931800000000035</c:v>
                </c:pt>
                <c:pt idx="3092">
                  <c:v>0.96687000000000056</c:v>
                </c:pt>
                <c:pt idx="3093">
                  <c:v>3.0438499999999977</c:v>
                </c:pt>
                <c:pt idx="3094">
                  <c:v>1.8979299999999977</c:v>
                </c:pt>
                <c:pt idx="3095">
                  <c:v>2.25603</c:v>
                </c:pt>
                <c:pt idx="3096">
                  <c:v>2.2202200000000012</c:v>
                </c:pt>
                <c:pt idx="3097">
                  <c:v>2.173667</c:v>
                </c:pt>
                <c:pt idx="3098">
                  <c:v>0.42972000000000027</c:v>
                </c:pt>
                <c:pt idx="3099">
                  <c:v>0.39391000000000043</c:v>
                </c:pt>
                <c:pt idx="3100">
                  <c:v>0.42972000000000027</c:v>
                </c:pt>
                <c:pt idx="3101">
                  <c:v>2.00536</c:v>
                </c:pt>
                <c:pt idx="3102">
                  <c:v>3.0080399999999998</c:v>
                </c:pt>
                <c:pt idx="3103">
                  <c:v>10.0268</c:v>
                </c:pt>
                <c:pt idx="3104">
                  <c:v>0.50134000000000001</c:v>
                </c:pt>
                <c:pt idx="3105">
                  <c:v>2.6141300000000012</c:v>
                </c:pt>
                <c:pt idx="3106">
                  <c:v>0.75201000000000051</c:v>
                </c:pt>
                <c:pt idx="3107">
                  <c:v>3.9390999999999967</c:v>
                </c:pt>
                <c:pt idx="3108">
                  <c:v>4.0465299999999997</c:v>
                </c:pt>
                <c:pt idx="3109">
                  <c:v>0.82363000000000053</c:v>
                </c:pt>
                <c:pt idx="3110">
                  <c:v>0.16114500000000001</c:v>
                </c:pt>
                <c:pt idx="3111">
                  <c:v>3.2264810000000002</c:v>
                </c:pt>
                <c:pt idx="3112">
                  <c:v>0.2205896</c:v>
                </c:pt>
                <c:pt idx="3113">
                  <c:v>0.39391000000000043</c:v>
                </c:pt>
                <c:pt idx="3114">
                  <c:v>1.25335</c:v>
                </c:pt>
                <c:pt idx="3115">
                  <c:v>13.71523</c:v>
                </c:pt>
                <c:pt idx="3116">
                  <c:v>1.7582709999999999</c:v>
                </c:pt>
                <c:pt idx="3117">
                  <c:v>0.1120853</c:v>
                </c:pt>
                <c:pt idx="3118">
                  <c:v>3.581</c:v>
                </c:pt>
                <c:pt idx="3119">
                  <c:v>1.3178079999999999</c:v>
                </c:pt>
                <c:pt idx="3120">
                  <c:v>1.342875</c:v>
                </c:pt>
                <c:pt idx="3121">
                  <c:v>1.296322</c:v>
                </c:pt>
                <c:pt idx="3122">
                  <c:v>5.7296000000000014</c:v>
                </c:pt>
                <c:pt idx="3123">
                  <c:v>4.6552999999999987</c:v>
                </c:pt>
                <c:pt idx="3124">
                  <c:v>10.707190000000001</c:v>
                </c:pt>
                <c:pt idx="3125">
                  <c:v>5.7296000000000014</c:v>
                </c:pt>
                <c:pt idx="3126">
                  <c:v>9.3106000000000027</c:v>
                </c:pt>
                <c:pt idx="3127">
                  <c:v>23.383929999999982</c:v>
                </c:pt>
                <c:pt idx="3128">
                  <c:v>42.972000000000001</c:v>
                </c:pt>
                <c:pt idx="3163">
                  <c:v>6.2667500000000001E-2</c:v>
                </c:pt>
                <c:pt idx="3164">
                  <c:v>2.0053600000000012E-2</c:v>
                </c:pt>
                <c:pt idx="3165">
                  <c:v>2.6141300000000027E-2</c:v>
                </c:pt>
                <c:pt idx="3166">
                  <c:v>2.6499400000000006E-2</c:v>
                </c:pt>
                <c:pt idx="3167">
                  <c:v>2.9722300000000004E-2</c:v>
                </c:pt>
                <c:pt idx="3168">
                  <c:v>0.47985400000000028</c:v>
                </c:pt>
                <c:pt idx="3169">
                  <c:v>4.6194900000000004E-2</c:v>
                </c:pt>
                <c:pt idx="3170">
                  <c:v>3.6526200000000002E-2</c:v>
                </c:pt>
                <c:pt idx="3171">
                  <c:v>3.3303300000000015E-2</c:v>
                </c:pt>
                <c:pt idx="3172">
                  <c:v>0.25532530000000025</c:v>
                </c:pt>
                <c:pt idx="3173">
                  <c:v>3.2229000000000015E-2</c:v>
                </c:pt>
                <c:pt idx="3174">
                  <c:v>1.1244339999999999</c:v>
                </c:pt>
                <c:pt idx="3175">
                  <c:v>2.7931800000000041E-2</c:v>
                </c:pt>
                <c:pt idx="3176">
                  <c:v>4.4762500000000073E-2</c:v>
                </c:pt>
                <c:pt idx="3177">
                  <c:v>2.3276500000000002E-2</c:v>
                </c:pt>
                <c:pt idx="3178">
                  <c:v>2.685750000000002E-2</c:v>
                </c:pt>
                <c:pt idx="3179">
                  <c:v>2.3276500000000002E-2</c:v>
                </c:pt>
                <c:pt idx="3180">
                  <c:v>7.3052400000000059E-2</c:v>
                </c:pt>
                <c:pt idx="3181">
                  <c:v>5.3715000000000039E-3</c:v>
                </c:pt>
                <c:pt idx="3182">
                  <c:v>0.55863600000000002</c:v>
                </c:pt>
                <c:pt idx="3191">
                  <c:v>1.5219249999999982</c:v>
                </c:pt>
                <c:pt idx="3192">
                  <c:v>11.566630000000009</c:v>
                </c:pt>
                <c:pt idx="3193">
                  <c:v>1.2461880000000001</c:v>
                </c:pt>
                <c:pt idx="3194">
                  <c:v>5.9802700000000053</c:v>
                </c:pt>
                <c:pt idx="3195">
                  <c:v>2.8576379999999997</c:v>
                </c:pt>
                <c:pt idx="3196">
                  <c:v>0.20841420000000027</c:v>
                </c:pt>
                <c:pt idx="3197">
                  <c:v>0.92031699999999927</c:v>
                </c:pt>
                <c:pt idx="3198">
                  <c:v>0.1163825</c:v>
                </c:pt>
                <c:pt idx="3199">
                  <c:v>9.6687000000000023E-2</c:v>
                </c:pt>
                <c:pt idx="3200">
                  <c:v>0.35810000000000008</c:v>
                </c:pt>
                <c:pt idx="3201">
                  <c:v>1.3464560000000001</c:v>
                </c:pt>
                <c:pt idx="3202">
                  <c:v>0.18585390000000004</c:v>
                </c:pt>
                <c:pt idx="3203">
                  <c:v>0.16114500000000001</c:v>
                </c:pt>
                <c:pt idx="3204">
                  <c:v>3.0259449999999997</c:v>
                </c:pt>
                <c:pt idx="3205">
                  <c:v>0.52640699999999929</c:v>
                </c:pt>
                <c:pt idx="3206">
                  <c:v>0.65890400000000082</c:v>
                </c:pt>
                <c:pt idx="3207">
                  <c:v>0.40465300000000004</c:v>
                </c:pt>
                <c:pt idx="3208">
                  <c:v>0.125335</c:v>
                </c:pt>
                <c:pt idx="3209">
                  <c:v>4.4762500000000073E-2</c:v>
                </c:pt>
                <c:pt idx="3210">
                  <c:v>3.3661400000000001E-2</c:v>
                </c:pt>
                <c:pt idx="3211">
                  <c:v>0.26964929999999998</c:v>
                </c:pt>
                <c:pt idx="3212">
                  <c:v>8.7018300000000007E-2</c:v>
                </c:pt>
                <c:pt idx="3213">
                  <c:v>9.2031699999999994E-2</c:v>
                </c:pt>
                <c:pt idx="3214">
                  <c:v>3.2229000000000015E-2</c:v>
                </c:pt>
                <c:pt idx="3225">
                  <c:v>6.0877000000000014E-2</c:v>
                </c:pt>
                <c:pt idx="3226">
                  <c:v>1.5040200000000005E-2</c:v>
                </c:pt>
                <c:pt idx="3227">
                  <c:v>7.5201000000000018E-2</c:v>
                </c:pt>
                <c:pt idx="3228">
                  <c:v>3.6526200000000002E-2</c:v>
                </c:pt>
                <c:pt idx="3229">
                  <c:v>0.12175400000000007</c:v>
                </c:pt>
                <c:pt idx="3230">
                  <c:v>0.13965900000000001</c:v>
                </c:pt>
                <c:pt idx="3231">
                  <c:v>2.1127900000000005E-2</c:v>
                </c:pt>
                <c:pt idx="3232">
                  <c:v>0.74484800000000084</c:v>
                </c:pt>
                <c:pt idx="3233">
                  <c:v>0.16472600000000001</c:v>
                </c:pt>
                <c:pt idx="3234">
                  <c:v>0.40823400000000004</c:v>
                </c:pt>
                <c:pt idx="3235">
                  <c:v>7.1620000000000017E-2</c:v>
                </c:pt>
                <c:pt idx="3236">
                  <c:v>50.134</c:v>
                </c:pt>
                <c:pt idx="3237">
                  <c:v>23.061639999999958</c:v>
                </c:pt>
                <c:pt idx="3246">
                  <c:v>1.4109139999999999E-2</c:v>
                </c:pt>
                <c:pt idx="3247">
                  <c:v>7.5201000000000053E-3</c:v>
                </c:pt>
                <c:pt idx="3248">
                  <c:v>3.5810000000000036E-4</c:v>
                </c:pt>
                <c:pt idx="3249">
                  <c:v>0.20877230000000013</c:v>
                </c:pt>
                <c:pt idx="3250">
                  <c:v>0.25138620000000034</c:v>
                </c:pt>
                <c:pt idx="3251">
                  <c:v>1.0743000000000011E-2</c:v>
                </c:pt>
                <c:pt idx="3252">
                  <c:v>7.1620000000000028E-4</c:v>
                </c:pt>
                <c:pt idx="3253">
                  <c:v>1.3249700000000003E-2</c:v>
                </c:pt>
                <c:pt idx="3254">
                  <c:v>0.13965900000000001</c:v>
                </c:pt>
                <c:pt idx="3255">
                  <c:v>1.6114500000000007E-2</c:v>
                </c:pt>
                <c:pt idx="3256">
                  <c:v>0.31011460000000041</c:v>
                </c:pt>
                <c:pt idx="3257">
                  <c:v>0.12067970000000007</c:v>
                </c:pt>
                <c:pt idx="3258">
                  <c:v>4.8701600000000032E-2</c:v>
                </c:pt>
                <c:pt idx="3259">
                  <c:v>0.33410730000000027</c:v>
                </c:pt>
                <c:pt idx="3260">
                  <c:v>1.0743000000000011E-2</c:v>
                </c:pt>
                <c:pt idx="3261">
                  <c:v>0.18370530000000024</c:v>
                </c:pt>
                <c:pt idx="3262">
                  <c:v>7.1620000000000017E-3</c:v>
                </c:pt>
                <c:pt idx="3263">
                  <c:v>0.461949</c:v>
                </c:pt>
                <c:pt idx="3264">
                  <c:v>1.2390259999999998E-2</c:v>
                </c:pt>
                <c:pt idx="3265">
                  <c:v>6.0518900000000014E-2</c:v>
                </c:pt>
                <c:pt idx="3266">
                  <c:v>9.1315500000000022E-2</c:v>
                </c:pt>
                <c:pt idx="3267">
                  <c:v>4.6553000000000002E-3</c:v>
                </c:pt>
                <c:pt idx="3268">
                  <c:v>9.6687000000000023E-3</c:v>
                </c:pt>
                <c:pt idx="3269">
                  <c:v>1.2533500000000003E-2</c:v>
                </c:pt>
                <c:pt idx="3271">
                  <c:v>1.9981980000000001</c:v>
                </c:pt>
                <c:pt idx="3272">
                  <c:v>2.4529849999999978</c:v>
                </c:pt>
                <c:pt idx="3273">
                  <c:v>1.070719</c:v>
                </c:pt>
                <c:pt idx="3274">
                  <c:v>1.403751999999999</c:v>
                </c:pt>
                <c:pt idx="3275">
                  <c:v>1.6687460000000001</c:v>
                </c:pt>
                <c:pt idx="3276">
                  <c:v>1.142339</c:v>
                </c:pt>
                <c:pt idx="3277">
                  <c:v>1.511182</c:v>
                </c:pt>
                <c:pt idx="3278">
                  <c:v>0.76275300000000068</c:v>
                </c:pt>
                <c:pt idx="3279">
                  <c:v>9.5970800000000001</c:v>
                </c:pt>
                <c:pt idx="3280">
                  <c:v>2.4494039999999977</c:v>
                </c:pt>
                <c:pt idx="3281">
                  <c:v>1.6007070000000001</c:v>
                </c:pt>
                <c:pt idx="3282">
                  <c:v>0.32587100000000041</c:v>
                </c:pt>
              </c:numCache>
            </c:numRef>
          </c:yVal>
        </c:ser>
        <c:axId val="65875968"/>
        <c:axId val="65877888"/>
      </c:scatterChart>
      <c:valAx>
        <c:axId val="65875968"/>
        <c:scaling>
          <c:orientation val="minMax"/>
          <c:max val="10"/>
          <c:min val="2"/>
        </c:scaling>
        <c:axPos val="b"/>
        <c:title>
          <c:tx>
            <c:rich>
              <a:bodyPr/>
              <a:lstStyle/>
              <a:p>
                <a:pPr>
                  <a:defRPr sz="2800"/>
                </a:pPr>
                <a:r>
                  <a:rPr lang="en-US" sz="2800"/>
                  <a:t>pH</a:t>
                </a:r>
              </a:p>
            </c:rich>
          </c:tx>
          <c:layout/>
        </c:title>
        <c:numFmt formatCode="General" sourceLinked="1"/>
        <c:majorTickMark val="none"/>
        <c:tickLblPos val="nextTo"/>
        <c:txPr>
          <a:bodyPr/>
          <a:lstStyle/>
          <a:p>
            <a:pPr>
              <a:defRPr sz="2000"/>
            </a:pPr>
            <a:endParaRPr lang="en-US"/>
          </a:p>
        </c:txPr>
        <c:crossAx val="65877888"/>
        <c:crossesAt val="1.0000000000000014E-5"/>
        <c:crossBetween val="midCat"/>
        <c:majorUnit val="2"/>
      </c:valAx>
      <c:valAx>
        <c:axId val="65877888"/>
        <c:scaling>
          <c:logBase val="10"/>
          <c:orientation val="minMax"/>
          <c:max val="60"/>
        </c:scaling>
        <c:axPos val="l"/>
        <c:majorGridlines>
          <c:spPr>
            <a:ln>
              <a:noFill/>
            </a:ln>
          </c:spPr>
        </c:majorGridlines>
        <c:numFmt formatCode="General" sourceLinked="1"/>
        <c:majorTickMark val="none"/>
        <c:tickLblPos val="nextTo"/>
        <c:txPr>
          <a:bodyPr/>
          <a:lstStyle/>
          <a:p>
            <a:pPr>
              <a:defRPr sz="2000"/>
            </a:pPr>
            <a:endParaRPr lang="en-US"/>
          </a:p>
        </c:txPr>
        <c:crossAx val="65875968"/>
        <c:crosses val="autoZero"/>
        <c:crossBetween val="midCat"/>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Total Manganese</a:t>
            </a:r>
            <a:r>
              <a:rPr lang="en-US" baseline="0" dirty="0" smtClean="0"/>
              <a:t> (</a:t>
            </a:r>
            <a:r>
              <a:rPr lang="en-US" baseline="0" dirty="0" err="1" smtClean="0"/>
              <a:t>mEq</a:t>
            </a:r>
            <a:r>
              <a:rPr lang="en-US" baseline="0" dirty="0" smtClean="0"/>
              <a:t>/L)</a:t>
            </a:r>
            <a:endParaRPr lang="en-US" dirty="0"/>
          </a:p>
        </c:rich>
      </c:tx>
      <c:layout>
        <c:manualLayout>
          <c:xMode val="edge"/>
          <c:yMode val="edge"/>
          <c:x val="0.33272079383953862"/>
          <c:y val="1.2121212121212099E-2"/>
        </c:manualLayout>
      </c:layout>
    </c:title>
    <c:plotArea>
      <c:layout/>
      <c:scatterChart>
        <c:scatterStyle val="lineMarker"/>
        <c:ser>
          <c:idx val="0"/>
          <c:order val="0"/>
          <c:tx>
            <c:v>uncontaminated</c:v>
          </c:tx>
          <c:spPr>
            <a:ln w="28575">
              <a:noFill/>
            </a:ln>
          </c:spPr>
          <c:marker>
            <c:symbol val="diamond"/>
            <c:size val="2"/>
          </c:marker>
          <c:xVal>
            <c:numRef>
              <c:f>'uncontaminated sites'!$GA$2:$GA$2926</c:f>
              <c:numCache>
                <c:formatCode>General</c:formatCode>
                <c:ptCount val="2925"/>
                <c:pt idx="0">
                  <c:v>7.5</c:v>
                </c:pt>
                <c:pt idx="1">
                  <c:v>7.5</c:v>
                </c:pt>
                <c:pt idx="2">
                  <c:v>7.5</c:v>
                </c:pt>
                <c:pt idx="3">
                  <c:v>7.95</c:v>
                </c:pt>
                <c:pt idx="4">
                  <c:v>7.7</c:v>
                </c:pt>
                <c:pt idx="5">
                  <c:v>7.4</c:v>
                </c:pt>
                <c:pt idx="6">
                  <c:v>7.67</c:v>
                </c:pt>
                <c:pt idx="7">
                  <c:v>7.4</c:v>
                </c:pt>
                <c:pt idx="8">
                  <c:v>7.6</c:v>
                </c:pt>
                <c:pt idx="9">
                  <c:v>7.6899999999999986</c:v>
                </c:pt>
                <c:pt idx="10">
                  <c:v>7.58</c:v>
                </c:pt>
                <c:pt idx="11">
                  <c:v>7.91</c:v>
                </c:pt>
                <c:pt idx="12">
                  <c:v>7.6</c:v>
                </c:pt>
                <c:pt idx="13">
                  <c:v>7.52</c:v>
                </c:pt>
                <c:pt idx="14">
                  <c:v>7.6</c:v>
                </c:pt>
                <c:pt idx="15">
                  <c:v>8</c:v>
                </c:pt>
                <c:pt idx="16">
                  <c:v>7.71</c:v>
                </c:pt>
                <c:pt idx="17">
                  <c:v>7.5</c:v>
                </c:pt>
                <c:pt idx="18">
                  <c:v>7.67</c:v>
                </c:pt>
                <c:pt idx="19">
                  <c:v>7.6</c:v>
                </c:pt>
                <c:pt idx="20">
                  <c:v>7.56</c:v>
                </c:pt>
                <c:pt idx="21">
                  <c:v>7.5</c:v>
                </c:pt>
                <c:pt idx="22">
                  <c:v>7.6</c:v>
                </c:pt>
                <c:pt idx="23">
                  <c:v>7.58</c:v>
                </c:pt>
                <c:pt idx="24">
                  <c:v>7.76</c:v>
                </c:pt>
                <c:pt idx="25">
                  <c:v>7.6599999999999957</c:v>
                </c:pt>
                <c:pt idx="26">
                  <c:v>8.1</c:v>
                </c:pt>
                <c:pt idx="27">
                  <c:v>7.79</c:v>
                </c:pt>
                <c:pt idx="28">
                  <c:v>7.6</c:v>
                </c:pt>
                <c:pt idx="29">
                  <c:v>7.7</c:v>
                </c:pt>
                <c:pt idx="30">
                  <c:v>7.9300000000000024</c:v>
                </c:pt>
                <c:pt idx="31">
                  <c:v>7.7</c:v>
                </c:pt>
                <c:pt idx="32">
                  <c:v>7.74</c:v>
                </c:pt>
                <c:pt idx="33">
                  <c:v>7.6</c:v>
                </c:pt>
                <c:pt idx="34">
                  <c:v>8</c:v>
                </c:pt>
                <c:pt idx="35">
                  <c:v>7.6</c:v>
                </c:pt>
                <c:pt idx="36">
                  <c:v>7.76</c:v>
                </c:pt>
                <c:pt idx="37">
                  <c:v>7.76</c:v>
                </c:pt>
                <c:pt idx="38">
                  <c:v>7.8</c:v>
                </c:pt>
                <c:pt idx="39">
                  <c:v>7.6</c:v>
                </c:pt>
                <c:pt idx="40">
                  <c:v>7.57</c:v>
                </c:pt>
                <c:pt idx="41">
                  <c:v>7.5</c:v>
                </c:pt>
                <c:pt idx="42">
                  <c:v>7.5</c:v>
                </c:pt>
                <c:pt idx="43">
                  <c:v>7.7</c:v>
                </c:pt>
                <c:pt idx="44">
                  <c:v>7.76</c:v>
                </c:pt>
                <c:pt idx="45">
                  <c:v>7.6</c:v>
                </c:pt>
                <c:pt idx="46">
                  <c:v>7.81</c:v>
                </c:pt>
                <c:pt idx="47">
                  <c:v>7.74</c:v>
                </c:pt>
                <c:pt idx="48">
                  <c:v>7.67</c:v>
                </c:pt>
                <c:pt idx="49">
                  <c:v>7.53</c:v>
                </c:pt>
                <c:pt idx="50">
                  <c:v>8</c:v>
                </c:pt>
                <c:pt idx="51">
                  <c:v>7.6</c:v>
                </c:pt>
                <c:pt idx="52">
                  <c:v>7.87</c:v>
                </c:pt>
                <c:pt idx="53">
                  <c:v>7.8</c:v>
                </c:pt>
                <c:pt idx="54">
                  <c:v>7.5</c:v>
                </c:pt>
                <c:pt idx="55">
                  <c:v>7.68</c:v>
                </c:pt>
                <c:pt idx="56">
                  <c:v>7.54</c:v>
                </c:pt>
                <c:pt idx="57">
                  <c:v>7.4</c:v>
                </c:pt>
                <c:pt idx="58">
                  <c:v>7.8</c:v>
                </c:pt>
                <c:pt idx="59">
                  <c:v>7.4</c:v>
                </c:pt>
                <c:pt idx="60">
                  <c:v>7.52</c:v>
                </c:pt>
                <c:pt idx="61">
                  <c:v>7.6</c:v>
                </c:pt>
                <c:pt idx="62">
                  <c:v>8.15</c:v>
                </c:pt>
                <c:pt idx="63">
                  <c:v>7.99</c:v>
                </c:pt>
                <c:pt idx="64">
                  <c:v>7.55</c:v>
                </c:pt>
                <c:pt idx="65">
                  <c:v>7.59</c:v>
                </c:pt>
                <c:pt idx="66">
                  <c:v>7.4</c:v>
                </c:pt>
                <c:pt idx="67">
                  <c:v>7.8</c:v>
                </c:pt>
                <c:pt idx="68">
                  <c:v>7.52</c:v>
                </c:pt>
                <c:pt idx="69">
                  <c:v>7.81</c:v>
                </c:pt>
                <c:pt idx="70">
                  <c:v>7.49</c:v>
                </c:pt>
                <c:pt idx="71">
                  <c:v>7.8</c:v>
                </c:pt>
                <c:pt idx="72">
                  <c:v>7.4</c:v>
                </c:pt>
                <c:pt idx="73">
                  <c:v>7.83</c:v>
                </c:pt>
                <c:pt idx="74">
                  <c:v>7.4</c:v>
                </c:pt>
                <c:pt idx="75">
                  <c:v>7.5</c:v>
                </c:pt>
                <c:pt idx="76">
                  <c:v>7.6599999999999957</c:v>
                </c:pt>
                <c:pt idx="77">
                  <c:v>7.3</c:v>
                </c:pt>
                <c:pt idx="78">
                  <c:v>7.4</c:v>
                </c:pt>
                <c:pt idx="79">
                  <c:v>7.29</c:v>
                </c:pt>
                <c:pt idx="80">
                  <c:v>8.2000000000000011</c:v>
                </c:pt>
                <c:pt idx="81">
                  <c:v>7.4</c:v>
                </c:pt>
                <c:pt idx="82">
                  <c:v>7.6</c:v>
                </c:pt>
                <c:pt idx="83">
                  <c:v>7.2</c:v>
                </c:pt>
                <c:pt idx="84">
                  <c:v>7.55</c:v>
                </c:pt>
                <c:pt idx="85">
                  <c:v>7.3</c:v>
                </c:pt>
                <c:pt idx="86">
                  <c:v>7.9</c:v>
                </c:pt>
                <c:pt idx="87">
                  <c:v>7.5</c:v>
                </c:pt>
                <c:pt idx="88">
                  <c:v>7.9</c:v>
                </c:pt>
                <c:pt idx="89">
                  <c:v>8.33</c:v>
                </c:pt>
                <c:pt idx="90">
                  <c:v>8.33</c:v>
                </c:pt>
                <c:pt idx="95">
                  <c:v>7.9700000000000024</c:v>
                </c:pt>
                <c:pt idx="96">
                  <c:v>8.11</c:v>
                </c:pt>
                <c:pt idx="97">
                  <c:v>7.89</c:v>
                </c:pt>
                <c:pt idx="99">
                  <c:v>8.17</c:v>
                </c:pt>
                <c:pt idx="100">
                  <c:v>7.56</c:v>
                </c:pt>
                <c:pt idx="101">
                  <c:v>7.7700000000000014</c:v>
                </c:pt>
                <c:pt idx="103">
                  <c:v>7.87</c:v>
                </c:pt>
                <c:pt idx="104">
                  <c:v>7.51</c:v>
                </c:pt>
                <c:pt idx="105">
                  <c:v>7.6499999999999977</c:v>
                </c:pt>
                <c:pt idx="106">
                  <c:v>8.18</c:v>
                </c:pt>
                <c:pt idx="107">
                  <c:v>7.92</c:v>
                </c:pt>
                <c:pt idx="108">
                  <c:v>7.88</c:v>
                </c:pt>
                <c:pt idx="109">
                  <c:v>7.7700000000000014</c:v>
                </c:pt>
                <c:pt idx="110">
                  <c:v>8.09</c:v>
                </c:pt>
                <c:pt idx="111">
                  <c:v>7.58</c:v>
                </c:pt>
                <c:pt idx="112">
                  <c:v>7.87</c:v>
                </c:pt>
                <c:pt idx="113">
                  <c:v>7.85</c:v>
                </c:pt>
                <c:pt idx="114">
                  <c:v>8.18</c:v>
                </c:pt>
                <c:pt idx="115">
                  <c:v>7.87</c:v>
                </c:pt>
                <c:pt idx="116">
                  <c:v>7.83</c:v>
                </c:pt>
                <c:pt idx="117">
                  <c:v>7.8</c:v>
                </c:pt>
                <c:pt idx="118">
                  <c:v>7.95</c:v>
                </c:pt>
                <c:pt idx="119">
                  <c:v>7.9300000000000024</c:v>
                </c:pt>
                <c:pt idx="120">
                  <c:v>7.56</c:v>
                </c:pt>
                <c:pt idx="121">
                  <c:v>7.6599999999999957</c:v>
                </c:pt>
                <c:pt idx="122">
                  <c:v>7.6599999999999957</c:v>
                </c:pt>
                <c:pt idx="123">
                  <c:v>8.01</c:v>
                </c:pt>
                <c:pt idx="124">
                  <c:v>7.67</c:v>
                </c:pt>
                <c:pt idx="125">
                  <c:v>7.9</c:v>
                </c:pt>
                <c:pt idx="126">
                  <c:v>8.1300000000000008</c:v>
                </c:pt>
                <c:pt idx="127">
                  <c:v>8.2100000000000009</c:v>
                </c:pt>
                <c:pt idx="128">
                  <c:v>7.67</c:v>
                </c:pt>
                <c:pt idx="129">
                  <c:v>8.2299999999999986</c:v>
                </c:pt>
                <c:pt idx="130">
                  <c:v>8</c:v>
                </c:pt>
                <c:pt idx="131">
                  <c:v>7.8599999999999977</c:v>
                </c:pt>
                <c:pt idx="132">
                  <c:v>7.75</c:v>
                </c:pt>
                <c:pt idx="133">
                  <c:v>8.26</c:v>
                </c:pt>
                <c:pt idx="134">
                  <c:v>7.4700000000000024</c:v>
                </c:pt>
                <c:pt idx="135">
                  <c:v>7.68</c:v>
                </c:pt>
                <c:pt idx="136">
                  <c:v>8.08</c:v>
                </c:pt>
                <c:pt idx="137">
                  <c:v>7.51</c:v>
                </c:pt>
                <c:pt idx="138">
                  <c:v>7.85</c:v>
                </c:pt>
                <c:pt idx="139">
                  <c:v>7.48</c:v>
                </c:pt>
                <c:pt idx="140">
                  <c:v>7.89</c:v>
                </c:pt>
                <c:pt idx="141">
                  <c:v>8.1300000000000008</c:v>
                </c:pt>
                <c:pt idx="142">
                  <c:v>7.95</c:v>
                </c:pt>
                <c:pt idx="143">
                  <c:v>7.54</c:v>
                </c:pt>
                <c:pt idx="144">
                  <c:v>7.88</c:v>
                </c:pt>
                <c:pt idx="145">
                  <c:v>7.87</c:v>
                </c:pt>
                <c:pt idx="146">
                  <c:v>8.18</c:v>
                </c:pt>
                <c:pt idx="147">
                  <c:v>7.87</c:v>
                </c:pt>
                <c:pt idx="148">
                  <c:v>7.83</c:v>
                </c:pt>
                <c:pt idx="149">
                  <c:v>7.71</c:v>
                </c:pt>
                <c:pt idx="150">
                  <c:v>7.8199999999999976</c:v>
                </c:pt>
                <c:pt idx="151">
                  <c:v>7.88</c:v>
                </c:pt>
                <c:pt idx="152">
                  <c:v>8.07</c:v>
                </c:pt>
                <c:pt idx="153">
                  <c:v>7.85</c:v>
                </c:pt>
                <c:pt idx="154">
                  <c:v>7.95</c:v>
                </c:pt>
                <c:pt idx="155">
                  <c:v>8.17</c:v>
                </c:pt>
                <c:pt idx="156">
                  <c:v>7.73</c:v>
                </c:pt>
                <c:pt idx="157">
                  <c:v>7.71</c:v>
                </c:pt>
                <c:pt idx="158">
                  <c:v>8</c:v>
                </c:pt>
                <c:pt idx="159">
                  <c:v>7.7</c:v>
                </c:pt>
                <c:pt idx="160">
                  <c:v>7.53</c:v>
                </c:pt>
                <c:pt idx="161">
                  <c:v>7.6899999999999986</c:v>
                </c:pt>
                <c:pt idx="162">
                  <c:v>7.49</c:v>
                </c:pt>
                <c:pt idx="163">
                  <c:v>7.7</c:v>
                </c:pt>
                <c:pt idx="164">
                  <c:v>7.73</c:v>
                </c:pt>
                <c:pt idx="165">
                  <c:v>8.0300000000000011</c:v>
                </c:pt>
                <c:pt idx="166">
                  <c:v>7.7700000000000014</c:v>
                </c:pt>
                <c:pt idx="167">
                  <c:v>8.2299999999999986</c:v>
                </c:pt>
                <c:pt idx="168">
                  <c:v>8.0500000000000007</c:v>
                </c:pt>
                <c:pt idx="169">
                  <c:v>7.55</c:v>
                </c:pt>
                <c:pt idx="170">
                  <c:v>8.0500000000000007</c:v>
                </c:pt>
                <c:pt idx="171">
                  <c:v>7.92</c:v>
                </c:pt>
                <c:pt idx="172">
                  <c:v>7.96</c:v>
                </c:pt>
                <c:pt idx="173">
                  <c:v>7.8599999999999977</c:v>
                </c:pt>
                <c:pt idx="174">
                  <c:v>7.84</c:v>
                </c:pt>
                <c:pt idx="175">
                  <c:v>7.7700000000000014</c:v>
                </c:pt>
                <c:pt idx="176">
                  <c:v>8</c:v>
                </c:pt>
                <c:pt idx="177">
                  <c:v>7.79</c:v>
                </c:pt>
                <c:pt idx="178">
                  <c:v>7.79</c:v>
                </c:pt>
                <c:pt idx="179">
                  <c:v>8.02</c:v>
                </c:pt>
                <c:pt idx="180">
                  <c:v>7.7700000000000014</c:v>
                </c:pt>
                <c:pt idx="181">
                  <c:v>7.7</c:v>
                </c:pt>
                <c:pt idx="182">
                  <c:v>8</c:v>
                </c:pt>
                <c:pt idx="183">
                  <c:v>8.02</c:v>
                </c:pt>
                <c:pt idx="184">
                  <c:v>7.7700000000000014</c:v>
                </c:pt>
                <c:pt idx="185">
                  <c:v>7.81</c:v>
                </c:pt>
                <c:pt idx="186">
                  <c:v>8.1</c:v>
                </c:pt>
                <c:pt idx="187">
                  <c:v>7.94</c:v>
                </c:pt>
                <c:pt idx="188">
                  <c:v>7.96</c:v>
                </c:pt>
                <c:pt idx="189">
                  <c:v>7.6599999999999957</c:v>
                </c:pt>
                <c:pt idx="191">
                  <c:v>8.14</c:v>
                </c:pt>
                <c:pt idx="192">
                  <c:v>7.91</c:v>
                </c:pt>
                <c:pt idx="193">
                  <c:v>7.6899999999999986</c:v>
                </c:pt>
                <c:pt idx="194">
                  <c:v>7.7700000000000014</c:v>
                </c:pt>
                <c:pt idx="195">
                  <c:v>8.2100000000000009</c:v>
                </c:pt>
                <c:pt idx="196">
                  <c:v>7.9300000000000024</c:v>
                </c:pt>
                <c:pt idx="197">
                  <c:v>7.9</c:v>
                </c:pt>
                <c:pt idx="198">
                  <c:v>7.84</c:v>
                </c:pt>
                <c:pt idx="199">
                  <c:v>7.6</c:v>
                </c:pt>
                <c:pt idx="200">
                  <c:v>8.2100000000000009</c:v>
                </c:pt>
                <c:pt idx="201">
                  <c:v>7.79</c:v>
                </c:pt>
                <c:pt idx="202">
                  <c:v>7.96</c:v>
                </c:pt>
                <c:pt idx="203">
                  <c:v>7.73</c:v>
                </c:pt>
                <c:pt idx="204">
                  <c:v>7.64</c:v>
                </c:pt>
                <c:pt idx="205">
                  <c:v>7.87</c:v>
                </c:pt>
                <c:pt idx="206">
                  <c:v>8.07</c:v>
                </c:pt>
                <c:pt idx="207">
                  <c:v>7.8599999999999977</c:v>
                </c:pt>
                <c:pt idx="208">
                  <c:v>7.67</c:v>
                </c:pt>
                <c:pt idx="209">
                  <c:v>7.88</c:v>
                </c:pt>
                <c:pt idx="210">
                  <c:v>7.6199999999999957</c:v>
                </c:pt>
                <c:pt idx="211">
                  <c:v>7.7700000000000014</c:v>
                </c:pt>
                <c:pt idx="212">
                  <c:v>7.71</c:v>
                </c:pt>
                <c:pt idx="213">
                  <c:v>8.02</c:v>
                </c:pt>
                <c:pt idx="214">
                  <c:v>7.58</c:v>
                </c:pt>
                <c:pt idx="215">
                  <c:v>7.8</c:v>
                </c:pt>
                <c:pt idx="216">
                  <c:v>7.98</c:v>
                </c:pt>
                <c:pt idx="217">
                  <c:v>7.91</c:v>
                </c:pt>
                <c:pt idx="218">
                  <c:v>7.98</c:v>
                </c:pt>
                <c:pt idx="219">
                  <c:v>7.75</c:v>
                </c:pt>
                <c:pt idx="220">
                  <c:v>7.78</c:v>
                </c:pt>
                <c:pt idx="221">
                  <c:v>7.55</c:v>
                </c:pt>
                <c:pt idx="222">
                  <c:v>7.5</c:v>
                </c:pt>
                <c:pt idx="223">
                  <c:v>7.42</c:v>
                </c:pt>
                <c:pt idx="224">
                  <c:v>8.0300000000000011</c:v>
                </c:pt>
                <c:pt idx="225">
                  <c:v>7.94</c:v>
                </c:pt>
                <c:pt idx="226">
                  <c:v>8.25</c:v>
                </c:pt>
                <c:pt idx="227">
                  <c:v>7.71</c:v>
                </c:pt>
                <c:pt idx="228">
                  <c:v>7.94</c:v>
                </c:pt>
                <c:pt idx="229">
                  <c:v>7.71</c:v>
                </c:pt>
                <c:pt idx="230">
                  <c:v>7.76</c:v>
                </c:pt>
                <c:pt idx="231">
                  <c:v>7.74</c:v>
                </c:pt>
                <c:pt idx="232">
                  <c:v>7.9700000000000024</c:v>
                </c:pt>
                <c:pt idx="233">
                  <c:v>7.9300000000000024</c:v>
                </c:pt>
                <c:pt idx="234">
                  <c:v>8.08</c:v>
                </c:pt>
                <c:pt idx="235">
                  <c:v>7.7</c:v>
                </c:pt>
                <c:pt idx="236">
                  <c:v>8</c:v>
                </c:pt>
                <c:pt idx="237">
                  <c:v>8.02</c:v>
                </c:pt>
                <c:pt idx="238">
                  <c:v>8.02</c:v>
                </c:pt>
                <c:pt idx="239">
                  <c:v>7.6599999999999957</c:v>
                </c:pt>
                <c:pt idx="240">
                  <c:v>7.84</c:v>
                </c:pt>
                <c:pt idx="241">
                  <c:v>7.72</c:v>
                </c:pt>
                <c:pt idx="242">
                  <c:v>8.0500000000000007</c:v>
                </c:pt>
                <c:pt idx="243">
                  <c:v>7.8199999999999976</c:v>
                </c:pt>
                <c:pt idx="244">
                  <c:v>7.72</c:v>
                </c:pt>
                <c:pt idx="245">
                  <c:v>8.0500000000000007</c:v>
                </c:pt>
                <c:pt idx="246">
                  <c:v>7.72</c:v>
                </c:pt>
                <c:pt idx="247">
                  <c:v>7.74</c:v>
                </c:pt>
                <c:pt idx="248">
                  <c:v>7.75</c:v>
                </c:pt>
                <c:pt idx="249">
                  <c:v>7.74</c:v>
                </c:pt>
                <c:pt idx="250">
                  <c:v>7.4700000000000024</c:v>
                </c:pt>
                <c:pt idx="251">
                  <c:v>7.8</c:v>
                </c:pt>
                <c:pt idx="252">
                  <c:v>7.6</c:v>
                </c:pt>
                <c:pt idx="253">
                  <c:v>7.96</c:v>
                </c:pt>
                <c:pt idx="254">
                  <c:v>7.95</c:v>
                </c:pt>
                <c:pt idx="255">
                  <c:v>8.0300000000000011</c:v>
                </c:pt>
                <c:pt idx="256">
                  <c:v>7.79</c:v>
                </c:pt>
                <c:pt idx="257">
                  <c:v>7.8</c:v>
                </c:pt>
                <c:pt idx="258">
                  <c:v>7.8</c:v>
                </c:pt>
                <c:pt idx="259">
                  <c:v>8.120000000000001</c:v>
                </c:pt>
                <c:pt idx="260">
                  <c:v>7.81</c:v>
                </c:pt>
                <c:pt idx="261">
                  <c:v>7.87</c:v>
                </c:pt>
                <c:pt idx="262">
                  <c:v>7.9700000000000024</c:v>
                </c:pt>
                <c:pt idx="263">
                  <c:v>7.6899999999999986</c:v>
                </c:pt>
                <c:pt idx="264">
                  <c:v>7.8</c:v>
                </c:pt>
                <c:pt idx="265">
                  <c:v>7.72</c:v>
                </c:pt>
                <c:pt idx="266">
                  <c:v>7.55</c:v>
                </c:pt>
                <c:pt idx="267">
                  <c:v>7.9300000000000024</c:v>
                </c:pt>
                <c:pt idx="268">
                  <c:v>6.2</c:v>
                </c:pt>
                <c:pt idx="269">
                  <c:v>6.76</c:v>
                </c:pt>
                <c:pt idx="270">
                  <c:v>7.81</c:v>
                </c:pt>
                <c:pt idx="271">
                  <c:v>5.92</c:v>
                </c:pt>
                <c:pt idx="272">
                  <c:v>5.57</c:v>
                </c:pt>
                <c:pt idx="273">
                  <c:v>7.9</c:v>
                </c:pt>
                <c:pt idx="274">
                  <c:v>7.89</c:v>
                </c:pt>
                <c:pt idx="275">
                  <c:v>7.64</c:v>
                </c:pt>
                <c:pt idx="276">
                  <c:v>7.5</c:v>
                </c:pt>
                <c:pt idx="277">
                  <c:v>7.4</c:v>
                </c:pt>
                <c:pt idx="278">
                  <c:v>7.7</c:v>
                </c:pt>
                <c:pt idx="281">
                  <c:v>7.5</c:v>
                </c:pt>
                <c:pt idx="282">
                  <c:v>7.8</c:v>
                </c:pt>
                <c:pt idx="323">
                  <c:v>7.4</c:v>
                </c:pt>
                <c:pt idx="326">
                  <c:v>7.5</c:v>
                </c:pt>
                <c:pt idx="330">
                  <c:v>7.98</c:v>
                </c:pt>
                <c:pt idx="333">
                  <c:v>7.8</c:v>
                </c:pt>
                <c:pt idx="336">
                  <c:v>5.2700000000000014</c:v>
                </c:pt>
                <c:pt idx="339">
                  <c:v>7.6</c:v>
                </c:pt>
                <c:pt idx="342">
                  <c:v>5.58</c:v>
                </c:pt>
                <c:pt idx="351">
                  <c:v>7.4</c:v>
                </c:pt>
                <c:pt idx="358">
                  <c:v>7.4</c:v>
                </c:pt>
                <c:pt idx="360">
                  <c:v>7.4</c:v>
                </c:pt>
                <c:pt idx="361">
                  <c:v>7.7</c:v>
                </c:pt>
                <c:pt idx="362">
                  <c:v>7.7</c:v>
                </c:pt>
                <c:pt idx="363">
                  <c:v>8</c:v>
                </c:pt>
                <c:pt idx="364">
                  <c:v>7.2</c:v>
                </c:pt>
                <c:pt idx="369">
                  <c:v>7.7</c:v>
                </c:pt>
                <c:pt idx="370">
                  <c:v>7.8</c:v>
                </c:pt>
                <c:pt idx="371">
                  <c:v>7.25</c:v>
                </c:pt>
                <c:pt idx="372">
                  <c:v>7.44</c:v>
                </c:pt>
                <c:pt idx="373">
                  <c:v>7.26</c:v>
                </c:pt>
                <c:pt idx="374">
                  <c:v>7.25</c:v>
                </c:pt>
                <c:pt idx="375">
                  <c:v>7.07</c:v>
                </c:pt>
                <c:pt idx="376">
                  <c:v>6.94</c:v>
                </c:pt>
                <c:pt idx="377">
                  <c:v>7.74</c:v>
                </c:pt>
                <c:pt idx="378">
                  <c:v>7.13</c:v>
                </c:pt>
                <c:pt idx="379">
                  <c:v>6.87</c:v>
                </c:pt>
                <c:pt idx="380">
                  <c:v>6.91</c:v>
                </c:pt>
                <c:pt idx="381">
                  <c:v>6.8199999999999976</c:v>
                </c:pt>
                <c:pt idx="382">
                  <c:v>7.1499999999999986</c:v>
                </c:pt>
                <c:pt idx="383">
                  <c:v>7.21</c:v>
                </c:pt>
                <c:pt idx="384">
                  <c:v>7.09</c:v>
                </c:pt>
                <c:pt idx="385">
                  <c:v>6.9</c:v>
                </c:pt>
                <c:pt idx="386">
                  <c:v>6.73</c:v>
                </c:pt>
                <c:pt idx="387">
                  <c:v>6.7700000000000014</c:v>
                </c:pt>
                <c:pt idx="388">
                  <c:v>6.64</c:v>
                </c:pt>
                <c:pt idx="389">
                  <c:v>6.9</c:v>
                </c:pt>
                <c:pt idx="390">
                  <c:v>7.04</c:v>
                </c:pt>
                <c:pt idx="391">
                  <c:v>7.03</c:v>
                </c:pt>
                <c:pt idx="392">
                  <c:v>7.23</c:v>
                </c:pt>
                <c:pt idx="393">
                  <c:v>6.87</c:v>
                </c:pt>
                <c:pt idx="394">
                  <c:v>6.98</c:v>
                </c:pt>
                <c:pt idx="397">
                  <c:v>7.6599999999999957</c:v>
                </c:pt>
                <c:pt idx="398">
                  <c:v>7.79</c:v>
                </c:pt>
                <c:pt idx="399">
                  <c:v>7.75</c:v>
                </c:pt>
                <c:pt idx="400">
                  <c:v>6.02</c:v>
                </c:pt>
                <c:pt idx="401">
                  <c:v>7.7</c:v>
                </c:pt>
                <c:pt idx="402">
                  <c:v>7.64</c:v>
                </c:pt>
                <c:pt idx="403">
                  <c:v>7.58</c:v>
                </c:pt>
                <c:pt idx="404">
                  <c:v>7.58</c:v>
                </c:pt>
                <c:pt idx="405">
                  <c:v>8.09</c:v>
                </c:pt>
                <c:pt idx="406">
                  <c:v>7.9</c:v>
                </c:pt>
                <c:pt idx="407">
                  <c:v>7.75</c:v>
                </c:pt>
                <c:pt idx="408">
                  <c:v>7.71</c:v>
                </c:pt>
                <c:pt idx="409">
                  <c:v>7.57</c:v>
                </c:pt>
                <c:pt idx="410">
                  <c:v>7.67</c:v>
                </c:pt>
                <c:pt idx="411">
                  <c:v>7.3</c:v>
                </c:pt>
                <c:pt idx="412">
                  <c:v>7.56</c:v>
                </c:pt>
                <c:pt idx="413">
                  <c:v>8</c:v>
                </c:pt>
                <c:pt idx="414">
                  <c:v>7.52</c:v>
                </c:pt>
                <c:pt idx="415">
                  <c:v>8.2900000000000009</c:v>
                </c:pt>
                <c:pt idx="416">
                  <c:v>7.2</c:v>
                </c:pt>
                <c:pt idx="417">
                  <c:v>7.17</c:v>
                </c:pt>
                <c:pt idx="418">
                  <c:v>5.54</c:v>
                </c:pt>
                <c:pt idx="419">
                  <c:v>5.37</c:v>
                </c:pt>
                <c:pt idx="420">
                  <c:v>5.5</c:v>
                </c:pt>
                <c:pt idx="421">
                  <c:v>7.26</c:v>
                </c:pt>
                <c:pt idx="422">
                  <c:v>5.76</c:v>
                </c:pt>
                <c:pt idx="423">
                  <c:v>7.22</c:v>
                </c:pt>
                <c:pt idx="424">
                  <c:v>7.1099999999999985</c:v>
                </c:pt>
                <c:pt idx="425">
                  <c:v>6.79</c:v>
                </c:pt>
                <c:pt idx="426">
                  <c:v>7.02</c:v>
                </c:pt>
                <c:pt idx="427">
                  <c:v>7.1</c:v>
                </c:pt>
                <c:pt idx="428">
                  <c:v>7.21</c:v>
                </c:pt>
                <c:pt idx="429">
                  <c:v>6.8</c:v>
                </c:pt>
                <c:pt idx="430">
                  <c:v>6.88</c:v>
                </c:pt>
                <c:pt idx="431">
                  <c:v>6.84</c:v>
                </c:pt>
                <c:pt idx="432">
                  <c:v>6.6</c:v>
                </c:pt>
                <c:pt idx="433">
                  <c:v>6.83</c:v>
                </c:pt>
                <c:pt idx="434">
                  <c:v>6.55</c:v>
                </c:pt>
                <c:pt idx="435">
                  <c:v>6.7700000000000014</c:v>
                </c:pt>
                <c:pt idx="436">
                  <c:v>7.1</c:v>
                </c:pt>
                <c:pt idx="437">
                  <c:v>6.88</c:v>
                </c:pt>
                <c:pt idx="438">
                  <c:v>6.14</c:v>
                </c:pt>
                <c:pt idx="439">
                  <c:v>7</c:v>
                </c:pt>
                <c:pt idx="440">
                  <c:v>7.05</c:v>
                </c:pt>
                <c:pt idx="441">
                  <c:v>6.9</c:v>
                </c:pt>
                <c:pt idx="442">
                  <c:v>7.01</c:v>
                </c:pt>
                <c:pt idx="443">
                  <c:v>6.9700000000000024</c:v>
                </c:pt>
                <c:pt idx="444">
                  <c:v>7.1899999999999986</c:v>
                </c:pt>
                <c:pt idx="445">
                  <c:v>7.4</c:v>
                </c:pt>
                <c:pt idx="446">
                  <c:v>7.1199999999999966</c:v>
                </c:pt>
                <c:pt idx="447">
                  <c:v>6.72</c:v>
                </c:pt>
                <c:pt idx="448">
                  <c:v>6.88</c:v>
                </c:pt>
                <c:pt idx="449">
                  <c:v>7</c:v>
                </c:pt>
                <c:pt idx="458">
                  <c:v>8.1</c:v>
                </c:pt>
                <c:pt idx="459">
                  <c:v>6.3</c:v>
                </c:pt>
                <c:pt idx="460">
                  <c:v>7.2</c:v>
                </c:pt>
                <c:pt idx="461">
                  <c:v>7.45</c:v>
                </c:pt>
                <c:pt idx="462">
                  <c:v>7.45</c:v>
                </c:pt>
                <c:pt idx="463">
                  <c:v>7.56</c:v>
                </c:pt>
                <c:pt idx="464">
                  <c:v>7.44</c:v>
                </c:pt>
                <c:pt idx="465">
                  <c:v>7.46</c:v>
                </c:pt>
                <c:pt idx="466">
                  <c:v>7</c:v>
                </c:pt>
                <c:pt idx="467">
                  <c:v>7.3599999999999977</c:v>
                </c:pt>
                <c:pt idx="468">
                  <c:v>7.04</c:v>
                </c:pt>
                <c:pt idx="469">
                  <c:v>7.2</c:v>
                </c:pt>
                <c:pt idx="470">
                  <c:v>7.3</c:v>
                </c:pt>
                <c:pt idx="471">
                  <c:v>7.25</c:v>
                </c:pt>
                <c:pt idx="472">
                  <c:v>7.2</c:v>
                </c:pt>
                <c:pt idx="473">
                  <c:v>7.08</c:v>
                </c:pt>
                <c:pt idx="474">
                  <c:v>7.26</c:v>
                </c:pt>
                <c:pt idx="475">
                  <c:v>7.18</c:v>
                </c:pt>
                <c:pt idx="476">
                  <c:v>7.71</c:v>
                </c:pt>
                <c:pt idx="477">
                  <c:v>6.89</c:v>
                </c:pt>
                <c:pt idx="478">
                  <c:v>6.6099999999999977</c:v>
                </c:pt>
                <c:pt idx="479">
                  <c:v>7.3199999999999976</c:v>
                </c:pt>
                <c:pt idx="480">
                  <c:v>7.2</c:v>
                </c:pt>
                <c:pt idx="481">
                  <c:v>7.6</c:v>
                </c:pt>
                <c:pt idx="482">
                  <c:v>7.56</c:v>
                </c:pt>
                <c:pt idx="483">
                  <c:v>7.02</c:v>
                </c:pt>
                <c:pt idx="484">
                  <c:v>7.25</c:v>
                </c:pt>
                <c:pt idx="485">
                  <c:v>7.42</c:v>
                </c:pt>
                <c:pt idx="486">
                  <c:v>7.44</c:v>
                </c:pt>
                <c:pt idx="487">
                  <c:v>7.09</c:v>
                </c:pt>
                <c:pt idx="488">
                  <c:v>7.17</c:v>
                </c:pt>
                <c:pt idx="489">
                  <c:v>7</c:v>
                </c:pt>
                <c:pt idx="490">
                  <c:v>6.76</c:v>
                </c:pt>
                <c:pt idx="491">
                  <c:v>7.2</c:v>
                </c:pt>
                <c:pt idx="492">
                  <c:v>6.1199999999999966</c:v>
                </c:pt>
                <c:pt idx="493">
                  <c:v>6.33</c:v>
                </c:pt>
                <c:pt idx="494">
                  <c:v>7.22</c:v>
                </c:pt>
                <c:pt idx="495">
                  <c:v>6.75</c:v>
                </c:pt>
                <c:pt idx="496">
                  <c:v>7.14</c:v>
                </c:pt>
                <c:pt idx="497">
                  <c:v>6.98</c:v>
                </c:pt>
                <c:pt idx="498">
                  <c:v>7.4</c:v>
                </c:pt>
                <c:pt idx="499">
                  <c:v>7.37</c:v>
                </c:pt>
                <c:pt idx="500">
                  <c:v>7.3</c:v>
                </c:pt>
                <c:pt idx="501">
                  <c:v>7.4</c:v>
                </c:pt>
                <c:pt idx="502">
                  <c:v>7.2</c:v>
                </c:pt>
                <c:pt idx="503">
                  <c:v>7.58</c:v>
                </c:pt>
                <c:pt idx="504">
                  <c:v>7.31</c:v>
                </c:pt>
                <c:pt idx="505">
                  <c:v>7.1099999999999985</c:v>
                </c:pt>
                <c:pt idx="506">
                  <c:v>7.3</c:v>
                </c:pt>
                <c:pt idx="507">
                  <c:v>7</c:v>
                </c:pt>
                <c:pt idx="518">
                  <c:v>7.35</c:v>
                </c:pt>
                <c:pt idx="519">
                  <c:v>7.39</c:v>
                </c:pt>
                <c:pt idx="520">
                  <c:v>7.25</c:v>
                </c:pt>
                <c:pt idx="521">
                  <c:v>7.08</c:v>
                </c:pt>
                <c:pt idx="522">
                  <c:v>6.95</c:v>
                </c:pt>
                <c:pt idx="523">
                  <c:v>7.1199999999999966</c:v>
                </c:pt>
                <c:pt idx="524">
                  <c:v>7.1</c:v>
                </c:pt>
                <c:pt idx="525">
                  <c:v>6.98</c:v>
                </c:pt>
                <c:pt idx="526">
                  <c:v>6.8</c:v>
                </c:pt>
                <c:pt idx="527">
                  <c:v>6.9</c:v>
                </c:pt>
                <c:pt idx="528">
                  <c:v>7.1899999999999986</c:v>
                </c:pt>
                <c:pt idx="529">
                  <c:v>7.04</c:v>
                </c:pt>
                <c:pt idx="530">
                  <c:v>6.07</c:v>
                </c:pt>
                <c:pt idx="531">
                  <c:v>7.29</c:v>
                </c:pt>
                <c:pt idx="532">
                  <c:v>6.23</c:v>
                </c:pt>
                <c:pt idx="533">
                  <c:v>7.33</c:v>
                </c:pt>
                <c:pt idx="534">
                  <c:v>7.48</c:v>
                </c:pt>
                <c:pt idx="535">
                  <c:v>7.83</c:v>
                </c:pt>
                <c:pt idx="536">
                  <c:v>7.56</c:v>
                </c:pt>
                <c:pt idx="537">
                  <c:v>7.56</c:v>
                </c:pt>
                <c:pt idx="538">
                  <c:v>7.51</c:v>
                </c:pt>
                <c:pt idx="539">
                  <c:v>7.79</c:v>
                </c:pt>
                <c:pt idx="540">
                  <c:v>7.3</c:v>
                </c:pt>
                <c:pt idx="541">
                  <c:v>7.7700000000000014</c:v>
                </c:pt>
                <c:pt idx="542">
                  <c:v>7.63</c:v>
                </c:pt>
                <c:pt idx="543">
                  <c:v>7.38</c:v>
                </c:pt>
                <c:pt idx="544">
                  <c:v>7.04</c:v>
                </c:pt>
                <c:pt idx="545">
                  <c:v>7.18</c:v>
                </c:pt>
                <c:pt idx="546">
                  <c:v>7.33</c:v>
                </c:pt>
                <c:pt idx="547">
                  <c:v>7.48</c:v>
                </c:pt>
                <c:pt idx="548">
                  <c:v>7.2</c:v>
                </c:pt>
                <c:pt idx="549">
                  <c:v>7.87</c:v>
                </c:pt>
                <c:pt idx="550">
                  <c:v>7.68</c:v>
                </c:pt>
                <c:pt idx="551">
                  <c:v>7.2</c:v>
                </c:pt>
                <c:pt idx="552">
                  <c:v>7.45</c:v>
                </c:pt>
                <c:pt idx="553">
                  <c:v>7.55</c:v>
                </c:pt>
                <c:pt idx="554">
                  <c:v>7.2</c:v>
                </c:pt>
                <c:pt idx="555">
                  <c:v>7.52</c:v>
                </c:pt>
                <c:pt idx="556">
                  <c:v>7.6</c:v>
                </c:pt>
                <c:pt idx="557">
                  <c:v>7.05</c:v>
                </c:pt>
                <c:pt idx="558">
                  <c:v>7.35</c:v>
                </c:pt>
                <c:pt idx="559">
                  <c:v>7.23</c:v>
                </c:pt>
                <c:pt idx="560">
                  <c:v>7.2</c:v>
                </c:pt>
                <c:pt idx="561">
                  <c:v>7.84</c:v>
                </c:pt>
                <c:pt idx="562">
                  <c:v>7.29</c:v>
                </c:pt>
                <c:pt idx="563">
                  <c:v>7.1199999999999966</c:v>
                </c:pt>
                <c:pt idx="564">
                  <c:v>7.39</c:v>
                </c:pt>
                <c:pt idx="565">
                  <c:v>8.0400000000000009</c:v>
                </c:pt>
                <c:pt idx="566">
                  <c:v>6.9700000000000024</c:v>
                </c:pt>
                <c:pt idx="567">
                  <c:v>7.29</c:v>
                </c:pt>
                <c:pt idx="568">
                  <c:v>7.33</c:v>
                </c:pt>
                <c:pt idx="569">
                  <c:v>7.02</c:v>
                </c:pt>
                <c:pt idx="570">
                  <c:v>7.2</c:v>
                </c:pt>
                <c:pt idx="578">
                  <c:v>7.4</c:v>
                </c:pt>
                <c:pt idx="579">
                  <c:v>6.81</c:v>
                </c:pt>
                <c:pt idx="580">
                  <c:v>7.34</c:v>
                </c:pt>
                <c:pt idx="581">
                  <c:v>7.38</c:v>
                </c:pt>
                <c:pt idx="582">
                  <c:v>6.79</c:v>
                </c:pt>
                <c:pt idx="583">
                  <c:v>7.2</c:v>
                </c:pt>
                <c:pt idx="584">
                  <c:v>7.37</c:v>
                </c:pt>
                <c:pt idx="585">
                  <c:v>7.2</c:v>
                </c:pt>
                <c:pt idx="586">
                  <c:v>6.79</c:v>
                </c:pt>
                <c:pt idx="587">
                  <c:v>6.94</c:v>
                </c:pt>
                <c:pt idx="588">
                  <c:v>6.99</c:v>
                </c:pt>
                <c:pt idx="589">
                  <c:v>6.89</c:v>
                </c:pt>
                <c:pt idx="590">
                  <c:v>6.95</c:v>
                </c:pt>
                <c:pt idx="591">
                  <c:v>7.4</c:v>
                </c:pt>
                <c:pt idx="592">
                  <c:v>7.37</c:v>
                </c:pt>
                <c:pt idx="593">
                  <c:v>7.09</c:v>
                </c:pt>
                <c:pt idx="594">
                  <c:v>7.4700000000000024</c:v>
                </c:pt>
                <c:pt idx="595">
                  <c:v>6.92</c:v>
                </c:pt>
                <c:pt idx="596">
                  <c:v>7.23</c:v>
                </c:pt>
                <c:pt idx="597">
                  <c:v>7.4700000000000024</c:v>
                </c:pt>
                <c:pt idx="598">
                  <c:v>7.2700000000000014</c:v>
                </c:pt>
                <c:pt idx="599">
                  <c:v>7.38</c:v>
                </c:pt>
                <c:pt idx="600">
                  <c:v>7.29</c:v>
                </c:pt>
                <c:pt idx="601">
                  <c:v>9.6300000000000008</c:v>
                </c:pt>
                <c:pt idx="602">
                  <c:v>7.6199999999999957</c:v>
                </c:pt>
                <c:pt idx="603">
                  <c:v>7.51</c:v>
                </c:pt>
                <c:pt idx="604">
                  <c:v>8.4600000000000026</c:v>
                </c:pt>
                <c:pt idx="605">
                  <c:v>7.6099999999999977</c:v>
                </c:pt>
                <c:pt idx="607">
                  <c:v>7.45</c:v>
                </c:pt>
                <c:pt idx="608">
                  <c:v>7.5</c:v>
                </c:pt>
                <c:pt idx="609">
                  <c:v>7.35</c:v>
                </c:pt>
                <c:pt idx="610">
                  <c:v>7.6099999999999977</c:v>
                </c:pt>
                <c:pt idx="611">
                  <c:v>7.39</c:v>
                </c:pt>
                <c:pt idx="612">
                  <c:v>7.45</c:v>
                </c:pt>
                <c:pt idx="613">
                  <c:v>7.54</c:v>
                </c:pt>
                <c:pt idx="614">
                  <c:v>7.51</c:v>
                </c:pt>
                <c:pt idx="615">
                  <c:v>7.52</c:v>
                </c:pt>
                <c:pt idx="616">
                  <c:v>8.14</c:v>
                </c:pt>
                <c:pt idx="617">
                  <c:v>8.08</c:v>
                </c:pt>
                <c:pt idx="618">
                  <c:v>6.87</c:v>
                </c:pt>
                <c:pt idx="620">
                  <c:v>8.02</c:v>
                </c:pt>
                <c:pt idx="621">
                  <c:v>7.8599999999999977</c:v>
                </c:pt>
                <c:pt idx="622">
                  <c:v>7.84</c:v>
                </c:pt>
                <c:pt idx="623">
                  <c:v>7.87</c:v>
                </c:pt>
                <c:pt idx="625">
                  <c:v>8.2000000000000011</c:v>
                </c:pt>
                <c:pt idx="626">
                  <c:v>7.7</c:v>
                </c:pt>
                <c:pt idx="627">
                  <c:v>7.8</c:v>
                </c:pt>
                <c:pt idx="628">
                  <c:v>7.8</c:v>
                </c:pt>
                <c:pt idx="629">
                  <c:v>7.9</c:v>
                </c:pt>
                <c:pt idx="630">
                  <c:v>7.9</c:v>
                </c:pt>
                <c:pt idx="631">
                  <c:v>7.9</c:v>
                </c:pt>
                <c:pt idx="632">
                  <c:v>7.9</c:v>
                </c:pt>
                <c:pt idx="633">
                  <c:v>7.2</c:v>
                </c:pt>
                <c:pt idx="634">
                  <c:v>7.9</c:v>
                </c:pt>
                <c:pt idx="635">
                  <c:v>7.9</c:v>
                </c:pt>
                <c:pt idx="636">
                  <c:v>7.8</c:v>
                </c:pt>
                <c:pt idx="637">
                  <c:v>8</c:v>
                </c:pt>
                <c:pt idx="638">
                  <c:v>7.58</c:v>
                </c:pt>
                <c:pt idx="639">
                  <c:v>8</c:v>
                </c:pt>
                <c:pt idx="640">
                  <c:v>7.9</c:v>
                </c:pt>
                <c:pt idx="641">
                  <c:v>7.2</c:v>
                </c:pt>
                <c:pt idx="642">
                  <c:v>7.2</c:v>
                </c:pt>
                <c:pt idx="643">
                  <c:v>7.1</c:v>
                </c:pt>
                <c:pt idx="644">
                  <c:v>7.8</c:v>
                </c:pt>
                <c:pt idx="645">
                  <c:v>7.9</c:v>
                </c:pt>
                <c:pt idx="646">
                  <c:v>7.9</c:v>
                </c:pt>
                <c:pt idx="647">
                  <c:v>8.26</c:v>
                </c:pt>
                <c:pt idx="648">
                  <c:v>7.8</c:v>
                </c:pt>
                <c:pt idx="649">
                  <c:v>7.2</c:v>
                </c:pt>
                <c:pt idx="650">
                  <c:v>7.35</c:v>
                </c:pt>
                <c:pt idx="651">
                  <c:v>7</c:v>
                </c:pt>
                <c:pt idx="652">
                  <c:v>7</c:v>
                </c:pt>
                <c:pt idx="653">
                  <c:v>7</c:v>
                </c:pt>
                <c:pt idx="654">
                  <c:v>7.13</c:v>
                </c:pt>
                <c:pt idx="655">
                  <c:v>6.9</c:v>
                </c:pt>
                <c:pt idx="656">
                  <c:v>7.2</c:v>
                </c:pt>
                <c:pt idx="657">
                  <c:v>7.3</c:v>
                </c:pt>
                <c:pt idx="658">
                  <c:v>7.1</c:v>
                </c:pt>
                <c:pt idx="659">
                  <c:v>8.1</c:v>
                </c:pt>
                <c:pt idx="660">
                  <c:v>6.8</c:v>
                </c:pt>
                <c:pt idx="661">
                  <c:v>6.8</c:v>
                </c:pt>
                <c:pt idx="662">
                  <c:v>8.1</c:v>
                </c:pt>
                <c:pt idx="663">
                  <c:v>6.9300000000000024</c:v>
                </c:pt>
                <c:pt idx="664">
                  <c:v>6.67</c:v>
                </c:pt>
                <c:pt idx="665">
                  <c:v>7.2</c:v>
                </c:pt>
                <c:pt idx="666">
                  <c:v>7</c:v>
                </c:pt>
                <c:pt idx="667">
                  <c:v>6.8</c:v>
                </c:pt>
                <c:pt idx="668">
                  <c:v>7.06</c:v>
                </c:pt>
                <c:pt idx="669">
                  <c:v>7</c:v>
                </c:pt>
                <c:pt idx="670">
                  <c:v>7.4</c:v>
                </c:pt>
                <c:pt idx="671">
                  <c:v>7.2</c:v>
                </c:pt>
                <c:pt idx="672">
                  <c:v>7</c:v>
                </c:pt>
                <c:pt idx="673">
                  <c:v>7.23</c:v>
                </c:pt>
                <c:pt idx="674">
                  <c:v>6.9</c:v>
                </c:pt>
                <c:pt idx="675">
                  <c:v>6.9</c:v>
                </c:pt>
                <c:pt idx="676">
                  <c:v>6.8</c:v>
                </c:pt>
                <c:pt idx="677">
                  <c:v>8</c:v>
                </c:pt>
                <c:pt idx="678">
                  <c:v>6.9</c:v>
                </c:pt>
                <c:pt idx="679">
                  <c:v>6.96</c:v>
                </c:pt>
                <c:pt idx="680">
                  <c:v>6.7</c:v>
                </c:pt>
                <c:pt idx="681">
                  <c:v>7.9</c:v>
                </c:pt>
                <c:pt idx="682">
                  <c:v>6.5</c:v>
                </c:pt>
                <c:pt idx="683">
                  <c:v>6.5</c:v>
                </c:pt>
                <c:pt idx="684">
                  <c:v>6.92</c:v>
                </c:pt>
                <c:pt idx="685">
                  <c:v>6.5</c:v>
                </c:pt>
                <c:pt idx="686">
                  <c:v>6.76</c:v>
                </c:pt>
                <c:pt idx="687">
                  <c:v>7.3</c:v>
                </c:pt>
                <c:pt idx="688">
                  <c:v>6.5</c:v>
                </c:pt>
                <c:pt idx="689">
                  <c:v>6.3</c:v>
                </c:pt>
                <c:pt idx="690">
                  <c:v>7.04</c:v>
                </c:pt>
                <c:pt idx="691">
                  <c:v>6.83</c:v>
                </c:pt>
                <c:pt idx="692">
                  <c:v>6.4300000000000024</c:v>
                </c:pt>
                <c:pt idx="693">
                  <c:v>6.68</c:v>
                </c:pt>
                <c:pt idx="694">
                  <c:v>6.74</c:v>
                </c:pt>
                <c:pt idx="702">
                  <c:v>7.48</c:v>
                </c:pt>
                <c:pt idx="703">
                  <c:v>7.42</c:v>
                </c:pt>
                <c:pt idx="704">
                  <c:v>7.3599999999999977</c:v>
                </c:pt>
                <c:pt idx="705">
                  <c:v>7.25</c:v>
                </c:pt>
                <c:pt idx="706">
                  <c:v>7.64</c:v>
                </c:pt>
                <c:pt idx="707">
                  <c:v>7.88</c:v>
                </c:pt>
                <c:pt idx="708">
                  <c:v>7.26</c:v>
                </c:pt>
                <c:pt idx="709">
                  <c:v>7.6199999999999957</c:v>
                </c:pt>
                <c:pt idx="710">
                  <c:v>7.44</c:v>
                </c:pt>
                <c:pt idx="711">
                  <c:v>7.68</c:v>
                </c:pt>
                <c:pt idx="712">
                  <c:v>7.45</c:v>
                </c:pt>
                <c:pt idx="713">
                  <c:v>7.8</c:v>
                </c:pt>
                <c:pt idx="714">
                  <c:v>8.07</c:v>
                </c:pt>
                <c:pt idx="715">
                  <c:v>7.6499999999999977</c:v>
                </c:pt>
                <c:pt idx="716">
                  <c:v>7.53</c:v>
                </c:pt>
                <c:pt idx="717">
                  <c:v>7.59</c:v>
                </c:pt>
                <c:pt idx="718">
                  <c:v>7.88</c:v>
                </c:pt>
                <c:pt idx="719">
                  <c:v>7.2700000000000014</c:v>
                </c:pt>
                <c:pt idx="720">
                  <c:v>7.7700000000000014</c:v>
                </c:pt>
                <c:pt idx="721">
                  <c:v>7.49</c:v>
                </c:pt>
                <c:pt idx="722">
                  <c:v>7.4700000000000024</c:v>
                </c:pt>
                <c:pt idx="723">
                  <c:v>7.2700000000000014</c:v>
                </c:pt>
                <c:pt idx="724">
                  <c:v>7.46</c:v>
                </c:pt>
                <c:pt idx="725">
                  <c:v>7.72</c:v>
                </c:pt>
                <c:pt idx="726">
                  <c:v>7.48</c:v>
                </c:pt>
                <c:pt idx="727">
                  <c:v>7.42</c:v>
                </c:pt>
                <c:pt idx="728">
                  <c:v>7.34</c:v>
                </c:pt>
                <c:pt idx="729">
                  <c:v>7.44</c:v>
                </c:pt>
                <c:pt idx="730">
                  <c:v>7.71</c:v>
                </c:pt>
                <c:pt idx="731">
                  <c:v>7.72</c:v>
                </c:pt>
                <c:pt idx="732">
                  <c:v>7.75</c:v>
                </c:pt>
                <c:pt idx="733">
                  <c:v>6.96</c:v>
                </c:pt>
                <c:pt idx="734">
                  <c:v>6.96</c:v>
                </c:pt>
                <c:pt idx="735">
                  <c:v>7.4300000000000024</c:v>
                </c:pt>
                <c:pt idx="736">
                  <c:v>7.1</c:v>
                </c:pt>
                <c:pt idx="737">
                  <c:v>7.53</c:v>
                </c:pt>
                <c:pt idx="738">
                  <c:v>7.1199999999999966</c:v>
                </c:pt>
                <c:pt idx="739">
                  <c:v>7.26</c:v>
                </c:pt>
                <c:pt idx="740">
                  <c:v>7.85</c:v>
                </c:pt>
                <c:pt idx="741">
                  <c:v>7.13</c:v>
                </c:pt>
                <c:pt idx="742">
                  <c:v>6.89</c:v>
                </c:pt>
                <c:pt idx="743">
                  <c:v>7.21</c:v>
                </c:pt>
                <c:pt idx="744">
                  <c:v>7.3199999999999976</c:v>
                </c:pt>
                <c:pt idx="745">
                  <c:v>6.96</c:v>
                </c:pt>
                <c:pt idx="746">
                  <c:v>7.6199999999999957</c:v>
                </c:pt>
                <c:pt idx="747">
                  <c:v>7.46</c:v>
                </c:pt>
                <c:pt idx="748">
                  <c:v>6.78</c:v>
                </c:pt>
                <c:pt idx="749">
                  <c:v>7.1</c:v>
                </c:pt>
                <c:pt idx="750">
                  <c:v>7.34</c:v>
                </c:pt>
                <c:pt idx="751">
                  <c:v>7.1099999999999985</c:v>
                </c:pt>
                <c:pt idx="752">
                  <c:v>7.02</c:v>
                </c:pt>
                <c:pt idx="753">
                  <c:v>6.89</c:v>
                </c:pt>
                <c:pt idx="754">
                  <c:v>7.68</c:v>
                </c:pt>
                <c:pt idx="755">
                  <c:v>7.71</c:v>
                </c:pt>
                <c:pt idx="756">
                  <c:v>7.46</c:v>
                </c:pt>
                <c:pt idx="757">
                  <c:v>7.23</c:v>
                </c:pt>
                <c:pt idx="758">
                  <c:v>6.73</c:v>
                </c:pt>
                <c:pt idx="759">
                  <c:v>7.6</c:v>
                </c:pt>
                <c:pt idx="760">
                  <c:v>7.64</c:v>
                </c:pt>
                <c:pt idx="761">
                  <c:v>7.1599999999999966</c:v>
                </c:pt>
                <c:pt idx="762">
                  <c:v>7.2700000000000014</c:v>
                </c:pt>
                <c:pt idx="763">
                  <c:v>6.83</c:v>
                </c:pt>
                <c:pt idx="764">
                  <c:v>7.4</c:v>
                </c:pt>
                <c:pt idx="765">
                  <c:v>7.48</c:v>
                </c:pt>
                <c:pt idx="766">
                  <c:v>7.2700000000000014</c:v>
                </c:pt>
                <c:pt idx="767">
                  <c:v>7.49</c:v>
                </c:pt>
                <c:pt idx="768">
                  <c:v>7.14</c:v>
                </c:pt>
                <c:pt idx="769">
                  <c:v>7.18</c:v>
                </c:pt>
                <c:pt idx="770">
                  <c:v>7.6199999999999957</c:v>
                </c:pt>
                <c:pt idx="771">
                  <c:v>7.45</c:v>
                </c:pt>
                <c:pt idx="772">
                  <c:v>7.14</c:v>
                </c:pt>
                <c:pt idx="773">
                  <c:v>7.46</c:v>
                </c:pt>
                <c:pt idx="774">
                  <c:v>8.4</c:v>
                </c:pt>
                <c:pt idx="775">
                  <c:v>7.41</c:v>
                </c:pt>
                <c:pt idx="776">
                  <c:v>8.120000000000001</c:v>
                </c:pt>
                <c:pt idx="777">
                  <c:v>8</c:v>
                </c:pt>
                <c:pt idx="778">
                  <c:v>7.59</c:v>
                </c:pt>
                <c:pt idx="779">
                  <c:v>7.7</c:v>
                </c:pt>
                <c:pt idx="780">
                  <c:v>7.7</c:v>
                </c:pt>
                <c:pt idx="781">
                  <c:v>6.85</c:v>
                </c:pt>
                <c:pt idx="782">
                  <c:v>6.67</c:v>
                </c:pt>
                <c:pt idx="783">
                  <c:v>7.99</c:v>
                </c:pt>
                <c:pt idx="784">
                  <c:v>8.08</c:v>
                </c:pt>
                <c:pt idx="785">
                  <c:v>7.4700000000000024</c:v>
                </c:pt>
                <c:pt idx="786">
                  <c:v>7.21</c:v>
                </c:pt>
                <c:pt idx="787">
                  <c:v>7.81</c:v>
                </c:pt>
                <c:pt idx="788">
                  <c:v>7.75</c:v>
                </c:pt>
                <c:pt idx="789">
                  <c:v>7.52</c:v>
                </c:pt>
                <c:pt idx="790">
                  <c:v>8</c:v>
                </c:pt>
                <c:pt idx="791">
                  <c:v>7.8599999999999977</c:v>
                </c:pt>
                <c:pt idx="792">
                  <c:v>7.76</c:v>
                </c:pt>
                <c:pt idx="793">
                  <c:v>8.34</c:v>
                </c:pt>
                <c:pt idx="794">
                  <c:v>8.02</c:v>
                </c:pt>
                <c:pt idx="795">
                  <c:v>6.4700000000000024</c:v>
                </c:pt>
                <c:pt idx="796">
                  <c:v>7.8</c:v>
                </c:pt>
                <c:pt idx="797">
                  <c:v>7.79</c:v>
                </c:pt>
                <c:pt idx="798">
                  <c:v>7.6499999999999977</c:v>
                </c:pt>
                <c:pt idx="799">
                  <c:v>8.2100000000000009</c:v>
                </c:pt>
                <c:pt idx="800">
                  <c:v>7.6</c:v>
                </c:pt>
                <c:pt idx="801">
                  <c:v>7.85</c:v>
                </c:pt>
                <c:pt idx="802">
                  <c:v>6.6899999999999986</c:v>
                </c:pt>
                <c:pt idx="803">
                  <c:v>7.41</c:v>
                </c:pt>
                <c:pt idx="804">
                  <c:v>7.9300000000000024</c:v>
                </c:pt>
                <c:pt idx="805">
                  <c:v>7.3199999999999976</c:v>
                </c:pt>
                <c:pt idx="806">
                  <c:v>7.45</c:v>
                </c:pt>
                <c:pt idx="807">
                  <c:v>7.6</c:v>
                </c:pt>
                <c:pt idx="808">
                  <c:v>8.120000000000001</c:v>
                </c:pt>
                <c:pt idx="809">
                  <c:v>8.0500000000000007</c:v>
                </c:pt>
                <c:pt idx="810">
                  <c:v>7.14</c:v>
                </c:pt>
                <c:pt idx="811">
                  <c:v>7.56</c:v>
                </c:pt>
                <c:pt idx="812">
                  <c:v>8.2000000000000011</c:v>
                </c:pt>
                <c:pt idx="813">
                  <c:v>8.0500000000000007</c:v>
                </c:pt>
                <c:pt idx="814">
                  <c:v>8</c:v>
                </c:pt>
                <c:pt idx="815">
                  <c:v>8.120000000000001</c:v>
                </c:pt>
                <c:pt idx="816">
                  <c:v>7.95</c:v>
                </c:pt>
                <c:pt idx="817">
                  <c:v>7.9700000000000024</c:v>
                </c:pt>
                <c:pt idx="818">
                  <c:v>7.45</c:v>
                </c:pt>
                <c:pt idx="819">
                  <c:v>7.49</c:v>
                </c:pt>
                <c:pt idx="820">
                  <c:v>7.5</c:v>
                </c:pt>
                <c:pt idx="821">
                  <c:v>8.0500000000000007</c:v>
                </c:pt>
                <c:pt idx="822">
                  <c:v>7.31</c:v>
                </c:pt>
                <c:pt idx="823">
                  <c:v>7.8</c:v>
                </c:pt>
                <c:pt idx="824">
                  <c:v>7.73</c:v>
                </c:pt>
                <c:pt idx="825">
                  <c:v>8.07</c:v>
                </c:pt>
                <c:pt idx="826">
                  <c:v>7.3599999999999977</c:v>
                </c:pt>
                <c:pt idx="827">
                  <c:v>8.1</c:v>
                </c:pt>
                <c:pt idx="828">
                  <c:v>7.74</c:v>
                </c:pt>
                <c:pt idx="829">
                  <c:v>7.1</c:v>
                </c:pt>
                <c:pt idx="830">
                  <c:v>7.9</c:v>
                </c:pt>
                <c:pt idx="831">
                  <c:v>8.27</c:v>
                </c:pt>
                <c:pt idx="832">
                  <c:v>7.41</c:v>
                </c:pt>
                <c:pt idx="833">
                  <c:v>7.7700000000000014</c:v>
                </c:pt>
                <c:pt idx="834">
                  <c:v>7.28</c:v>
                </c:pt>
                <c:pt idx="835">
                  <c:v>7.63</c:v>
                </c:pt>
                <c:pt idx="836">
                  <c:v>7.55</c:v>
                </c:pt>
                <c:pt idx="837">
                  <c:v>7.48</c:v>
                </c:pt>
                <c:pt idx="838">
                  <c:v>6.9700000000000024</c:v>
                </c:pt>
                <c:pt idx="839">
                  <c:v>7.67</c:v>
                </c:pt>
                <c:pt idx="840">
                  <c:v>7.6</c:v>
                </c:pt>
                <c:pt idx="841">
                  <c:v>7.63</c:v>
                </c:pt>
                <c:pt idx="842">
                  <c:v>7.1</c:v>
                </c:pt>
                <c:pt idx="843">
                  <c:v>8.18</c:v>
                </c:pt>
                <c:pt idx="844">
                  <c:v>7.56</c:v>
                </c:pt>
                <c:pt idx="845">
                  <c:v>8</c:v>
                </c:pt>
                <c:pt idx="846">
                  <c:v>7.2700000000000014</c:v>
                </c:pt>
                <c:pt idx="847">
                  <c:v>7.1499999999999986</c:v>
                </c:pt>
                <c:pt idx="848">
                  <c:v>8.15</c:v>
                </c:pt>
                <c:pt idx="849">
                  <c:v>7.7</c:v>
                </c:pt>
                <c:pt idx="850">
                  <c:v>8.1</c:v>
                </c:pt>
                <c:pt idx="851">
                  <c:v>7.51</c:v>
                </c:pt>
                <c:pt idx="852">
                  <c:v>6.57</c:v>
                </c:pt>
                <c:pt idx="853">
                  <c:v>7.71</c:v>
                </c:pt>
                <c:pt idx="854">
                  <c:v>6.23</c:v>
                </c:pt>
                <c:pt idx="855">
                  <c:v>7.9300000000000024</c:v>
                </c:pt>
                <c:pt idx="856">
                  <c:v>7.52</c:v>
                </c:pt>
                <c:pt idx="857">
                  <c:v>7.07</c:v>
                </c:pt>
                <c:pt idx="858">
                  <c:v>8.2399999999999984</c:v>
                </c:pt>
                <c:pt idx="859">
                  <c:v>7.37</c:v>
                </c:pt>
                <c:pt idx="860">
                  <c:v>6.52</c:v>
                </c:pt>
                <c:pt idx="861">
                  <c:v>7.7</c:v>
                </c:pt>
                <c:pt idx="862">
                  <c:v>7.23</c:v>
                </c:pt>
                <c:pt idx="863">
                  <c:v>8.01</c:v>
                </c:pt>
                <c:pt idx="864">
                  <c:v>7.24</c:v>
                </c:pt>
                <c:pt idx="865">
                  <c:v>7.88</c:v>
                </c:pt>
                <c:pt idx="866">
                  <c:v>7.4700000000000024</c:v>
                </c:pt>
                <c:pt idx="867">
                  <c:v>7.3</c:v>
                </c:pt>
                <c:pt idx="868">
                  <c:v>7.64</c:v>
                </c:pt>
                <c:pt idx="869">
                  <c:v>6.2</c:v>
                </c:pt>
                <c:pt idx="870">
                  <c:v>8.14</c:v>
                </c:pt>
                <c:pt idx="871">
                  <c:v>7.56</c:v>
                </c:pt>
                <c:pt idx="872">
                  <c:v>7.9</c:v>
                </c:pt>
                <c:pt idx="873">
                  <c:v>7.7</c:v>
                </c:pt>
                <c:pt idx="874">
                  <c:v>7.63</c:v>
                </c:pt>
                <c:pt idx="875">
                  <c:v>7.83</c:v>
                </c:pt>
                <c:pt idx="876">
                  <c:v>7.95</c:v>
                </c:pt>
                <c:pt idx="877">
                  <c:v>7.3</c:v>
                </c:pt>
                <c:pt idx="878">
                  <c:v>7.53</c:v>
                </c:pt>
                <c:pt idx="882">
                  <c:v>7.3199999999999976</c:v>
                </c:pt>
                <c:pt idx="883">
                  <c:v>5.64</c:v>
                </c:pt>
                <c:pt idx="884">
                  <c:v>7.53</c:v>
                </c:pt>
                <c:pt idx="885">
                  <c:v>8.18</c:v>
                </c:pt>
                <c:pt idx="886">
                  <c:v>7.45</c:v>
                </c:pt>
                <c:pt idx="888">
                  <c:v>8.11</c:v>
                </c:pt>
                <c:pt idx="890">
                  <c:v>7.83</c:v>
                </c:pt>
                <c:pt idx="891">
                  <c:v>7.74</c:v>
                </c:pt>
                <c:pt idx="893">
                  <c:v>7.88</c:v>
                </c:pt>
                <c:pt idx="894">
                  <c:v>7.94</c:v>
                </c:pt>
                <c:pt idx="903">
                  <c:v>6.42</c:v>
                </c:pt>
                <c:pt idx="904">
                  <c:v>8.1300000000000008</c:v>
                </c:pt>
                <c:pt idx="905">
                  <c:v>6.4700000000000024</c:v>
                </c:pt>
                <c:pt idx="906">
                  <c:v>6.63</c:v>
                </c:pt>
                <c:pt idx="907">
                  <c:v>6.41</c:v>
                </c:pt>
                <c:pt idx="908">
                  <c:v>6.44</c:v>
                </c:pt>
                <c:pt idx="909">
                  <c:v>6.6199999999999957</c:v>
                </c:pt>
                <c:pt idx="910">
                  <c:v>7.84</c:v>
                </c:pt>
                <c:pt idx="911">
                  <c:v>6.55</c:v>
                </c:pt>
                <c:pt idx="912">
                  <c:v>6.48</c:v>
                </c:pt>
                <c:pt idx="913">
                  <c:v>6.58</c:v>
                </c:pt>
                <c:pt idx="914">
                  <c:v>6.51</c:v>
                </c:pt>
                <c:pt idx="915">
                  <c:v>7.6899999999999986</c:v>
                </c:pt>
                <c:pt idx="916">
                  <c:v>6.58</c:v>
                </c:pt>
                <c:pt idx="917">
                  <c:v>8.02</c:v>
                </c:pt>
                <c:pt idx="918">
                  <c:v>6.55</c:v>
                </c:pt>
                <c:pt idx="919">
                  <c:v>7.98</c:v>
                </c:pt>
                <c:pt idx="920">
                  <c:v>5.87</c:v>
                </c:pt>
                <c:pt idx="921">
                  <c:v>5.67</c:v>
                </c:pt>
                <c:pt idx="922">
                  <c:v>5.55</c:v>
                </c:pt>
                <c:pt idx="925">
                  <c:v>8</c:v>
                </c:pt>
                <c:pt idx="926">
                  <c:v>7.76</c:v>
                </c:pt>
                <c:pt idx="927">
                  <c:v>7.8</c:v>
                </c:pt>
                <c:pt idx="928">
                  <c:v>7.8</c:v>
                </c:pt>
                <c:pt idx="929">
                  <c:v>7.6</c:v>
                </c:pt>
                <c:pt idx="930">
                  <c:v>7.5</c:v>
                </c:pt>
                <c:pt idx="931">
                  <c:v>7.8</c:v>
                </c:pt>
                <c:pt idx="932">
                  <c:v>7.56</c:v>
                </c:pt>
                <c:pt idx="933">
                  <c:v>7.3</c:v>
                </c:pt>
                <c:pt idx="934">
                  <c:v>7.56</c:v>
                </c:pt>
                <c:pt idx="935">
                  <c:v>7.4</c:v>
                </c:pt>
                <c:pt idx="936">
                  <c:v>7.6</c:v>
                </c:pt>
                <c:pt idx="937">
                  <c:v>7.9</c:v>
                </c:pt>
                <c:pt idx="938">
                  <c:v>7.3</c:v>
                </c:pt>
                <c:pt idx="939">
                  <c:v>7.6</c:v>
                </c:pt>
                <c:pt idx="940">
                  <c:v>7.7</c:v>
                </c:pt>
                <c:pt idx="941">
                  <c:v>7.6</c:v>
                </c:pt>
                <c:pt idx="942">
                  <c:v>7.7</c:v>
                </c:pt>
                <c:pt idx="943">
                  <c:v>8.2000000000000011</c:v>
                </c:pt>
                <c:pt idx="944">
                  <c:v>7.1499999999999986</c:v>
                </c:pt>
                <c:pt idx="947">
                  <c:v>7.44</c:v>
                </c:pt>
                <c:pt idx="948">
                  <c:v>7.9</c:v>
                </c:pt>
                <c:pt idx="949">
                  <c:v>7.14</c:v>
                </c:pt>
                <c:pt idx="950">
                  <c:v>8.16</c:v>
                </c:pt>
                <c:pt idx="951">
                  <c:v>8.0300000000000011</c:v>
                </c:pt>
                <c:pt idx="952">
                  <c:v>8.19</c:v>
                </c:pt>
                <c:pt idx="953">
                  <c:v>8.16</c:v>
                </c:pt>
                <c:pt idx="954">
                  <c:v>7.25</c:v>
                </c:pt>
                <c:pt idx="955">
                  <c:v>7.3199999999999976</c:v>
                </c:pt>
                <c:pt idx="956">
                  <c:v>7.23</c:v>
                </c:pt>
                <c:pt idx="957">
                  <c:v>8.3000000000000007</c:v>
                </c:pt>
                <c:pt idx="958">
                  <c:v>7.22</c:v>
                </c:pt>
                <c:pt idx="959">
                  <c:v>7.01</c:v>
                </c:pt>
                <c:pt idx="960">
                  <c:v>7.1499999999999986</c:v>
                </c:pt>
                <c:pt idx="961">
                  <c:v>6.85</c:v>
                </c:pt>
                <c:pt idx="962">
                  <c:v>7.98</c:v>
                </c:pt>
                <c:pt idx="963">
                  <c:v>6.9700000000000024</c:v>
                </c:pt>
                <c:pt idx="964">
                  <c:v>8.32</c:v>
                </c:pt>
                <c:pt idx="965">
                  <c:v>7.1</c:v>
                </c:pt>
                <c:pt idx="966">
                  <c:v>7.37</c:v>
                </c:pt>
                <c:pt idx="967">
                  <c:v>7.2</c:v>
                </c:pt>
                <c:pt idx="968">
                  <c:v>7.8</c:v>
                </c:pt>
                <c:pt idx="969">
                  <c:v>8.1</c:v>
                </c:pt>
                <c:pt idx="970">
                  <c:v>7.95</c:v>
                </c:pt>
                <c:pt idx="971">
                  <c:v>7.98</c:v>
                </c:pt>
                <c:pt idx="972">
                  <c:v>8.08</c:v>
                </c:pt>
                <c:pt idx="976">
                  <c:v>7.4</c:v>
                </c:pt>
                <c:pt idx="977">
                  <c:v>7.4</c:v>
                </c:pt>
                <c:pt idx="978">
                  <c:v>7.4</c:v>
                </c:pt>
                <c:pt idx="979">
                  <c:v>7.3</c:v>
                </c:pt>
                <c:pt idx="980">
                  <c:v>7.4</c:v>
                </c:pt>
                <c:pt idx="981">
                  <c:v>7.4</c:v>
                </c:pt>
                <c:pt idx="982">
                  <c:v>7.6</c:v>
                </c:pt>
                <c:pt idx="983">
                  <c:v>7.6</c:v>
                </c:pt>
                <c:pt idx="984">
                  <c:v>7.8</c:v>
                </c:pt>
                <c:pt idx="985">
                  <c:v>7.8</c:v>
                </c:pt>
                <c:pt idx="986">
                  <c:v>7.2</c:v>
                </c:pt>
                <c:pt idx="987">
                  <c:v>7.6</c:v>
                </c:pt>
                <c:pt idx="988">
                  <c:v>7.6</c:v>
                </c:pt>
                <c:pt idx="989">
                  <c:v>7.4</c:v>
                </c:pt>
                <c:pt idx="990">
                  <c:v>7.6</c:v>
                </c:pt>
                <c:pt idx="993">
                  <c:v>7.2</c:v>
                </c:pt>
                <c:pt idx="994">
                  <c:v>7.5</c:v>
                </c:pt>
                <c:pt idx="995">
                  <c:v>7.8</c:v>
                </c:pt>
                <c:pt idx="996">
                  <c:v>7.3</c:v>
                </c:pt>
                <c:pt idx="997">
                  <c:v>7.7</c:v>
                </c:pt>
                <c:pt idx="998">
                  <c:v>7.9</c:v>
                </c:pt>
                <c:pt idx="1002">
                  <c:v>7.94</c:v>
                </c:pt>
                <c:pt idx="1003">
                  <c:v>7.1899999999999986</c:v>
                </c:pt>
                <c:pt idx="1004">
                  <c:v>7.22</c:v>
                </c:pt>
                <c:pt idx="1005">
                  <c:v>7.9300000000000024</c:v>
                </c:pt>
                <c:pt idx="1006">
                  <c:v>7.83</c:v>
                </c:pt>
                <c:pt idx="1007">
                  <c:v>7.44</c:v>
                </c:pt>
                <c:pt idx="1008">
                  <c:v>6.6</c:v>
                </c:pt>
                <c:pt idx="1009">
                  <c:v>6.51</c:v>
                </c:pt>
                <c:pt idx="1010">
                  <c:v>7.29</c:v>
                </c:pt>
                <c:pt idx="1011">
                  <c:v>7.9700000000000024</c:v>
                </c:pt>
                <c:pt idx="1012">
                  <c:v>7.49</c:v>
                </c:pt>
                <c:pt idx="1013">
                  <c:v>7.83</c:v>
                </c:pt>
                <c:pt idx="1014">
                  <c:v>7.7</c:v>
                </c:pt>
                <c:pt idx="1015">
                  <c:v>7.81</c:v>
                </c:pt>
                <c:pt idx="1016">
                  <c:v>7.96</c:v>
                </c:pt>
                <c:pt idx="1017">
                  <c:v>7.67</c:v>
                </c:pt>
                <c:pt idx="1018">
                  <c:v>7.89</c:v>
                </c:pt>
                <c:pt idx="1019">
                  <c:v>8.07</c:v>
                </c:pt>
                <c:pt idx="1020">
                  <c:v>8.14</c:v>
                </c:pt>
                <c:pt idx="1021">
                  <c:v>8.08</c:v>
                </c:pt>
                <c:pt idx="1022">
                  <c:v>8.39</c:v>
                </c:pt>
                <c:pt idx="1023">
                  <c:v>8.52</c:v>
                </c:pt>
                <c:pt idx="1024">
                  <c:v>7.22</c:v>
                </c:pt>
                <c:pt idx="1025">
                  <c:v>8.09</c:v>
                </c:pt>
                <c:pt idx="1026">
                  <c:v>8.18</c:v>
                </c:pt>
                <c:pt idx="1027">
                  <c:v>8.48</c:v>
                </c:pt>
                <c:pt idx="1028">
                  <c:v>7.04</c:v>
                </c:pt>
                <c:pt idx="1029">
                  <c:v>7.81</c:v>
                </c:pt>
                <c:pt idx="1030">
                  <c:v>8.39</c:v>
                </c:pt>
                <c:pt idx="1031">
                  <c:v>8.09</c:v>
                </c:pt>
                <c:pt idx="1032">
                  <c:v>7.78</c:v>
                </c:pt>
                <c:pt idx="1033">
                  <c:v>7.51</c:v>
                </c:pt>
                <c:pt idx="1034">
                  <c:v>8.4500000000000028</c:v>
                </c:pt>
                <c:pt idx="1035">
                  <c:v>7.6599999999999957</c:v>
                </c:pt>
                <c:pt idx="1036">
                  <c:v>7.49</c:v>
                </c:pt>
                <c:pt idx="1037">
                  <c:v>8.0300000000000011</c:v>
                </c:pt>
                <c:pt idx="1039">
                  <c:v>8.3800000000000008</c:v>
                </c:pt>
                <c:pt idx="1040">
                  <c:v>8.56</c:v>
                </c:pt>
                <c:pt idx="1041">
                  <c:v>7.73</c:v>
                </c:pt>
                <c:pt idx="1042">
                  <c:v>7.98</c:v>
                </c:pt>
                <c:pt idx="1043">
                  <c:v>8.0400000000000009</c:v>
                </c:pt>
                <c:pt idx="1044">
                  <c:v>7.81</c:v>
                </c:pt>
                <c:pt idx="1045">
                  <c:v>7.8</c:v>
                </c:pt>
                <c:pt idx="1046">
                  <c:v>7.2700000000000014</c:v>
                </c:pt>
                <c:pt idx="1047">
                  <c:v>7.9300000000000024</c:v>
                </c:pt>
                <c:pt idx="1048">
                  <c:v>7.35</c:v>
                </c:pt>
                <c:pt idx="1049">
                  <c:v>7.59</c:v>
                </c:pt>
                <c:pt idx="1050">
                  <c:v>6.5</c:v>
                </c:pt>
                <c:pt idx="1053">
                  <c:v>9.1300000000000008</c:v>
                </c:pt>
                <c:pt idx="1054">
                  <c:v>9.120000000000001</c:v>
                </c:pt>
                <c:pt idx="1055">
                  <c:v>8.93</c:v>
                </c:pt>
                <c:pt idx="1056">
                  <c:v>7.1499999999999986</c:v>
                </c:pt>
                <c:pt idx="1057">
                  <c:v>7.75</c:v>
                </c:pt>
                <c:pt idx="1058">
                  <c:v>7.28</c:v>
                </c:pt>
                <c:pt idx="1059">
                  <c:v>6.74</c:v>
                </c:pt>
                <c:pt idx="1060">
                  <c:v>7.07</c:v>
                </c:pt>
                <c:pt idx="1061">
                  <c:v>9.2100000000000009</c:v>
                </c:pt>
                <c:pt idx="1062">
                  <c:v>9.3800000000000008</c:v>
                </c:pt>
                <c:pt idx="1063">
                  <c:v>9.7100000000000009</c:v>
                </c:pt>
                <c:pt idx="1064">
                  <c:v>7.9300000000000024</c:v>
                </c:pt>
                <c:pt idx="1065">
                  <c:v>8.19</c:v>
                </c:pt>
                <c:pt idx="1066">
                  <c:v>7.09</c:v>
                </c:pt>
                <c:pt idx="1067">
                  <c:v>7.84</c:v>
                </c:pt>
                <c:pt idx="1068">
                  <c:v>7.34</c:v>
                </c:pt>
                <c:pt idx="1069">
                  <c:v>7</c:v>
                </c:pt>
                <c:pt idx="1070">
                  <c:v>6.76</c:v>
                </c:pt>
                <c:pt idx="1071">
                  <c:v>6.6899999999999986</c:v>
                </c:pt>
                <c:pt idx="1072">
                  <c:v>6.79</c:v>
                </c:pt>
                <c:pt idx="1073">
                  <c:v>6.96</c:v>
                </c:pt>
                <c:pt idx="1074">
                  <c:v>7.4</c:v>
                </c:pt>
                <c:pt idx="1077">
                  <c:v>6.89</c:v>
                </c:pt>
                <c:pt idx="1078">
                  <c:v>7.3</c:v>
                </c:pt>
                <c:pt idx="1079">
                  <c:v>6.6199999999999957</c:v>
                </c:pt>
                <c:pt idx="1086">
                  <c:v>6.68</c:v>
                </c:pt>
                <c:pt idx="1087">
                  <c:v>7.6</c:v>
                </c:pt>
                <c:pt idx="1088">
                  <c:v>7.6</c:v>
                </c:pt>
                <c:pt idx="1089">
                  <c:v>7.9300000000000024</c:v>
                </c:pt>
                <c:pt idx="1090">
                  <c:v>7.9</c:v>
                </c:pt>
                <c:pt idx="1091">
                  <c:v>7.6</c:v>
                </c:pt>
                <c:pt idx="1092">
                  <c:v>7.81</c:v>
                </c:pt>
                <c:pt idx="1093">
                  <c:v>8.68</c:v>
                </c:pt>
                <c:pt idx="1094">
                  <c:v>7.8</c:v>
                </c:pt>
                <c:pt idx="1095">
                  <c:v>7.8</c:v>
                </c:pt>
                <c:pt idx="1096">
                  <c:v>7.9300000000000024</c:v>
                </c:pt>
                <c:pt idx="1097">
                  <c:v>7.6</c:v>
                </c:pt>
                <c:pt idx="1098">
                  <c:v>7.8</c:v>
                </c:pt>
                <c:pt idx="1099">
                  <c:v>7.7</c:v>
                </c:pt>
                <c:pt idx="1100">
                  <c:v>7.7</c:v>
                </c:pt>
                <c:pt idx="1101">
                  <c:v>7.8</c:v>
                </c:pt>
                <c:pt idx="1102">
                  <c:v>7.7</c:v>
                </c:pt>
                <c:pt idx="1103">
                  <c:v>7.7</c:v>
                </c:pt>
                <c:pt idx="1104">
                  <c:v>7.8</c:v>
                </c:pt>
                <c:pt idx="1105">
                  <c:v>7.7</c:v>
                </c:pt>
                <c:pt idx="1106">
                  <c:v>7.9</c:v>
                </c:pt>
                <c:pt idx="1107">
                  <c:v>7.76</c:v>
                </c:pt>
                <c:pt idx="1108">
                  <c:v>7.8199999999999976</c:v>
                </c:pt>
                <c:pt idx="1109">
                  <c:v>7.94</c:v>
                </c:pt>
                <c:pt idx="1110">
                  <c:v>7.7</c:v>
                </c:pt>
                <c:pt idx="1111">
                  <c:v>77.599999999999994</c:v>
                </c:pt>
                <c:pt idx="1112">
                  <c:v>8.01</c:v>
                </c:pt>
                <c:pt idx="1113">
                  <c:v>7.7</c:v>
                </c:pt>
                <c:pt idx="1114">
                  <c:v>7.7</c:v>
                </c:pt>
                <c:pt idx="1115">
                  <c:v>7.9</c:v>
                </c:pt>
                <c:pt idx="1116">
                  <c:v>7.8</c:v>
                </c:pt>
                <c:pt idx="1117">
                  <c:v>7.92</c:v>
                </c:pt>
                <c:pt idx="1118">
                  <c:v>7.9</c:v>
                </c:pt>
                <c:pt idx="1119">
                  <c:v>7.8</c:v>
                </c:pt>
                <c:pt idx="1120">
                  <c:v>7.8</c:v>
                </c:pt>
                <c:pt idx="1121">
                  <c:v>7.6</c:v>
                </c:pt>
                <c:pt idx="1122">
                  <c:v>7.8</c:v>
                </c:pt>
                <c:pt idx="1123">
                  <c:v>7.9</c:v>
                </c:pt>
                <c:pt idx="1124">
                  <c:v>7.8</c:v>
                </c:pt>
                <c:pt idx="1125">
                  <c:v>7.9</c:v>
                </c:pt>
                <c:pt idx="1126">
                  <c:v>7.6</c:v>
                </c:pt>
                <c:pt idx="1127">
                  <c:v>7.7</c:v>
                </c:pt>
                <c:pt idx="1128">
                  <c:v>7.8</c:v>
                </c:pt>
                <c:pt idx="1129">
                  <c:v>7.79</c:v>
                </c:pt>
                <c:pt idx="1131">
                  <c:v>7.35</c:v>
                </c:pt>
                <c:pt idx="1132">
                  <c:v>7.56</c:v>
                </c:pt>
                <c:pt idx="1133">
                  <c:v>7.58</c:v>
                </c:pt>
                <c:pt idx="1134">
                  <c:v>7.71</c:v>
                </c:pt>
                <c:pt idx="1135">
                  <c:v>7.46</c:v>
                </c:pt>
                <c:pt idx="1136">
                  <c:v>7.37</c:v>
                </c:pt>
                <c:pt idx="1137">
                  <c:v>7.1599999999999966</c:v>
                </c:pt>
                <c:pt idx="1138">
                  <c:v>7.37</c:v>
                </c:pt>
                <c:pt idx="1139">
                  <c:v>7.4300000000000024</c:v>
                </c:pt>
                <c:pt idx="1140">
                  <c:v>6.49</c:v>
                </c:pt>
                <c:pt idx="1141">
                  <c:v>7.88</c:v>
                </c:pt>
                <c:pt idx="1142">
                  <c:v>7.35</c:v>
                </c:pt>
                <c:pt idx="1143">
                  <c:v>7.83</c:v>
                </c:pt>
                <c:pt idx="1144">
                  <c:v>6.92</c:v>
                </c:pt>
                <c:pt idx="1145">
                  <c:v>6.72</c:v>
                </c:pt>
                <c:pt idx="1146">
                  <c:v>6.9700000000000024</c:v>
                </c:pt>
                <c:pt idx="1147">
                  <c:v>6.68</c:v>
                </c:pt>
                <c:pt idx="1148">
                  <c:v>7.37</c:v>
                </c:pt>
                <c:pt idx="1149">
                  <c:v>7.84</c:v>
                </c:pt>
                <c:pt idx="1150">
                  <c:v>6.71</c:v>
                </c:pt>
                <c:pt idx="1151">
                  <c:v>7.07</c:v>
                </c:pt>
                <c:pt idx="1152">
                  <c:v>7.99</c:v>
                </c:pt>
                <c:pt idx="1153">
                  <c:v>7.2</c:v>
                </c:pt>
                <c:pt idx="1154">
                  <c:v>6.79</c:v>
                </c:pt>
                <c:pt idx="1155">
                  <c:v>7.51</c:v>
                </c:pt>
                <c:pt idx="1156">
                  <c:v>6.99</c:v>
                </c:pt>
                <c:pt idx="1157">
                  <c:v>7.4</c:v>
                </c:pt>
                <c:pt idx="1158">
                  <c:v>6.39</c:v>
                </c:pt>
                <c:pt idx="1159">
                  <c:v>6.9700000000000024</c:v>
                </c:pt>
                <c:pt idx="1160">
                  <c:v>6.73</c:v>
                </c:pt>
                <c:pt idx="1161">
                  <c:v>8.8700000000000028</c:v>
                </c:pt>
                <c:pt idx="1162">
                  <c:v>7.06</c:v>
                </c:pt>
                <c:pt idx="1163">
                  <c:v>6.92</c:v>
                </c:pt>
                <c:pt idx="1164">
                  <c:v>6.7700000000000014</c:v>
                </c:pt>
                <c:pt idx="1165">
                  <c:v>6.8599999999999977</c:v>
                </c:pt>
                <c:pt idx="1166">
                  <c:v>7.72</c:v>
                </c:pt>
                <c:pt idx="1167">
                  <c:v>6.92</c:v>
                </c:pt>
                <c:pt idx="1168">
                  <c:v>6.74</c:v>
                </c:pt>
                <c:pt idx="1169">
                  <c:v>6.78</c:v>
                </c:pt>
                <c:pt idx="1170">
                  <c:v>7.7</c:v>
                </c:pt>
                <c:pt idx="1171">
                  <c:v>6.6199999999999957</c:v>
                </c:pt>
                <c:pt idx="1172">
                  <c:v>8.01</c:v>
                </c:pt>
                <c:pt idx="1173">
                  <c:v>6.31</c:v>
                </c:pt>
                <c:pt idx="1174">
                  <c:v>6.98</c:v>
                </c:pt>
                <c:pt idx="1175">
                  <c:v>8.33</c:v>
                </c:pt>
                <c:pt idx="1176">
                  <c:v>6.54</c:v>
                </c:pt>
                <c:pt idx="1177">
                  <c:v>6.85</c:v>
                </c:pt>
                <c:pt idx="1178">
                  <c:v>7.6199999999999957</c:v>
                </c:pt>
                <c:pt idx="1179">
                  <c:v>7.22</c:v>
                </c:pt>
                <c:pt idx="1180">
                  <c:v>6.73</c:v>
                </c:pt>
                <c:pt idx="1181">
                  <c:v>7.1899999999999986</c:v>
                </c:pt>
                <c:pt idx="1182">
                  <c:v>7.3199999999999976</c:v>
                </c:pt>
                <c:pt idx="1183">
                  <c:v>7.53</c:v>
                </c:pt>
                <c:pt idx="1184">
                  <c:v>6.8199999999999976</c:v>
                </c:pt>
                <c:pt idx="1185">
                  <c:v>6.52</c:v>
                </c:pt>
                <c:pt idx="1186">
                  <c:v>8.0500000000000007</c:v>
                </c:pt>
                <c:pt idx="1187">
                  <c:v>6.95</c:v>
                </c:pt>
                <c:pt idx="1188">
                  <c:v>7.78</c:v>
                </c:pt>
                <c:pt idx="1193">
                  <c:v>7.4</c:v>
                </c:pt>
                <c:pt idx="1194">
                  <c:v>7.44</c:v>
                </c:pt>
                <c:pt idx="1195">
                  <c:v>7.06</c:v>
                </c:pt>
                <c:pt idx="1196">
                  <c:v>7.29</c:v>
                </c:pt>
                <c:pt idx="1197">
                  <c:v>7.23</c:v>
                </c:pt>
                <c:pt idx="1198">
                  <c:v>7.25</c:v>
                </c:pt>
                <c:pt idx="1199">
                  <c:v>7.28</c:v>
                </c:pt>
                <c:pt idx="1200">
                  <c:v>7.31</c:v>
                </c:pt>
                <c:pt idx="1201">
                  <c:v>7.26</c:v>
                </c:pt>
                <c:pt idx="1202">
                  <c:v>7.29</c:v>
                </c:pt>
                <c:pt idx="1203">
                  <c:v>7</c:v>
                </c:pt>
                <c:pt idx="1204">
                  <c:v>7.21</c:v>
                </c:pt>
                <c:pt idx="1205">
                  <c:v>6.95</c:v>
                </c:pt>
                <c:pt idx="1206">
                  <c:v>7.08</c:v>
                </c:pt>
                <c:pt idx="1207">
                  <c:v>7.39</c:v>
                </c:pt>
                <c:pt idx="1208">
                  <c:v>7.06</c:v>
                </c:pt>
                <c:pt idx="1209">
                  <c:v>7.33</c:v>
                </c:pt>
                <c:pt idx="1210">
                  <c:v>7.13</c:v>
                </c:pt>
                <c:pt idx="1211">
                  <c:v>6.7700000000000014</c:v>
                </c:pt>
                <c:pt idx="1212">
                  <c:v>7.1499999999999986</c:v>
                </c:pt>
                <c:pt idx="1213">
                  <c:v>7.09</c:v>
                </c:pt>
                <c:pt idx="1214">
                  <c:v>7.07</c:v>
                </c:pt>
                <c:pt idx="1215">
                  <c:v>7.18</c:v>
                </c:pt>
                <c:pt idx="1216">
                  <c:v>7.1099999999999985</c:v>
                </c:pt>
                <c:pt idx="1217">
                  <c:v>7.07</c:v>
                </c:pt>
                <c:pt idx="1223">
                  <c:v>7.89</c:v>
                </c:pt>
                <c:pt idx="1224">
                  <c:v>7.1899999999999986</c:v>
                </c:pt>
                <c:pt idx="1225">
                  <c:v>6.98</c:v>
                </c:pt>
                <c:pt idx="1226">
                  <c:v>6.25</c:v>
                </c:pt>
                <c:pt idx="1255">
                  <c:v>6.59</c:v>
                </c:pt>
                <c:pt idx="1256">
                  <c:v>6.6599999999999957</c:v>
                </c:pt>
                <c:pt idx="1257">
                  <c:v>6.59</c:v>
                </c:pt>
                <c:pt idx="1259">
                  <c:v>6.28</c:v>
                </c:pt>
                <c:pt idx="1260">
                  <c:v>6.28</c:v>
                </c:pt>
                <c:pt idx="1261">
                  <c:v>6.1899999999999986</c:v>
                </c:pt>
                <c:pt idx="1262">
                  <c:v>6.6199999999999957</c:v>
                </c:pt>
                <c:pt idx="1263">
                  <c:v>6.6499999999999977</c:v>
                </c:pt>
                <c:pt idx="1264">
                  <c:v>6.64</c:v>
                </c:pt>
                <c:pt idx="1265">
                  <c:v>6.8</c:v>
                </c:pt>
                <c:pt idx="1266">
                  <c:v>6.85</c:v>
                </c:pt>
                <c:pt idx="1267">
                  <c:v>6.85</c:v>
                </c:pt>
                <c:pt idx="1268">
                  <c:v>7.07</c:v>
                </c:pt>
                <c:pt idx="1269">
                  <c:v>7.06</c:v>
                </c:pt>
                <c:pt idx="1270">
                  <c:v>7.08</c:v>
                </c:pt>
                <c:pt idx="1271">
                  <c:v>6.6</c:v>
                </c:pt>
                <c:pt idx="1272">
                  <c:v>6.54</c:v>
                </c:pt>
                <c:pt idx="1273">
                  <c:v>6.6199999999999957</c:v>
                </c:pt>
                <c:pt idx="1280">
                  <c:v>6.06</c:v>
                </c:pt>
                <c:pt idx="1281">
                  <c:v>6.34</c:v>
                </c:pt>
                <c:pt idx="1282">
                  <c:v>6.3</c:v>
                </c:pt>
                <c:pt idx="1283">
                  <c:v>5.91</c:v>
                </c:pt>
                <c:pt idx="1284">
                  <c:v>7.8199999999999976</c:v>
                </c:pt>
                <c:pt idx="1285">
                  <c:v>7.63</c:v>
                </c:pt>
                <c:pt idx="1286">
                  <c:v>7.58</c:v>
                </c:pt>
                <c:pt idx="1287">
                  <c:v>7.6199999999999957</c:v>
                </c:pt>
                <c:pt idx="1289">
                  <c:v>7.1</c:v>
                </c:pt>
                <c:pt idx="1290">
                  <c:v>7</c:v>
                </c:pt>
                <c:pt idx="1291">
                  <c:v>6.6</c:v>
                </c:pt>
                <c:pt idx="1292">
                  <c:v>7</c:v>
                </c:pt>
                <c:pt idx="1293">
                  <c:v>6.9</c:v>
                </c:pt>
                <c:pt idx="1294">
                  <c:v>7</c:v>
                </c:pt>
                <c:pt idx="1295">
                  <c:v>6.74</c:v>
                </c:pt>
                <c:pt idx="1296">
                  <c:v>6.8</c:v>
                </c:pt>
                <c:pt idx="1297">
                  <c:v>7</c:v>
                </c:pt>
                <c:pt idx="1298">
                  <c:v>7.1</c:v>
                </c:pt>
                <c:pt idx="1299">
                  <c:v>6.72</c:v>
                </c:pt>
                <c:pt idx="1300">
                  <c:v>6.35</c:v>
                </c:pt>
                <c:pt idx="1301">
                  <c:v>7</c:v>
                </c:pt>
                <c:pt idx="1302">
                  <c:v>6.68</c:v>
                </c:pt>
                <c:pt idx="1303">
                  <c:v>6.49</c:v>
                </c:pt>
                <c:pt idx="1304">
                  <c:v>6.85</c:v>
                </c:pt>
                <c:pt idx="1305">
                  <c:v>6.6</c:v>
                </c:pt>
                <c:pt idx="1306">
                  <c:v>7.1</c:v>
                </c:pt>
                <c:pt idx="1307">
                  <c:v>7</c:v>
                </c:pt>
                <c:pt idx="1308">
                  <c:v>5.6899999999999986</c:v>
                </c:pt>
                <c:pt idx="1309">
                  <c:v>6.9</c:v>
                </c:pt>
                <c:pt idx="1310">
                  <c:v>6.6099999999999977</c:v>
                </c:pt>
                <c:pt idx="1311">
                  <c:v>7</c:v>
                </c:pt>
                <c:pt idx="1312">
                  <c:v>6.8</c:v>
                </c:pt>
                <c:pt idx="1313">
                  <c:v>5.26</c:v>
                </c:pt>
                <c:pt idx="1314">
                  <c:v>7.1</c:v>
                </c:pt>
                <c:pt idx="1315">
                  <c:v>6.9</c:v>
                </c:pt>
                <c:pt idx="1316">
                  <c:v>6.6499999999999977</c:v>
                </c:pt>
                <c:pt idx="1317">
                  <c:v>6.9</c:v>
                </c:pt>
                <c:pt idx="1318">
                  <c:v>6.8</c:v>
                </c:pt>
                <c:pt idx="1319">
                  <c:v>7</c:v>
                </c:pt>
                <c:pt idx="1320">
                  <c:v>6.9</c:v>
                </c:pt>
                <c:pt idx="1321">
                  <c:v>6.8599999999999977</c:v>
                </c:pt>
                <c:pt idx="1322">
                  <c:v>6.6899999999999986</c:v>
                </c:pt>
                <c:pt idx="1323">
                  <c:v>7</c:v>
                </c:pt>
                <c:pt idx="1324">
                  <c:v>6.5</c:v>
                </c:pt>
                <c:pt idx="1325">
                  <c:v>6.48</c:v>
                </c:pt>
                <c:pt idx="1326">
                  <c:v>7</c:v>
                </c:pt>
                <c:pt idx="1327">
                  <c:v>6.81</c:v>
                </c:pt>
                <c:pt idx="1328">
                  <c:v>6.9</c:v>
                </c:pt>
                <c:pt idx="1329">
                  <c:v>7</c:v>
                </c:pt>
                <c:pt idx="1330">
                  <c:v>6.3</c:v>
                </c:pt>
                <c:pt idx="1331">
                  <c:v>6.67</c:v>
                </c:pt>
                <c:pt idx="1332">
                  <c:v>6.26</c:v>
                </c:pt>
                <c:pt idx="1333">
                  <c:v>6.37</c:v>
                </c:pt>
                <c:pt idx="1334">
                  <c:v>6.8</c:v>
                </c:pt>
                <c:pt idx="1335">
                  <c:v>6.68</c:v>
                </c:pt>
                <c:pt idx="1336">
                  <c:v>7</c:v>
                </c:pt>
                <c:pt idx="1337">
                  <c:v>6.08</c:v>
                </c:pt>
                <c:pt idx="1338">
                  <c:v>6.9</c:v>
                </c:pt>
                <c:pt idx="1339">
                  <c:v>7</c:v>
                </c:pt>
                <c:pt idx="1340">
                  <c:v>6.9</c:v>
                </c:pt>
                <c:pt idx="1341">
                  <c:v>6.9</c:v>
                </c:pt>
                <c:pt idx="1342">
                  <c:v>6.67</c:v>
                </c:pt>
                <c:pt idx="1343">
                  <c:v>6.6</c:v>
                </c:pt>
                <c:pt idx="1344">
                  <c:v>7</c:v>
                </c:pt>
                <c:pt idx="1345">
                  <c:v>6.6099999999999977</c:v>
                </c:pt>
                <c:pt idx="1346">
                  <c:v>6.55</c:v>
                </c:pt>
                <c:pt idx="1347">
                  <c:v>6.51</c:v>
                </c:pt>
                <c:pt idx="1348">
                  <c:v>6.8</c:v>
                </c:pt>
                <c:pt idx="1349">
                  <c:v>7</c:v>
                </c:pt>
                <c:pt idx="1350">
                  <c:v>6.9</c:v>
                </c:pt>
                <c:pt idx="1351">
                  <c:v>7</c:v>
                </c:pt>
                <c:pt idx="1352">
                  <c:v>6.63</c:v>
                </c:pt>
                <c:pt idx="1353">
                  <c:v>6.51</c:v>
                </c:pt>
                <c:pt idx="1354">
                  <c:v>6.8</c:v>
                </c:pt>
                <c:pt idx="1355">
                  <c:v>6.9</c:v>
                </c:pt>
                <c:pt idx="1356">
                  <c:v>7</c:v>
                </c:pt>
                <c:pt idx="1357">
                  <c:v>6.67</c:v>
                </c:pt>
                <c:pt idx="1358">
                  <c:v>6.49</c:v>
                </c:pt>
                <c:pt idx="1359">
                  <c:v>6.9</c:v>
                </c:pt>
                <c:pt idx="1360">
                  <c:v>6.4300000000000024</c:v>
                </c:pt>
                <c:pt idx="1361">
                  <c:v>6.04</c:v>
                </c:pt>
                <c:pt idx="1362">
                  <c:v>6.52</c:v>
                </c:pt>
                <c:pt idx="1363">
                  <c:v>6.64</c:v>
                </c:pt>
                <c:pt idx="1364">
                  <c:v>6.67</c:v>
                </c:pt>
                <c:pt idx="1366">
                  <c:v>7.63</c:v>
                </c:pt>
                <c:pt idx="1367">
                  <c:v>7.63</c:v>
                </c:pt>
                <c:pt idx="1368">
                  <c:v>7.67</c:v>
                </c:pt>
                <c:pt idx="1369">
                  <c:v>7.96</c:v>
                </c:pt>
                <c:pt idx="1370">
                  <c:v>7.94</c:v>
                </c:pt>
                <c:pt idx="1371">
                  <c:v>7.48</c:v>
                </c:pt>
                <c:pt idx="1372">
                  <c:v>7.7</c:v>
                </c:pt>
                <c:pt idx="1373">
                  <c:v>7.34</c:v>
                </c:pt>
                <c:pt idx="1374">
                  <c:v>7.63</c:v>
                </c:pt>
                <c:pt idx="1375">
                  <c:v>7.44</c:v>
                </c:pt>
                <c:pt idx="1376">
                  <c:v>7.1</c:v>
                </c:pt>
                <c:pt idx="1377">
                  <c:v>7</c:v>
                </c:pt>
                <c:pt idx="1383">
                  <c:v>6.95</c:v>
                </c:pt>
                <c:pt idx="1384">
                  <c:v>7.4</c:v>
                </c:pt>
                <c:pt idx="1385">
                  <c:v>7.22</c:v>
                </c:pt>
                <c:pt idx="1386">
                  <c:v>7.2</c:v>
                </c:pt>
                <c:pt idx="1387">
                  <c:v>7.25</c:v>
                </c:pt>
                <c:pt idx="1388">
                  <c:v>7.1099999999999985</c:v>
                </c:pt>
                <c:pt idx="1389">
                  <c:v>7.2</c:v>
                </c:pt>
                <c:pt idx="1390">
                  <c:v>6.87</c:v>
                </c:pt>
                <c:pt idx="1391">
                  <c:v>6.45</c:v>
                </c:pt>
                <c:pt idx="1392">
                  <c:v>7.31</c:v>
                </c:pt>
                <c:pt idx="1393">
                  <c:v>7.3</c:v>
                </c:pt>
                <c:pt idx="1394">
                  <c:v>7.2</c:v>
                </c:pt>
                <c:pt idx="1395">
                  <c:v>7.1099999999999985</c:v>
                </c:pt>
                <c:pt idx="1396">
                  <c:v>7.29</c:v>
                </c:pt>
                <c:pt idx="1397">
                  <c:v>7.28</c:v>
                </c:pt>
                <c:pt idx="1398">
                  <c:v>7.22</c:v>
                </c:pt>
                <c:pt idx="1399">
                  <c:v>6.6</c:v>
                </c:pt>
                <c:pt idx="1400">
                  <c:v>7.44</c:v>
                </c:pt>
                <c:pt idx="1401">
                  <c:v>6.83</c:v>
                </c:pt>
                <c:pt idx="1402">
                  <c:v>7.7</c:v>
                </c:pt>
                <c:pt idx="1403">
                  <c:v>7.8</c:v>
                </c:pt>
                <c:pt idx="1404">
                  <c:v>7.58</c:v>
                </c:pt>
                <c:pt idx="1405">
                  <c:v>7.4700000000000024</c:v>
                </c:pt>
                <c:pt idx="1406">
                  <c:v>7.9</c:v>
                </c:pt>
                <c:pt idx="1407">
                  <c:v>7.6199999999999957</c:v>
                </c:pt>
                <c:pt idx="1408">
                  <c:v>7.6499999999999977</c:v>
                </c:pt>
                <c:pt idx="1409">
                  <c:v>7.94</c:v>
                </c:pt>
                <c:pt idx="1410">
                  <c:v>7.52</c:v>
                </c:pt>
                <c:pt idx="1411">
                  <c:v>7.7</c:v>
                </c:pt>
                <c:pt idx="1412">
                  <c:v>7.21</c:v>
                </c:pt>
                <c:pt idx="1413">
                  <c:v>7</c:v>
                </c:pt>
                <c:pt idx="1414">
                  <c:v>6.9</c:v>
                </c:pt>
                <c:pt idx="1415">
                  <c:v>7.02</c:v>
                </c:pt>
                <c:pt idx="1416">
                  <c:v>6.87</c:v>
                </c:pt>
                <c:pt idx="1417">
                  <c:v>6.59</c:v>
                </c:pt>
                <c:pt idx="1418">
                  <c:v>6.92</c:v>
                </c:pt>
                <c:pt idx="1419">
                  <c:v>6.3199999999999976</c:v>
                </c:pt>
                <c:pt idx="1420">
                  <c:v>7.14</c:v>
                </c:pt>
                <c:pt idx="1421">
                  <c:v>6.9700000000000024</c:v>
                </c:pt>
                <c:pt idx="1422">
                  <c:v>6.9700000000000024</c:v>
                </c:pt>
                <c:pt idx="1423">
                  <c:v>7.41</c:v>
                </c:pt>
                <c:pt idx="1424">
                  <c:v>6.91</c:v>
                </c:pt>
                <c:pt idx="1425">
                  <c:v>7.25</c:v>
                </c:pt>
                <c:pt idx="1426">
                  <c:v>7.02</c:v>
                </c:pt>
                <c:pt idx="1427">
                  <c:v>7.55</c:v>
                </c:pt>
                <c:pt idx="1428">
                  <c:v>7.02</c:v>
                </c:pt>
                <c:pt idx="1429">
                  <c:v>6.2</c:v>
                </c:pt>
                <c:pt idx="1430">
                  <c:v>6.6599999999999957</c:v>
                </c:pt>
                <c:pt idx="1431">
                  <c:v>7</c:v>
                </c:pt>
                <c:pt idx="1432">
                  <c:v>7.3</c:v>
                </c:pt>
                <c:pt idx="1437">
                  <c:v>7.4</c:v>
                </c:pt>
                <c:pt idx="1438">
                  <c:v>7.08</c:v>
                </c:pt>
                <c:pt idx="1439">
                  <c:v>7.34</c:v>
                </c:pt>
                <c:pt idx="1440">
                  <c:v>7.54</c:v>
                </c:pt>
                <c:pt idx="1441">
                  <c:v>7.44</c:v>
                </c:pt>
                <c:pt idx="1442">
                  <c:v>7.4700000000000024</c:v>
                </c:pt>
                <c:pt idx="1443">
                  <c:v>7.35</c:v>
                </c:pt>
                <c:pt idx="1444">
                  <c:v>7.17</c:v>
                </c:pt>
                <c:pt idx="1445">
                  <c:v>7.1499999999999986</c:v>
                </c:pt>
                <c:pt idx="1446">
                  <c:v>7.54</c:v>
                </c:pt>
                <c:pt idx="1447">
                  <c:v>6.98</c:v>
                </c:pt>
                <c:pt idx="1448">
                  <c:v>7.01</c:v>
                </c:pt>
                <c:pt idx="1449">
                  <c:v>6.54</c:v>
                </c:pt>
                <c:pt idx="1450">
                  <c:v>7.02</c:v>
                </c:pt>
                <c:pt idx="1451">
                  <c:v>6.91</c:v>
                </c:pt>
                <c:pt idx="1452">
                  <c:v>6.6499999999999977</c:v>
                </c:pt>
                <c:pt idx="1453">
                  <c:v>6.95</c:v>
                </c:pt>
                <c:pt idx="1454">
                  <c:v>6.76</c:v>
                </c:pt>
                <c:pt idx="1455">
                  <c:v>6.6</c:v>
                </c:pt>
                <c:pt idx="1456">
                  <c:v>6.95</c:v>
                </c:pt>
                <c:pt idx="1457">
                  <c:v>6.6899999999999986</c:v>
                </c:pt>
                <c:pt idx="1458">
                  <c:v>7.02</c:v>
                </c:pt>
                <c:pt idx="1459">
                  <c:v>6.9700000000000024</c:v>
                </c:pt>
                <c:pt idx="1460">
                  <c:v>6.8</c:v>
                </c:pt>
                <c:pt idx="1461">
                  <c:v>6.6899999999999986</c:v>
                </c:pt>
                <c:pt idx="1462">
                  <c:v>6.8</c:v>
                </c:pt>
                <c:pt idx="1463">
                  <c:v>6.8</c:v>
                </c:pt>
                <c:pt idx="1464">
                  <c:v>6.81</c:v>
                </c:pt>
                <c:pt idx="1465">
                  <c:v>7.51</c:v>
                </c:pt>
                <c:pt idx="1466">
                  <c:v>7.07</c:v>
                </c:pt>
                <c:pt idx="1467">
                  <c:v>7.04</c:v>
                </c:pt>
                <c:pt idx="1469">
                  <c:v>7.67</c:v>
                </c:pt>
                <c:pt idx="1470">
                  <c:v>7.67</c:v>
                </c:pt>
                <c:pt idx="1471">
                  <c:v>8</c:v>
                </c:pt>
                <c:pt idx="1472">
                  <c:v>7.6</c:v>
                </c:pt>
                <c:pt idx="1473">
                  <c:v>7.6499999999999977</c:v>
                </c:pt>
                <c:pt idx="1474">
                  <c:v>8.3000000000000007</c:v>
                </c:pt>
                <c:pt idx="1475">
                  <c:v>7.6</c:v>
                </c:pt>
                <c:pt idx="1476">
                  <c:v>8.1</c:v>
                </c:pt>
                <c:pt idx="1477">
                  <c:v>8.1</c:v>
                </c:pt>
                <c:pt idx="1478">
                  <c:v>7.7</c:v>
                </c:pt>
                <c:pt idx="1479">
                  <c:v>7.76</c:v>
                </c:pt>
                <c:pt idx="1480">
                  <c:v>7.78</c:v>
                </c:pt>
                <c:pt idx="1481">
                  <c:v>7.3</c:v>
                </c:pt>
                <c:pt idx="1482">
                  <c:v>7.8</c:v>
                </c:pt>
                <c:pt idx="1483">
                  <c:v>7.8</c:v>
                </c:pt>
                <c:pt idx="1484">
                  <c:v>7.53</c:v>
                </c:pt>
                <c:pt idx="1485">
                  <c:v>7.8</c:v>
                </c:pt>
                <c:pt idx="1486">
                  <c:v>8.4</c:v>
                </c:pt>
                <c:pt idx="1487">
                  <c:v>8</c:v>
                </c:pt>
                <c:pt idx="1488">
                  <c:v>7.9</c:v>
                </c:pt>
                <c:pt idx="1489">
                  <c:v>7.5</c:v>
                </c:pt>
                <c:pt idx="1490">
                  <c:v>8.1</c:v>
                </c:pt>
                <c:pt idx="1491">
                  <c:v>8.1</c:v>
                </c:pt>
                <c:pt idx="1492">
                  <c:v>7.71</c:v>
                </c:pt>
                <c:pt idx="1493">
                  <c:v>7.71</c:v>
                </c:pt>
                <c:pt idx="1494">
                  <c:v>8.09</c:v>
                </c:pt>
                <c:pt idx="1495">
                  <c:v>7.8</c:v>
                </c:pt>
                <c:pt idx="1496">
                  <c:v>8.2000000000000011</c:v>
                </c:pt>
                <c:pt idx="1497">
                  <c:v>8</c:v>
                </c:pt>
                <c:pt idx="1498">
                  <c:v>7.67</c:v>
                </c:pt>
                <c:pt idx="1499">
                  <c:v>7.79</c:v>
                </c:pt>
                <c:pt idx="1500">
                  <c:v>7.92</c:v>
                </c:pt>
                <c:pt idx="1501">
                  <c:v>7.95</c:v>
                </c:pt>
                <c:pt idx="1502">
                  <c:v>8.07</c:v>
                </c:pt>
                <c:pt idx="1503">
                  <c:v>7.8</c:v>
                </c:pt>
                <c:pt idx="1504">
                  <c:v>7.79</c:v>
                </c:pt>
                <c:pt idx="1505">
                  <c:v>7.6599999999999957</c:v>
                </c:pt>
                <c:pt idx="1506">
                  <c:v>7.9</c:v>
                </c:pt>
                <c:pt idx="1507">
                  <c:v>7.9</c:v>
                </c:pt>
                <c:pt idx="1508">
                  <c:v>7.51</c:v>
                </c:pt>
                <c:pt idx="1509">
                  <c:v>7.6599999999999957</c:v>
                </c:pt>
                <c:pt idx="1510">
                  <c:v>9</c:v>
                </c:pt>
                <c:pt idx="1511">
                  <c:v>7.9</c:v>
                </c:pt>
                <c:pt idx="1512">
                  <c:v>7.95</c:v>
                </c:pt>
                <c:pt idx="1513">
                  <c:v>7.95</c:v>
                </c:pt>
                <c:pt idx="1514">
                  <c:v>7.8</c:v>
                </c:pt>
                <c:pt idx="1515">
                  <c:v>7.8</c:v>
                </c:pt>
                <c:pt idx="1516">
                  <c:v>7.8</c:v>
                </c:pt>
                <c:pt idx="1517">
                  <c:v>7.92</c:v>
                </c:pt>
                <c:pt idx="1518">
                  <c:v>7.92</c:v>
                </c:pt>
                <c:pt idx="1519">
                  <c:v>7.8</c:v>
                </c:pt>
                <c:pt idx="1520">
                  <c:v>7.95</c:v>
                </c:pt>
                <c:pt idx="1521">
                  <c:v>8.34</c:v>
                </c:pt>
                <c:pt idx="1522">
                  <c:v>8</c:v>
                </c:pt>
                <c:pt idx="1523">
                  <c:v>7.7</c:v>
                </c:pt>
                <c:pt idx="1524">
                  <c:v>7.6899999999999986</c:v>
                </c:pt>
                <c:pt idx="1525">
                  <c:v>7.7</c:v>
                </c:pt>
                <c:pt idx="1526">
                  <c:v>8.3000000000000007</c:v>
                </c:pt>
                <c:pt idx="1527">
                  <c:v>8.07</c:v>
                </c:pt>
                <c:pt idx="1528">
                  <c:v>7.8</c:v>
                </c:pt>
                <c:pt idx="1529">
                  <c:v>7.72</c:v>
                </c:pt>
                <c:pt idx="1530">
                  <c:v>8.1300000000000008</c:v>
                </c:pt>
                <c:pt idx="1531">
                  <c:v>8.06</c:v>
                </c:pt>
                <c:pt idx="1532">
                  <c:v>7.9300000000000024</c:v>
                </c:pt>
                <c:pt idx="1533">
                  <c:v>7.83</c:v>
                </c:pt>
                <c:pt idx="1534">
                  <c:v>7.95</c:v>
                </c:pt>
                <c:pt idx="1535">
                  <c:v>6.76</c:v>
                </c:pt>
                <c:pt idx="1536">
                  <c:v>7.9700000000000024</c:v>
                </c:pt>
                <c:pt idx="1537">
                  <c:v>7.4700000000000024</c:v>
                </c:pt>
                <c:pt idx="1538">
                  <c:v>7.95</c:v>
                </c:pt>
                <c:pt idx="1539">
                  <c:v>7.5</c:v>
                </c:pt>
                <c:pt idx="1540">
                  <c:v>7.88</c:v>
                </c:pt>
                <c:pt idx="1541">
                  <c:v>7.9</c:v>
                </c:pt>
                <c:pt idx="1542">
                  <c:v>7.91</c:v>
                </c:pt>
                <c:pt idx="1543">
                  <c:v>7.94</c:v>
                </c:pt>
                <c:pt idx="1544">
                  <c:v>7.87</c:v>
                </c:pt>
                <c:pt idx="1545">
                  <c:v>8</c:v>
                </c:pt>
                <c:pt idx="1546">
                  <c:v>8.06</c:v>
                </c:pt>
                <c:pt idx="1547">
                  <c:v>8.3500000000000068</c:v>
                </c:pt>
                <c:pt idx="1552">
                  <c:v>7.3</c:v>
                </c:pt>
                <c:pt idx="1553">
                  <c:v>7.2</c:v>
                </c:pt>
                <c:pt idx="1554">
                  <c:v>8</c:v>
                </c:pt>
                <c:pt idx="1555">
                  <c:v>7.8</c:v>
                </c:pt>
                <c:pt idx="1556">
                  <c:v>7.7</c:v>
                </c:pt>
                <c:pt idx="1557">
                  <c:v>7.3</c:v>
                </c:pt>
                <c:pt idx="1558">
                  <c:v>7.4</c:v>
                </c:pt>
                <c:pt idx="1559">
                  <c:v>7.5</c:v>
                </c:pt>
                <c:pt idx="1560">
                  <c:v>7.7</c:v>
                </c:pt>
                <c:pt idx="1561">
                  <c:v>7</c:v>
                </c:pt>
                <c:pt idx="1562">
                  <c:v>7.2</c:v>
                </c:pt>
                <c:pt idx="1563">
                  <c:v>8.7000000000000011</c:v>
                </c:pt>
                <c:pt idx="1564">
                  <c:v>8.5</c:v>
                </c:pt>
                <c:pt idx="1565">
                  <c:v>7.6</c:v>
                </c:pt>
                <c:pt idx="1566">
                  <c:v>7.6</c:v>
                </c:pt>
                <c:pt idx="1567">
                  <c:v>7.4</c:v>
                </c:pt>
                <c:pt idx="1568">
                  <c:v>7.9</c:v>
                </c:pt>
                <c:pt idx="1569">
                  <c:v>7.2</c:v>
                </c:pt>
                <c:pt idx="1570">
                  <c:v>7.5</c:v>
                </c:pt>
                <c:pt idx="1571">
                  <c:v>7.8</c:v>
                </c:pt>
                <c:pt idx="1572">
                  <c:v>7.9</c:v>
                </c:pt>
                <c:pt idx="1573">
                  <c:v>7.6</c:v>
                </c:pt>
                <c:pt idx="1574">
                  <c:v>7.6</c:v>
                </c:pt>
                <c:pt idx="1575">
                  <c:v>7.7</c:v>
                </c:pt>
                <c:pt idx="1576">
                  <c:v>7.9</c:v>
                </c:pt>
                <c:pt idx="1577">
                  <c:v>8</c:v>
                </c:pt>
                <c:pt idx="1578">
                  <c:v>7.5</c:v>
                </c:pt>
                <c:pt idx="1579">
                  <c:v>7.5</c:v>
                </c:pt>
                <c:pt idx="1580">
                  <c:v>8</c:v>
                </c:pt>
                <c:pt idx="1581">
                  <c:v>7.9</c:v>
                </c:pt>
                <c:pt idx="1582">
                  <c:v>7.7</c:v>
                </c:pt>
                <c:pt idx="1583">
                  <c:v>7.8</c:v>
                </c:pt>
                <c:pt idx="1584">
                  <c:v>8</c:v>
                </c:pt>
                <c:pt idx="1592">
                  <c:v>8</c:v>
                </c:pt>
                <c:pt idx="1593">
                  <c:v>7.6</c:v>
                </c:pt>
                <c:pt idx="1594">
                  <c:v>7.4</c:v>
                </c:pt>
                <c:pt idx="1595">
                  <c:v>7.9</c:v>
                </c:pt>
                <c:pt idx="1596">
                  <c:v>7.3</c:v>
                </c:pt>
                <c:pt idx="1597">
                  <c:v>7.1</c:v>
                </c:pt>
                <c:pt idx="1598">
                  <c:v>7.9</c:v>
                </c:pt>
                <c:pt idx="1599">
                  <c:v>7.3</c:v>
                </c:pt>
                <c:pt idx="1600">
                  <c:v>7</c:v>
                </c:pt>
                <c:pt idx="1601">
                  <c:v>7.5</c:v>
                </c:pt>
                <c:pt idx="1602">
                  <c:v>7.2</c:v>
                </c:pt>
                <c:pt idx="1603">
                  <c:v>7.4</c:v>
                </c:pt>
                <c:pt idx="1604">
                  <c:v>7.8</c:v>
                </c:pt>
                <c:pt idx="1605">
                  <c:v>6.9</c:v>
                </c:pt>
                <c:pt idx="1606">
                  <c:v>6.8</c:v>
                </c:pt>
                <c:pt idx="1607">
                  <c:v>7.3</c:v>
                </c:pt>
                <c:pt idx="1608">
                  <c:v>7</c:v>
                </c:pt>
                <c:pt idx="1613">
                  <c:v>8.6</c:v>
                </c:pt>
                <c:pt idx="1614">
                  <c:v>8.3000000000000007</c:v>
                </c:pt>
                <c:pt idx="1615">
                  <c:v>8.2000000000000011</c:v>
                </c:pt>
                <c:pt idx="1616">
                  <c:v>8.3000000000000007</c:v>
                </c:pt>
                <c:pt idx="1617">
                  <c:v>8.2000000000000011</c:v>
                </c:pt>
                <c:pt idx="1618">
                  <c:v>7.6</c:v>
                </c:pt>
                <c:pt idx="1619">
                  <c:v>7.9</c:v>
                </c:pt>
                <c:pt idx="1620">
                  <c:v>8</c:v>
                </c:pt>
                <c:pt idx="1621">
                  <c:v>7.5</c:v>
                </c:pt>
                <c:pt idx="1622">
                  <c:v>7.4</c:v>
                </c:pt>
                <c:pt idx="1623">
                  <c:v>7.3</c:v>
                </c:pt>
                <c:pt idx="1624">
                  <c:v>7.5</c:v>
                </c:pt>
                <c:pt idx="1625">
                  <c:v>7.4</c:v>
                </c:pt>
                <c:pt idx="1626">
                  <c:v>7.7</c:v>
                </c:pt>
                <c:pt idx="1627">
                  <c:v>7.5</c:v>
                </c:pt>
                <c:pt idx="1628">
                  <c:v>6.1099999999999985</c:v>
                </c:pt>
                <c:pt idx="1629">
                  <c:v>7.71</c:v>
                </c:pt>
                <c:pt idx="1630">
                  <c:v>7.73</c:v>
                </c:pt>
                <c:pt idx="1631">
                  <c:v>7.57</c:v>
                </c:pt>
                <c:pt idx="1632">
                  <c:v>7.95</c:v>
                </c:pt>
                <c:pt idx="1633">
                  <c:v>7.7700000000000014</c:v>
                </c:pt>
                <c:pt idx="1634">
                  <c:v>7.92</c:v>
                </c:pt>
                <c:pt idx="1635">
                  <c:v>7.67</c:v>
                </c:pt>
                <c:pt idx="1636">
                  <c:v>7.57</c:v>
                </c:pt>
                <c:pt idx="1637">
                  <c:v>7.59</c:v>
                </c:pt>
                <c:pt idx="1638">
                  <c:v>7.5</c:v>
                </c:pt>
                <c:pt idx="1639">
                  <c:v>7.98</c:v>
                </c:pt>
                <c:pt idx="1640">
                  <c:v>7.83</c:v>
                </c:pt>
                <c:pt idx="1641">
                  <c:v>6.68</c:v>
                </c:pt>
                <c:pt idx="1642">
                  <c:v>5.68</c:v>
                </c:pt>
                <c:pt idx="1644">
                  <c:v>7.73</c:v>
                </c:pt>
                <c:pt idx="1645">
                  <c:v>7.44</c:v>
                </c:pt>
                <c:pt idx="1646">
                  <c:v>7.7</c:v>
                </c:pt>
                <c:pt idx="1647">
                  <c:v>7.7</c:v>
                </c:pt>
                <c:pt idx="1648">
                  <c:v>8.3500000000000068</c:v>
                </c:pt>
                <c:pt idx="1649">
                  <c:v>7.6899999999999986</c:v>
                </c:pt>
                <c:pt idx="1650">
                  <c:v>7.81</c:v>
                </c:pt>
                <c:pt idx="1651">
                  <c:v>7.73</c:v>
                </c:pt>
                <c:pt idx="1652">
                  <c:v>7.81</c:v>
                </c:pt>
                <c:pt idx="1653">
                  <c:v>8.52</c:v>
                </c:pt>
                <c:pt idx="1654">
                  <c:v>8.0400000000000009</c:v>
                </c:pt>
                <c:pt idx="1655">
                  <c:v>7.95</c:v>
                </c:pt>
                <c:pt idx="1656">
                  <c:v>8.06</c:v>
                </c:pt>
                <c:pt idx="1657">
                  <c:v>7.74</c:v>
                </c:pt>
                <c:pt idx="1658">
                  <c:v>7.67</c:v>
                </c:pt>
                <c:pt idx="1659">
                  <c:v>7.71</c:v>
                </c:pt>
                <c:pt idx="1660">
                  <c:v>7.63</c:v>
                </c:pt>
                <c:pt idx="1661">
                  <c:v>7.45</c:v>
                </c:pt>
                <c:pt idx="1663">
                  <c:v>8.06</c:v>
                </c:pt>
                <c:pt idx="1664">
                  <c:v>7.92</c:v>
                </c:pt>
                <c:pt idx="1665">
                  <c:v>7.83</c:v>
                </c:pt>
                <c:pt idx="1666">
                  <c:v>7.6199999999999957</c:v>
                </c:pt>
                <c:pt idx="1667">
                  <c:v>7.68</c:v>
                </c:pt>
                <c:pt idx="1668">
                  <c:v>7.3199999999999976</c:v>
                </c:pt>
                <c:pt idx="1669">
                  <c:v>7.6</c:v>
                </c:pt>
                <c:pt idx="1670">
                  <c:v>7.55</c:v>
                </c:pt>
                <c:pt idx="1671">
                  <c:v>7.85</c:v>
                </c:pt>
                <c:pt idx="1672">
                  <c:v>7.55</c:v>
                </c:pt>
                <c:pt idx="1673">
                  <c:v>7.09</c:v>
                </c:pt>
                <c:pt idx="1674">
                  <c:v>7.9</c:v>
                </c:pt>
                <c:pt idx="1675">
                  <c:v>7.18</c:v>
                </c:pt>
                <c:pt idx="1676">
                  <c:v>7.72</c:v>
                </c:pt>
                <c:pt idx="1677">
                  <c:v>7.8599999999999977</c:v>
                </c:pt>
                <c:pt idx="1678">
                  <c:v>7.39</c:v>
                </c:pt>
                <c:pt idx="1679">
                  <c:v>7.83</c:v>
                </c:pt>
                <c:pt idx="1680">
                  <c:v>7.3199999999999976</c:v>
                </c:pt>
                <c:pt idx="1681">
                  <c:v>8.120000000000001</c:v>
                </c:pt>
                <c:pt idx="1682">
                  <c:v>7.1599999999999966</c:v>
                </c:pt>
                <c:pt idx="1683">
                  <c:v>7.51</c:v>
                </c:pt>
                <c:pt idx="1684">
                  <c:v>7.41</c:v>
                </c:pt>
                <c:pt idx="1685">
                  <c:v>7.63</c:v>
                </c:pt>
                <c:pt idx="1686">
                  <c:v>7.73</c:v>
                </c:pt>
                <c:pt idx="1687">
                  <c:v>7.81</c:v>
                </c:pt>
                <c:pt idx="1689">
                  <c:v>7.8</c:v>
                </c:pt>
                <c:pt idx="1691">
                  <c:v>7.37</c:v>
                </c:pt>
                <c:pt idx="1692">
                  <c:v>7.48</c:v>
                </c:pt>
                <c:pt idx="1693">
                  <c:v>7.68</c:v>
                </c:pt>
                <c:pt idx="1694">
                  <c:v>7.4</c:v>
                </c:pt>
                <c:pt idx="1695">
                  <c:v>7.41</c:v>
                </c:pt>
                <c:pt idx="1697">
                  <c:v>7.06</c:v>
                </c:pt>
                <c:pt idx="1698">
                  <c:v>7.13</c:v>
                </c:pt>
                <c:pt idx="1699">
                  <c:v>7.14</c:v>
                </c:pt>
                <c:pt idx="1700">
                  <c:v>7.07</c:v>
                </c:pt>
                <c:pt idx="1701">
                  <c:v>7.13</c:v>
                </c:pt>
                <c:pt idx="1702">
                  <c:v>7.21</c:v>
                </c:pt>
                <c:pt idx="1704">
                  <c:v>7.08</c:v>
                </c:pt>
                <c:pt idx="1705">
                  <c:v>7.14</c:v>
                </c:pt>
                <c:pt idx="1706">
                  <c:v>6.85</c:v>
                </c:pt>
                <c:pt idx="1707">
                  <c:v>6.9300000000000024</c:v>
                </c:pt>
                <c:pt idx="1708">
                  <c:v>6.6899999999999986</c:v>
                </c:pt>
                <c:pt idx="1709">
                  <c:v>7.1199999999999966</c:v>
                </c:pt>
                <c:pt idx="1710">
                  <c:v>6.89</c:v>
                </c:pt>
                <c:pt idx="1711">
                  <c:v>7.1099999999999985</c:v>
                </c:pt>
                <c:pt idx="1712">
                  <c:v>6.88</c:v>
                </c:pt>
                <c:pt idx="1713">
                  <c:v>7.1</c:v>
                </c:pt>
                <c:pt idx="1715">
                  <c:v>7.22</c:v>
                </c:pt>
                <c:pt idx="1716">
                  <c:v>7.3199999999999976</c:v>
                </c:pt>
                <c:pt idx="1717">
                  <c:v>7.42</c:v>
                </c:pt>
                <c:pt idx="1718">
                  <c:v>7.42</c:v>
                </c:pt>
                <c:pt idx="1720">
                  <c:v>7.25</c:v>
                </c:pt>
                <c:pt idx="1721">
                  <c:v>6.67</c:v>
                </c:pt>
                <c:pt idx="1722">
                  <c:v>6.8</c:v>
                </c:pt>
                <c:pt idx="1723">
                  <c:v>7.38</c:v>
                </c:pt>
                <c:pt idx="1724">
                  <c:v>7.14</c:v>
                </c:pt>
                <c:pt idx="1725">
                  <c:v>6.79</c:v>
                </c:pt>
                <c:pt idx="1726">
                  <c:v>6.79</c:v>
                </c:pt>
                <c:pt idx="1727">
                  <c:v>7.13</c:v>
                </c:pt>
                <c:pt idx="1728">
                  <c:v>7.06</c:v>
                </c:pt>
                <c:pt idx="1729">
                  <c:v>7.03</c:v>
                </c:pt>
                <c:pt idx="1730">
                  <c:v>7.34</c:v>
                </c:pt>
                <c:pt idx="1731">
                  <c:v>7.09</c:v>
                </c:pt>
                <c:pt idx="1732">
                  <c:v>6.44</c:v>
                </c:pt>
                <c:pt idx="1733">
                  <c:v>6.5</c:v>
                </c:pt>
                <c:pt idx="1734">
                  <c:v>6.94</c:v>
                </c:pt>
                <c:pt idx="1735">
                  <c:v>7.14</c:v>
                </c:pt>
                <c:pt idx="1738">
                  <c:v>7.4700000000000024</c:v>
                </c:pt>
                <c:pt idx="1739">
                  <c:v>7.4</c:v>
                </c:pt>
                <c:pt idx="1740">
                  <c:v>7.33</c:v>
                </c:pt>
                <c:pt idx="1741">
                  <c:v>6.9</c:v>
                </c:pt>
                <c:pt idx="1742">
                  <c:v>7.45</c:v>
                </c:pt>
                <c:pt idx="1743">
                  <c:v>7.55</c:v>
                </c:pt>
                <c:pt idx="1744">
                  <c:v>7.25</c:v>
                </c:pt>
                <c:pt idx="1745">
                  <c:v>7.48</c:v>
                </c:pt>
                <c:pt idx="1746">
                  <c:v>7.28</c:v>
                </c:pt>
                <c:pt idx="1747">
                  <c:v>7.6499999999999977</c:v>
                </c:pt>
                <c:pt idx="1748">
                  <c:v>7.02</c:v>
                </c:pt>
                <c:pt idx="1749">
                  <c:v>7.6899999999999986</c:v>
                </c:pt>
                <c:pt idx="1750">
                  <c:v>7.31</c:v>
                </c:pt>
                <c:pt idx="1751">
                  <c:v>7.25</c:v>
                </c:pt>
                <c:pt idx="1752">
                  <c:v>7.33</c:v>
                </c:pt>
                <c:pt idx="1753">
                  <c:v>7.1099999999999985</c:v>
                </c:pt>
                <c:pt idx="1756">
                  <c:v>7.98</c:v>
                </c:pt>
                <c:pt idx="1757">
                  <c:v>7.8199999999999976</c:v>
                </c:pt>
                <c:pt idx="1758">
                  <c:v>7.94</c:v>
                </c:pt>
                <c:pt idx="1759">
                  <c:v>7.73</c:v>
                </c:pt>
                <c:pt idx="1760">
                  <c:v>7.8199999999999976</c:v>
                </c:pt>
                <c:pt idx="1761">
                  <c:v>7.88</c:v>
                </c:pt>
                <c:pt idx="1762">
                  <c:v>7.87</c:v>
                </c:pt>
                <c:pt idx="1763">
                  <c:v>7.91</c:v>
                </c:pt>
                <c:pt idx="1764">
                  <c:v>7.73</c:v>
                </c:pt>
                <c:pt idx="1765">
                  <c:v>7.45</c:v>
                </c:pt>
                <c:pt idx="1766">
                  <c:v>7.38</c:v>
                </c:pt>
                <c:pt idx="1767">
                  <c:v>7.4300000000000024</c:v>
                </c:pt>
                <c:pt idx="1768">
                  <c:v>8.1</c:v>
                </c:pt>
                <c:pt idx="1769">
                  <c:v>8.11</c:v>
                </c:pt>
                <c:pt idx="1770">
                  <c:v>7.96</c:v>
                </c:pt>
                <c:pt idx="1771">
                  <c:v>8.0500000000000007</c:v>
                </c:pt>
                <c:pt idx="1772">
                  <c:v>8</c:v>
                </c:pt>
                <c:pt idx="1773">
                  <c:v>7.83</c:v>
                </c:pt>
                <c:pt idx="1774">
                  <c:v>7.89</c:v>
                </c:pt>
                <c:pt idx="1775">
                  <c:v>7.84</c:v>
                </c:pt>
                <c:pt idx="1776">
                  <c:v>8.06</c:v>
                </c:pt>
                <c:pt idx="1777">
                  <c:v>7.91</c:v>
                </c:pt>
                <c:pt idx="1778">
                  <c:v>7.98</c:v>
                </c:pt>
                <c:pt idx="1779">
                  <c:v>8.01</c:v>
                </c:pt>
                <c:pt idx="1780">
                  <c:v>7.63</c:v>
                </c:pt>
                <c:pt idx="1781">
                  <c:v>7.76</c:v>
                </c:pt>
                <c:pt idx="1782">
                  <c:v>8</c:v>
                </c:pt>
                <c:pt idx="1783">
                  <c:v>7.6899999999999986</c:v>
                </c:pt>
                <c:pt idx="1784">
                  <c:v>7.1199999999999966</c:v>
                </c:pt>
                <c:pt idx="1785">
                  <c:v>7.29</c:v>
                </c:pt>
                <c:pt idx="1786">
                  <c:v>7.2</c:v>
                </c:pt>
                <c:pt idx="1787">
                  <c:v>7.1599999999999966</c:v>
                </c:pt>
                <c:pt idx="1788">
                  <c:v>7.25</c:v>
                </c:pt>
                <c:pt idx="1789">
                  <c:v>7.38</c:v>
                </c:pt>
                <c:pt idx="1790">
                  <c:v>7.73</c:v>
                </c:pt>
                <c:pt idx="1791">
                  <c:v>7.49</c:v>
                </c:pt>
                <c:pt idx="1792">
                  <c:v>7.3</c:v>
                </c:pt>
                <c:pt idx="1793">
                  <c:v>7.31</c:v>
                </c:pt>
                <c:pt idx="1794">
                  <c:v>7.14</c:v>
                </c:pt>
                <c:pt idx="1795">
                  <c:v>7.31</c:v>
                </c:pt>
                <c:pt idx="1796">
                  <c:v>7.76</c:v>
                </c:pt>
                <c:pt idx="1797">
                  <c:v>7.38</c:v>
                </c:pt>
                <c:pt idx="1798">
                  <c:v>7.3599999999999977</c:v>
                </c:pt>
                <c:pt idx="1799">
                  <c:v>7.91</c:v>
                </c:pt>
                <c:pt idx="1800">
                  <c:v>7.64</c:v>
                </c:pt>
                <c:pt idx="1801">
                  <c:v>7.76</c:v>
                </c:pt>
                <c:pt idx="1802">
                  <c:v>7.91</c:v>
                </c:pt>
                <c:pt idx="1803">
                  <c:v>8.14</c:v>
                </c:pt>
                <c:pt idx="1813">
                  <c:v>8.2000000000000011</c:v>
                </c:pt>
                <c:pt idx="1814">
                  <c:v>8.4</c:v>
                </c:pt>
                <c:pt idx="1815">
                  <c:v>8.7000000000000011</c:v>
                </c:pt>
                <c:pt idx="1816">
                  <c:v>8.7000000000000011</c:v>
                </c:pt>
                <c:pt idx="1817">
                  <c:v>8.4</c:v>
                </c:pt>
                <c:pt idx="1818">
                  <c:v>8.7000000000000011</c:v>
                </c:pt>
                <c:pt idx="1819">
                  <c:v>8.5</c:v>
                </c:pt>
                <c:pt idx="1820">
                  <c:v>8.4</c:v>
                </c:pt>
                <c:pt idx="1821">
                  <c:v>8.4</c:v>
                </c:pt>
                <c:pt idx="1822">
                  <c:v>8.6</c:v>
                </c:pt>
                <c:pt idx="1823">
                  <c:v>8.4</c:v>
                </c:pt>
                <c:pt idx="1824">
                  <c:v>8.4</c:v>
                </c:pt>
                <c:pt idx="1825">
                  <c:v>8.3000000000000007</c:v>
                </c:pt>
                <c:pt idx="1826">
                  <c:v>8.5</c:v>
                </c:pt>
                <c:pt idx="1827">
                  <c:v>7.9</c:v>
                </c:pt>
                <c:pt idx="1828">
                  <c:v>7.7</c:v>
                </c:pt>
                <c:pt idx="1829">
                  <c:v>8.3000000000000007</c:v>
                </c:pt>
                <c:pt idx="1830">
                  <c:v>8.3000000000000007</c:v>
                </c:pt>
                <c:pt idx="1831">
                  <c:v>7.8</c:v>
                </c:pt>
                <c:pt idx="1832">
                  <c:v>7.6</c:v>
                </c:pt>
                <c:pt idx="1833">
                  <c:v>8.6</c:v>
                </c:pt>
                <c:pt idx="1834">
                  <c:v>7.5</c:v>
                </c:pt>
                <c:pt idx="1842">
                  <c:v>4.9000000000000004</c:v>
                </c:pt>
                <c:pt idx="1843">
                  <c:v>4.7</c:v>
                </c:pt>
                <c:pt idx="1844">
                  <c:v>5</c:v>
                </c:pt>
                <c:pt idx="1845">
                  <c:v>4.8</c:v>
                </c:pt>
                <c:pt idx="1846">
                  <c:v>7.4</c:v>
                </c:pt>
                <c:pt idx="1847">
                  <c:v>6.6</c:v>
                </c:pt>
                <c:pt idx="1848">
                  <c:v>7.6</c:v>
                </c:pt>
                <c:pt idx="1849">
                  <c:v>6.5</c:v>
                </c:pt>
                <c:pt idx="1850">
                  <c:v>6.6</c:v>
                </c:pt>
                <c:pt idx="1851">
                  <c:v>7.9</c:v>
                </c:pt>
                <c:pt idx="1852">
                  <c:v>7.7</c:v>
                </c:pt>
                <c:pt idx="1853">
                  <c:v>7.1</c:v>
                </c:pt>
                <c:pt idx="1856">
                  <c:v>8.4</c:v>
                </c:pt>
                <c:pt idx="1857">
                  <c:v>7.5</c:v>
                </c:pt>
                <c:pt idx="1858">
                  <c:v>8.4</c:v>
                </c:pt>
                <c:pt idx="1859">
                  <c:v>7.3</c:v>
                </c:pt>
                <c:pt idx="1860">
                  <c:v>8</c:v>
                </c:pt>
                <c:pt idx="1861">
                  <c:v>7.1</c:v>
                </c:pt>
                <c:pt idx="1862">
                  <c:v>8.3000000000000007</c:v>
                </c:pt>
                <c:pt idx="1863">
                  <c:v>7.4</c:v>
                </c:pt>
                <c:pt idx="1865">
                  <c:v>8</c:v>
                </c:pt>
                <c:pt idx="1866">
                  <c:v>7.8</c:v>
                </c:pt>
                <c:pt idx="1867">
                  <c:v>7.9</c:v>
                </c:pt>
                <c:pt idx="1868">
                  <c:v>7.9</c:v>
                </c:pt>
                <c:pt idx="1869">
                  <c:v>7.8</c:v>
                </c:pt>
                <c:pt idx="1870">
                  <c:v>7.9</c:v>
                </c:pt>
                <c:pt idx="1871">
                  <c:v>7.3</c:v>
                </c:pt>
                <c:pt idx="1872">
                  <c:v>7.4</c:v>
                </c:pt>
                <c:pt idx="1873">
                  <c:v>7.2</c:v>
                </c:pt>
                <c:pt idx="1874">
                  <c:v>7.3</c:v>
                </c:pt>
                <c:pt idx="1875">
                  <c:v>7.2</c:v>
                </c:pt>
                <c:pt idx="1876">
                  <c:v>7.2</c:v>
                </c:pt>
                <c:pt idx="1882">
                  <c:v>7.7</c:v>
                </c:pt>
                <c:pt idx="1883">
                  <c:v>6.73</c:v>
                </c:pt>
                <c:pt idx="1884">
                  <c:v>7.87</c:v>
                </c:pt>
                <c:pt idx="1885">
                  <c:v>7.38</c:v>
                </c:pt>
                <c:pt idx="1886">
                  <c:v>7.3199999999999976</c:v>
                </c:pt>
                <c:pt idx="1887">
                  <c:v>7.26</c:v>
                </c:pt>
                <c:pt idx="1888">
                  <c:v>7.34</c:v>
                </c:pt>
                <c:pt idx="1889">
                  <c:v>7.1199999999999966</c:v>
                </c:pt>
                <c:pt idx="1890">
                  <c:v>7.51</c:v>
                </c:pt>
                <c:pt idx="1891">
                  <c:v>7.5</c:v>
                </c:pt>
                <c:pt idx="1892">
                  <c:v>6.3199999999999976</c:v>
                </c:pt>
                <c:pt idx="1893">
                  <c:v>7.45</c:v>
                </c:pt>
                <c:pt idx="1894">
                  <c:v>7.28</c:v>
                </c:pt>
                <c:pt idx="1895">
                  <c:v>7.6</c:v>
                </c:pt>
                <c:pt idx="1896">
                  <c:v>6.67</c:v>
                </c:pt>
                <c:pt idx="1897">
                  <c:v>7.58</c:v>
                </c:pt>
                <c:pt idx="1898">
                  <c:v>6.99</c:v>
                </c:pt>
                <c:pt idx="1899">
                  <c:v>7.58</c:v>
                </c:pt>
                <c:pt idx="1900">
                  <c:v>7.98</c:v>
                </c:pt>
                <c:pt idx="1901">
                  <c:v>7.9</c:v>
                </c:pt>
                <c:pt idx="1902">
                  <c:v>7.44</c:v>
                </c:pt>
                <c:pt idx="1903">
                  <c:v>7.6</c:v>
                </c:pt>
                <c:pt idx="1904">
                  <c:v>7.3599999999999977</c:v>
                </c:pt>
                <c:pt idx="1905">
                  <c:v>7.1899999999999986</c:v>
                </c:pt>
                <c:pt idx="1906">
                  <c:v>6.95</c:v>
                </c:pt>
                <c:pt idx="1907">
                  <c:v>7.42</c:v>
                </c:pt>
                <c:pt idx="1908">
                  <c:v>7.67</c:v>
                </c:pt>
                <c:pt idx="1909">
                  <c:v>7.54</c:v>
                </c:pt>
                <c:pt idx="1910">
                  <c:v>7.4700000000000024</c:v>
                </c:pt>
                <c:pt idx="1911">
                  <c:v>7.71</c:v>
                </c:pt>
                <c:pt idx="1912">
                  <c:v>8.3700000000000028</c:v>
                </c:pt>
                <c:pt idx="1913">
                  <c:v>7.57</c:v>
                </c:pt>
                <c:pt idx="1914">
                  <c:v>8.1</c:v>
                </c:pt>
                <c:pt idx="1915">
                  <c:v>7.3</c:v>
                </c:pt>
                <c:pt idx="1916">
                  <c:v>7.54</c:v>
                </c:pt>
                <c:pt idx="1917">
                  <c:v>7.6199999999999957</c:v>
                </c:pt>
                <c:pt idx="1918">
                  <c:v>7.56</c:v>
                </c:pt>
                <c:pt idx="1919">
                  <c:v>7.5</c:v>
                </c:pt>
                <c:pt idx="1920">
                  <c:v>6.1899999999999986</c:v>
                </c:pt>
                <c:pt idx="1921">
                  <c:v>7.6</c:v>
                </c:pt>
                <c:pt idx="1922">
                  <c:v>7.58</c:v>
                </c:pt>
                <c:pt idx="1923">
                  <c:v>7.57</c:v>
                </c:pt>
                <c:pt idx="1924">
                  <c:v>7.58</c:v>
                </c:pt>
                <c:pt idx="1925">
                  <c:v>7.41</c:v>
                </c:pt>
                <c:pt idx="1926">
                  <c:v>7.6</c:v>
                </c:pt>
                <c:pt idx="1927">
                  <c:v>7.63</c:v>
                </c:pt>
                <c:pt idx="1928">
                  <c:v>7.44</c:v>
                </c:pt>
                <c:pt idx="1929">
                  <c:v>7.6499999999999977</c:v>
                </c:pt>
                <c:pt idx="1930">
                  <c:v>7.45</c:v>
                </c:pt>
                <c:pt idx="1931">
                  <c:v>7.41</c:v>
                </c:pt>
                <c:pt idx="1932">
                  <c:v>7.54</c:v>
                </c:pt>
                <c:pt idx="1933">
                  <c:v>7.9</c:v>
                </c:pt>
                <c:pt idx="1934">
                  <c:v>8</c:v>
                </c:pt>
                <c:pt idx="1935">
                  <c:v>7.52</c:v>
                </c:pt>
                <c:pt idx="1936">
                  <c:v>6.44</c:v>
                </c:pt>
                <c:pt idx="1937">
                  <c:v>7.6599999999999957</c:v>
                </c:pt>
                <c:pt idx="1938">
                  <c:v>7.58</c:v>
                </c:pt>
                <c:pt idx="1939">
                  <c:v>7.6199999999999957</c:v>
                </c:pt>
                <c:pt idx="1940">
                  <c:v>7.51</c:v>
                </c:pt>
                <c:pt idx="1941">
                  <c:v>7.03</c:v>
                </c:pt>
                <c:pt idx="1942">
                  <c:v>7.49</c:v>
                </c:pt>
                <c:pt idx="1943">
                  <c:v>7.7</c:v>
                </c:pt>
                <c:pt idx="1944">
                  <c:v>7.41</c:v>
                </c:pt>
                <c:pt idx="1945">
                  <c:v>7.54</c:v>
                </c:pt>
                <c:pt idx="1946">
                  <c:v>7.51</c:v>
                </c:pt>
                <c:pt idx="1947">
                  <c:v>7.37</c:v>
                </c:pt>
                <c:pt idx="1948">
                  <c:v>7.64</c:v>
                </c:pt>
                <c:pt idx="1949">
                  <c:v>7.53</c:v>
                </c:pt>
                <c:pt idx="1951">
                  <c:v>8.0400000000000009</c:v>
                </c:pt>
                <c:pt idx="1952">
                  <c:v>8.17</c:v>
                </c:pt>
                <c:pt idx="1953">
                  <c:v>7.76</c:v>
                </c:pt>
                <c:pt idx="1954">
                  <c:v>7.23</c:v>
                </c:pt>
                <c:pt idx="1955">
                  <c:v>7.39</c:v>
                </c:pt>
                <c:pt idx="1956">
                  <c:v>7.85</c:v>
                </c:pt>
                <c:pt idx="1957">
                  <c:v>7.3</c:v>
                </c:pt>
                <c:pt idx="1958">
                  <c:v>8</c:v>
                </c:pt>
                <c:pt idx="1959">
                  <c:v>6.84</c:v>
                </c:pt>
                <c:pt idx="1960">
                  <c:v>7.21</c:v>
                </c:pt>
                <c:pt idx="1961">
                  <c:v>7.4700000000000024</c:v>
                </c:pt>
                <c:pt idx="1962">
                  <c:v>8.77</c:v>
                </c:pt>
                <c:pt idx="1963">
                  <c:v>7.72</c:v>
                </c:pt>
                <c:pt idx="1964">
                  <c:v>7.28</c:v>
                </c:pt>
                <c:pt idx="1965">
                  <c:v>7.22</c:v>
                </c:pt>
                <c:pt idx="1966">
                  <c:v>7.25</c:v>
                </c:pt>
                <c:pt idx="1967">
                  <c:v>7.06</c:v>
                </c:pt>
                <c:pt idx="1968">
                  <c:v>7.72</c:v>
                </c:pt>
                <c:pt idx="1969">
                  <c:v>7.58</c:v>
                </c:pt>
                <c:pt idx="1970">
                  <c:v>7.7</c:v>
                </c:pt>
                <c:pt idx="1971">
                  <c:v>7.51</c:v>
                </c:pt>
                <c:pt idx="1972">
                  <c:v>7.78</c:v>
                </c:pt>
                <c:pt idx="1973">
                  <c:v>7.51</c:v>
                </c:pt>
                <c:pt idx="1974">
                  <c:v>7.83</c:v>
                </c:pt>
                <c:pt idx="1975">
                  <c:v>7.68</c:v>
                </c:pt>
                <c:pt idx="1976">
                  <c:v>7.07</c:v>
                </c:pt>
                <c:pt idx="1977">
                  <c:v>7.1899999999999986</c:v>
                </c:pt>
                <c:pt idx="1978">
                  <c:v>8.08</c:v>
                </c:pt>
                <c:pt idx="1979">
                  <c:v>6.79</c:v>
                </c:pt>
                <c:pt idx="1980">
                  <c:v>7.83</c:v>
                </c:pt>
                <c:pt idx="1981">
                  <c:v>7.7700000000000014</c:v>
                </c:pt>
                <c:pt idx="1982">
                  <c:v>6.99</c:v>
                </c:pt>
                <c:pt idx="1983">
                  <c:v>7.26</c:v>
                </c:pt>
                <c:pt idx="1984">
                  <c:v>7.38</c:v>
                </c:pt>
                <c:pt idx="1985">
                  <c:v>8.8700000000000028</c:v>
                </c:pt>
                <c:pt idx="1986">
                  <c:v>7.38</c:v>
                </c:pt>
                <c:pt idx="1987">
                  <c:v>7.26</c:v>
                </c:pt>
                <c:pt idx="1988">
                  <c:v>7.1199999999999966</c:v>
                </c:pt>
                <c:pt idx="1989">
                  <c:v>6.74</c:v>
                </c:pt>
                <c:pt idx="1990">
                  <c:v>7.38</c:v>
                </c:pt>
                <c:pt idx="1991">
                  <c:v>7.85</c:v>
                </c:pt>
                <c:pt idx="1992">
                  <c:v>7.8</c:v>
                </c:pt>
                <c:pt idx="1993">
                  <c:v>7.76</c:v>
                </c:pt>
                <c:pt idx="1994">
                  <c:v>7.33</c:v>
                </c:pt>
                <c:pt idx="1995">
                  <c:v>7.56</c:v>
                </c:pt>
                <c:pt idx="1996">
                  <c:v>7.2700000000000014</c:v>
                </c:pt>
                <c:pt idx="1997">
                  <c:v>8.7100000000000009</c:v>
                </c:pt>
                <c:pt idx="1998">
                  <c:v>8.0500000000000007</c:v>
                </c:pt>
                <c:pt idx="1999">
                  <c:v>7.18</c:v>
                </c:pt>
                <c:pt idx="2000">
                  <c:v>7.35</c:v>
                </c:pt>
                <c:pt idx="2001">
                  <c:v>7.2700000000000014</c:v>
                </c:pt>
                <c:pt idx="2002">
                  <c:v>7.07</c:v>
                </c:pt>
                <c:pt idx="2003">
                  <c:v>7.2700000000000014</c:v>
                </c:pt>
                <c:pt idx="2004">
                  <c:v>7.22</c:v>
                </c:pt>
                <c:pt idx="2005">
                  <c:v>7.71</c:v>
                </c:pt>
                <c:pt idx="2006">
                  <c:v>7.71</c:v>
                </c:pt>
                <c:pt idx="2007">
                  <c:v>7.1</c:v>
                </c:pt>
                <c:pt idx="2008">
                  <c:v>7.92</c:v>
                </c:pt>
                <c:pt idx="2009">
                  <c:v>7.3599999999999977</c:v>
                </c:pt>
                <c:pt idx="2010">
                  <c:v>7.52</c:v>
                </c:pt>
                <c:pt idx="2011">
                  <c:v>7.08</c:v>
                </c:pt>
                <c:pt idx="2012">
                  <c:v>6.73</c:v>
                </c:pt>
                <c:pt idx="2013">
                  <c:v>7.88</c:v>
                </c:pt>
                <c:pt idx="2014">
                  <c:v>7.3</c:v>
                </c:pt>
                <c:pt idx="2015">
                  <c:v>7.25</c:v>
                </c:pt>
                <c:pt idx="2016">
                  <c:v>7.17</c:v>
                </c:pt>
                <c:pt idx="2017">
                  <c:v>7.24</c:v>
                </c:pt>
                <c:pt idx="2018">
                  <c:v>7.88</c:v>
                </c:pt>
                <c:pt idx="2019">
                  <c:v>7.8199999999999976</c:v>
                </c:pt>
                <c:pt idx="2020">
                  <c:v>7.96</c:v>
                </c:pt>
                <c:pt idx="2021">
                  <c:v>7.84</c:v>
                </c:pt>
                <c:pt idx="2022">
                  <c:v>7.1</c:v>
                </c:pt>
                <c:pt idx="2023">
                  <c:v>7.99</c:v>
                </c:pt>
                <c:pt idx="2024">
                  <c:v>6.89</c:v>
                </c:pt>
                <c:pt idx="2025">
                  <c:v>7.3599999999999977</c:v>
                </c:pt>
                <c:pt idx="2026">
                  <c:v>7.5</c:v>
                </c:pt>
                <c:pt idx="2027">
                  <c:v>2.8099999999999987</c:v>
                </c:pt>
                <c:pt idx="2028">
                  <c:v>7.21</c:v>
                </c:pt>
                <c:pt idx="2029">
                  <c:v>7.56</c:v>
                </c:pt>
                <c:pt idx="2030">
                  <c:v>7.5</c:v>
                </c:pt>
                <c:pt idx="2031">
                  <c:v>7.9700000000000024</c:v>
                </c:pt>
                <c:pt idx="2032">
                  <c:v>7.1899999999999986</c:v>
                </c:pt>
                <c:pt idx="2033">
                  <c:v>7.5</c:v>
                </c:pt>
                <c:pt idx="2034">
                  <c:v>7.28</c:v>
                </c:pt>
                <c:pt idx="2035">
                  <c:v>7.03</c:v>
                </c:pt>
                <c:pt idx="2036">
                  <c:v>7.5</c:v>
                </c:pt>
                <c:pt idx="2037">
                  <c:v>7.7</c:v>
                </c:pt>
                <c:pt idx="2038">
                  <c:v>7.92</c:v>
                </c:pt>
                <c:pt idx="2039">
                  <c:v>7.07</c:v>
                </c:pt>
                <c:pt idx="2040">
                  <c:v>7.53</c:v>
                </c:pt>
                <c:pt idx="2041">
                  <c:v>8.7399999999999984</c:v>
                </c:pt>
                <c:pt idx="2042">
                  <c:v>7.52</c:v>
                </c:pt>
                <c:pt idx="2043">
                  <c:v>7.6199999999999957</c:v>
                </c:pt>
                <c:pt idx="2044">
                  <c:v>7.2700000000000014</c:v>
                </c:pt>
                <c:pt idx="2045">
                  <c:v>6.96</c:v>
                </c:pt>
                <c:pt idx="2046">
                  <c:v>7.9700000000000024</c:v>
                </c:pt>
                <c:pt idx="2047">
                  <c:v>7.7</c:v>
                </c:pt>
                <c:pt idx="2048">
                  <c:v>6.9300000000000024</c:v>
                </c:pt>
                <c:pt idx="2049">
                  <c:v>7.4</c:v>
                </c:pt>
                <c:pt idx="2050">
                  <c:v>7.7</c:v>
                </c:pt>
                <c:pt idx="2051">
                  <c:v>7.7</c:v>
                </c:pt>
                <c:pt idx="2052">
                  <c:v>7.94</c:v>
                </c:pt>
                <c:pt idx="2053">
                  <c:v>8.0400000000000009</c:v>
                </c:pt>
                <c:pt idx="2054">
                  <c:v>7.17</c:v>
                </c:pt>
                <c:pt idx="2055">
                  <c:v>7.37</c:v>
                </c:pt>
                <c:pt idx="2056">
                  <c:v>7.4</c:v>
                </c:pt>
                <c:pt idx="2057">
                  <c:v>7.6</c:v>
                </c:pt>
                <c:pt idx="2058">
                  <c:v>7.25</c:v>
                </c:pt>
                <c:pt idx="2059">
                  <c:v>7.5</c:v>
                </c:pt>
                <c:pt idx="2060">
                  <c:v>7.2700000000000014</c:v>
                </c:pt>
                <c:pt idx="2061">
                  <c:v>7.46</c:v>
                </c:pt>
                <c:pt idx="2062">
                  <c:v>7.2</c:v>
                </c:pt>
                <c:pt idx="2063">
                  <c:v>7.67</c:v>
                </c:pt>
                <c:pt idx="2064">
                  <c:v>7.4</c:v>
                </c:pt>
                <c:pt idx="2065">
                  <c:v>7.6</c:v>
                </c:pt>
                <c:pt idx="2066">
                  <c:v>7.94</c:v>
                </c:pt>
                <c:pt idx="2067">
                  <c:v>7.04</c:v>
                </c:pt>
                <c:pt idx="2068">
                  <c:v>7.9300000000000024</c:v>
                </c:pt>
                <c:pt idx="2069">
                  <c:v>7.24</c:v>
                </c:pt>
                <c:pt idx="2070">
                  <c:v>7.79</c:v>
                </c:pt>
                <c:pt idx="2071">
                  <c:v>7.94</c:v>
                </c:pt>
                <c:pt idx="2072">
                  <c:v>7.89</c:v>
                </c:pt>
                <c:pt idx="2073">
                  <c:v>7.5</c:v>
                </c:pt>
                <c:pt idx="2074">
                  <c:v>7.4700000000000024</c:v>
                </c:pt>
                <c:pt idx="2075">
                  <c:v>7.5</c:v>
                </c:pt>
                <c:pt idx="2076">
                  <c:v>7.4</c:v>
                </c:pt>
                <c:pt idx="2077">
                  <c:v>7.9</c:v>
                </c:pt>
                <c:pt idx="2078">
                  <c:v>7.7</c:v>
                </c:pt>
                <c:pt idx="2079">
                  <c:v>7.64</c:v>
                </c:pt>
                <c:pt idx="2080">
                  <c:v>7.7</c:v>
                </c:pt>
                <c:pt idx="2081">
                  <c:v>7.76</c:v>
                </c:pt>
                <c:pt idx="2082">
                  <c:v>7.73</c:v>
                </c:pt>
                <c:pt idx="2083">
                  <c:v>7.31</c:v>
                </c:pt>
                <c:pt idx="2084">
                  <c:v>7.53</c:v>
                </c:pt>
                <c:pt idx="2085">
                  <c:v>7.39</c:v>
                </c:pt>
                <c:pt idx="2086">
                  <c:v>7.4</c:v>
                </c:pt>
                <c:pt idx="2087">
                  <c:v>7.37</c:v>
                </c:pt>
                <c:pt idx="2088">
                  <c:v>7.54</c:v>
                </c:pt>
                <c:pt idx="2089">
                  <c:v>7.6499999999999977</c:v>
                </c:pt>
                <c:pt idx="2090">
                  <c:v>7.8</c:v>
                </c:pt>
                <c:pt idx="2091">
                  <c:v>7.59</c:v>
                </c:pt>
                <c:pt idx="2092">
                  <c:v>7.8</c:v>
                </c:pt>
                <c:pt idx="2093">
                  <c:v>7.39</c:v>
                </c:pt>
                <c:pt idx="2094">
                  <c:v>7.18</c:v>
                </c:pt>
                <c:pt idx="2095">
                  <c:v>7.7</c:v>
                </c:pt>
                <c:pt idx="2096">
                  <c:v>7.5</c:v>
                </c:pt>
                <c:pt idx="2097">
                  <c:v>7.44</c:v>
                </c:pt>
                <c:pt idx="2098">
                  <c:v>7.8</c:v>
                </c:pt>
                <c:pt idx="2099">
                  <c:v>7.85</c:v>
                </c:pt>
                <c:pt idx="2100">
                  <c:v>7.4</c:v>
                </c:pt>
                <c:pt idx="2101">
                  <c:v>6.87</c:v>
                </c:pt>
                <c:pt idx="2102">
                  <c:v>7.88</c:v>
                </c:pt>
                <c:pt idx="2103">
                  <c:v>6.8599999999999977</c:v>
                </c:pt>
                <c:pt idx="2104">
                  <c:v>7.81</c:v>
                </c:pt>
                <c:pt idx="2106">
                  <c:v>8.2299999999999986</c:v>
                </c:pt>
                <c:pt idx="2107">
                  <c:v>8.2100000000000009</c:v>
                </c:pt>
                <c:pt idx="2108">
                  <c:v>7.88</c:v>
                </c:pt>
                <c:pt idx="2109">
                  <c:v>7.8</c:v>
                </c:pt>
                <c:pt idx="2110">
                  <c:v>7.8</c:v>
                </c:pt>
                <c:pt idx="2111">
                  <c:v>7.9</c:v>
                </c:pt>
                <c:pt idx="2112">
                  <c:v>7.7700000000000014</c:v>
                </c:pt>
                <c:pt idx="2113">
                  <c:v>7.92</c:v>
                </c:pt>
                <c:pt idx="2114">
                  <c:v>7.5</c:v>
                </c:pt>
                <c:pt idx="2115">
                  <c:v>7.9</c:v>
                </c:pt>
                <c:pt idx="2116">
                  <c:v>7.6599999999999957</c:v>
                </c:pt>
                <c:pt idx="2117">
                  <c:v>7.57</c:v>
                </c:pt>
                <c:pt idx="2118">
                  <c:v>7.3599999999999977</c:v>
                </c:pt>
                <c:pt idx="2119">
                  <c:v>7.7</c:v>
                </c:pt>
                <c:pt idx="2120">
                  <c:v>7.37</c:v>
                </c:pt>
                <c:pt idx="2121">
                  <c:v>7.89</c:v>
                </c:pt>
                <c:pt idx="2122">
                  <c:v>7.91</c:v>
                </c:pt>
                <c:pt idx="2123">
                  <c:v>7.91</c:v>
                </c:pt>
                <c:pt idx="2124">
                  <c:v>7.85</c:v>
                </c:pt>
                <c:pt idx="2125">
                  <c:v>8.09</c:v>
                </c:pt>
                <c:pt idx="2126">
                  <c:v>7.1</c:v>
                </c:pt>
                <c:pt idx="2127">
                  <c:v>7.8</c:v>
                </c:pt>
                <c:pt idx="2128">
                  <c:v>7.48</c:v>
                </c:pt>
                <c:pt idx="2129">
                  <c:v>7.98</c:v>
                </c:pt>
                <c:pt idx="2130">
                  <c:v>7.59</c:v>
                </c:pt>
                <c:pt idx="2131">
                  <c:v>7.71</c:v>
                </c:pt>
                <c:pt idx="2132">
                  <c:v>7.81</c:v>
                </c:pt>
                <c:pt idx="2133">
                  <c:v>7.85</c:v>
                </c:pt>
                <c:pt idx="2134">
                  <c:v>8.01</c:v>
                </c:pt>
                <c:pt idx="2135">
                  <c:v>7.67</c:v>
                </c:pt>
                <c:pt idx="2136">
                  <c:v>7.6</c:v>
                </c:pt>
                <c:pt idx="2137">
                  <c:v>7.73</c:v>
                </c:pt>
                <c:pt idx="2138">
                  <c:v>7.6</c:v>
                </c:pt>
                <c:pt idx="2139">
                  <c:v>7.1899999999999986</c:v>
                </c:pt>
                <c:pt idx="2140">
                  <c:v>7.3</c:v>
                </c:pt>
                <c:pt idx="2141">
                  <c:v>7.8</c:v>
                </c:pt>
                <c:pt idx="2142">
                  <c:v>7.75</c:v>
                </c:pt>
                <c:pt idx="2143">
                  <c:v>7.44</c:v>
                </c:pt>
                <c:pt idx="2144">
                  <c:v>7.68</c:v>
                </c:pt>
                <c:pt idx="2145">
                  <c:v>7.76</c:v>
                </c:pt>
                <c:pt idx="2146">
                  <c:v>7.6499999999999977</c:v>
                </c:pt>
                <c:pt idx="2147">
                  <c:v>7.89</c:v>
                </c:pt>
                <c:pt idx="2148">
                  <c:v>7.83</c:v>
                </c:pt>
                <c:pt idx="2149">
                  <c:v>7.8</c:v>
                </c:pt>
                <c:pt idx="2150">
                  <c:v>7.91</c:v>
                </c:pt>
                <c:pt idx="2151">
                  <c:v>8.02</c:v>
                </c:pt>
                <c:pt idx="2152">
                  <c:v>7.79</c:v>
                </c:pt>
                <c:pt idx="2153">
                  <c:v>7.5</c:v>
                </c:pt>
                <c:pt idx="2154">
                  <c:v>7.92</c:v>
                </c:pt>
                <c:pt idx="2155">
                  <c:v>8.0300000000000011</c:v>
                </c:pt>
                <c:pt idx="2156">
                  <c:v>7.91</c:v>
                </c:pt>
                <c:pt idx="2157">
                  <c:v>7.3</c:v>
                </c:pt>
                <c:pt idx="2158">
                  <c:v>7.9</c:v>
                </c:pt>
                <c:pt idx="2159">
                  <c:v>7.5</c:v>
                </c:pt>
                <c:pt idx="2160">
                  <c:v>7.67</c:v>
                </c:pt>
                <c:pt idx="2161">
                  <c:v>7.6</c:v>
                </c:pt>
                <c:pt idx="2162">
                  <c:v>7.01</c:v>
                </c:pt>
                <c:pt idx="2163">
                  <c:v>7.73</c:v>
                </c:pt>
                <c:pt idx="2164">
                  <c:v>7.81</c:v>
                </c:pt>
                <c:pt idx="2165">
                  <c:v>7.4</c:v>
                </c:pt>
                <c:pt idx="2166">
                  <c:v>7.68</c:v>
                </c:pt>
                <c:pt idx="2167">
                  <c:v>7.37</c:v>
                </c:pt>
                <c:pt idx="2171">
                  <c:v>4.4400000000000004</c:v>
                </c:pt>
                <c:pt idx="2172">
                  <c:v>4.49</c:v>
                </c:pt>
                <c:pt idx="2173">
                  <c:v>4.6199999999999957</c:v>
                </c:pt>
                <c:pt idx="2174">
                  <c:v>4.6499999999999977</c:v>
                </c:pt>
                <c:pt idx="2175">
                  <c:v>6.8199999999999976</c:v>
                </c:pt>
                <c:pt idx="2176">
                  <c:v>6.98</c:v>
                </c:pt>
                <c:pt idx="2177">
                  <c:v>7</c:v>
                </c:pt>
                <c:pt idx="2178">
                  <c:v>6.85</c:v>
                </c:pt>
                <c:pt idx="2179">
                  <c:v>6.59</c:v>
                </c:pt>
                <c:pt idx="2180">
                  <c:v>6.72</c:v>
                </c:pt>
                <c:pt idx="2181">
                  <c:v>6.74</c:v>
                </c:pt>
                <c:pt idx="2182">
                  <c:v>6.99</c:v>
                </c:pt>
                <c:pt idx="2183">
                  <c:v>6.8599999999999977</c:v>
                </c:pt>
                <c:pt idx="2184">
                  <c:v>6.46</c:v>
                </c:pt>
                <c:pt idx="2185">
                  <c:v>6.87</c:v>
                </c:pt>
                <c:pt idx="2186">
                  <c:v>6.63</c:v>
                </c:pt>
                <c:pt idx="2188">
                  <c:v>8.0400000000000009</c:v>
                </c:pt>
                <c:pt idx="2189">
                  <c:v>8.0300000000000011</c:v>
                </c:pt>
                <c:pt idx="2190">
                  <c:v>8.2000000000000011</c:v>
                </c:pt>
                <c:pt idx="2191">
                  <c:v>8.56</c:v>
                </c:pt>
                <c:pt idx="2192">
                  <c:v>9.3000000000000007</c:v>
                </c:pt>
                <c:pt idx="2193">
                  <c:v>9.1</c:v>
                </c:pt>
                <c:pt idx="2194">
                  <c:v>8.1</c:v>
                </c:pt>
                <c:pt idx="2196">
                  <c:v>8.5</c:v>
                </c:pt>
                <c:pt idx="2198">
                  <c:v>7.44</c:v>
                </c:pt>
                <c:pt idx="2199">
                  <c:v>7.6099999999999977</c:v>
                </c:pt>
                <c:pt idx="2200">
                  <c:v>7.28</c:v>
                </c:pt>
                <c:pt idx="2202">
                  <c:v>7.03</c:v>
                </c:pt>
                <c:pt idx="2203">
                  <c:v>7</c:v>
                </c:pt>
                <c:pt idx="2204">
                  <c:v>7.4</c:v>
                </c:pt>
                <c:pt idx="2209">
                  <c:v>8.3000000000000007</c:v>
                </c:pt>
                <c:pt idx="2210">
                  <c:v>8.8000000000000007</c:v>
                </c:pt>
                <c:pt idx="2211">
                  <c:v>8</c:v>
                </c:pt>
                <c:pt idx="2212">
                  <c:v>9</c:v>
                </c:pt>
                <c:pt idx="2213">
                  <c:v>8.7000000000000011</c:v>
                </c:pt>
                <c:pt idx="2214">
                  <c:v>8.3000000000000007</c:v>
                </c:pt>
                <c:pt idx="2215">
                  <c:v>8.8000000000000007</c:v>
                </c:pt>
                <c:pt idx="2218">
                  <c:v>3.9899999999999998</c:v>
                </c:pt>
                <c:pt idx="2219">
                  <c:v>6.7</c:v>
                </c:pt>
                <c:pt idx="2220">
                  <c:v>6.6199999999999957</c:v>
                </c:pt>
                <c:pt idx="2221">
                  <c:v>6.75</c:v>
                </c:pt>
                <c:pt idx="2222">
                  <c:v>6.51</c:v>
                </c:pt>
                <c:pt idx="2223">
                  <c:v>6.75</c:v>
                </c:pt>
                <c:pt idx="2224">
                  <c:v>6.4</c:v>
                </c:pt>
                <c:pt idx="2225">
                  <c:v>6.59</c:v>
                </c:pt>
                <c:pt idx="2226">
                  <c:v>6.6599999999999957</c:v>
                </c:pt>
                <c:pt idx="2227">
                  <c:v>6.44</c:v>
                </c:pt>
                <c:pt idx="2228">
                  <c:v>6.55</c:v>
                </c:pt>
                <c:pt idx="2229">
                  <c:v>3.6</c:v>
                </c:pt>
                <c:pt idx="2230">
                  <c:v>3.61</c:v>
                </c:pt>
                <c:pt idx="2231">
                  <c:v>6.7700000000000014</c:v>
                </c:pt>
                <c:pt idx="2232">
                  <c:v>6.7700000000000014</c:v>
                </c:pt>
                <c:pt idx="2233">
                  <c:v>6.6099999999999977</c:v>
                </c:pt>
                <c:pt idx="2234">
                  <c:v>6.6899999999999986</c:v>
                </c:pt>
                <c:pt idx="2235">
                  <c:v>3.69</c:v>
                </c:pt>
                <c:pt idx="2236">
                  <c:v>6.84</c:v>
                </c:pt>
                <c:pt idx="2237">
                  <c:v>3.8299999999999987</c:v>
                </c:pt>
                <c:pt idx="2238">
                  <c:v>3.8</c:v>
                </c:pt>
                <c:pt idx="2239">
                  <c:v>4.1199999999999966</c:v>
                </c:pt>
                <c:pt idx="2240">
                  <c:v>4.22</c:v>
                </c:pt>
                <c:pt idx="2241">
                  <c:v>4.6399999999999997</c:v>
                </c:pt>
                <c:pt idx="2242">
                  <c:v>4.21</c:v>
                </c:pt>
                <c:pt idx="2243">
                  <c:v>3.9499999999999997</c:v>
                </c:pt>
                <c:pt idx="2244">
                  <c:v>4.2</c:v>
                </c:pt>
                <c:pt idx="2245">
                  <c:v>4.25</c:v>
                </c:pt>
                <c:pt idx="2246">
                  <c:v>3.9499999999999997</c:v>
                </c:pt>
                <c:pt idx="2247">
                  <c:v>3.8299999999999987</c:v>
                </c:pt>
                <c:pt idx="2248">
                  <c:v>4.53</c:v>
                </c:pt>
                <c:pt idx="2249">
                  <c:v>3.9499999999999997</c:v>
                </c:pt>
                <c:pt idx="2250">
                  <c:v>3.9299999999999997</c:v>
                </c:pt>
                <c:pt idx="2251">
                  <c:v>3.92</c:v>
                </c:pt>
                <c:pt idx="2252">
                  <c:v>3.84</c:v>
                </c:pt>
                <c:pt idx="2253">
                  <c:v>4.41</c:v>
                </c:pt>
                <c:pt idx="2254">
                  <c:v>3.98</c:v>
                </c:pt>
                <c:pt idx="2255">
                  <c:v>3.82</c:v>
                </c:pt>
                <c:pt idx="2256">
                  <c:v>3.94</c:v>
                </c:pt>
                <c:pt idx="2257">
                  <c:v>4.46</c:v>
                </c:pt>
                <c:pt idx="2258">
                  <c:v>3.9</c:v>
                </c:pt>
                <c:pt idx="2259">
                  <c:v>3.9699999999999998</c:v>
                </c:pt>
                <c:pt idx="2260">
                  <c:v>3.86</c:v>
                </c:pt>
                <c:pt idx="2261">
                  <c:v>6.84</c:v>
                </c:pt>
                <c:pt idx="2262">
                  <c:v>3.9299999999999997</c:v>
                </c:pt>
                <c:pt idx="2263">
                  <c:v>6.72</c:v>
                </c:pt>
                <c:pt idx="2264">
                  <c:v>4.3</c:v>
                </c:pt>
                <c:pt idx="2265">
                  <c:v>3.7600000000000002</c:v>
                </c:pt>
                <c:pt idx="2266">
                  <c:v>3.75</c:v>
                </c:pt>
                <c:pt idx="2267">
                  <c:v>6.7700000000000014</c:v>
                </c:pt>
                <c:pt idx="2268">
                  <c:v>3.9699999999999998</c:v>
                </c:pt>
                <c:pt idx="2269">
                  <c:v>6.7</c:v>
                </c:pt>
                <c:pt idx="2270">
                  <c:v>3.8099999999999987</c:v>
                </c:pt>
                <c:pt idx="2271">
                  <c:v>7.01</c:v>
                </c:pt>
                <c:pt idx="2272">
                  <c:v>6.92</c:v>
                </c:pt>
                <c:pt idx="2273">
                  <c:v>6.8</c:v>
                </c:pt>
                <c:pt idx="2274">
                  <c:v>7.08</c:v>
                </c:pt>
                <c:pt idx="2275">
                  <c:v>3.82</c:v>
                </c:pt>
                <c:pt idx="2276">
                  <c:v>6.54</c:v>
                </c:pt>
                <c:pt idx="2277">
                  <c:v>6.87</c:v>
                </c:pt>
                <c:pt idx="2278">
                  <c:v>6.59</c:v>
                </c:pt>
                <c:pt idx="2279">
                  <c:v>6.6899999999999986</c:v>
                </c:pt>
                <c:pt idx="2280">
                  <c:v>7</c:v>
                </c:pt>
                <c:pt idx="2281">
                  <c:v>6.92</c:v>
                </c:pt>
                <c:pt idx="2282">
                  <c:v>6.84</c:v>
                </c:pt>
                <c:pt idx="2283">
                  <c:v>6.51</c:v>
                </c:pt>
                <c:pt idx="2284">
                  <c:v>6.6899999999999986</c:v>
                </c:pt>
                <c:pt idx="2285">
                  <c:v>6.71</c:v>
                </c:pt>
                <c:pt idx="2286">
                  <c:v>7.01</c:v>
                </c:pt>
                <c:pt idx="2287">
                  <c:v>6.99</c:v>
                </c:pt>
                <c:pt idx="2288">
                  <c:v>6.85</c:v>
                </c:pt>
                <c:pt idx="2289">
                  <c:v>6.87</c:v>
                </c:pt>
                <c:pt idx="2290">
                  <c:v>6.98</c:v>
                </c:pt>
                <c:pt idx="2291">
                  <c:v>6.94</c:v>
                </c:pt>
                <c:pt idx="2292">
                  <c:v>6.6099999999999977</c:v>
                </c:pt>
                <c:pt idx="2293">
                  <c:v>4.03</c:v>
                </c:pt>
                <c:pt idx="2294">
                  <c:v>7.1499999999999986</c:v>
                </c:pt>
                <c:pt idx="2295">
                  <c:v>4.1499999999999986</c:v>
                </c:pt>
                <c:pt idx="2296">
                  <c:v>7.38</c:v>
                </c:pt>
                <c:pt idx="2297">
                  <c:v>7.33</c:v>
                </c:pt>
                <c:pt idx="2298">
                  <c:v>4.0199999999999996</c:v>
                </c:pt>
                <c:pt idx="2299">
                  <c:v>6.45</c:v>
                </c:pt>
                <c:pt idx="2300">
                  <c:v>6.9</c:v>
                </c:pt>
                <c:pt idx="2301">
                  <c:v>3.9099999999999997</c:v>
                </c:pt>
                <c:pt idx="2302">
                  <c:v>4.05</c:v>
                </c:pt>
                <c:pt idx="2303">
                  <c:v>6.67</c:v>
                </c:pt>
                <c:pt idx="2304">
                  <c:v>7.06</c:v>
                </c:pt>
                <c:pt idx="2305">
                  <c:v>4.4300000000000024</c:v>
                </c:pt>
                <c:pt idx="2306">
                  <c:v>4.0999999999999996</c:v>
                </c:pt>
                <c:pt idx="2307">
                  <c:v>7.01</c:v>
                </c:pt>
                <c:pt idx="2308">
                  <c:v>6.58</c:v>
                </c:pt>
                <c:pt idx="2309">
                  <c:v>3.9899999999999998</c:v>
                </c:pt>
                <c:pt idx="2310">
                  <c:v>4.1199999999999966</c:v>
                </c:pt>
                <c:pt idx="2313">
                  <c:v>6.06</c:v>
                </c:pt>
                <c:pt idx="2314">
                  <c:v>6.44</c:v>
                </c:pt>
                <c:pt idx="2315">
                  <c:v>6.06</c:v>
                </c:pt>
                <c:pt idx="2316">
                  <c:v>6.34</c:v>
                </c:pt>
                <c:pt idx="2317">
                  <c:v>6.72</c:v>
                </c:pt>
                <c:pt idx="2318">
                  <c:v>6.31</c:v>
                </c:pt>
                <c:pt idx="2319">
                  <c:v>6.84</c:v>
                </c:pt>
                <c:pt idx="2320">
                  <c:v>4.1499999999999986</c:v>
                </c:pt>
                <c:pt idx="2321">
                  <c:v>4.1499999999999986</c:v>
                </c:pt>
                <c:pt idx="2322">
                  <c:v>4.0199999999999996</c:v>
                </c:pt>
                <c:pt idx="2323">
                  <c:v>4.6599999999999957</c:v>
                </c:pt>
                <c:pt idx="2324">
                  <c:v>6.6899999999999986</c:v>
                </c:pt>
                <c:pt idx="2325">
                  <c:v>6.52</c:v>
                </c:pt>
                <c:pt idx="2326">
                  <c:v>7.2</c:v>
                </c:pt>
                <c:pt idx="2327">
                  <c:v>5.48</c:v>
                </c:pt>
                <c:pt idx="2328">
                  <c:v>7.1599999999999966</c:v>
                </c:pt>
                <c:pt idx="2329">
                  <c:v>7.14</c:v>
                </c:pt>
                <c:pt idx="2330">
                  <c:v>5.39</c:v>
                </c:pt>
                <c:pt idx="2331">
                  <c:v>7.1599999999999966</c:v>
                </c:pt>
                <c:pt idx="2332">
                  <c:v>6.68</c:v>
                </c:pt>
                <c:pt idx="2333">
                  <c:v>7.1599999999999966</c:v>
                </c:pt>
                <c:pt idx="2334">
                  <c:v>7.39</c:v>
                </c:pt>
                <c:pt idx="2335">
                  <c:v>7.38</c:v>
                </c:pt>
                <c:pt idx="2336">
                  <c:v>7.39</c:v>
                </c:pt>
                <c:pt idx="2337">
                  <c:v>7.24</c:v>
                </c:pt>
                <c:pt idx="2338">
                  <c:v>7.37</c:v>
                </c:pt>
                <c:pt idx="2339">
                  <c:v>7.78</c:v>
                </c:pt>
                <c:pt idx="2340">
                  <c:v>7.3599999999999977</c:v>
                </c:pt>
                <c:pt idx="2341">
                  <c:v>7.33</c:v>
                </c:pt>
                <c:pt idx="2345">
                  <c:v>5.07</c:v>
                </c:pt>
                <c:pt idx="2346">
                  <c:v>6.74</c:v>
                </c:pt>
                <c:pt idx="2347">
                  <c:v>8.1</c:v>
                </c:pt>
                <c:pt idx="2348">
                  <c:v>8.2000000000000011</c:v>
                </c:pt>
                <c:pt idx="2349">
                  <c:v>8.1</c:v>
                </c:pt>
                <c:pt idx="2350">
                  <c:v>8.3000000000000007</c:v>
                </c:pt>
                <c:pt idx="2351">
                  <c:v>7.7</c:v>
                </c:pt>
                <c:pt idx="2352">
                  <c:v>7.8</c:v>
                </c:pt>
                <c:pt idx="2353">
                  <c:v>7.9</c:v>
                </c:pt>
                <c:pt idx="2354">
                  <c:v>8.2000000000000011</c:v>
                </c:pt>
                <c:pt idx="2355">
                  <c:v>7.9</c:v>
                </c:pt>
                <c:pt idx="2356">
                  <c:v>8</c:v>
                </c:pt>
                <c:pt idx="2357">
                  <c:v>7.9</c:v>
                </c:pt>
                <c:pt idx="2358">
                  <c:v>7.8</c:v>
                </c:pt>
                <c:pt idx="2359">
                  <c:v>8.2000000000000011</c:v>
                </c:pt>
                <c:pt idx="2360">
                  <c:v>7.8</c:v>
                </c:pt>
                <c:pt idx="2361">
                  <c:v>7.8</c:v>
                </c:pt>
                <c:pt idx="2362">
                  <c:v>7.8</c:v>
                </c:pt>
                <c:pt idx="2363">
                  <c:v>7.9</c:v>
                </c:pt>
                <c:pt idx="2364">
                  <c:v>8</c:v>
                </c:pt>
                <c:pt idx="2365">
                  <c:v>8.1</c:v>
                </c:pt>
                <c:pt idx="2366">
                  <c:v>8.1</c:v>
                </c:pt>
                <c:pt idx="2367">
                  <c:v>7.9</c:v>
                </c:pt>
                <c:pt idx="2368">
                  <c:v>7.7</c:v>
                </c:pt>
                <c:pt idx="2369">
                  <c:v>7.7</c:v>
                </c:pt>
                <c:pt idx="2374">
                  <c:v>6.99</c:v>
                </c:pt>
                <c:pt idx="2375">
                  <c:v>7.52</c:v>
                </c:pt>
                <c:pt idx="2376">
                  <c:v>6.72</c:v>
                </c:pt>
                <c:pt idx="2377">
                  <c:v>6.88</c:v>
                </c:pt>
                <c:pt idx="2378">
                  <c:v>7.3599999999999977</c:v>
                </c:pt>
                <c:pt idx="2379">
                  <c:v>6.9700000000000024</c:v>
                </c:pt>
                <c:pt idx="2380">
                  <c:v>7.31</c:v>
                </c:pt>
                <c:pt idx="2381">
                  <c:v>6.91</c:v>
                </c:pt>
                <c:pt idx="2382">
                  <c:v>7.1</c:v>
                </c:pt>
                <c:pt idx="2383">
                  <c:v>6.98</c:v>
                </c:pt>
                <c:pt idx="2384">
                  <c:v>6.09</c:v>
                </c:pt>
                <c:pt idx="2385">
                  <c:v>6.98</c:v>
                </c:pt>
                <c:pt idx="2386">
                  <c:v>6.85</c:v>
                </c:pt>
                <c:pt idx="2387">
                  <c:v>6.8</c:v>
                </c:pt>
                <c:pt idx="2388">
                  <c:v>5.95</c:v>
                </c:pt>
                <c:pt idx="2389">
                  <c:v>7.41</c:v>
                </c:pt>
                <c:pt idx="2390">
                  <c:v>6.9700000000000024</c:v>
                </c:pt>
                <c:pt idx="2391">
                  <c:v>6.67</c:v>
                </c:pt>
                <c:pt idx="2392">
                  <c:v>7.54</c:v>
                </c:pt>
                <c:pt idx="2393">
                  <c:v>7.05</c:v>
                </c:pt>
                <c:pt idx="2394">
                  <c:v>6.71</c:v>
                </c:pt>
                <c:pt idx="2395">
                  <c:v>7.31</c:v>
                </c:pt>
                <c:pt idx="2396">
                  <c:v>7.54</c:v>
                </c:pt>
                <c:pt idx="2397">
                  <c:v>6.76</c:v>
                </c:pt>
                <c:pt idx="2398">
                  <c:v>6.03</c:v>
                </c:pt>
                <c:pt idx="2399">
                  <c:v>7.1599999999999966</c:v>
                </c:pt>
                <c:pt idx="2400">
                  <c:v>6.95</c:v>
                </c:pt>
                <c:pt idx="2401">
                  <c:v>7.09</c:v>
                </c:pt>
                <c:pt idx="2402">
                  <c:v>6</c:v>
                </c:pt>
                <c:pt idx="2403">
                  <c:v>7.3</c:v>
                </c:pt>
                <c:pt idx="2404">
                  <c:v>7.44</c:v>
                </c:pt>
                <c:pt idx="2405">
                  <c:v>7.6599999999999957</c:v>
                </c:pt>
                <c:pt idx="2406">
                  <c:v>6.76</c:v>
                </c:pt>
                <c:pt idx="2407">
                  <c:v>7.6499999999999977</c:v>
                </c:pt>
                <c:pt idx="2408">
                  <c:v>6.56</c:v>
                </c:pt>
                <c:pt idx="2409">
                  <c:v>5.87</c:v>
                </c:pt>
                <c:pt idx="2411">
                  <c:v>8</c:v>
                </c:pt>
                <c:pt idx="2412">
                  <c:v>7.95</c:v>
                </c:pt>
                <c:pt idx="2413">
                  <c:v>7.99</c:v>
                </c:pt>
                <c:pt idx="2414">
                  <c:v>8.7299999999999986</c:v>
                </c:pt>
                <c:pt idx="2415">
                  <c:v>8.1300000000000008</c:v>
                </c:pt>
                <c:pt idx="2416">
                  <c:v>7.8599999999999977</c:v>
                </c:pt>
                <c:pt idx="2417">
                  <c:v>8.51</c:v>
                </c:pt>
                <c:pt idx="2418">
                  <c:v>8.6399999999999988</c:v>
                </c:pt>
                <c:pt idx="2419">
                  <c:v>8.68</c:v>
                </c:pt>
                <c:pt idx="2420">
                  <c:v>8.6</c:v>
                </c:pt>
                <c:pt idx="2421">
                  <c:v>7.98</c:v>
                </c:pt>
                <c:pt idx="2422">
                  <c:v>8.57</c:v>
                </c:pt>
                <c:pt idx="2423">
                  <c:v>8.5500000000000007</c:v>
                </c:pt>
                <c:pt idx="2424">
                  <c:v>8.3000000000000007</c:v>
                </c:pt>
                <c:pt idx="2425">
                  <c:v>8.11</c:v>
                </c:pt>
                <c:pt idx="2426">
                  <c:v>8.57</c:v>
                </c:pt>
                <c:pt idx="2427">
                  <c:v>8.1300000000000008</c:v>
                </c:pt>
                <c:pt idx="2428">
                  <c:v>8.32</c:v>
                </c:pt>
                <c:pt idx="2429">
                  <c:v>7.8199999999999976</c:v>
                </c:pt>
                <c:pt idx="2430">
                  <c:v>8.120000000000001</c:v>
                </c:pt>
                <c:pt idx="2431">
                  <c:v>8.4</c:v>
                </c:pt>
                <c:pt idx="2432">
                  <c:v>7.84</c:v>
                </c:pt>
                <c:pt idx="2433">
                  <c:v>8.2299999999999986</c:v>
                </c:pt>
                <c:pt idx="2434">
                  <c:v>8.41</c:v>
                </c:pt>
                <c:pt idx="2435">
                  <c:v>8.43</c:v>
                </c:pt>
                <c:pt idx="2436">
                  <c:v>8.39</c:v>
                </c:pt>
                <c:pt idx="2437">
                  <c:v>8.3500000000000068</c:v>
                </c:pt>
                <c:pt idx="2438">
                  <c:v>8.4500000000000028</c:v>
                </c:pt>
                <c:pt idx="2439">
                  <c:v>8.26</c:v>
                </c:pt>
                <c:pt idx="2440">
                  <c:v>8.27</c:v>
                </c:pt>
                <c:pt idx="2441">
                  <c:v>7.83</c:v>
                </c:pt>
                <c:pt idx="2442">
                  <c:v>8.27</c:v>
                </c:pt>
                <c:pt idx="2443">
                  <c:v>8.34</c:v>
                </c:pt>
                <c:pt idx="2444">
                  <c:v>8.34</c:v>
                </c:pt>
                <c:pt idx="2445">
                  <c:v>8.2299999999999986</c:v>
                </c:pt>
                <c:pt idx="2446">
                  <c:v>8.32</c:v>
                </c:pt>
                <c:pt idx="2447">
                  <c:v>8.3600000000000048</c:v>
                </c:pt>
                <c:pt idx="2448">
                  <c:v>7.87</c:v>
                </c:pt>
                <c:pt idx="2449">
                  <c:v>8.33</c:v>
                </c:pt>
                <c:pt idx="2450">
                  <c:v>8.3000000000000007</c:v>
                </c:pt>
                <c:pt idx="2451">
                  <c:v>8.32</c:v>
                </c:pt>
                <c:pt idx="2452">
                  <c:v>8.26</c:v>
                </c:pt>
                <c:pt idx="2453">
                  <c:v>8.3000000000000007</c:v>
                </c:pt>
                <c:pt idx="2499">
                  <c:v>8.31</c:v>
                </c:pt>
                <c:pt idx="2505">
                  <c:v>8.32</c:v>
                </c:pt>
                <c:pt idx="2506">
                  <c:v>8.4500000000000028</c:v>
                </c:pt>
                <c:pt idx="2508">
                  <c:v>8.3000000000000007</c:v>
                </c:pt>
                <c:pt idx="2509">
                  <c:v>8.31</c:v>
                </c:pt>
                <c:pt idx="2512">
                  <c:v>7.1199999999999966</c:v>
                </c:pt>
                <c:pt idx="2513">
                  <c:v>7.24</c:v>
                </c:pt>
                <c:pt idx="2514">
                  <c:v>7.22</c:v>
                </c:pt>
                <c:pt idx="2515">
                  <c:v>7.1</c:v>
                </c:pt>
                <c:pt idx="2516">
                  <c:v>7.89</c:v>
                </c:pt>
                <c:pt idx="2517">
                  <c:v>7.49</c:v>
                </c:pt>
                <c:pt idx="2518">
                  <c:v>8.06</c:v>
                </c:pt>
                <c:pt idx="2519">
                  <c:v>7.54</c:v>
                </c:pt>
                <c:pt idx="2520">
                  <c:v>7.63</c:v>
                </c:pt>
                <c:pt idx="2521">
                  <c:v>7.75</c:v>
                </c:pt>
                <c:pt idx="2522">
                  <c:v>7</c:v>
                </c:pt>
                <c:pt idx="2525">
                  <c:v>7.7</c:v>
                </c:pt>
                <c:pt idx="2526">
                  <c:v>7.7</c:v>
                </c:pt>
                <c:pt idx="2527">
                  <c:v>8</c:v>
                </c:pt>
                <c:pt idx="2528">
                  <c:v>7.9</c:v>
                </c:pt>
                <c:pt idx="2529">
                  <c:v>8.1</c:v>
                </c:pt>
                <c:pt idx="2530">
                  <c:v>8</c:v>
                </c:pt>
                <c:pt idx="2531">
                  <c:v>7.8</c:v>
                </c:pt>
                <c:pt idx="2532">
                  <c:v>7.56</c:v>
                </c:pt>
                <c:pt idx="2533">
                  <c:v>6.76</c:v>
                </c:pt>
                <c:pt idx="2534">
                  <c:v>8.1</c:v>
                </c:pt>
                <c:pt idx="2535">
                  <c:v>7.9</c:v>
                </c:pt>
                <c:pt idx="2536">
                  <c:v>7.8</c:v>
                </c:pt>
                <c:pt idx="2537">
                  <c:v>7.9</c:v>
                </c:pt>
                <c:pt idx="2538">
                  <c:v>8</c:v>
                </c:pt>
                <c:pt idx="2539">
                  <c:v>8.9</c:v>
                </c:pt>
                <c:pt idx="2540">
                  <c:v>7.9</c:v>
                </c:pt>
                <c:pt idx="2541">
                  <c:v>7.9</c:v>
                </c:pt>
                <c:pt idx="2542">
                  <c:v>8.2000000000000011</c:v>
                </c:pt>
                <c:pt idx="2543">
                  <c:v>7.6</c:v>
                </c:pt>
                <c:pt idx="2544">
                  <c:v>8</c:v>
                </c:pt>
                <c:pt idx="2545">
                  <c:v>8</c:v>
                </c:pt>
                <c:pt idx="2546">
                  <c:v>8</c:v>
                </c:pt>
                <c:pt idx="2547">
                  <c:v>7.6</c:v>
                </c:pt>
                <c:pt idx="2548">
                  <c:v>8.1</c:v>
                </c:pt>
                <c:pt idx="2549">
                  <c:v>8</c:v>
                </c:pt>
                <c:pt idx="2550">
                  <c:v>7.5</c:v>
                </c:pt>
                <c:pt idx="2551">
                  <c:v>7.8</c:v>
                </c:pt>
                <c:pt idx="2552">
                  <c:v>7.9</c:v>
                </c:pt>
                <c:pt idx="2553">
                  <c:v>7.8</c:v>
                </c:pt>
                <c:pt idx="2554">
                  <c:v>7.7</c:v>
                </c:pt>
                <c:pt idx="2555">
                  <c:v>7.7</c:v>
                </c:pt>
                <c:pt idx="2556">
                  <c:v>8</c:v>
                </c:pt>
                <c:pt idx="2557">
                  <c:v>7.6</c:v>
                </c:pt>
                <c:pt idx="2558">
                  <c:v>7.91</c:v>
                </c:pt>
                <c:pt idx="2559">
                  <c:v>7.8</c:v>
                </c:pt>
                <c:pt idx="2560">
                  <c:v>7.9</c:v>
                </c:pt>
                <c:pt idx="2561">
                  <c:v>7.8</c:v>
                </c:pt>
                <c:pt idx="2562">
                  <c:v>7.9</c:v>
                </c:pt>
                <c:pt idx="2563">
                  <c:v>8</c:v>
                </c:pt>
                <c:pt idx="2564">
                  <c:v>9.15</c:v>
                </c:pt>
                <c:pt idx="2565">
                  <c:v>4.2</c:v>
                </c:pt>
                <c:pt idx="2566">
                  <c:v>7.5</c:v>
                </c:pt>
                <c:pt idx="2567">
                  <c:v>4.4000000000000004</c:v>
                </c:pt>
                <c:pt idx="2568">
                  <c:v>4.4000000000000004</c:v>
                </c:pt>
                <c:pt idx="2569">
                  <c:v>4.7</c:v>
                </c:pt>
                <c:pt idx="2570">
                  <c:v>4.3</c:v>
                </c:pt>
                <c:pt idx="2571">
                  <c:v>4.3</c:v>
                </c:pt>
                <c:pt idx="2572">
                  <c:v>4.3</c:v>
                </c:pt>
                <c:pt idx="2573">
                  <c:v>7.9</c:v>
                </c:pt>
                <c:pt idx="2574">
                  <c:v>4</c:v>
                </c:pt>
                <c:pt idx="2575">
                  <c:v>4.2</c:v>
                </c:pt>
                <c:pt idx="2576">
                  <c:v>7.9</c:v>
                </c:pt>
                <c:pt idx="2577">
                  <c:v>4.5</c:v>
                </c:pt>
                <c:pt idx="2578">
                  <c:v>7.4300000000000024</c:v>
                </c:pt>
                <c:pt idx="2579">
                  <c:v>4.7</c:v>
                </c:pt>
                <c:pt idx="2580">
                  <c:v>4.3</c:v>
                </c:pt>
                <c:pt idx="2586">
                  <c:v>8.32</c:v>
                </c:pt>
                <c:pt idx="2587">
                  <c:v>8.3500000000000068</c:v>
                </c:pt>
                <c:pt idx="2588">
                  <c:v>8.5</c:v>
                </c:pt>
                <c:pt idx="2589">
                  <c:v>8.2900000000000009</c:v>
                </c:pt>
                <c:pt idx="2590">
                  <c:v>7.48</c:v>
                </c:pt>
                <c:pt idx="2591">
                  <c:v>8.52</c:v>
                </c:pt>
                <c:pt idx="2592">
                  <c:v>8.08</c:v>
                </c:pt>
                <c:pt idx="2593">
                  <c:v>8.26</c:v>
                </c:pt>
                <c:pt idx="2594">
                  <c:v>7.88</c:v>
                </c:pt>
                <c:pt idx="2595">
                  <c:v>8.42</c:v>
                </c:pt>
                <c:pt idx="2596">
                  <c:v>7.8199999999999976</c:v>
                </c:pt>
                <c:pt idx="2597">
                  <c:v>8.02</c:v>
                </c:pt>
                <c:pt idx="2598">
                  <c:v>8.26</c:v>
                </c:pt>
                <c:pt idx="2599">
                  <c:v>8.09</c:v>
                </c:pt>
                <c:pt idx="2600">
                  <c:v>8.2800000000000011</c:v>
                </c:pt>
                <c:pt idx="2601">
                  <c:v>8.3700000000000028</c:v>
                </c:pt>
                <c:pt idx="2602">
                  <c:v>8.11</c:v>
                </c:pt>
                <c:pt idx="2603">
                  <c:v>8.27</c:v>
                </c:pt>
                <c:pt idx="2604">
                  <c:v>8.19</c:v>
                </c:pt>
                <c:pt idx="2605">
                  <c:v>8.39</c:v>
                </c:pt>
                <c:pt idx="2606">
                  <c:v>8.0400000000000009</c:v>
                </c:pt>
                <c:pt idx="2607">
                  <c:v>8.0400000000000009</c:v>
                </c:pt>
                <c:pt idx="2608">
                  <c:v>7.4</c:v>
                </c:pt>
                <c:pt idx="2609">
                  <c:v>7.81</c:v>
                </c:pt>
                <c:pt idx="2610">
                  <c:v>8.19</c:v>
                </c:pt>
                <c:pt idx="2611">
                  <c:v>7.6099999999999977</c:v>
                </c:pt>
                <c:pt idx="2612">
                  <c:v>7.9700000000000024</c:v>
                </c:pt>
                <c:pt idx="2613">
                  <c:v>7.96</c:v>
                </c:pt>
                <c:pt idx="2614">
                  <c:v>8.2800000000000011</c:v>
                </c:pt>
                <c:pt idx="2615">
                  <c:v>7.73</c:v>
                </c:pt>
                <c:pt idx="2616">
                  <c:v>8.33</c:v>
                </c:pt>
                <c:pt idx="2617">
                  <c:v>8.15</c:v>
                </c:pt>
                <c:pt idx="2618">
                  <c:v>8.14</c:v>
                </c:pt>
                <c:pt idx="2619">
                  <c:v>8.2399999999999984</c:v>
                </c:pt>
                <c:pt idx="2620">
                  <c:v>7.73</c:v>
                </c:pt>
                <c:pt idx="2621">
                  <c:v>7.3199999999999976</c:v>
                </c:pt>
                <c:pt idx="2622">
                  <c:v>8.02</c:v>
                </c:pt>
                <c:pt idx="2623">
                  <c:v>8.3500000000000068</c:v>
                </c:pt>
                <c:pt idx="2624">
                  <c:v>8.25</c:v>
                </c:pt>
                <c:pt idx="2625">
                  <c:v>8.3600000000000048</c:v>
                </c:pt>
                <c:pt idx="2626">
                  <c:v>8.17</c:v>
                </c:pt>
                <c:pt idx="2627">
                  <c:v>7.9300000000000024</c:v>
                </c:pt>
                <c:pt idx="2628">
                  <c:v>8.27</c:v>
                </c:pt>
                <c:pt idx="2629">
                  <c:v>7.23</c:v>
                </c:pt>
                <c:pt idx="2630">
                  <c:v>8.06</c:v>
                </c:pt>
                <c:pt idx="2631">
                  <c:v>7.52</c:v>
                </c:pt>
                <c:pt idx="2632">
                  <c:v>7.48</c:v>
                </c:pt>
                <c:pt idx="2633">
                  <c:v>8.52</c:v>
                </c:pt>
                <c:pt idx="2634">
                  <c:v>8.3800000000000008</c:v>
                </c:pt>
                <c:pt idx="2635">
                  <c:v>8.2399999999999984</c:v>
                </c:pt>
                <c:pt idx="2636">
                  <c:v>8.25</c:v>
                </c:pt>
                <c:pt idx="2637">
                  <c:v>8.02</c:v>
                </c:pt>
                <c:pt idx="2638">
                  <c:v>7.58</c:v>
                </c:pt>
                <c:pt idx="2639">
                  <c:v>8.09</c:v>
                </c:pt>
                <c:pt idx="2640">
                  <c:v>8.5</c:v>
                </c:pt>
                <c:pt idx="2641">
                  <c:v>8.2000000000000011</c:v>
                </c:pt>
                <c:pt idx="2642">
                  <c:v>9.56</c:v>
                </c:pt>
                <c:pt idx="2643">
                  <c:v>8.5500000000000007</c:v>
                </c:pt>
                <c:pt idx="2644">
                  <c:v>9</c:v>
                </c:pt>
                <c:pt idx="2645">
                  <c:v>8.08</c:v>
                </c:pt>
                <c:pt idx="2646">
                  <c:v>7.1499999999999986</c:v>
                </c:pt>
                <c:pt idx="2647">
                  <c:v>7.67</c:v>
                </c:pt>
                <c:pt idx="2648">
                  <c:v>7.91</c:v>
                </c:pt>
                <c:pt idx="2649">
                  <c:v>8.66</c:v>
                </c:pt>
                <c:pt idx="2650">
                  <c:v>8.39</c:v>
                </c:pt>
                <c:pt idx="2651">
                  <c:v>8.2299999999999986</c:v>
                </c:pt>
                <c:pt idx="2652">
                  <c:v>8.4</c:v>
                </c:pt>
                <c:pt idx="2653">
                  <c:v>8.1300000000000008</c:v>
                </c:pt>
                <c:pt idx="2654">
                  <c:v>8.34</c:v>
                </c:pt>
                <c:pt idx="2655">
                  <c:v>8.43</c:v>
                </c:pt>
                <c:pt idx="2656">
                  <c:v>7.6899999999999986</c:v>
                </c:pt>
                <c:pt idx="2666">
                  <c:v>9.56</c:v>
                </c:pt>
                <c:pt idx="2667">
                  <c:v>3.56</c:v>
                </c:pt>
                <c:pt idx="2668">
                  <c:v>5.4</c:v>
                </c:pt>
                <c:pt idx="2669">
                  <c:v>3.53</c:v>
                </c:pt>
                <c:pt idx="2670">
                  <c:v>3.67</c:v>
                </c:pt>
                <c:pt idx="2671">
                  <c:v>3.52</c:v>
                </c:pt>
                <c:pt idx="2672">
                  <c:v>3.52</c:v>
                </c:pt>
                <c:pt idx="2673">
                  <c:v>4.99</c:v>
                </c:pt>
                <c:pt idx="2674">
                  <c:v>3.6</c:v>
                </c:pt>
                <c:pt idx="2675">
                  <c:v>3.2600000000000002</c:v>
                </c:pt>
                <c:pt idx="2676">
                  <c:v>5.24</c:v>
                </c:pt>
                <c:pt idx="2677">
                  <c:v>3.22</c:v>
                </c:pt>
                <c:pt idx="2678">
                  <c:v>3.24</c:v>
                </c:pt>
                <c:pt idx="2717">
                  <c:v>7.76</c:v>
                </c:pt>
                <c:pt idx="2720">
                  <c:v>7.63</c:v>
                </c:pt>
                <c:pt idx="2721">
                  <c:v>7.6599999999999957</c:v>
                </c:pt>
                <c:pt idx="2722">
                  <c:v>7.39</c:v>
                </c:pt>
                <c:pt idx="2723">
                  <c:v>7.76</c:v>
                </c:pt>
                <c:pt idx="2724">
                  <c:v>7.67</c:v>
                </c:pt>
                <c:pt idx="2725">
                  <c:v>7.6599999999999957</c:v>
                </c:pt>
                <c:pt idx="2726">
                  <c:v>7.73</c:v>
                </c:pt>
                <c:pt idx="2727">
                  <c:v>7.44</c:v>
                </c:pt>
                <c:pt idx="2728">
                  <c:v>7.7</c:v>
                </c:pt>
                <c:pt idx="2729">
                  <c:v>7.89</c:v>
                </c:pt>
                <c:pt idx="2730">
                  <c:v>6.75</c:v>
                </c:pt>
                <c:pt idx="2731">
                  <c:v>7.1099999999999985</c:v>
                </c:pt>
                <c:pt idx="2732">
                  <c:v>6.56</c:v>
                </c:pt>
                <c:pt idx="2733">
                  <c:v>6.78</c:v>
                </c:pt>
                <c:pt idx="2734">
                  <c:v>6.98</c:v>
                </c:pt>
                <c:pt idx="2735">
                  <c:v>7.6599999999999957</c:v>
                </c:pt>
                <c:pt idx="2736">
                  <c:v>7</c:v>
                </c:pt>
                <c:pt idx="2737">
                  <c:v>7.01</c:v>
                </c:pt>
                <c:pt idx="2738">
                  <c:v>6.3199999999999976</c:v>
                </c:pt>
                <c:pt idx="2739">
                  <c:v>6.94</c:v>
                </c:pt>
                <c:pt idx="2741">
                  <c:v>6.79</c:v>
                </c:pt>
                <c:pt idx="2742">
                  <c:v>6.89</c:v>
                </c:pt>
                <c:pt idx="2743">
                  <c:v>7.55</c:v>
                </c:pt>
                <c:pt idx="2744">
                  <c:v>7.51</c:v>
                </c:pt>
                <c:pt idx="2745">
                  <c:v>7.5</c:v>
                </c:pt>
                <c:pt idx="2746">
                  <c:v>6.8599999999999977</c:v>
                </c:pt>
                <c:pt idx="2747">
                  <c:v>7.1499999999999986</c:v>
                </c:pt>
                <c:pt idx="2748">
                  <c:v>6.48</c:v>
                </c:pt>
                <c:pt idx="2749">
                  <c:v>7.6199999999999957</c:v>
                </c:pt>
                <c:pt idx="2750">
                  <c:v>7.48</c:v>
                </c:pt>
                <c:pt idx="2751">
                  <c:v>7.53</c:v>
                </c:pt>
                <c:pt idx="2752">
                  <c:v>6.2</c:v>
                </c:pt>
                <c:pt idx="2753">
                  <c:v>7.28</c:v>
                </c:pt>
                <c:pt idx="2754">
                  <c:v>7.5</c:v>
                </c:pt>
                <c:pt idx="2755">
                  <c:v>6.68</c:v>
                </c:pt>
                <c:pt idx="2756">
                  <c:v>7.1199999999999966</c:v>
                </c:pt>
                <c:pt idx="2757">
                  <c:v>6.98</c:v>
                </c:pt>
                <c:pt idx="2758">
                  <c:v>7.14</c:v>
                </c:pt>
                <c:pt idx="2759">
                  <c:v>6.9700000000000024</c:v>
                </c:pt>
                <c:pt idx="2760">
                  <c:v>7.05</c:v>
                </c:pt>
                <c:pt idx="2761">
                  <c:v>6.96</c:v>
                </c:pt>
                <c:pt idx="2762">
                  <c:v>7.56</c:v>
                </c:pt>
                <c:pt idx="2776">
                  <c:v>5.95</c:v>
                </c:pt>
                <c:pt idx="2778">
                  <c:v>6</c:v>
                </c:pt>
                <c:pt idx="2779">
                  <c:v>6</c:v>
                </c:pt>
                <c:pt idx="2780">
                  <c:v>5.75</c:v>
                </c:pt>
                <c:pt idx="2781">
                  <c:v>6</c:v>
                </c:pt>
                <c:pt idx="2799">
                  <c:v>6.7700000000000014</c:v>
                </c:pt>
                <c:pt idx="2800">
                  <c:v>7.13</c:v>
                </c:pt>
                <c:pt idx="2801">
                  <c:v>6.92</c:v>
                </c:pt>
                <c:pt idx="2802">
                  <c:v>7.38</c:v>
                </c:pt>
                <c:pt idx="2803">
                  <c:v>6.78</c:v>
                </c:pt>
                <c:pt idx="2804">
                  <c:v>7.26</c:v>
                </c:pt>
                <c:pt idx="2805">
                  <c:v>7.13</c:v>
                </c:pt>
                <c:pt idx="2806">
                  <c:v>7.39</c:v>
                </c:pt>
                <c:pt idx="2807">
                  <c:v>7.2700000000000014</c:v>
                </c:pt>
                <c:pt idx="2808">
                  <c:v>7.08</c:v>
                </c:pt>
                <c:pt idx="2809">
                  <c:v>7.06</c:v>
                </c:pt>
                <c:pt idx="2810">
                  <c:v>7.34</c:v>
                </c:pt>
                <c:pt idx="2811">
                  <c:v>7.05</c:v>
                </c:pt>
                <c:pt idx="2812">
                  <c:v>7.42</c:v>
                </c:pt>
                <c:pt idx="2813">
                  <c:v>7.2700000000000014</c:v>
                </c:pt>
                <c:pt idx="2814">
                  <c:v>7.51</c:v>
                </c:pt>
                <c:pt idx="2818">
                  <c:v>6.44</c:v>
                </c:pt>
                <c:pt idx="2819">
                  <c:v>6.57</c:v>
                </c:pt>
                <c:pt idx="2820">
                  <c:v>6.44</c:v>
                </c:pt>
                <c:pt idx="2821">
                  <c:v>6.74</c:v>
                </c:pt>
                <c:pt idx="2822">
                  <c:v>7.28</c:v>
                </c:pt>
                <c:pt idx="2823">
                  <c:v>6.75</c:v>
                </c:pt>
                <c:pt idx="2824">
                  <c:v>6.72</c:v>
                </c:pt>
                <c:pt idx="2825">
                  <c:v>6.81</c:v>
                </c:pt>
                <c:pt idx="2826">
                  <c:v>6.89</c:v>
                </c:pt>
                <c:pt idx="2827">
                  <c:v>7.03</c:v>
                </c:pt>
                <c:pt idx="2828">
                  <c:v>6.73</c:v>
                </c:pt>
                <c:pt idx="2829">
                  <c:v>7.03</c:v>
                </c:pt>
                <c:pt idx="2830">
                  <c:v>7.68</c:v>
                </c:pt>
                <c:pt idx="2831">
                  <c:v>6.6</c:v>
                </c:pt>
                <c:pt idx="2832">
                  <c:v>7.1099999999999985</c:v>
                </c:pt>
                <c:pt idx="2833">
                  <c:v>6.8599999999999977</c:v>
                </c:pt>
                <c:pt idx="2834">
                  <c:v>8.08</c:v>
                </c:pt>
                <c:pt idx="2835">
                  <c:v>9.02</c:v>
                </c:pt>
                <c:pt idx="2836">
                  <c:v>8.67</c:v>
                </c:pt>
                <c:pt idx="2837">
                  <c:v>8.8500000000000068</c:v>
                </c:pt>
                <c:pt idx="2838">
                  <c:v>8.82</c:v>
                </c:pt>
                <c:pt idx="2839">
                  <c:v>8.57</c:v>
                </c:pt>
                <c:pt idx="2840">
                  <c:v>8.41</c:v>
                </c:pt>
                <c:pt idx="2841">
                  <c:v>7.1499999999999986</c:v>
                </c:pt>
                <c:pt idx="2842">
                  <c:v>7.9</c:v>
                </c:pt>
                <c:pt idx="2843">
                  <c:v>7.81</c:v>
                </c:pt>
                <c:pt idx="2844">
                  <c:v>7.44</c:v>
                </c:pt>
                <c:pt idx="2845">
                  <c:v>7.88</c:v>
                </c:pt>
                <c:pt idx="2846">
                  <c:v>7.8</c:v>
                </c:pt>
                <c:pt idx="2847">
                  <c:v>7.57</c:v>
                </c:pt>
                <c:pt idx="2848">
                  <c:v>7.3599999999999977</c:v>
                </c:pt>
                <c:pt idx="2849">
                  <c:v>7.8199999999999976</c:v>
                </c:pt>
                <c:pt idx="2850">
                  <c:v>7.7700000000000014</c:v>
                </c:pt>
                <c:pt idx="2851">
                  <c:v>7.72</c:v>
                </c:pt>
                <c:pt idx="2852">
                  <c:v>7.41</c:v>
                </c:pt>
                <c:pt idx="2853">
                  <c:v>7.94</c:v>
                </c:pt>
                <c:pt idx="2854">
                  <c:v>7.49</c:v>
                </c:pt>
                <c:pt idx="2855">
                  <c:v>7.5</c:v>
                </c:pt>
                <c:pt idx="2856">
                  <c:v>7.6099999999999977</c:v>
                </c:pt>
                <c:pt idx="2857">
                  <c:v>7.49</c:v>
                </c:pt>
                <c:pt idx="2858">
                  <c:v>7.57</c:v>
                </c:pt>
                <c:pt idx="2859">
                  <c:v>7.6199999999999957</c:v>
                </c:pt>
                <c:pt idx="2860">
                  <c:v>7.44</c:v>
                </c:pt>
                <c:pt idx="2861">
                  <c:v>7.35</c:v>
                </c:pt>
                <c:pt idx="2863">
                  <c:v>7.1899999999999986</c:v>
                </c:pt>
                <c:pt idx="2864">
                  <c:v>6.9300000000000024</c:v>
                </c:pt>
                <c:pt idx="2867">
                  <c:v>7.1899999999999986</c:v>
                </c:pt>
                <c:pt idx="2868">
                  <c:v>7.68</c:v>
                </c:pt>
                <c:pt idx="2869">
                  <c:v>7.52</c:v>
                </c:pt>
                <c:pt idx="2870">
                  <c:v>7.05</c:v>
                </c:pt>
                <c:pt idx="2871">
                  <c:v>7.6199999999999957</c:v>
                </c:pt>
                <c:pt idx="2872">
                  <c:v>7.74</c:v>
                </c:pt>
                <c:pt idx="2873">
                  <c:v>7.4300000000000024</c:v>
                </c:pt>
                <c:pt idx="2874">
                  <c:v>7.5</c:v>
                </c:pt>
                <c:pt idx="2875">
                  <c:v>7.01</c:v>
                </c:pt>
                <c:pt idx="2876">
                  <c:v>7.1</c:v>
                </c:pt>
                <c:pt idx="2877">
                  <c:v>7.2</c:v>
                </c:pt>
                <c:pt idx="2878">
                  <c:v>7.4</c:v>
                </c:pt>
                <c:pt idx="2880">
                  <c:v>8.3600000000000048</c:v>
                </c:pt>
                <c:pt idx="2881">
                  <c:v>8.44</c:v>
                </c:pt>
                <c:pt idx="2882">
                  <c:v>8.3500000000000068</c:v>
                </c:pt>
                <c:pt idx="2883">
                  <c:v>7.8</c:v>
                </c:pt>
                <c:pt idx="2884">
                  <c:v>8.2399999999999984</c:v>
                </c:pt>
                <c:pt idx="2885">
                  <c:v>8.2900000000000009</c:v>
                </c:pt>
                <c:pt idx="2886">
                  <c:v>8.2000000000000011</c:v>
                </c:pt>
                <c:pt idx="2887">
                  <c:v>8.2199999999999989</c:v>
                </c:pt>
                <c:pt idx="2888">
                  <c:v>8.25</c:v>
                </c:pt>
                <c:pt idx="2889">
                  <c:v>8.31</c:v>
                </c:pt>
                <c:pt idx="2890">
                  <c:v>8.2900000000000009</c:v>
                </c:pt>
                <c:pt idx="2891">
                  <c:v>8.39</c:v>
                </c:pt>
                <c:pt idx="2892">
                  <c:v>8.18</c:v>
                </c:pt>
                <c:pt idx="2893">
                  <c:v>7.7700000000000014</c:v>
                </c:pt>
                <c:pt idx="2894">
                  <c:v>7.8199999999999976</c:v>
                </c:pt>
                <c:pt idx="2895">
                  <c:v>7.8199999999999976</c:v>
                </c:pt>
                <c:pt idx="2896">
                  <c:v>8.4</c:v>
                </c:pt>
                <c:pt idx="2897">
                  <c:v>7.9</c:v>
                </c:pt>
                <c:pt idx="2898">
                  <c:v>8.1</c:v>
                </c:pt>
                <c:pt idx="2899">
                  <c:v>8.2000000000000011</c:v>
                </c:pt>
                <c:pt idx="2900">
                  <c:v>7.99</c:v>
                </c:pt>
                <c:pt idx="2901">
                  <c:v>8.07</c:v>
                </c:pt>
                <c:pt idx="2902">
                  <c:v>7.99</c:v>
                </c:pt>
                <c:pt idx="2903">
                  <c:v>7.8</c:v>
                </c:pt>
                <c:pt idx="2904">
                  <c:v>7.7</c:v>
                </c:pt>
                <c:pt idx="2905">
                  <c:v>7.8</c:v>
                </c:pt>
                <c:pt idx="2906">
                  <c:v>7.6</c:v>
                </c:pt>
                <c:pt idx="2907">
                  <c:v>7.8</c:v>
                </c:pt>
                <c:pt idx="2908">
                  <c:v>7.8</c:v>
                </c:pt>
                <c:pt idx="2909">
                  <c:v>7.8</c:v>
                </c:pt>
                <c:pt idx="2910">
                  <c:v>7.5</c:v>
                </c:pt>
                <c:pt idx="2911">
                  <c:v>7.3</c:v>
                </c:pt>
                <c:pt idx="2912">
                  <c:v>7.5</c:v>
                </c:pt>
                <c:pt idx="2913">
                  <c:v>7.6</c:v>
                </c:pt>
                <c:pt idx="2914">
                  <c:v>7.9</c:v>
                </c:pt>
                <c:pt idx="2915">
                  <c:v>7.6</c:v>
                </c:pt>
                <c:pt idx="2916">
                  <c:v>7.9</c:v>
                </c:pt>
                <c:pt idx="2917">
                  <c:v>7.9</c:v>
                </c:pt>
                <c:pt idx="2918">
                  <c:v>7.9</c:v>
                </c:pt>
                <c:pt idx="2919">
                  <c:v>7.8</c:v>
                </c:pt>
                <c:pt idx="2920">
                  <c:v>8</c:v>
                </c:pt>
                <c:pt idx="2921">
                  <c:v>7.7</c:v>
                </c:pt>
              </c:numCache>
            </c:numRef>
          </c:xVal>
          <c:yVal>
            <c:numRef>
              <c:f>'uncontaminated sites'!$DM$2:$DM$2926</c:f>
              <c:numCache>
                <c:formatCode>General</c:formatCode>
                <c:ptCount val="2925"/>
                <c:pt idx="4">
                  <c:v>3.640000000000005E-4</c:v>
                </c:pt>
                <c:pt idx="5">
                  <c:v>1.4560000000000011E-3</c:v>
                </c:pt>
                <c:pt idx="6">
                  <c:v>4.732000000000005E-4</c:v>
                </c:pt>
                <c:pt idx="7">
                  <c:v>3.5672000000000047E-4</c:v>
                </c:pt>
                <c:pt idx="9">
                  <c:v>2.1840000000000023E-3</c:v>
                </c:pt>
                <c:pt idx="11">
                  <c:v>5.4600000000000048E-3</c:v>
                </c:pt>
                <c:pt idx="12">
                  <c:v>1.2740000000000003E-2</c:v>
                </c:pt>
                <c:pt idx="13">
                  <c:v>1.2740000000000003E-2</c:v>
                </c:pt>
                <c:pt idx="14">
                  <c:v>1.3468000000000001E-2</c:v>
                </c:pt>
                <c:pt idx="15">
                  <c:v>7.6440000000000024E-3</c:v>
                </c:pt>
                <c:pt idx="16">
                  <c:v>5.4600000000000048E-3</c:v>
                </c:pt>
                <c:pt idx="17">
                  <c:v>1.2740000000000003E-2</c:v>
                </c:pt>
                <c:pt idx="18">
                  <c:v>3.0940000000000026E-3</c:v>
                </c:pt>
                <c:pt idx="19">
                  <c:v>1.2084800000000003E-2</c:v>
                </c:pt>
                <c:pt idx="20">
                  <c:v>1.4560000000000011E-3</c:v>
                </c:pt>
                <c:pt idx="21">
                  <c:v>1.3468000000000001E-2</c:v>
                </c:pt>
                <c:pt idx="22">
                  <c:v>1.1648000000000011E-2</c:v>
                </c:pt>
                <c:pt idx="23">
                  <c:v>4.3680000000000012E-3</c:v>
                </c:pt>
                <c:pt idx="24">
                  <c:v>1.1648000000000011E-2</c:v>
                </c:pt>
                <c:pt idx="25">
                  <c:v>7.2800000000000078E-3</c:v>
                </c:pt>
                <c:pt idx="26">
                  <c:v>0.42588000000000042</c:v>
                </c:pt>
                <c:pt idx="27">
                  <c:v>4.3680000000000022E-5</c:v>
                </c:pt>
                <c:pt idx="28">
                  <c:v>5.4600000000000048E-3</c:v>
                </c:pt>
                <c:pt idx="29">
                  <c:v>2.1840000000000023E-3</c:v>
                </c:pt>
                <c:pt idx="30">
                  <c:v>1.8200000000000022E-3</c:v>
                </c:pt>
                <c:pt idx="31">
                  <c:v>5.7147999999999997E-2</c:v>
                </c:pt>
                <c:pt idx="32">
                  <c:v>1.3468000000000001E-2</c:v>
                </c:pt>
                <c:pt idx="33">
                  <c:v>2.9120000000000005E-3</c:v>
                </c:pt>
                <c:pt idx="34">
                  <c:v>7.6076000000000019E-2</c:v>
                </c:pt>
                <c:pt idx="35">
                  <c:v>2.5480000000000012E-3</c:v>
                </c:pt>
                <c:pt idx="36">
                  <c:v>4.3680000000000012E-3</c:v>
                </c:pt>
                <c:pt idx="37">
                  <c:v>5.8240000000000011E-3</c:v>
                </c:pt>
                <c:pt idx="38">
                  <c:v>2.1840000000000023E-3</c:v>
                </c:pt>
                <c:pt idx="39">
                  <c:v>3.2760000000000011E-3</c:v>
                </c:pt>
                <c:pt idx="40">
                  <c:v>2.038400000000002E-5</c:v>
                </c:pt>
                <c:pt idx="41">
                  <c:v>3.0212000000000012E-3</c:v>
                </c:pt>
                <c:pt idx="42">
                  <c:v>9.4640000000000089E-3</c:v>
                </c:pt>
                <c:pt idx="43">
                  <c:v>2.8392000000000009E-3</c:v>
                </c:pt>
                <c:pt idx="44">
                  <c:v>3.6400000000000043E-3</c:v>
                </c:pt>
                <c:pt idx="45">
                  <c:v>3.6400000000000043E-3</c:v>
                </c:pt>
                <c:pt idx="46">
                  <c:v>2.0748000000000006E-2</c:v>
                </c:pt>
                <c:pt idx="47">
                  <c:v>6.9160000000000087E-4</c:v>
                </c:pt>
                <c:pt idx="48">
                  <c:v>9.4640000000000089E-3</c:v>
                </c:pt>
                <c:pt idx="49">
                  <c:v>4.3680000000000012E-3</c:v>
                </c:pt>
                <c:pt idx="50">
                  <c:v>1.6016000000000002E-2</c:v>
                </c:pt>
                <c:pt idx="51">
                  <c:v>2.1840000000000012E-2</c:v>
                </c:pt>
                <c:pt idx="52">
                  <c:v>3.0576000000000023E-3</c:v>
                </c:pt>
                <c:pt idx="53">
                  <c:v>1.638000000000002E-2</c:v>
                </c:pt>
                <c:pt idx="54">
                  <c:v>3.0212000000000012E-3</c:v>
                </c:pt>
                <c:pt idx="55">
                  <c:v>4.7320000000000022E-2</c:v>
                </c:pt>
                <c:pt idx="56">
                  <c:v>2.1111999999999999E-2</c:v>
                </c:pt>
                <c:pt idx="57">
                  <c:v>8.3720000000000114E-3</c:v>
                </c:pt>
                <c:pt idx="58">
                  <c:v>0.10556000000000007</c:v>
                </c:pt>
                <c:pt idx="59">
                  <c:v>9.8280000000000103E-3</c:v>
                </c:pt>
                <c:pt idx="60">
                  <c:v>8.3720000000000114E-3</c:v>
                </c:pt>
                <c:pt idx="61">
                  <c:v>3.6400000000000016E-2</c:v>
                </c:pt>
                <c:pt idx="62">
                  <c:v>2.1476000000000012E-2</c:v>
                </c:pt>
                <c:pt idx="63">
                  <c:v>1.0920000000000008E-2</c:v>
                </c:pt>
                <c:pt idx="64">
                  <c:v>6.1880000000000034E-3</c:v>
                </c:pt>
                <c:pt idx="65">
                  <c:v>4.7320000000000089E-5</c:v>
                </c:pt>
                <c:pt idx="66">
                  <c:v>5.0960000000000024E-3</c:v>
                </c:pt>
                <c:pt idx="67">
                  <c:v>9.4640000000000089E-3</c:v>
                </c:pt>
                <c:pt idx="68">
                  <c:v>1.4560000000000003E-2</c:v>
                </c:pt>
                <c:pt idx="69">
                  <c:v>4.6592000000000057E-3</c:v>
                </c:pt>
                <c:pt idx="70">
                  <c:v>4.368000000000001E-2</c:v>
                </c:pt>
                <c:pt idx="71">
                  <c:v>1.8928000000000018E-2</c:v>
                </c:pt>
                <c:pt idx="72">
                  <c:v>7.2072000000000067E-2</c:v>
                </c:pt>
                <c:pt idx="73">
                  <c:v>3.5308000000000006E-2</c:v>
                </c:pt>
                <c:pt idx="74">
                  <c:v>1.0556000000000003E-2</c:v>
                </c:pt>
                <c:pt idx="75">
                  <c:v>6.9160000000000069E-2</c:v>
                </c:pt>
                <c:pt idx="76">
                  <c:v>1.0192E-2</c:v>
                </c:pt>
                <c:pt idx="77">
                  <c:v>4.2952000000000032E-2</c:v>
                </c:pt>
                <c:pt idx="78">
                  <c:v>8.7360000000000042E-3</c:v>
                </c:pt>
                <c:pt idx="79">
                  <c:v>2.8028000000000004E-2</c:v>
                </c:pt>
                <c:pt idx="80">
                  <c:v>1.7836000000000001E-2</c:v>
                </c:pt>
                <c:pt idx="81">
                  <c:v>5.0959999999999998E-2</c:v>
                </c:pt>
                <c:pt idx="82">
                  <c:v>2.3660000000000004E-2</c:v>
                </c:pt>
                <c:pt idx="83">
                  <c:v>0.12703600000000001</c:v>
                </c:pt>
                <c:pt idx="84">
                  <c:v>2.948400000000001E-2</c:v>
                </c:pt>
                <c:pt idx="85">
                  <c:v>4.7320000000000022E-2</c:v>
                </c:pt>
                <c:pt idx="86">
                  <c:v>1.5288000000000003E-2</c:v>
                </c:pt>
                <c:pt idx="87">
                  <c:v>6.9160000000000069E-2</c:v>
                </c:pt>
                <c:pt idx="88">
                  <c:v>0.43680000000000041</c:v>
                </c:pt>
                <c:pt idx="89">
                  <c:v>1.9656000000000018E-3</c:v>
                </c:pt>
                <c:pt idx="90">
                  <c:v>8.4812000000000047E-3</c:v>
                </c:pt>
                <c:pt idx="92">
                  <c:v>4.368000000000001E-2</c:v>
                </c:pt>
                <c:pt idx="94">
                  <c:v>9.2092000000000021E-2</c:v>
                </c:pt>
                <c:pt idx="95">
                  <c:v>3.640000000000005E-4</c:v>
                </c:pt>
                <c:pt idx="97">
                  <c:v>7.2800000000000078E-4</c:v>
                </c:pt>
                <c:pt idx="98">
                  <c:v>7.5348000000000038E-3</c:v>
                </c:pt>
                <c:pt idx="99">
                  <c:v>6.5520000000000064E-4</c:v>
                </c:pt>
                <c:pt idx="100">
                  <c:v>1.0920000000000014E-3</c:v>
                </c:pt>
                <c:pt idx="102">
                  <c:v>3.6036000000000024E-3</c:v>
                </c:pt>
                <c:pt idx="104">
                  <c:v>1.0920000000000014E-3</c:v>
                </c:pt>
                <c:pt idx="106">
                  <c:v>2.0384000000000005E-3</c:v>
                </c:pt>
                <c:pt idx="108">
                  <c:v>3.6400000000000043E-3</c:v>
                </c:pt>
                <c:pt idx="109">
                  <c:v>7.2800000000000078E-4</c:v>
                </c:pt>
                <c:pt idx="110">
                  <c:v>3.640000000000005E-4</c:v>
                </c:pt>
                <c:pt idx="111">
                  <c:v>7.2800000000000078E-4</c:v>
                </c:pt>
                <c:pt idx="112">
                  <c:v>4.0040000000000023E-3</c:v>
                </c:pt>
                <c:pt idx="113">
                  <c:v>2.4752000000000008E-3</c:v>
                </c:pt>
                <c:pt idx="114">
                  <c:v>2.1840000000000023E-3</c:v>
                </c:pt>
                <c:pt idx="116">
                  <c:v>6.5520000000000014E-3</c:v>
                </c:pt>
                <c:pt idx="117">
                  <c:v>3.2760000000000011E-3</c:v>
                </c:pt>
                <c:pt idx="118">
                  <c:v>2.1840000000000023E-3</c:v>
                </c:pt>
                <c:pt idx="119">
                  <c:v>5.0960000000000024E-3</c:v>
                </c:pt>
                <c:pt idx="120">
                  <c:v>3.6400000000000043E-3</c:v>
                </c:pt>
                <c:pt idx="121">
                  <c:v>3.1304000000000002E-3</c:v>
                </c:pt>
                <c:pt idx="123">
                  <c:v>4.6956000000000003E-3</c:v>
                </c:pt>
                <c:pt idx="124">
                  <c:v>4.0040000000000023E-3</c:v>
                </c:pt>
                <c:pt idx="125">
                  <c:v>1.0920000000000014E-3</c:v>
                </c:pt>
                <c:pt idx="126">
                  <c:v>7.9716000000000179E-3</c:v>
                </c:pt>
                <c:pt idx="127">
                  <c:v>2.9120000000000005E-3</c:v>
                </c:pt>
                <c:pt idx="128">
                  <c:v>1.3468000000000001E-2</c:v>
                </c:pt>
                <c:pt idx="129">
                  <c:v>8.6996000000000087E-3</c:v>
                </c:pt>
                <c:pt idx="130">
                  <c:v>6.8432000000000076E-3</c:v>
                </c:pt>
                <c:pt idx="131">
                  <c:v>2.8756000000000004E-2</c:v>
                </c:pt>
                <c:pt idx="132">
                  <c:v>2.5844000000000002E-2</c:v>
                </c:pt>
                <c:pt idx="133">
                  <c:v>2.4606400000000004E-2</c:v>
                </c:pt>
                <c:pt idx="134">
                  <c:v>2.9848000000000006E-2</c:v>
                </c:pt>
                <c:pt idx="135">
                  <c:v>1.4560000000000003E-2</c:v>
                </c:pt>
                <c:pt idx="136">
                  <c:v>1.3832000000000007E-2</c:v>
                </c:pt>
                <c:pt idx="137">
                  <c:v>2.4752000000000003E-2</c:v>
                </c:pt>
                <c:pt idx="138">
                  <c:v>1.3977600000000003E-2</c:v>
                </c:pt>
                <c:pt idx="139">
                  <c:v>1.1684400000000013E-2</c:v>
                </c:pt>
                <c:pt idx="140">
                  <c:v>5.4600000000000048E-3</c:v>
                </c:pt>
                <c:pt idx="141">
                  <c:v>1.3832000000000007E-2</c:v>
                </c:pt>
                <c:pt idx="142">
                  <c:v>3.0612400000000001E-2</c:v>
                </c:pt>
                <c:pt idx="143">
                  <c:v>1.1284000000000013E-2</c:v>
                </c:pt>
                <c:pt idx="144">
                  <c:v>8.5540000000000095E-3</c:v>
                </c:pt>
                <c:pt idx="145">
                  <c:v>5.3144000000000004E-3</c:v>
                </c:pt>
                <c:pt idx="146">
                  <c:v>1.04104E-2</c:v>
                </c:pt>
                <c:pt idx="147">
                  <c:v>1.0556000000000003E-2</c:v>
                </c:pt>
                <c:pt idx="148">
                  <c:v>9.1000000000000004E-3</c:v>
                </c:pt>
                <c:pt idx="149">
                  <c:v>9.3912000000000006E-3</c:v>
                </c:pt>
                <c:pt idx="150">
                  <c:v>7.3528000000000013E-3</c:v>
                </c:pt>
                <c:pt idx="151">
                  <c:v>1.81272E-2</c:v>
                </c:pt>
                <c:pt idx="152">
                  <c:v>1.8564000000000018E-2</c:v>
                </c:pt>
                <c:pt idx="153">
                  <c:v>2.2568000000000008E-2</c:v>
                </c:pt>
                <c:pt idx="154">
                  <c:v>3.4943999999999996E-2</c:v>
                </c:pt>
                <c:pt idx="155">
                  <c:v>9.4640000000000089E-3</c:v>
                </c:pt>
                <c:pt idx="156">
                  <c:v>4.1132000000000023E-2</c:v>
                </c:pt>
                <c:pt idx="157">
                  <c:v>1.2012000000000002E-2</c:v>
                </c:pt>
                <c:pt idx="158">
                  <c:v>1.4560000000000003E-2</c:v>
                </c:pt>
                <c:pt idx="159">
                  <c:v>1.0920000000000008E-2</c:v>
                </c:pt>
                <c:pt idx="160">
                  <c:v>2.4752000000000003E-2</c:v>
                </c:pt>
                <c:pt idx="161">
                  <c:v>2.0384000000000003E-2</c:v>
                </c:pt>
                <c:pt idx="162">
                  <c:v>9.8280000000000103E-3</c:v>
                </c:pt>
                <c:pt idx="163">
                  <c:v>5.3872000000000034E-3</c:v>
                </c:pt>
                <c:pt idx="164">
                  <c:v>6.6976000000000023E-3</c:v>
                </c:pt>
                <c:pt idx="165">
                  <c:v>1.1648000000000011E-2</c:v>
                </c:pt>
                <c:pt idx="166">
                  <c:v>1.638000000000002E-2</c:v>
                </c:pt>
                <c:pt idx="167">
                  <c:v>2.2822800000000011E-2</c:v>
                </c:pt>
                <c:pt idx="168">
                  <c:v>1.3832000000000007E-2</c:v>
                </c:pt>
                <c:pt idx="169">
                  <c:v>1.0556000000000003E-2</c:v>
                </c:pt>
                <c:pt idx="170">
                  <c:v>1.1648000000000011E-2</c:v>
                </c:pt>
                <c:pt idx="171">
                  <c:v>1.4560000000000011E-3</c:v>
                </c:pt>
                <c:pt idx="172">
                  <c:v>2.9411200000000012E-2</c:v>
                </c:pt>
                <c:pt idx="173">
                  <c:v>1.0556000000000003E-2</c:v>
                </c:pt>
                <c:pt idx="174">
                  <c:v>1.7836000000000001E-2</c:v>
                </c:pt>
                <c:pt idx="175">
                  <c:v>1.8200000000000015E-2</c:v>
                </c:pt>
                <c:pt idx="176">
                  <c:v>6.1880000000000034E-3</c:v>
                </c:pt>
                <c:pt idx="177">
                  <c:v>1.0119199999999998E-2</c:v>
                </c:pt>
                <c:pt idx="178">
                  <c:v>9.1000000000000004E-3</c:v>
                </c:pt>
                <c:pt idx="179">
                  <c:v>1.82364E-2</c:v>
                </c:pt>
                <c:pt idx="180">
                  <c:v>1.0920000000000008E-2</c:v>
                </c:pt>
                <c:pt idx="181">
                  <c:v>7.6440000000000024E-3</c:v>
                </c:pt>
                <c:pt idx="182">
                  <c:v>5.4964000000000046E-3</c:v>
                </c:pt>
                <c:pt idx="183">
                  <c:v>1.7362800000000018E-2</c:v>
                </c:pt>
                <c:pt idx="184">
                  <c:v>4.3316000000000058E-3</c:v>
                </c:pt>
                <c:pt idx="185">
                  <c:v>3.2760000000000011E-3</c:v>
                </c:pt>
                <c:pt idx="186">
                  <c:v>1.7399200000000004E-2</c:v>
                </c:pt>
                <c:pt idx="187">
                  <c:v>2.2932000000000026E-3</c:v>
                </c:pt>
                <c:pt idx="188">
                  <c:v>6.6612000000000034E-3</c:v>
                </c:pt>
                <c:pt idx="189">
                  <c:v>4.7320000000000044E-3</c:v>
                </c:pt>
                <c:pt idx="190">
                  <c:v>7.4256000000000079E-3</c:v>
                </c:pt>
                <c:pt idx="191">
                  <c:v>8.7360000000000042E-3</c:v>
                </c:pt>
                <c:pt idx="192">
                  <c:v>2.5480000000000012E-3</c:v>
                </c:pt>
                <c:pt idx="193">
                  <c:v>1.0556000000000003E-2</c:v>
                </c:pt>
                <c:pt idx="194">
                  <c:v>2.9120000000000005E-3</c:v>
                </c:pt>
                <c:pt idx="195">
                  <c:v>2.9302000000000005E-2</c:v>
                </c:pt>
                <c:pt idx="196">
                  <c:v>9.1000000000000004E-3</c:v>
                </c:pt>
                <c:pt idx="197">
                  <c:v>2.4060400000000003E-2</c:v>
                </c:pt>
                <c:pt idx="198">
                  <c:v>8.7360000000000042E-3</c:v>
                </c:pt>
                <c:pt idx="199">
                  <c:v>5.8240000000000011E-3</c:v>
                </c:pt>
                <c:pt idx="200">
                  <c:v>1.5397200000000002E-2</c:v>
                </c:pt>
                <c:pt idx="201">
                  <c:v>1.0192E-2</c:v>
                </c:pt>
                <c:pt idx="202">
                  <c:v>1.5652000000000003E-2</c:v>
                </c:pt>
                <c:pt idx="203">
                  <c:v>1.4560000000000011E-3</c:v>
                </c:pt>
                <c:pt idx="204">
                  <c:v>2.9120000000000005E-3</c:v>
                </c:pt>
                <c:pt idx="205">
                  <c:v>2.1840000000000023E-3</c:v>
                </c:pt>
                <c:pt idx="206">
                  <c:v>2.2568000000000006E-3</c:v>
                </c:pt>
                <c:pt idx="207">
                  <c:v>8.6268000000000022E-3</c:v>
                </c:pt>
                <c:pt idx="208">
                  <c:v>9.8280000000000103E-3</c:v>
                </c:pt>
                <c:pt idx="209">
                  <c:v>7.2800000000000078E-3</c:v>
                </c:pt>
                <c:pt idx="210">
                  <c:v>9.8280000000000103E-3</c:v>
                </c:pt>
                <c:pt idx="211">
                  <c:v>9.1000000000000004E-3</c:v>
                </c:pt>
                <c:pt idx="212">
                  <c:v>8.7360000000000042E-3</c:v>
                </c:pt>
                <c:pt idx="213">
                  <c:v>6.9160000000000072E-3</c:v>
                </c:pt>
                <c:pt idx="214">
                  <c:v>5.6420000000000012E-3</c:v>
                </c:pt>
                <c:pt idx="215">
                  <c:v>5.7876000000000047E-3</c:v>
                </c:pt>
                <c:pt idx="216">
                  <c:v>1.4523600000000001E-2</c:v>
                </c:pt>
                <c:pt idx="217">
                  <c:v>8.3720000000000114E-3</c:v>
                </c:pt>
                <c:pt idx="218">
                  <c:v>5.8240000000000011E-3</c:v>
                </c:pt>
                <c:pt idx="219">
                  <c:v>4.3680000000000012E-3</c:v>
                </c:pt>
                <c:pt idx="220">
                  <c:v>8.0080000000000047E-3</c:v>
                </c:pt>
                <c:pt idx="221">
                  <c:v>4.3680000000000012E-3</c:v>
                </c:pt>
                <c:pt idx="222">
                  <c:v>7.2800000000000078E-3</c:v>
                </c:pt>
                <c:pt idx="223">
                  <c:v>5.8240000000000011E-3</c:v>
                </c:pt>
                <c:pt idx="224">
                  <c:v>4.3680000000000012E-3</c:v>
                </c:pt>
                <c:pt idx="225">
                  <c:v>2.0748000000000006E-2</c:v>
                </c:pt>
                <c:pt idx="226">
                  <c:v>1.7108000000000005E-2</c:v>
                </c:pt>
                <c:pt idx="227">
                  <c:v>1.310400000000001E-2</c:v>
                </c:pt>
                <c:pt idx="228">
                  <c:v>1.3832000000000007E-2</c:v>
                </c:pt>
                <c:pt idx="229">
                  <c:v>1.7108000000000005E-2</c:v>
                </c:pt>
                <c:pt idx="230">
                  <c:v>1.0192E-2</c:v>
                </c:pt>
                <c:pt idx="231">
                  <c:v>3.6400000000000043E-3</c:v>
                </c:pt>
                <c:pt idx="232">
                  <c:v>7.6440000000000024E-3</c:v>
                </c:pt>
                <c:pt idx="233">
                  <c:v>5.6784000000000045E-3</c:v>
                </c:pt>
                <c:pt idx="234">
                  <c:v>7.2436000000000084E-2</c:v>
                </c:pt>
                <c:pt idx="235">
                  <c:v>4.0040000000000023E-3</c:v>
                </c:pt>
                <c:pt idx="236">
                  <c:v>8.7724000000000153E-3</c:v>
                </c:pt>
                <c:pt idx="237">
                  <c:v>1.2740000000000003E-2</c:v>
                </c:pt>
                <c:pt idx="238">
                  <c:v>8.3720000000000114E-3</c:v>
                </c:pt>
                <c:pt idx="239">
                  <c:v>2.0748000000000006E-2</c:v>
                </c:pt>
                <c:pt idx="240">
                  <c:v>5.4600000000000048E-3</c:v>
                </c:pt>
                <c:pt idx="241">
                  <c:v>1.3832000000000007E-2</c:v>
                </c:pt>
                <c:pt idx="242">
                  <c:v>2.7664000000000011E-2</c:v>
                </c:pt>
                <c:pt idx="243">
                  <c:v>1.3395199999999999E-2</c:v>
                </c:pt>
                <c:pt idx="244">
                  <c:v>8.4812000000000047E-3</c:v>
                </c:pt>
                <c:pt idx="245">
                  <c:v>1.5033200000000004E-2</c:v>
                </c:pt>
                <c:pt idx="246">
                  <c:v>1.1648000000000011E-2</c:v>
                </c:pt>
                <c:pt idx="247">
                  <c:v>1.8200000000000015E-2</c:v>
                </c:pt>
                <c:pt idx="248">
                  <c:v>6.8068000000000043E-3</c:v>
                </c:pt>
                <c:pt idx="249">
                  <c:v>4.7320000000000044E-3</c:v>
                </c:pt>
                <c:pt idx="250">
                  <c:v>7.2800000000000078E-3</c:v>
                </c:pt>
                <c:pt idx="251">
                  <c:v>2.6208000000000016E-2</c:v>
                </c:pt>
                <c:pt idx="252">
                  <c:v>4.7320000000000044E-3</c:v>
                </c:pt>
                <c:pt idx="253">
                  <c:v>8.6268000000000022E-3</c:v>
                </c:pt>
                <c:pt idx="254">
                  <c:v>4.7320000000000044E-3</c:v>
                </c:pt>
                <c:pt idx="255">
                  <c:v>6.9160000000000072E-3</c:v>
                </c:pt>
                <c:pt idx="256">
                  <c:v>3.6400000000000043E-3</c:v>
                </c:pt>
                <c:pt idx="257">
                  <c:v>2.7664000000000011E-2</c:v>
                </c:pt>
                <c:pt idx="258">
                  <c:v>1.7108000000000005E-2</c:v>
                </c:pt>
                <c:pt idx="259">
                  <c:v>7.4620000000000034E-3</c:v>
                </c:pt>
                <c:pt idx="260">
                  <c:v>4.3680000000000012E-3</c:v>
                </c:pt>
                <c:pt idx="261">
                  <c:v>6.4064000000000048E-3</c:v>
                </c:pt>
                <c:pt idx="262">
                  <c:v>7.2800000000000078E-3</c:v>
                </c:pt>
                <c:pt idx="263">
                  <c:v>5.8240000000000011E-3</c:v>
                </c:pt>
                <c:pt idx="264">
                  <c:v>5.0960000000000024E-3</c:v>
                </c:pt>
                <c:pt idx="265">
                  <c:v>1.0920000000000008E-2</c:v>
                </c:pt>
                <c:pt idx="266">
                  <c:v>7.4984000000000058E-3</c:v>
                </c:pt>
                <c:pt idx="267">
                  <c:v>7.1708000000000022E-2</c:v>
                </c:pt>
                <c:pt idx="371">
                  <c:v>1.7472000000000005E-2</c:v>
                </c:pt>
                <c:pt idx="372">
                  <c:v>1.6744000000000016E-2</c:v>
                </c:pt>
                <c:pt idx="373">
                  <c:v>1.7472000000000005E-2</c:v>
                </c:pt>
                <c:pt idx="374">
                  <c:v>1.6744000000000016E-2</c:v>
                </c:pt>
                <c:pt idx="375">
                  <c:v>2.0384000000000003E-2</c:v>
                </c:pt>
                <c:pt idx="376">
                  <c:v>4.9504000000000013E-2</c:v>
                </c:pt>
                <c:pt idx="377">
                  <c:v>4.8412000000000045E-2</c:v>
                </c:pt>
                <c:pt idx="378">
                  <c:v>3.2760000000000011E-3</c:v>
                </c:pt>
                <c:pt idx="379">
                  <c:v>4.7684000000000004E-2</c:v>
                </c:pt>
                <c:pt idx="380">
                  <c:v>4.9504000000000013E-2</c:v>
                </c:pt>
                <c:pt idx="381">
                  <c:v>1.8564000000000018E-2</c:v>
                </c:pt>
                <c:pt idx="382">
                  <c:v>8.0080000000000047E-3</c:v>
                </c:pt>
                <c:pt idx="383">
                  <c:v>1.638000000000002E-2</c:v>
                </c:pt>
                <c:pt idx="384">
                  <c:v>3.6400000000000043E-3</c:v>
                </c:pt>
                <c:pt idx="385">
                  <c:v>1.8200000000000015E-2</c:v>
                </c:pt>
                <c:pt idx="386">
                  <c:v>5.205200000000005E-2</c:v>
                </c:pt>
                <c:pt idx="387">
                  <c:v>1.7836000000000001E-2</c:v>
                </c:pt>
                <c:pt idx="388">
                  <c:v>1.638000000000002E-2</c:v>
                </c:pt>
                <c:pt idx="389">
                  <c:v>1.2740000000000003E-2</c:v>
                </c:pt>
                <c:pt idx="390">
                  <c:v>1.4196000000000002E-2</c:v>
                </c:pt>
                <c:pt idx="391">
                  <c:v>1.4924000000000003E-2</c:v>
                </c:pt>
                <c:pt idx="392">
                  <c:v>1.4924000000000003E-2</c:v>
                </c:pt>
                <c:pt idx="393">
                  <c:v>1.2376000000000002E-2</c:v>
                </c:pt>
                <c:pt idx="394">
                  <c:v>1.310400000000001E-2</c:v>
                </c:pt>
                <c:pt idx="397">
                  <c:v>1.5652000000000003E-2</c:v>
                </c:pt>
                <c:pt idx="398">
                  <c:v>9.1000000000000004E-3</c:v>
                </c:pt>
                <c:pt idx="399">
                  <c:v>1.4924000000000003E-2</c:v>
                </c:pt>
                <c:pt idx="400">
                  <c:v>1.4560000000000003E-2</c:v>
                </c:pt>
                <c:pt idx="401">
                  <c:v>1.2376000000000002E-2</c:v>
                </c:pt>
                <c:pt idx="402">
                  <c:v>8.0080000000000047E-3</c:v>
                </c:pt>
                <c:pt idx="403">
                  <c:v>7.6440000000000024E-3</c:v>
                </c:pt>
                <c:pt idx="404">
                  <c:v>1.8200000000000015E-2</c:v>
                </c:pt>
                <c:pt idx="405">
                  <c:v>2.7300000000000012E-2</c:v>
                </c:pt>
                <c:pt idx="406">
                  <c:v>1.0920000000000008E-2</c:v>
                </c:pt>
                <c:pt idx="407">
                  <c:v>1.0920000000000008E-2</c:v>
                </c:pt>
                <c:pt idx="408">
                  <c:v>7.2800000000000078E-3</c:v>
                </c:pt>
                <c:pt idx="409">
                  <c:v>7.2800000000000078E-3</c:v>
                </c:pt>
                <c:pt idx="410">
                  <c:v>2.0384000000000003E-2</c:v>
                </c:pt>
                <c:pt idx="411">
                  <c:v>1.0920000000000008E-2</c:v>
                </c:pt>
                <c:pt idx="412">
                  <c:v>7.2800000000000078E-3</c:v>
                </c:pt>
                <c:pt idx="413">
                  <c:v>4.0768000000000033E-2</c:v>
                </c:pt>
                <c:pt idx="414">
                  <c:v>4.5136000000000023E-2</c:v>
                </c:pt>
                <c:pt idx="415">
                  <c:v>9.718800000000001E-2</c:v>
                </c:pt>
                <c:pt idx="416">
                  <c:v>1.8200000000000015E-2</c:v>
                </c:pt>
                <c:pt idx="417">
                  <c:v>2.9120000000000004E-2</c:v>
                </c:pt>
                <c:pt idx="418">
                  <c:v>0.13286000000000001</c:v>
                </c:pt>
                <c:pt idx="419">
                  <c:v>0.11648</c:v>
                </c:pt>
                <c:pt idx="420">
                  <c:v>0.10556000000000007</c:v>
                </c:pt>
                <c:pt idx="421">
                  <c:v>1.4560000000000003E-2</c:v>
                </c:pt>
                <c:pt idx="422">
                  <c:v>0.12012000000000009</c:v>
                </c:pt>
                <c:pt idx="423">
                  <c:v>9.4640000000000089E-3</c:v>
                </c:pt>
                <c:pt idx="424">
                  <c:v>4.368000000000001E-2</c:v>
                </c:pt>
                <c:pt idx="425">
                  <c:v>4.7320000000000022E-2</c:v>
                </c:pt>
                <c:pt idx="426">
                  <c:v>7.9352000000000103E-2</c:v>
                </c:pt>
                <c:pt idx="427">
                  <c:v>0.20711600000000013</c:v>
                </c:pt>
                <c:pt idx="428">
                  <c:v>3.2760000000000004E-2</c:v>
                </c:pt>
                <c:pt idx="429">
                  <c:v>0.18018000000000001</c:v>
                </c:pt>
                <c:pt idx="430">
                  <c:v>0.12558</c:v>
                </c:pt>
                <c:pt idx="431">
                  <c:v>0.18600400000000014</c:v>
                </c:pt>
                <c:pt idx="432">
                  <c:v>0.18709600000000023</c:v>
                </c:pt>
                <c:pt idx="433">
                  <c:v>4.914000000000001E-2</c:v>
                </c:pt>
                <c:pt idx="434">
                  <c:v>0.27372800000000008</c:v>
                </c:pt>
                <c:pt idx="435">
                  <c:v>0.18491200000000027</c:v>
                </c:pt>
                <c:pt idx="436">
                  <c:v>1.7836000000000001E-2</c:v>
                </c:pt>
                <c:pt idx="437">
                  <c:v>0.40040000000000026</c:v>
                </c:pt>
                <c:pt idx="438">
                  <c:v>0.18454800000000024</c:v>
                </c:pt>
                <c:pt idx="439">
                  <c:v>8.8816000000000048E-2</c:v>
                </c:pt>
                <c:pt idx="440">
                  <c:v>2.1840000000000012E-2</c:v>
                </c:pt>
                <c:pt idx="441">
                  <c:v>0.21148400000000017</c:v>
                </c:pt>
                <c:pt idx="442">
                  <c:v>2.8756000000000004E-2</c:v>
                </c:pt>
                <c:pt idx="443">
                  <c:v>1.9656000000000003E-2</c:v>
                </c:pt>
                <c:pt idx="444">
                  <c:v>2.5480000000000006E-2</c:v>
                </c:pt>
                <c:pt idx="445">
                  <c:v>4.8776000000000014E-2</c:v>
                </c:pt>
                <c:pt idx="446">
                  <c:v>3.7856000000000035E-2</c:v>
                </c:pt>
                <c:pt idx="447">
                  <c:v>3.0940000000000002E-2</c:v>
                </c:pt>
                <c:pt idx="448">
                  <c:v>0.10992800000000007</c:v>
                </c:pt>
                <c:pt idx="449">
                  <c:v>0.15360800000000013</c:v>
                </c:pt>
                <c:pt idx="460">
                  <c:v>7.425600000000003E-2</c:v>
                </c:pt>
                <c:pt idx="461">
                  <c:v>0.14050400000000013</c:v>
                </c:pt>
                <c:pt idx="462">
                  <c:v>0.10992800000000007</c:v>
                </c:pt>
                <c:pt idx="463">
                  <c:v>0.15542800000000023</c:v>
                </c:pt>
                <c:pt idx="464">
                  <c:v>0.20311200000000001</c:v>
                </c:pt>
                <c:pt idx="465">
                  <c:v>1.7472000000000005E-2</c:v>
                </c:pt>
                <c:pt idx="466">
                  <c:v>2.0020000000000003E-2</c:v>
                </c:pt>
                <c:pt idx="467">
                  <c:v>2.1111999999999999E-2</c:v>
                </c:pt>
                <c:pt idx="468">
                  <c:v>1.2012000000000002E-2</c:v>
                </c:pt>
                <c:pt idx="469">
                  <c:v>0.38948000000000055</c:v>
                </c:pt>
                <c:pt idx="470">
                  <c:v>1.6744000000000016E-2</c:v>
                </c:pt>
                <c:pt idx="471">
                  <c:v>2.2568000000000008E-2</c:v>
                </c:pt>
                <c:pt idx="472">
                  <c:v>1.5288000000000003E-2</c:v>
                </c:pt>
                <c:pt idx="473">
                  <c:v>1.8928000000000018E-2</c:v>
                </c:pt>
                <c:pt idx="474">
                  <c:v>0.10337600000000002</c:v>
                </c:pt>
                <c:pt idx="475">
                  <c:v>0.11284</c:v>
                </c:pt>
                <c:pt idx="476">
                  <c:v>5.1688000000000005E-2</c:v>
                </c:pt>
                <c:pt idx="477">
                  <c:v>0.14996800000000024</c:v>
                </c:pt>
                <c:pt idx="478">
                  <c:v>0.10374000000000007</c:v>
                </c:pt>
                <c:pt idx="479">
                  <c:v>7.352800000000001E-2</c:v>
                </c:pt>
                <c:pt idx="480">
                  <c:v>6.2244000000000001E-2</c:v>
                </c:pt>
                <c:pt idx="481">
                  <c:v>8.954400000000011E-2</c:v>
                </c:pt>
                <c:pt idx="482">
                  <c:v>8.5904000000000064E-2</c:v>
                </c:pt>
                <c:pt idx="483">
                  <c:v>5.1688000000000005E-2</c:v>
                </c:pt>
                <c:pt idx="484">
                  <c:v>5.3508000000000007E-2</c:v>
                </c:pt>
                <c:pt idx="485">
                  <c:v>5.4600000000000024E-2</c:v>
                </c:pt>
                <c:pt idx="486">
                  <c:v>7.9716000000000106E-2</c:v>
                </c:pt>
                <c:pt idx="487">
                  <c:v>0.16198000000000001</c:v>
                </c:pt>
                <c:pt idx="488">
                  <c:v>5.8604000000000003E-2</c:v>
                </c:pt>
                <c:pt idx="489">
                  <c:v>0.17071600000000017</c:v>
                </c:pt>
                <c:pt idx="490">
                  <c:v>0.13977600000000001</c:v>
                </c:pt>
                <c:pt idx="491">
                  <c:v>0.220584</c:v>
                </c:pt>
                <c:pt idx="492">
                  <c:v>0.16270800000000013</c:v>
                </c:pt>
                <c:pt idx="493">
                  <c:v>6.0060000000000037E-2</c:v>
                </c:pt>
                <c:pt idx="494">
                  <c:v>6.2244000000000001E-2</c:v>
                </c:pt>
                <c:pt idx="495">
                  <c:v>0.10628800000000002</c:v>
                </c:pt>
                <c:pt idx="496">
                  <c:v>0.12048400000000002</c:v>
                </c:pt>
                <c:pt idx="497">
                  <c:v>0.14851200000000017</c:v>
                </c:pt>
                <c:pt idx="498">
                  <c:v>6.1516000000000043E-2</c:v>
                </c:pt>
                <c:pt idx="499">
                  <c:v>8.4084000000000048E-2</c:v>
                </c:pt>
                <c:pt idx="500">
                  <c:v>6.0424000000000012E-2</c:v>
                </c:pt>
                <c:pt idx="501">
                  <c:v>9.3912000000000023E-2</c:v>
                </c:pt>
                <c:pt idx="502">
                  <c:v>0.20092800000000013</c:v>
                </c:pt>
                <c:pt idx="503">
                  <c:v>1.4560000000000003E-2</c:v>
                </c:pt>
                <c:pt idx="504">
                  <c:v>0.14960400000000001</c:v>
                </c:pt>
                <c:pt idx="505">
                  <c:v>0.11429600000000011</c:v>
                </c:pt>
                <c:pt idx="506">
                  <c:v>5.5692000000000033E-2</c:v>
                </c:pt>
                <c:pt idx="519">
                  <c:v>0.27664</c:v>
                </c:pt>
                <c:pt idx="520">
                  <c:v>0.24642800000000017</c:v>
                </c:pt>
                <c:pt idx="521">
                  <c:v>1.5652000000000003E-2</c:v>
                </c:pt>
                <c:pt idx="522">
                  <c:v>6.5520000000000014E-3</c:v>
                </c:pt>
                <c:pt idx="523">
                  <c:v>2.5480000000000006E-2</c:v>
                </c:pt>
                <c:pt idx="524">
                  <c:v>0.29556800000000027</c:v>
                </c:pt>
                <c:pt idx="525">
                  <c:v>1.1284000000000013E-2</c:v>
                </c:pt>
                <c:pt idx="526">
                  <c:v>9.4640000000000089E-3</c:v>
                </c:pt>
                <c:pt idx="527">
                  <c:v>8.0080000000000047E-3</c:v>
                </c:pt>
                <c:pt idx="528">
                  <c:v>0.27008800000000027</c:v>
                </c:pt>
                <c:pt idx="529">
                  <c:v>0.27809600000000001</c:v>
                </c:pt>
                <c:pt idx="530">
                  <c:v>4.3680000000000012E-3</c:v>
                </c:pt>
                <c:pt idx="531">
                  <c:v>0.29411200000000026</c:v>
                </c:pt>
                <c:pt idx="532">
                  <c:v>0.10810800000000002</c:v>
                </c:pt>
                <c:pt idx="533">
                  <c:v>1.0556000000000003E-2</c:v>
                </c:pt>
                <c:pt idx="534">
                  <c:v>6.5520000000000009E-2</c:v>
                </c:pt>
                <c:pt idx="535">
                  <c:v>6.2244000000000001E-2</c:v>
                </c:pt>
                <c:pt idx="536">
                  <c:v>7.5712000000000113E-2</c:v>
                </c:pt>
                <c:pt idx="537">
                  <c:v>0.11284</c:v>
                </c:pt>
                <c:pt idx="538">
                  <c:v>6.1880000000000004E-2</c:v>
                </c:pt>
                <c:pt idx="539">
                  <c:v>1.8928000000000018E-2</c:v>
                </c:pt>
                <c:pt idx="540">
                  <c:v>2.0020000000000003E-2</c:v>
                </c:pt>
                <c:pt idx="541">
                  <c:v>5.0596000000000037E-2</c:v>
                </c:pt>
                <c:pt idx="542">
                  <c:v>5.4600000000000024E-2</c:v>
                </c:pt>
                <c:pt idx="543">
                  <c:v>3.4216000000000003E-2</c:v>
                </c:pt>
                <c:pt idx="544">
                  <c:v>2.1840000000000012E-2</c:v>
                </c:pt>
                <c:pt idx="545">
                  <c:v>5.4600000000000024E-2</c:v>
                </c:pt>
                <c:pt idx="546">
                  <c:v>1.6744000000000016E-2</c:v>
                </c:pt>
                <c:pt idx="547">
                  <c:v>6.9160000000000069E-2</c:v>
                </c:pt>
                <c:pt idx="548">
                  <c:v>1.8928000000000018E-2</c:v>
                </c:pt>
                <c:pt idx="549">
                  <c:v>4.0040000000000006E-2</c:v>
                </c:pt>
                <c:pt idx="550">
                  <c:v>3.2760000000000004E-2</c:v>
                </c:pt>
                <c:pt idx="551">
                  <c:v>4.2224000000000012E-2</c:v>
                </c:pt>
                <c:pt idx="552">
                  <c:v>0.12740000000000001</c:v>
                </c:pt>
                <c:pt idx="553">
                  <c:v>0.11538799999999989</c:v>
                </c:pt>
                <c:pt idx="554">
                  <c:v>0.10628800000000002</c:v>
                </c:pt>
                <c:pt idx="555">
                  <c:v>4.368000000000001E-2</c:v>
                </c:pt>
                <c:pt idx="556">
                  <c:v>6.1880000000000004E-2</c:v>
                </c:pt>
                <c:pt idx="557">
                  <c:v>4.8048000000000007E-2</c:v>
                </c:pt>
                <c:pt idx="558">
                  <c:v>0.19838</c:v>
                </c:pt>
                <c:pt idx="559">
                  <c:v>5.8604000000000003E-2</c:v>
                </c:pt>
                <c:pt idx="560">
                  <c:v>5.9696000000000055E-2</c:v>
                </c:pt>
                <c:pt idx="561">
                  <c:v>8.6268000000000025E-2</c:v>
                </c:pt>
                <c:pt idx="562">
                  <c:v>6.3336000000000073E-2</c:v>
                </c:pt>
                <c:pt idx="563">
                  <c:v>9.6096000000000098E-2</c:v>
                </c:pt>
                <c:pt idx="564">
                  <c:v>5.6783999999999994E-2</c:v>
                </c:pt>
                <c:pt idx="565">
                  <c:v>7.1708000000000022E-2</c:v>
                </c:pt>
                <c:pt idx="566">
                  <c:v>7.2800000000000078E-3</c:v>
                </c:pt>
                <c:pt idx="567">
                  <c:v>1.0920000000000008E-2</c:v>
                </c:pt>
                <c:pt idx="568">
                  <c:v>6.5520000000000009E-2</c:v>
                </c:pt>
                <c:pt idx="586">
                  <c:v>2.1111999999999999E-2</c:v>
                </c:pt>
                <c:pt idx="587">
                  <c:v>2.1476000000000012E-2</c:v>
                </c:pt>
                <c:pt idx="588">
                  <c:v>1.1648000000000011E-2</c:v>
                </c:pt>
                <c:pt idx="589">
                  <c:v>1.8928000000000018E-2</c:v>
                </c:pt>
                <c:pt idx="590">
                  <c:v>1.8200000000000015E-2</c:v>
                </c:pt>
                <c:pt idx="591">
                  <c:v>1.7472000000000005E-2</c:v>
                </c:pt>
                <c:pt idx="592">
                  <c:v>1.1284000000000013E-2</c:v>
                </c:pt>
                <c:pt idx="593">
                  <c:v>1.9656000000000003E-2</c:v>
                </c:pt>
                <c:pt idx="594">
                  <c:v>9.8280000000000103E-3</c:v>
                </c:pt>
                <c:pt idx="595">
                  <c:v>2.0020000000000003E-2</c:v>
                </c:pt>
                <c:pt idx="596">
                  <c:v>2.9120000000000004E-2</c:v>
                </c:pt>
                <c:pt idx="597">
                  <c:v>7.2800000000000078E-3</c:v>
                </c:pt>
                <c:pt idx="598">
                  <c:v>9.4640000000000089E-3</c:v>
                </c:pt>
                <c:pt idx="599">
                  <c:v>8.3720000000000114E-3</c:v>
                </c:pt>
                <c:pt idx="600">
                  <c:v>1.9292000000000014E-2</c:v>
                </c:pt>
                <c:pt idx="601">
                  <c:v>2.2932000000000011E-2</c:v>
                </c:pt>
                <c:pt idx="602">
                  <c:v>1.6416400000000011E-3</c:v>
                </c:pt>
                <c:pt idx="603">
                  <c:v>1.5834000000000011E-3</c:v>
                </c:pt>
                <c:pt idx="604">
                  <c:v>2.4133200000000022E-3</c:v>
                </c:pt>
                <c:pt idx="605">
                  <c:v>1.2594400000000003E-3</c:v>
                </c:pt>
                <c:pt idx="606">
                  <c:v>2.4570000000000026E-3</c:v>
                </c:pt>
                <c:pt idx="607">
                  <c:v>6.1880000000000062E-4</c:v>
                </c:pt>
                <c:pt idx="608">
                  <c:v>2.9120000000000009E-4</c:v>
                </c:pt>
                <c:pt idx="609">
                  <c:v>8.0080000000000027E-4</c:v>
                </c:pt>
                <c:pt idx="610">
                  <c:v>5.4600000000000069E-4</c:v>
                </c:pt>
                <c:pt idx="611">
                  <c:v>2.402400000000001E-4</c:v>
                </c:pt>
                <c:pt idx="612">
                  <c:v>3.1668000000000012E-4</c:v>
                </c:pt>
                <c:pt idx="613">
                  <c:v>2.147600000000002E-4</c:v>
                </c:pt>
                <c:pt idx="614">
                  <c:v>3.2396000000000036E-4</c:v>
                </c:pt>
                <c:pt idx="615">
                  <c:v>4.3680000000000021E-4</c:v>
                </c:pt>
                <c:pt idx="616">
                  <c:v>7.3528000000000048E-4</c:v>
                </c:pt>
                <c:pt idx="617">
                  <c:v>2.8574000000000026E-3</c:v>
                </c:pt>
                <c:pt idx="618">
                  <c:v>5.8240000000000017E-4</c:v>
                </c:pt>
                <c:pt idx="619">
                  <c:v>5.314400000000001E-4</c:v>
                </c:pt>
                <c:pt idx="627">
                  <c:v>1.9838000000000001E-2</c:v>
                </c:pt>
                <c:pt idx="629">
                  <c:v>1.4123199999999999E-2</c:v>
                </c:pt>
                <c:pt idx="630">
                  <c:v>1.2303200000000002E-2</c:v>
                </c:pt>
                <c:pt idx="632">
                  <c:v>1.6780400000000018E-2</c:v>
                </c:pt>
                <c:pt idx="633">
                  <c:v>2.3660000000000004E-2</c:v>
                </c:pt>
                <c:pt idx="634">
                  <c:v>2.1985600000000011E-2</c:v>
                </c:pt>
                <c:pt idx="635">
                  <c:v>2.7809600000000028E-2</c:v>
                </c:pt>
                <c:pt idx="636">
                  <c:v>3.6763999999999998E-2</c:v>
                </c:pt>
                <c:pt idx="637">
                  <c:v>3.7856000000000035E-2</c:v>
                </c:pt>
                <c:pt idx="638">
                  <c:v>2.6972400000000011E-2</c:v>
                </c:pt>
                <c:pt idx="639">
                  <c:v>3.8948000000000003E-2</c:v>
                </c:pt>
                <c:pt idx="640">
                  <c:v>3.4907600000000004E-2</c:v>
                </c:pt>
                <c:pt idx="642">
                  <c:v>1.4669200000000002E-2</c:v>
                </c:pt>
                <c:pt idx="643">
                  <c:v>4.2952000000000032E-2</c:v>
                </c:pt>
                <c:pt idx="644">
                  <c:v>5.1324000000000002E-2</c:v>
                </c:pt>
                <c:pt idx="645">
                  <c:v>3.8220000000000004E-2</c:v>
                </c:pt>
                <c:pt idx="646">
                  <c:v>8.6632000000000028E-2</c:v>
                </c:pt>
                <c:pt idx="647">
                  <c:v>5.3872000000000024E-2</c:v>
                </c:pt>
                <c:pt idx="648">
                  <c:v>0.13031200000000001</c:v>
                </c:pt>
                <c:pt idx="649">
                  <c:v>0.42952000000000035</c:v>
                </c:pt>
                <c:pt idx="650">
                  <c:v>0.19656000000000001</c:v>
                </c:pt>
                <c:pt idx="651">
                  <c:v>2.1840000000000012E-2</c:v>
                </c:pt>
                <c:pt idx="652">
                  <c:v>2.5480000000000006E-2</c:v>
                </c:pt>
                <c:pt idx="653">
                  <c:v>2.9120000000000004E-2</c:v>
                </c:pt>
                <c:pt idx="654">
                  <c:v>8.0080000000000012E-2</c:v>
                </c:pt>
                <c:pt idx="655">
                  <c:v>4.0040000000000006E-2</c:v>
                </c:pt>
                <c:pt idx="656">
                  <c:v>5.0959999999999998E-2</c:v>
                </c:pt>
                <c:pt idx="657">
                  <c:v>4.0040000000000006E-2</c:v>
                </c:pt>
                <c:pt idx="658">
                  <c:v>4.368000000000001E-2</c:v>
                </c:pt>
                <c:pt idx="659">
                  <c:v>6.5520000000000009E-2</c:v>
                </c:pt>
                <c:pt idx="660">
                  <c:v>6.5520000000000009E-2</c:v>
                </c:pt>
                <c:pt idx="661">
                  <c:v>5.0959999999999998E-2</c:v>
                </c:pt>
                <c:pt idx="662">
                  <c:v>0.12012000000000009</c:v>
                </c:pt>
                <c:pt idx="663">
                  <c:v>0.21840000000000023</c:v>
                </c:pt>
                <c:pt idx="664">
                  <c:v>8.7360000000000021E-2</c:v>
                </c:pt>
                <c:pt idx="665">
                  <c:v>4.0040000000000006E-2</c:v>
                </c:pt>
                <c:pt idx="666">
                  <c:v>4.0040000000000006E-2</c:v>
                </c:pt>
                <c:pt idx="667">
                  <c:v>0.16016</c:v>
                </c:pt>
                <c:pt idx="668">
                  <c:v>5.8239999999999986E-2</c:v>
                </c:pt>
                <c:pt idx="669">
                  <c:v>0.14560000000000001</c:v>
                </c:pt>
                <c:pt idx="670">
                  <c:v>5.4600000000000024E-2</c:v>
                </c:pt>
                <c:pt idx="671">
                  <c:v>3.6400000000000016E-2</c:v>
                </c:pt>
                <c:pt idx="672">
                  <c:v>5.4600000000000024E-2</c:v>
                </c:pt>
                <c:pt idx="673">
                  <c:v>8.0080000000000012E-2</c:v>
                </c:pt>
                <c:pt idx="674">
                  <c:v>8.3720000000000239E-2</c:v>
                </c:pt>
                <c:pt idx="675">
                  <c:v>0.15288000000000004</c:v>
                </c:pt>
                <c:pt idx="676">
                  <c:v>0.18564000000000014</c:v>
                </c:pt>
                <c:pt idx="677">
                  <c:v>0.13104000000000013</c:v>
                </c:pt>
                <c:pt idx="678">
                  <c:v>0.18928000000000014</c:v>
                </c:pt>
                <c:pt idx="679">
                  <c:v>0.29484000000000027</c:v>
                </c:pt>
                <c:pt idx="680">
                  <c:v>0.50960000000000005</c:v>
                </c:pt>
                <c:pt idx="681">
                  <c:v>0.27300000000000002</c:v>
                </c:pt>
                <c:pt idx="682">
                  <c:v>0.13104000000000013</c:v>
                </c:pt>
                <c:pt idx="683">
                  <c:v>0.11284</c:v>
                </c:pt>
                <c:pt idx="684">
                  <c:v>0.16016</c:v>
                </c:pt>
                <c:pt idx="685">
                  <c:v>0.12376000000000011</c:v>
                </c:pt>
                <c:pt idx="686">
                  <c:v>0.12740000000000001</c:v>
                </c:pt>
                <c:pt idx="687">
                  <c:v>0.18200000000000013</c:v>
                </c:pt>
                <c:pt idx="688">
                  <c:v>0.14924000000000023</c:v>
                </c:pt>
                <c:pt idx="689">
                  <c:v>0.21476000000000017</c:v>
                </c:pt>
                <c:pt idx="702">
                  <c:v>9.9372000000000016E-2</c:v>
                </c:pt>
                <c:pt idx="703">
                  <c:v>9.5004000000000102E-2</c:v>
                </c:pt>
                <c:pt idx="704">
                  <c:v>8.954400000000011E-2</c:v>
                </c:pt>
                <c:pt idx="705">
                  <c:v>6.8796000000000093E-2</c:v>
                </c:pt>
                <c:pt idx="706">
                  <c:v>9.4640000000000044E-2</c:v>
                </c:pt>
                <c:pt idx="707">
                  <c:v>0.12558</c:v>
                </c:pt>
                <c:pt idx="708">
                  <c:v>6.7704000000000014E-2</c:v>
                </c:pt>
                <c:pt idx="709">
                  <c:v>0.10192000000000002</c:v>
                </c:pt>
                <c:pt idx="710">
                  <c:v>0.112112</c:v>
                </c:pt>
                <c:pt idx="711">
                  <c:v>6.5520000000000014E-3</c:v>
                </c:pt>
                <c:pt idx="712">
                  <c:v>1.2376000000000002E-2</c:v>
                </c:pt>
                <c:pt idx="713">
                  <c:v>3.6400000000000016E-2</c:v>
                </c:pt>
                <c:pt idx="714">
                  <c:v>1.6744000000000016E-2</c:v>
                </c:pt>
                <c:pt idx="715">
                  <c:v>1.3832000000000007E-2</c:v>
                </c:pt>
                <c:pt idx="716">
                  <c:v>1.5652000000000003E-2</c:v>
                </c:pt>
                <c:pt idx="717">
                  <c:v>1.1648000000000011E-2</c:v>
                </c:pt>
                <c:pt idx="718">
                  <c:v>3.6400000000000043E-3</c:v>
                </c:pt>
                <c:pt idx="719">
                  <c:v>4.0040000000000023E-3</c:v>
                </c:pt>
                <c:pt idx="720">
                  <c:v>3.3123999999999994E-2</c:v>
                </c:pt>
                <c:pt idx="721">
                  <c:v>9.8280000000000103E-3</c:v>
                </c:pt>
                <c:pt idx="722">
                  <c:v>1.4560000000000003E-2</c:v>
                </c:pt>
                <c:pt idx="723">
                  <c:v>1.2012000000000002E-2</c:v>
                </c:pt>
                <c:pt idx="724">
                  <c:v>1.4924000000000003E-2</c:v>
                </c:pt>
                <c:pt idx="725">
                  <c:v>2.1840000000000012E-2</c:v>
                </c:pt>
                <c:pt idx="726">
                  <c:v>2.8028000000000004E-2</c:v>
                </c:pt>
                <c:pt idx="727">
                  <c:v>1.4560000000000003E-2</c:v>
                </c:pt>
                <c:pt idx="728">
                  <c:v>1.0192E-2</c:v>
                </c:pt>
                <c:pt idx="729">
                  <c:v>1.5652000000000003E-2</c:v>
                </c:pt>
                <c:pt idx="730">
                  <c:v>2.6572000000000012E-2</c:v>
                </c:pt>
                <c:pt idx="731">
                  <c:v>1.0920000000000014E-3</c:v>
                </c:pt>
                <c:pt idx="732">
                  <c:v>4.0040000000000006E-2</c:v>
                </c:pt>
                <c:pt idx="733">
                  <c:v>2.6208000000000016E-2</c:v>
                </c:pt>
                <c:pt idx="734">
                  <c:v>4.9868000000000044E-2</c:v>
                </c:pt>
                <c:pt idx="736">
                  <c:v>8.1536000000000192E-2</c:v>
                </c:pt>
                <c:pt idx="737">
                  <c:v>3.6400000000000043E-3</c:v>
                </c:pt>
                <c:pt idx="738">
                  <c:v>0.11757200000000002</c:v>
                </c:pt>
                <c:pt idx="739">
                  <c:v>2.0748000000000006E-2</c:v>
                </c:pt>
                <c:pt idx="740">
                  <c:v>2.0748000000000006E-2</c:v>
                </c:pt>
                <c:pt idx="741">
                  <c:v>6.8796000000000093E-2</c:v>
                </c:pt>
                <c:pt idx="742">
                  <c:v>8.5540000000000047E-2</c:v>
                </c:pt>
                <c:pt idx="743">
                  <c:v>0.12230400000000002</c:v>
                </c:pt>
                <c:pt idx="744">
                  <c:v>0.12012000000000009</c:v>
                </c:pt>
                <c:pt idx="745">
                  <c:v>2.1476000000000012E-2</c:v>
                </c:pt>
                <c:pt idx="746">
                  <c:v>0.16161600000000001</c:v>
                </c:pt>
                <c:pt idx="747">
                  <c:v>3.6400000000000043E-3</c:v>
                </c:pt>
                <c:pt idx="748">
                  <c:v>2.9120000000000005E-3</c:v>
                </c:pt>
                <c:pt idx="749">
                  <c:v>6.1880000000000034E-3</c:v>
                </c:pt>
                <c:pt idx="750">
                  <c:v>4.0040000000000023E-3</c:v>
                </c:pt>
                <c:pt idx="751">
                  <c:v>3.6400000000000043E-3</c:v>
                </c:pt>
                <c:pt idx="752">
                  <c:v>4.0040000000000023E-3</c:v>
                </c:pt>
                <c:pt idx="753">
                  <c:v>2.5480000000000012E-3</c:v>
                </c:pt>
                <c:pt idx="754">
                  <c:v>6.9160000000000072E-3</c:v>
                </c:pt>
                <c:pt idx="755">
                  <c:v>2.9120000000000005E-3</c:v>
                </c:pt>
                <c:pt idx="756">
                  <c:v>3.2760000000000011E-3</c:v>
                </c:pt>
                <c:pt idx="757">
                  <c:v>3.6400000000000043E-3</c:v>
                </c:pt>
                <c:pt idx="758">
                  <c:v>2.9120000000000005E-3</c:v>
                </c:pt>
                <c:pt idx="759">
                  <c:v>3.2760000000000011E-3</c:v>
                </c:pt>
                <c:pt idx="760">
                  <c:v>1.8200000000000022E-3</c:v>
                </c:pt>
                <c:pt idx="761">
                  <c:v>3.6400000000000043E-3</c:v>
                </c:pt>
                <c:pt idx="762">
                  <c:v>2.5480000000000012E-3</c:v>
                </c:pt>
                <c:pt idx="763">
                  <c:v>2.9120000000000005E-3</c:v>
                </c:pt>
                <c:pt idx="764">
                  <c:v>8.0080000000000047E-3</c:v>
                </c:pt>
                <c:pt idx="766">
                  <c:v>2.1840000000000024E-4</c:v>
                </c:pt>
                <c:pt idx="770">
                  <c:v>7.2800000000000078E-4</c:v>
                </c:pt>
                <c:pt idx="771">
                  <c:v>1.4560000000000011E-3</c:v>
                </c:pt>
                <c:pt idx="772">
                  <c:v>1.8200000000000022E-4</c:v>
                </c:pt>
                <c:pt idx="773">
                  <c:v>8.0080000000000047E-3</c:v>
                </c:pt>
                <c:pt idx="774">
                  <c:v>7.2800000000000078E-4</c:v>
                </c:pt>
                <c:pt idx="775">
                  <c:v>9.2092000000000021E-2</c:v>
                </c:pt>
                <c:pt idx="776">
                  <c:v>9.3912000000000023E-2</c:v>
                </c:pt>
                <c:pt idx="777">
                  <c:v>7.5712000000000113E-2</c:v>
                </c:pt>
                <c:pt idx="778">
                  <c:v>9.7552000000000028E-2</c:v>
                </c:pt>
                <c:pt idx="779">
                  <c:v>8.3720000000000239E-2</c:v>
                </c:pt>
                <c:pt idx="780">
                  <c:v>7.4984000000000023E-2</c:v>
                </c:pt>
                <c:pt idx="781">
                  <c:v>6.1152000000000012E-2</c:v>
                </c:pt>
                <c:pt idx="782">
                  <c:v>8.5904000000000064E-2</c:v>
                </c:pt>
                <c:pt idx="783">
                  <c:v>5.7512000000000056E-2</c:v>
                </c:pt>
                <c:pt idx="784">
                  <c:v>5.7876000000000039E-2</c:v>
                </c:pt>
                <c:pt idx="785">
                  <c:v>9.3548000000000076E-2</c:v>
                </c:pt>
                <c:pt idx="786">
                  <c:v>7.9352000000000103E-2</c:v>
                </c:pt>
                <c:pt idx="787">
                  <c:v>8.8816000000000048E-2</c:v>
                </c:pt>
                <c:pt idx="788">
                  <c:v>8.2992000000000024E-2</c:v>
                </c:pt>
                <c:pt idx="789">
                  <c:v>6.8796000000000093E-2</c:v>
                </c:pt>
                <c:pt idx="790">
                  <c:v>6.5156000000000019E-2</c:v>
                </c:pt>
                <c:pt idx="791">
                  <c:v>4.914000000000001E-2</c:v>
                </c:pt>
                <c:pt idx="792">
                  <c:v>1.7836000000000001E-2</c:v>
                </c:pt>
                <c:pt idx="793">
                  <c:v>6.9160000000000072E-3</c:v>
                </c:pt>
                <c:pt idx="794">
                  <c:v>4.2951999999999999E-3</c:v>
                </c:pt>
                <c:pt idx="795">
                  <c:v>4.7320000000000044E-3</c:v>
                </c:pt>
                <c:pt idx="796">
                  <c:v>8.8452000000000044E-2</c:v>
                </c:pt>
                <c:pt idx="797">
                  <c:v>8.0080000000000047E-3</c:v>
                </c:pt>
                <c:pt idx="798">
                  <c:v>1.1284000000000013E-2</c:v>
                </c:pt>
                <c:pt idx="799">
                  <c:v>3.7492000000000011E-2</c:v>
                </c:pt>
                <c:pt idx="800">
                  <c:v>2.6208000000000016E-2</c:v>
                </c:pt>
                <c:pt idx="801">
                  <c:v>3.2760000000000004E-2</c:v>
                </c:pt>
                <c:pt idx="802">
                  <c:v>2.1476000000000012E-2</c:v>
                </c:pt>
                <c:pt idx="803">
                  <c:v>3.5672000000000016E-2</c:v>
                </c:pt>
                <c:pt idx="804">
                  <c:v>5.5328000000000002E-2</c:v>
                </c:pt>
                <c:pt idx="805">
                  <c:v>2.7336400000000011E-2</c:v>
                </c:pt>
                <c:pt idx="806">
                  <c:v>7.352800000000001E-2</c:v>
                </c:pt>
                <c:pt idx="807">
                  <c:v>2.3114000000000003E-2</c:v>
                </c:pt>
                <c:pt idx="808">
                  <c:v>2.3114000000000003E-2</c:v>
                </c:pt>
                <c:pt idx="809">
                  <c:v>2.8392000000000004E-2</c:v>
                </c:pt>
                <c:pt idx="810">
                  <c:v>0.170352</c:v>
                </c:pt>
                <c:pt idx="811">
                  <c:v>1.1975600000000003E-2</c:v>
                </c:pt>
                <c:pt idx="812">
                  <c:v>2.0020000000000003E-2</c:v>
                </c:pt>
                <c:pt idx="813">
                  <c:v>6.1516000000000043E-2</c:v>
                </c:pt>
                <c:pt idx="814">
                  <c:v>1.7472000000000005E-2</c:v>
                </c:pt>
                <c:pt idx="815">
                  <c:v>2.6098800000000012E-2</c:v>
                </c:pt>
                <c:pt idx="816">
                  <c:v>6.5884000000000012E-2</c:v>
                </c:pt>
                <c:pt idx="817">
                  <c:v>0.10301200000000002</c:v>
                </c:pt>
                <c:pt idx="818">
                  <c:v>1.3832000000000007E-2</c:v>
                </c:pt>
                <c:pt idx="819">
                  <c:v>1.2376000000000002E-2</c:v>
                </c:pt>
                <c:pt idx="820">
                  <c:v>0.13540800000000014</c:v>
                </c:pt>
                <c:pt idx="821">
                  <c:v>3.2396000000000001E-2</c:v>
                </c:pt>
                <c:pt idx="822">
                  <c:v>0.110656</c:v>
                </c:pt>
                <c:pt idx="823">
                  <c:v>1.02284E-2</c:v>
                </c:pt>
                <c:pt idx="824">
                  <c:v>0.11575200000000002</c:v>
                </c:pt>
                <c:pt idx="825">
                  <c:v>0.11648</c:v>
                </c:pt>
                <c:pt idx="826">
                  <c:v>1.3832000000000007E-2</c:v>
                </c:pt>
                <c:pt idx="827">
                  <c:v>5.8240000000000011E-3</c:v>
                </c:pt>
                <c:pt idx="828">
                  <c:v>0.11538799999999989</c:v>
                </c:pt>
                <c:pt idx="829">
                  <c:v>3.458E-2</c:v>
                </c:pt>
                <c:pt idx="830">
                  <c:v>9.718800000000001E-2</c:v>
                </c:pt>
                <c:pt idx="831">
                  <c:v>8.881600000000019E-3</c:v>
                </c:pt>
                <c:pt idx="832">
                  <c:v>2.8028000000000004E-2</c:v>
                </c:pt>
                <c:pt idx="833">
                  <c:v>9.4640000000000089E-3</c:v>
                </c:pt>
                <c:pt idx="834">
                  <c:v>1.8200000000000015E-2</c:v>
                </c:pt>
                <c:pt idx="835">
                  <c:v>1.7472000000000005E-2</c:v>
                </c:pt>
                <c:pt idx="836">
                  <c:v>8.3720000000000114E-3</c:v>
                </c:pt>
                <c:pt idx="837">
                  <c:v>1.2740000000000003E-2</c:v>
                </c:pt>
                <c:pt idx="838">
                  <c:v>0.11429600000000011</c:v>
                </c:pt>
                <c:pt idx="839">
                  <c:v>2.0384000000000003E-2</c:v>
                </c:pt>
                <c:pt idx="840">
                  <c:v>0.116844</c:v>
                </c:pt>
                <c:pt idx="841">
                  <c:v>4.7320000000000044E-3</c:v>
                </c:pt>
                <c:pt idx="842">
                  <c:v>0.11429600000000011</c:v>
                </c:pt>
                <c:pt idx="843">
                  <c:v>3.6036000000000024E-3</c:v>
                </c:pt>
                <c:pt idx="844">
                  <c:v>4.0040000000000023E-3</c:v>
                </c:pt>
                <c:pt idx="845">
                  <c:v>4.3680000000000012E-3</c:v>
                </c:pt>
                <c:pt idx="846">
                  <c:v>1.7836000000000001E-2</c:v>
                </c:pt>
                <c:pt idx="847">
                  <c:v>0.11902800000000002</c:v>
                </c:pt>
                <c:pt idx="848">
                  <c:v>6.4792000000000113E-3</c:v>
                </c:pt>
                <c:pt idx="849">
                  <c:v>2.7664000000000022E-3</c:v>
                </c:pt>
                <c:pt idx="850">
                  <c:v>3.6400000000000043E-3</c:v>
                </c:pt>
                <c:pt idx="851">
                  <c:v>2.1476000000000012E-2</c:v>
                </c:pt>
                <c:pt idx="852">
                  <c:v>1.8564000000000018E-2</c:v>
                </c:pt>
                <c:pt idx="853">
                  <c:v>5.8240000000000011E-3</c:v>
                </c:pt>
                <c:pt idx="854">
                  <c:v>5.4600000000000048E-3</c:v>
                </c:pt>
                <c:pt idx="855">
                  <c:v>1.0920000000000008E-2</c:v>
                </c:pt>
                <c:pt idx="856">
                  <c:v>6.5520000000000014E-3</c:v>
                </c:pt>
                <c:pt idx="857">
                  <c:v>5.0960000000000024E-3</c:v>
                </c:pt>
                <c:pt idx="858">
                  <c:v>2.5844000000000023E-3</c:v>
                </c:pt>
                <c:pt idx="859">
                  <c:v>6.6612000000000018E-2</c:v>
                </c:pt>
                <c:pt idx="860">
                  <c:v>7.425600000000003E-2</c:v>
                </c:pt>
                <c:pt idx="861">
                  <c:v>3.8948000000000012E-3</c:v>
                </c:pt>
                <c:pt idx="862">
                  <c:v>0.111384</c:v>
                </c:pt>
                <c:pt idx="863">
                  <c:v>2.9848000000000032E-3</c:v>
                </c:pt>
                <c:pt idx="864">
                  <c:v>3.6400000000000043E-3</c:v>
                </c:pt>
                <c:pt idx="865">
                  <c:v>6.2244000000000001E-2</c:v>
                </c:pt>
                <c:pt idx="866">
                  <c:v>0.11102000000000002</c:v>
                </c:pt>
                <c:pt idx="867">
                  <c:v>1.1284000000000013E-2</c:v>
                </c:pt>
                <c:pt idx="868">
                  <c:v>0.10046400000000007</c:v>
                </c:pt>
                <c:pt idx="869">
                  <c:v>9.4640000000000089E-3</c:v>
                </c:pt>
                <c:pt idx="870">
                  <c:v>3.3196800000000005E-2</c:v>
                </c:pt>
                <c:pt idx="871">
                  <c:v>3.6400000000000043E-3</c:v>
                </c:pt>
                <c:pt idx="872">
                  <c:v>3.1668000000000002E-2</c:v>
                </c:pt>
                <c:pt idx="873">
                  <c:v>3.6400000000000043E-3</c:v>
                </c:pt>
                <c:pt idx="874">
                  <c:v>1.310400000000001E-2</c:v>
                </c:pt>
                <c:pt idx="875">
                  <c:v>1.4560000000000011E-3</c:v>
                </c:pt>
                <c:pt idx="876">
                  <c:v>9.4640000000000089E-3</c:v>
                </c:pt>
                <c:pt idx="877">
                  <c:v>1.4268800000000003E-2</c:v>
                </c:pt>
                <c:pt idx="878">
                  <c:v>1.8928000000000024E-3</c:v>
                </c:pt>
                <c:pt idx="904">
                  <c:v>7.2800000000000078E-4</c:v>
                </c:pt>
                <c:pt idx="905">
                  <c:v>4.3680000000000012E-3</c:v>
                </c:pt>
                <c:pt idx="906">
                  <c:v>2.5844000000000023E-3</c:v>
                </c:pt>
                <c:pt idx="907">
                  <c:v>2.6936000000000026E-3</c:v>
                </c:pt>
                <c:pt idx="908">
                  <c:v>1.2376000000000002E-2</c:v>
                </c:pt>
                <c:pt idx="909">
                  <c:v>4.0040000000000023E-3</c:v>
                </c:pt>
                <c:pt idx="910">
                  <c:v>2.1840000000000023E-3</c:v>
                </c:pt>
                <c:pt idx="911">
                  <c:v>2.1840000000000012E-2</c:v>
                </c:pt>
                <c:pt idx="912">
                  <c:v>1.0920000000000014E-3</c:v>
                </c:pt>
                <c:pt idx="913">
                  <c:v>1.856400000000002E-3</c:v>
                </c:pt>
                <c:pt idx="914">
                  <c:v>6.9160000000000087E-4</c:v>
                </c:pt>
                <c:pt idx="915">
                  <c:v>2.1840000000000023E-3</c:v>
                </c:pt>
                <c:pt idx="916">
                  <c:v>2.3296000000000002E-3</c:v>
                </c:pt>
                <c:pt idx="917">
                  <c:v>3.6763999999999998E-2</c:v>
                </c:pt>
                <c:pt idx="918">
                  <c:v>6.9160000000000069E-2</c:v>
                </c:pt>
                <c:pt idx="919">
                  <c:v>4.6956000000000012E-2</c:v>
                </c:pt>
                <c:pt idx="920">
                  <c:v>8.7360000000000021E-2</c:v>
                </c:pt>
                <c:pt idx="921">
                  <c:v>0.15652000000000013</c:v>
                </c:pt>
                <c:pt idx="922">
                  <c:v>0.20384000000000013</c:v>
                </c:pt>
                <c:pt idx="925">
                  <c:v>0.49868000000000035</c:v>
                </c:pt>
                <c:pt idx="926">
                  <c:v>9.4640000000000089E-3</c:v>
                </c:pt>
                <c:pt idx="927">
                  <c:v>7.2800000000000078E-3</c:v>
                </c:pt>
                <c:pt idx="928">
                  <c:v>7.2800000000000078E-3</c:v>
                </c:pt>
                <c:pt idx="929">
                  <c:v>0.126308</c:v>
                </c:pt>
                <c:pt idx="930">
                  <c:v>3.4943999999999996E-2</c:v>
                </c:pt>
                <c:pt idx="931">
                  <c:v>1.7108000000000005E-2</c:v>
                </c:pt>
                <c:pt idx="932">
                  <c:v>1.2012000000000002E-2</c:v>
                </c:pt>
                <c:pt idx="933">
                  <c:v>1.4560000000000003E-2</c:v>
                </c:pt>
                <c:pt idx="934">
                  <c:v>2.1840000000000023E-3</c:v>
                </c:pt>
                <c:pt idx="935">
                  <c:v>7.2800000000000078E-3</c:v>
                </c:pt>
                <c:pt idx="936">
                  <c:v>3.458E-2</c:v>
                </c:pt>
                <c:pt idx="937">
                  <c:v>5.4964000000000034E-2</c:v>
                </c:pt>
                <c:pt idx="938">
                  <c:v>2.5480000000000006E-2</c:v>
                </c:pt>
                <c:pt idx="939">
                  <c:v>2.5480000000000012E-3</c:v>
                </c:pt>
                <c:pt idx="940">
                  <c:v>1.0920000000000008E-2</c:v>
                </c:pt>
                <c:pt idx="941">
                  <c:v>6.5520000000000014E-3</c:v>
                </c:pt>
                <c:pt idx="942">
                  <c:v>0.18418400000000001</c:v>
                </c:pt>
                <c:pt idx="943">
                  <c:v>3.3123999999999994E-2</c:v>
                </c:pt>
                <c:pt idx="950">
                  <c:v>2.9120000000000004E-2</c:v>
                </c:pt>
                <c:pt idx="951">
                  <c:v>2.9120000000000005E-3</c:v>
                </c:pt>
                <c:pt idx="952">
                  <c:v>1.4560000000000003E-2</c:v>
                </c:pt>
                <c:pt idx="953">
                  <c:v>4.3680000000000012E-3</c:v>
                </c:pt>
                <c:pt idx="954">
                  <c:v>5.7147999999999997E-2</c:v>
                </c:pt>
                <c:pt idx="955">
                  <c:v>6.1880000000000004E-2</c:v>
                </c:pt>
                <c:pt idx="956">
                  <c:v>6.9160000000000069E-2</c:v>
                </c:pt>
                <c:pt idx="957">
                  <c:v>1.2012000000000002E-2</c:v>
                </c:pt>
                <c:pt idx="958">
                  <c:v>3.3488000000000004E-2</c:v>
                </c:pt>
                <c:pt idx="959">
                  <c:v>1.0920000000000014E-3</c:v>
                </c:pt>
                <c:pt idx="960">
                  <c:v>2.1476000000000012E-2</c:v>
                </c:pt>
                <c:pt idx="961">
                  <c:v>4.0768000000000033E-2</c:v>
                </c:pt>
                <c:pt idx="962">
                  <c:v>1.1284000000000013E-2</c:v>
                </c:pt>
                <c:pt idx="963">
                  <c:v>7.2800000000000031E-2</c:v>
                </c:pt>
                <c:pt idx="964">
                  <c:v>1.310400000000001E-2</c:v>
                </c:pt>
                <c:pt idx="965">
                  <c:v>4.0768000000000033E-2</c:v>
                </c:pt>
                <c:pt idx="966">
                  <c:v>0.110656</c:v>
                </c:pt>
                <c:pt idx="967">
                  <c:v>4.1496000000000033E-2</c:v>
                </c:pt>
                <c:pt idx="968">
                  <c:v>6.5520000000000014E-3</c:v>
                </c:pt>
                <c:pt idx="969">
                  <c:v>5.8240000000000011E-3</c:v>
                </c:pt>
                <c:pt idx="970">
                  <c:v>6.7340000000000011E-2</c:v>
                </c:pt>
                <c:pt idx="976">
                  <c:v>4.7320000000000022E-2</c:v>
                </c:pt>
                <c:pt idx="977">
                  <c:v>7.2800000000000078E-3</c:v>
                </c:pt>
                <c:pt idx="978">
                  <c:v>4.0040000000000006E-2</c:v>
                </c:pt>
                <c:pt idx="979">
                  <c:v>3.2760000000000004E-2</c:v>
                </c:pt>
                <c:pt idx="980">
                  <c:v>0.22531600000000004</c:v>
                </c:pt>
                <c:pt idx="981">
                  <c:v>5.4600000000000024E-2</c:v>
                </c:pt>
                <c:pt idx="982">
                  <c:v>5.2416000000000053E-2</c:v>
                </c:pt>
                <c:pt idx="983">
                  <c:v>2.1840000000000012E-2</c:v>
                </c:pt>
                <c:pt idx="984">
                  <c:v>0.15360800000000013</c:v>
                </c:pt>
                <c:pt idx="985">
                  <c:v>3.5308000000000006E-2</c:v>
                </c:pt>
                <c:pt idx="986">
                  <c:v>2.1840000000000012E-2</c:v>
                </c:pt>
                <c:pt idx="987">
                  <c:v>2.1840000000000012E-2</c:v>
                </c:pt>
                <c:pt idx="988">
                  <c:v>2.1840000000000023E-3</c:v>
                </c:pt>
                <c:pt idx="989">
                  <c:v>3.2760000000000011E-3</c:v>
                </c:pt>
                <c:pt idx="990">
                  <c:v>8.7360000000000042E-3</c:v>
                </c:pt>
                <c:pt idx="1002">
                  <c:v>1.32132E-2</c:v>
                </c:pt>
                <c:pt idx="1003">
                  <c:v>3.858400000000001E-3</c:v>
                </c:pt>
                <c:pt idx="1004">
                  <c:v>2.4206000000000002E-2</c:v>
                </c:pt>
                <c:pt idx="1005">
                  <c:v>1.1393200000000003E-2</c:v>
                </c:pt>
                <c:pt idx="1006">
                  <c:v>2.5662000000000004E-2</c:v>
                </c:pt>
                <c:pt idx="1007">
                  <c:v>3.785600000000004E-3</c:v>
                </c:pt>
                <c:pt idx="1008">
                  <c:v>1.5724800000000014E-2</c:v>
                </c:pt>
                <c:pt idx="1009">
                  <c:v>1.4669200000000002E-2</c:v>
                </c:pt>
                <c:pt idx="1010">
                  <c:v>6.9888000000000077E-3</c:v>
                </c:pt>
                <c:pt idx="1011">
                  <c:v>5.1324000000000014E-3</c:v>
                </c:pt>
                <c:pt idx="1012">
                  <c:v>3.6763999999999998E-2</c:v>
                </c:pt>
                <c:pt idx="1013">
                  <c:v>2.4096800000000002E-2</c:v>
                </c:pt>
                <c:pt idx="1014">
                  <c:v>9.2456000000000024E-2</c:v>
                </c:pt>
                <c:pt idx="1015">
                  <c:v>0.113568</c:v>
                </c:pt>
                <c:pt idx="1016">
                  <c:v>0.16853200000000004</c:v>
                </c:pt>
                <c:pt idx="1017">
                  <c:v>7.8624000000000027E-2</c:v>
                </c:pt>
                <c:pt idx="1018">
                  <c:v>1.5615600000000002E-2</c:v>
                </c:pt>
                <c:pt idx="1019">
                  <c:v>3.7492000000000011E-2</c:v>
                </c:pt>
                <c:pt idx="1020">
                  <c:v>0.10046400000000007</c:v>
                </c:pt>
                <c:pt idx="1021">
                  <c:v>0.10010000000000002</c:v>
                </c:pt>
                <c:pt idx="1022">
                  <c:v>5.8240000000000011E-3</c:v>
                </c:pt>
                <c:pt idx="1023">
                  <c:v>3.640000000000005E-4</c:v>
                </c:pt>
                <c:pt idx="1024">
                  <c:v>1.0920000000000014E-3</c:v>
                </c:pt>
                <c:pt idx="1025">
                  <c:v>1.1648000000000011E-2</c:v>
                </c:pt>
                <c:pt idx="1026">
                  <c:v>3.640000000000005E-4</c:v>
                </c:pt>
                <c:pt idx="1027">
                  <c:v>1.8200000000000022E-3</c:v>
                </c:pt>
                <c:pt idx="1028">
                  <c:v>1.0920000000000014E-3</c:v>
                </c:pt>
                <c:pt idx="1030">
                  <c:v>1.4560000000000011E-3</c:v>
                </c:pt>
                <c:pt idx="1031">
                  <c:v>9.8280000000000103E-3</c:v>
                </c:pt>
                <c:pt idx="1039">
                  <c:v>2.2568000000000008E-2</c:v>
                </c:pt>
                <c:pt idx="1040">
                  <c:v>2.0748000000000006E-2</c:v>
                </c:pt>
                <c:pt idx="1041">
                  <c:v>1.7108000000000005E-2</c:v>
                </c:pt>
                <c:pt idx="1042">
                  <c:v>1.9656000000000003E-2</c:v>
                </c:pt>
                <c:pt idx="1043">
                  <c:v>8.7360000000000042E-3</c:v>
                </c:pt>
                <c:pt idx="1044">
                  <c:v>9.4640000000000089E-3</c:v>
                </c:pt>
                <c:pt idx="1045">
                  <c:v>4.6592000000000022E-2</c:v>
                </c:pt>
                <c:pt idx="1046">
                  <c:v>2.7664000000000011E-2</c:v>
                </c:pt>
                <c:pt idx="1047">
                  <c:v>4.6228000000000005E-2</c:v>
                </c:pt>
                <c:pt idx="1048">
                  <c:v>0.13104000000000013</c:v>
                </c:pt>
                <c:pt idx="1049">
                  <c:v>1.4560000000000003E-2</c:v>
                </c:pt>
                <c:pt idx="1050">
                  <c:v>3.5308000000000006E-2</c:v>
                </c:pt>
                <c:pt idx="1056">
                  <c:v>3.640000000000005E-4</c:v>
                </c:pt>
                <c:pt idx="1058">
                  <c:v>1.4560000000000018E-4</c:v>
                </c:pt>
                <c:pt idx="1059">
                  <c:v>8.7360000000000042E-3</c:v>
                </c:pt>
                <c:pt idx="1060">
                  <c:v>2.9120000000000009E-4</c:v>
                </c:pt>
                <c:pt idx="1061">
                  <c:v>5.6056000000000022E-2</c:v>
                </c:pt>
                <c:pt idx="1062">
                  <c:v>2.1111999999999999E-2</c:v>
                </c:pt>
                <c:pt idx="1063">
                  <c:v>3.458E-2</c:v>
                </c:pt>
                <c:pt idx="1064">
                  <c:v>4.0768000000000033E-2</c:v>
                </c:pt>
                <c:pt idx="1065">
                  <c:v>3.3852000000000007E-2</c:v>
                </c:pt>
                <c:pt idx="1066">
                  <c:v>1.0920000000000014E-3</c:v>
                </c:pt>
                <c:pt idx="1067">
                  <c:v>1.0192E-2</c:v>
                </c:pt>
                <c:pt idx="1068">
                  <c:v>4.0040000000000023E-3</c:v>
                </c:pt>
                <c:pt idx="1069">
                  <c:v>1.8200000000000022E-3</c:v>
                </c:pt>
                <c:pt idx="1070">
                  <c:v>3.6400000000000043E-3</c:v>
                </c:pt>
                <c:pt idx="1071">
                  <c:v>1.8200000000000022E-3</c:v>
                </c:pt>
                <c:pt idx="1072">
                  <c:v>1.0920000000000014E-3</c:v>
                </c:pt>
                <c:pt idx="1073">
                  <c:v>1.0920000000000014E-3</c:v>
                </c:pt>
                <c:pt idx="1086">
                  <c:v>8.0444000000000036E-3</c:v>
                </c:pt>
                <c:pt idx="1087">
                  <c:v>1.8163600000000021E-3</c:v>
                </c:pt>
                <c:pt idx="1088">
                  <c:v>1.9000800000000028E-3</c:v>
                </c:pt>
                <c:pt idx="1090">
                  <c:v>6.9160000000000072E-3</c:v>
                </c:pt>
                <c:pt idx="1091">
                  <c:v>9.6460000000000018E-3</c:v>
                </c:pt>
                <c:pt idx="1093">
                  <c:v>6.1152000000000038E-3</c:v>
                </c:pt>
                <c:pt idx="1094">
                  <c:v>5.6784000000000045E-3</c:v>
                </c:pt>
                <c:pt idx="1096">
                  <c:v>4.5136000000000048E-3</c:v>
                </c:pt>
                <c:pt idx="1097">
                  <c:v>1.0992800000000007E-2</c:v>
                </c:pt>
                <c:pt idx="1098">
                  <c:v>1.9073600000000018E-3</c:v>
                </c:pt>
                <c:pt idx="1099">
                  <c:v>1.1065600000000012E-3</c:v>
                </c:pt>
                <c:pt idx="1100">
                  <c:v>9.7188000000000016E-4</c:v>
                </c:pt>
                <c:pt idx="1101">
                  <c:v>3.785600000000004E-3</c:v>
                </c:pt>
                <c:pt idx="1102">
                  <c:v>3.0357600000000006E-3</c:v>
                </c:pt>
                <c:pt idx="1103">
                  <c:v>6.2608000000000032E-4</c:v>
                </c:pt>
                <c:pt idx="1104">
                  <c:v>3.1122000000000012E-3</c:v>
                </c:pt>
                <c:pt idx="1105">
                  <c:v>1.2448800000000016E-3</c:v>
                </c:pt>
                <c:pt idx="1106">
                  <c:v>4.6228000000000007E-3</c:v>
                </c:pt>
                <c:pt idx="1108">
                  <c:v>3.6400000000000043E-3</c:v>
                </c:pt>
                <c:pt idx="1110">
                  <c:v>3.1850000000000029E-3</c:v>
                </c:pt>
                <c:pt idx="1111">
                  <c:v>8.1536000000000091E-3</c:v>
                </c:pt>
                <c:pt idx="1112">
                  <c:v>3.9312000000000001E-3</c:v>
                </c:pt>
                <c:pt idx="1113">
                  <c:v>7.3892000000000098E-4</c:v>
                </c:pt>
                <c:pt idx="1114">
                  <c:v>9.282000000000009E-3</c:v>
                </c:pt>
                <c:pt idx="1115">
                  <c:v>6.8068000000000043E-3</c:v>
                </c:pt>
                <c:pt idx="1116">
                  <c:v>1.0192E-2</c:v>
                </c:pt>
                <c:pt idx="1118">
                  <c:v>1.0847200000000003E-2</c:v>
                </c:pt>
                <c:pt idx="1119">
                  <c:v>2.4388000000000007E-2</c:v>
                </c:pt>
                <c:pt idx="1120">
                  <c:v>1.2448800000000001E-2</c:v>
                </c:pt>
                <c:pt idx="1121">
                  <c:v>1.4414399999999996E-2</c:v>
                </c:pt>
                <c:pt idx="1122">
                  <c:v>1.9437600000000003E-2</c:v>
                </c:pt>
                <c:pt idx="1123">
                  <c:v>2.1002800000000012E-2</c:v>
                </c:pt>
                <c:pt idx="1124">
                  <c:v>1.5178800000000003E-2</c:v>
                </c:pt>
                <c:pt idx="1125">
                  <c:v>5.9696000000000055E-2</c:v>
                </c:pt>
                <c:pt idx="1126">
                  <c:v>0.12157600000000009</c:v>
                </c:pt>
                <c:pt idx="1127">
                  <c:v>6.1516000000000045E-3</c:v>
                </c:pt>
                <c:pt idx="1131">
                  <c:v>5.8240000000000011E-3</c:v>
                </c:pt>
                <c:pt idx="1132">
                  <c:v>5.8240000000000011E-3</c:v>
                </c:pt>
                <c:pt idx="1133">
                  <c:v>1.6016000000000002E-2</c:v>
                </c:pt>
                <c:pt idx="1134">
                  <c:v>1.310400000000001E-2</c:v>
                </c:pt>
                <c:pt idx="1135">
                  <c:v>1.638000000000002E-2</c:v>
                </c:pt>
                <c:pt idx="1136">
                  <c:v>6.9160000000000072E-3</c:v>
                </c:pt>
                <c:pt idx="1137">
                  <c:v>7.2800000000000078E-4</c:v>
                </c:pt>
                <c:pt idx="1138">
                  <c:v>1.8928000000000018E-2</c:v>
                </c:pt>
                <c:pt idx="1139">
                  <c:v>1.4560000000000011E-3</c:v>
                </c:pt>
                <c:pt idx="1140">
                  <c:v>1.6016000000000002E-2</c:v>
                </c:pt>
                <c:pt idx="1141">
                  <c:v>2.3296000000000001E-2</c:v>
                </c:pt>
                <c:pt idx="1142">
                  <c:v>4.6592000000000022E-2</c:v>
                </c:pt>
                <c:pt idx="1143">
                  <c:v>2.0020000000000003E-2</c:v>
                </c:pt>
                <c:pt idx="1144">
                  <c:v>3.5672000000000016E-2</c:v>
                </c:pt>
                <c:pt idx="1145">
                  <c:v>2.0384000000000003E-2</c:v>
                </c:pt>
                <c:pt idx="1146">
                  <c:v>1.6744000000000016E-2</c:v>
                </c:pt>
                <c:pt idx="1147">
                  <c:v>3.6036000000000012E-2</c:v>
                </c:pt>
                <c:pt idx="1148">
                  <c:v>6.2608000000000011E-2</c:v>
                </c:pt>
                <c:pt idx="1149">
                  <c:v>6.9888000000000033E-2</c:v>
                </c:pt>
                <c:pt idx="1150">
                  <c:v>2.1840000000000012E-2</c:v>
                </c:pt>
                <c:pt idx="1151">
                  <c:v>5.7147999999999997E-2</c:v>
                </c:pt>
                <c:pt idx="1152">
                  <c:v>3.2032000000000012E-2</c:v>
                </c:pt>
                <c:pt idx="1153">
                  <c:v>7.6440000000000008E-2</c:v>
                </c:pt>
                <c:pt idx="1154">
                  <c:v>2.7664000000000011E-2</c:v>
                </c:pt>
                <c:pt idx="1155">
                  <c:v>2.6208000000000016E-2</c:v>
                </c:pt>
                <c:pt idx="1156">
                  <c:v>2.9120000000000004E-2</c:v>
                </c:pt>
                <c:pt idx="1157">
                  <c:v>9.9736000000000116E-2</c:v>
                </c:pt>
                <c:pt idx="1158">
                  <c:v>5.3143999999999997E-2</c:v>
                </c:pt>
                <c:pt idx="1159">
                  <c:v>0.19292000000000001</c:v>
                </c:pt>
                <c:pt idx="1160">
                  <c:v>8.8816000000000048E-2</c:v>
                </c:pt>
                <c:pt idx="1161">
                  <c:v>0.11102000000000002</c:v>
                </c:pt>
                <c:pt idx="1162">
                  <c:v>4.2588000000000022E-2</c:v>
                </c:pt>
                <c:pt idx="1163">
                  <c:v>3.2032000000000012E-2</c:v>
                </c:pt>
                <c:pt idx="1164">
                  <c:v>3.0940000000000002E-2</c:v>
                </c:pt>
                <c:pt idx="1165">
                  <c:v>1.2376000000000002E-2</c:v>
                </c:pt>
                <c:pt idx="1166">
                  <c:v>6.9888000000000033E-2</c:v>
                </c:pt>
                <c:pt idx="1167">
                  <c:v>8.5904000000000064E-2</c:v>
                </c:pt>
                <c:pt idx="1168">
                  <c:v>2.1111999999999999E-2</c:v>
                </c:pt>
                <c:pt idx="1169">
                  <c:v>3.2760000000000004E-2</c:v>
                </c:pt>
                <c:pt idx="1170">
                  <c:v>5.4600000000000024E-2</c:v>
                </c:pt>
                <c:pt idx="1171">
                  <c:v>3.2760000000000004E-2</c:v>
                </c:pt>
                <c:pt idx="1172">
                  <c:v>0.227136</c:v>
                </c:pt>
                <c:pt idx="1173">
                  <c:v>9.6460000000000018E-2</c:v>
                </c:pt>
                <c:pt idx="1174">
                  <c:v>2.1840000000000023E-3</c:v>
                </c:pt>
                <c:pt idx="1175">
                  <c:v>7.7168000000000014E-2</c:v>
                </c:pt>
                <c:pt idx="1176">
                  <c:v>0.17690400000000017</c:v>
                </c:pt>
                <c:pt idx="1177">
                  <c:v>2.0020000000000003E-2</c:v>
                </c:pt>
                <c:pt idx="1178">
                  <c:v>1.6744000000000016E-2</c:v>
                </c:pt>
                <c:pt idx="1179">
                  <c:v>1.638000000000002E-2</c:v>
                </c:pt>
                <c:pt idx="1180">
                  <c:v>1.4924000000000003E-2</c:v>
                </c:pt>
                <c:pt idx="1181">
                  <c:v>1.638000000000002E-2</c:v>
                </c:pt>
                <c:pt idx="1182">
                  <c:v>1.638000000000002E-2</c:v>
                </c:pt>
                <c:pt idx="1183">
                  <c:v>2.0748000000000006E-2</c:v>
                </c:pt>
                <c:pt idx="1184">
                  <c:v>1.5288000000000003E-2</c:v>
                </c:pt>
                <c:pt idx="1185">
                  <c:v>1.6744000000000016E-2</c:v>
                </c:pt>
                <c:pt idx="1186">
                  <c:v>7.0980000000000001E-2</c:v>
                </c:pt>
                <c:pt idx="1187">
                  <c:v>1.638000000000002E-2</c:v>
                </c:pt>
                <c:pt idx="1188">
                  <c:v>1.7836000000000001E-2</c:v>
                </c:pt>
                <c:pt idx="1193">
                  <c:v>3.2760000000000004E-2</c:v>
                </c:pt>
                <c:pt idx="1194">
                  <c:v>0.18818800000000013</c:v>
                </c:pt>
                <c:pt idx="1195">
                  <c:v>2.2204000000000012E-2</c:v>
                </c:pt>
                <c:pt idx="1196">
                  <c:v>1.8200000000000015E-2</c:v>
                </c:pt>
                <c:pt idx="1197">
                  <c:v>0.20420400000000014</c:v>
                </c:pt>
                <c:pt idx="1198">
                  <c:v>6.0424000000000012E-2</c:v>
                </c:pt>
                <c:pt idx="1199">
                  <c:v>1.310400000000001E-2</c:v>
                </c:pt>
                <c:pt idx="1200">
                  <c:v>1.4196000000000002E-2</c:v>
                </c:pt>
                <c:pt idx="1201">
                  <c:v>2.8028000000000004E-2</c:v>
                </c:pt>
                <c:pt idx="1202">
                  <c:v>1.8200000000000015E-2</c:v>
                </c:pt>
                <c:pt idx="1203">
                  <c:v>2.1840000000000012E-2</c:v>
                </c:pt>
                <c:pt idx="1204">
                  <c:v>1.8200000000000015E-2</c:v>
                </c:pt>
                <c:pt idx="1205">
                  <c:v>3.3123999999999994E-2</c:v>
                </c:pt>
                <c:pt idx="1206">
                  <c:v>4.5136000000000023E-2</c:v>
                </c:pt>
                <c:pt idx="1207">
                  <c:v>2.0748000000000006E-2</c:v>
                </c:pt>
                <c:pt idx="1208">
                  <c:v>1.5288000000000003E-2</c:v>
                </c:pt>
                <c:pt idx="1209">
                  <c:v>2.7300000000000012E-2</c:v>
                </c:pt>
                <c:pt idx="1210">
                  <c:v>4.1496000000000033E-2</c:v>
                </c:pt>
                <c:pt idx="1211">
                  <c:v>3.4216000000000003E-2</c:v>
                </c:pt>
                <c:pt idx="1212">
                  <c:v>2.3296000000000001E-2</c:v>
                </c:pt>
                <c:pt idx="1213">
                  <c:v>7.2800000000000078E-3</c:v>
                </c:pt>
                <c:pt idx="1214">
                  <c:v>8.3720000000000114E-3</c:v>
                </c:pt>
                <c:pt idx="1215">
                  <c:v>4.368000000000001E-2</c:v>
                </c:pt>
                <c:pt idx="1216">
                  <c:v>1.4560000000000003E-2</c:v>
                </c:pt>
                <c:pt idx="1217">
                  <c:v>3.1304000000000005E-2</c:v>
                </c:pt>
                <c:pt idx="1227">
                  <c:v>0.18200000000000013</c:v>
                </c:pt>
                <c:pt idx="1229">
                  <c:v>0.24388000000000001</c:v>
                </c:pt>
                <c:pt idx="1230">
                  <c:v>4.368000000000001E-2</c:v>
                </c:pt>
                <c:pt idx="1231">
                  <c:v>3.5672000000000016E-2</c:v>
                </c:pt>
                <c:pt idx="1232">
                  <c:v>3.6400000000000016E-2</c:v>
                </c:pt>
                <c:pt idx="1233">
                  <c:v>0.29120000000000001</c:v>
                </c:pt>
                <c:pt idx="1234">
                  <c:v>8.7360000000000021E-2</c:v>
                </c:pt>
                <c:pt idx="1235">
                  <c:v>0.14196000000000014</c:v>
                </c:pt>
                <c:pt idx="1236">
                  <c:v>0.30212000000000028</c:v>
                </c:pt>
                <c:pt idx="1237">
                  <c:v>9.828000000000002E-2</c:v>
                </c:pt>
                <c:pt idx="1238">
                  <c:v>0.43680000000000041</c:v>
                </c:pt>
                <c:pt idx="1239">
                  <c:v>0.36400000000000027</c:v>
                </c:pt>
                <c:pt idx="1240">
                  <c:v>0.30576000000000025</c:v>
                </c:pt>
                <c:pt idx="1241">
                  <c:v>0.11648</c:v>
                </c:pt>
                <c:pt idx="1242">
                  <c:v>0.40040000000000026</c:v>
                </c:pt>
                <c:pt idx="1243">
                  <c:v>4.368000000000001E-2</c:v>
                </c:pt>
                <c:pt idx="1244">
                  <c:v>0.28392000000000034</c:v>
                </c:pt>
                <c:pt idx="1245">
                  <c:v>0.25116000000000005</c:v>
                </c:pt>
                <c:pt idx="1247">
                  <c:v>2.6572000000000012E-2</c:v>
                </c:pt>
                <c:pt idx="1248">
                  <c:v>5.4600000000000024E-2</c:v>
                </c:pt>
                <c:pt idx="1249">
                  <c:v>6.5520000000000009E-2</c:v>
                </c:pt>
                <c:pt idx="1250">
                  <c:v>9.828000000000002E-2</c:v>
                </c:pt>
                <c:pt idx="1251">
                  <c:v>9.828000000000002E-2</c:v>
                </c:pt>
                <c:pt idx="1252">
                  <c:v>3.3852000000000007E-2</c:v>
                </c:pt>
                <c:pt idx="1253">
                  <c:v>6.9160000000000069E-2</c:v>
                </c:pt>
                <c:pt idx="1254">
                  <c:v>8.0080000000000012E-2</c:v>
                </c:pt>
                <c:pt idx="1284">
                  <c:v>3.2760000000000004E-2</c:v>
                </c:pt>
                <c:pt idx="1285">
                  <c:v>7.2800000000000078E-3</c:v>
                </c:pt>
                <c:pt idx="1286">
                  <c:v>1.0920000000000008E-2</c:v>
                </c:pt>
                <c:pt idx="1287">
                  <c:v>7.2800000000000078E-3</c:v>
                </c:pt>
                <c:pt idx="1289">
                  <c:v>1.5288000000000003E-2</c:v>
                </c:pt>
                <c:pt idx="1290">
                  <c:v>6.1880000000000004E-2</c:v>
                </c:pt>
                <c:pt idx="1291">
                  <c:v>6.1880000000000004E-2</c:v>
                </c:pt>
                <c:pt idx="1292">
                  <c:v>6.370000000000002E-2</c:v>
                </c:pt>
                <c:pt idx="1293">
                  <c:v>5.8239999999999986E-2</c:v>
                </c:pt>
                <c:pt idx="1294">
                  <c:v>4.0768000000000033E-2</c:v>
                </c:pt>
                <c:pt idx="1295">
                  <c:v>7.0252000000000009E-2</c:v>
                </c:pt>
                <c:pt idx="1296">
                  <c:v>6.1516000000000043E-2</c:v>
                </c:pt>
                <c:pt idx="1297">
                  <c:v>5.9696000000000055E-2</c:v>
                </c:pt>
                <c:pt idx="1298">
                  <c:v>5.5328000000000002E-2</c:v>
                </c:pt>
                <c:pt idx="1299">
                  <c:v>5.0232000000000013E-2</c:v>
                </c:pt>
                <c:pt idx="1300">
                  <c:v>5.5692000000000033E-2</c:v>
                </c:pt>
                <c:pt idx="1301">
                  <c:v>5.2780000000000035E-2</c:v>
                </c:pt>
                <c:pt idx="1302">
                  <c:v>6.1152000000000012E-2</c:v>
                </c:pt>
                <c:pt idx="1303">
                  <c:v>5.2780000000000035E-2</c:v>
                </c:pt>
                <c:pt idx="1304">
                  <c:v>5.7512000000000056E-2</c:v>
                </c:pt>
                <c:pt idx="1305">
                  <c:v>5.7512000000000056E-2</c:v>
                </c:pt>
                <c:pt idx="1306">
                  <c:v>6.2608000000000011E-2</c:v>
                </c:pt>
                <c:pt idx="1307">
                  <c:v>2.9120000000000004E-2</c:v>
                </c:pt>
                <c:pt idx="1308">
                  <c:v>5.9332000000000072E-2</c:v>
                </c:pt>
                <c:pt idx="1309">
                  <c:v>9.7552000000000028E-2</c:v>
                </c:pt>
                <c:pt idx="1310">
                  <c:v>2.948400000000001E-2</c:v>
                </c:pt>
                <c:pt idx="1311">
                  <c:v>2.4388000000000007E-2</c:v>
                </c:pt>
                <c:pt idx="1312">
                  <c:v>0.10046400000000007</c:v>
                </c:pt>
                <c:pt idx="1313">
                  <c:v>4.914000000000001E-2</c:v>
                </c:pt>
                <c:pt idx="1314">
                  <c:v>1.2376000000000002E-2</c:v>
                </c:pt>
                <c:pt idx="1315">
                  <c:v>5.3872000000000024E-2</c:v>
                </c:pt>
                <c:pt idx="1316">
                  <c:v>9.0272000000000033E-2</c:v>
                </c:pt>
                <c:pt idx="1317">
                  <c:v>3.2032000000000012E-2</c:v>
                </c:pt>
                <c:pt idx="1318">
                  <c:v>4.8048000000000007E-2</c:v>
                </c:pt>
                <c:pt idx="1319">
                  <c:v>2.8028000000000004E-2</c:v>
                </c:pt>
                <c:pt idx="1320">
                  <c:v>0.10628800000000002</c:v>
                </c:pt>
                <c:pt idx="1321">
                  <c:v>2.3296000000000001E-2</c:v>
                </c:pt>
                <c:pt idx="1322">
                  <c:v>0.110656</c:v>
                </c:pt>
                <c:pt idx="1323">
                  <c:v>9.4276000000000026E-2</c:v>
                </c:pt>
                <c:pt idx="1324">
                  <c:v>8.5904000000000064E-2</c:v>
                </c:pt>
                <c:pt idx="1325">
                  <c:v>4.2952000000000032E-2</c:v>
                </c:pt>
                <c:pt idx="1326">
                  <c:v>2.5480000000000006E-2</c:v>
                </c:pt>
                <c:pt idx="1327">
                  <c:v>0.1233960000000001</c:v>
                </c:pt>
                <c:pt idx="1328">
                  <c:v>0.1183</c:v>
                </c:pt>
                <c:pt idx="1329">
                  <c:v>2.4388000000000007E-2</c:v>
                </c:pt>
                <c:pt idx="1330">
                  <c:v>4.8412000000000045E-2</c:v>
                </c:pt>
                <c:pt idx="1331">
                  <c:v>2.0384000000000003E-2</c:v>
                </c:pt>
                <c:pt idx="1332">
                  <c:v>8.3720000000000239E-2</c:v>
                </c:pt>
                <c:pt idx="1333">
                  <c:v>4.0404000000000002E-2</c:v>
                </c:pt>
                <c:pt idx="1334">
                  <c:v>2.2568000000000008E-2</c:v>
                </c:pt>
                <c:pt idx="1335">
                  <c:v>8.9908000000000043E-2</c:v>
                </c:pt>
                <c:pt idx="1336">
                  <c:v>0.1077440000000001</c:v>
                </c:pt>
                <c:pt idx="1337">
                  <c:v>5.2416000000000053E-2</c:v>
                </c:pt>
                <c:pt idx="1338">
                  <c:v>9.7916000000000017E-2</c:v>
                </c:pt>
                <c:pt idx="1339">
                  <c:v>8.8816000000000048E-2</c:v>
                </c:pt>
                <c:pt idx="1340">
                  <c:v>8.7724000000000121E-2</c:v>
                </c:pt>
                <c:pt idx="1341">
                  <c:v>2.8756000000000004E-2</c:v>
                </c:pt>
                <c:pt idx="1342">
                  <c:v>3.0576000000000002E-2</c:v>
                </c:pt>
                <c:pt idx="1343">
                  <c:v>4.5500000000000013E-2</c:v>
                </c:pt>
                <c:pt idx="1344">
                  <c:v>7.9716000000000106E-2</c:v>
                </c:pt>
                <c:pt idx="1345">
                  <c:v>9.7916000000000017E-2</c:v>
                </c:pt>
                <c:pt idx="1346">
                  <c:v>2.2568000000000008E-2</c:v>
                </c:pt>
                <c:pt idx="1347">
                  <c:v>0.10155600000000002</c:v>
                </c:pt>
                <c:pt idx="1348">
                  <c:v>7.7532000000000087E-2</c:v>
                </c:pt>
                <c:pt idx="1349">
                  <c:v>2.5844000000000002E-2</c:v>
                </c:pt>
                <c:pt idx="1350">
                  <c:v>2.2932000000000011E-2</c:v>
                </c:pt>
                <c:pt idx="1351">
                  <c:v>8.8452000000000044E-2</c:v>
                </c:pt>
                <c:pt idx="1352">
                  <c:v>9.7552000000000028E-2</c:v>
                </c:pt>
                <c:pt idx="1353">
                  <c:v>9.1728000000000046E-2</c:v>
                </c:pt>
                <c:pt idx="1354">
                  <c:v>2.6572000000000012E-2</c:v>
                </c:pt>
                <c:pt idx="1355">
                  <c:v>9.0272000000000033E-2</c:v>
                </c:pt>
                <c:pt idx="1356">
                  <c:v>8.1900000000000028E-2</c:v>
                </c:pt>
                <c:pt idx="1357">
                  <c:v>3.3488000000000004E-2</c:v>
                </c:pt>
                <c:pt idx="1358">
                  <c:v>9.1364000000000042E-2</c:v>
                </c:pt>
                <c:pt idx="1359">
                  <c:v>8.6268000000000025E-2</c:v>
                </c:pt>
                <c:pt idx="1360">
                  <c:v>8.5904000000000064E-2</c:v>
                </c:pt>
                <c:pt idx="1361">
                  <c:v>9.828000000000002E-2</c:v>
                </c:pt>
                <c:pt idx="1362">
                  <c:v>8.8816000000000048E-2</c:v>
                </c:pt>
                <c:pt idx="1363">
                  <c:v>0.15142400000000014</c:v>
                </c:pt>
                <c:pt idx="1364">
                  <c:v>8.8452000000000044E-2</c:v>
                </c:pt>
                <c:pt idx="1366">
                  <c:v>3.2760000000000011E-3</c:v>
                </c:pt>
                <c:pt idx="1367">
                  <c:v>3.6400000000000043E-3</c:v>
                </c:pt>
                <c:pt idx="1368">
                  <c:v>1.2376000000000002E-2</c:v>
                </c:pt>
                <c:pt idx="1369">
                  <c:v>4.0040000000000023E-3</c:v>
                </c:pt>
                <c:pt idx="1370">
                  <c:v>4.7320000000000044E-3</c:v>
                </c:pt>
                <c:pt idx="1371">
                  <c:v>5.0960000000000024E-3</c:v>
                </c:pt>
                <c:pt idx="1372">
                  <c:v>1.5652000000000003E-2</c:v>
                </c:pt>
                <c:pt idx="1373">
                  <c:v>1.7472000000000005E-2</c:v>
                </c:pt>
                <c:pt idx="1374">
                  <c:v>2.6208000000000016E-2</c:v>
                </c:pt>
                <c:pt idx="1375">
                  <c:v>1.4560000000000003E-2</c:v>
                </c:pt>
                <c:pt idx="1376">
                  <c:v>8.7360000000000021E-2</c:v>
                </c:pt>
                <c:pt idx="1377">
                  <c:v>2.1476000000000012E-2</c:v>
                </c:pt>
                <c:pt idx="1383">
                  <c:v>9.1000000000000025E-2</c:v>
                </c:pt>
                <c:pt idx="1384">
                  <c:v>2.0384000000000003E-2</c:v>
                </c:pt>
                <c:pt idx="1385">
                  <c:v>1.5652000000000003E-2</c:v>
                </c:pt>
                <c:pt idx="1386">
                  <c:v>1.0556000000000003E-2</c:v>
                </c:pt>
                <c:pt idx="1387">
                  <c:v>1.310400000000001E-2</c:v>
                </c:pt>
                <c:pt idx="1388">
                  <c:v>1.2012000000000002E-2</c:v>
                </c:pt>
                <c:pt idx="1389">
                  <c:v>0.10410400000000007</c:v>
                </c:pt>
                <c:pt idx="1390">
                  <c:v>1.6744000000000016E-2</c:v>
                </c:pt>
                <c:pt idx="1391">
                  <c:v>8.0080000000000047E-3</c:v>
                </c:pt>
                <c:pt idx="1392">
                  <c:v>1.4560000000000003E-2</c:v>
                </c:pt>
                <c:pt idx="1393">
                  <c:v>1.310400000000001E-2</c:v>
                </c:pt>
                <c:pt idx="1394">
                  <c:v>4.4044000000000014E-2</c:v>
                </c:pt>
                <c:pt idx="1395">
                  <c:v>7.4984000000000023E-2</c:v>
                </c:pt>
                <c:pt idx="1396">
                  <c:v>3.8220000000000004E-2</c:v>
                </c:pt>
                <c:pt idx="1397">
                  <c:v>2.1840000000000012E-2</c:v>
                </c:pt>
                <c:pt idx="1398">
                  <c:v>2.7300000000000012E-2</c:v>
                </c:pt>
                <c:pt idx="1399">
                  <c:v>2.0748000000000006E-2</c:v>
                </c:pt>
                <c:pt idx="1400">
                  <c:v>2.9120000000000004E-2</c:v>
                </c:pt>
                <c:pt idx="1401">
                  <c:v>6.370000000000002E-2</c:v>
                </c:pt>
                <c:pt idx="1402">
                  <c:v>0.20675200000000013</c:v>
                </c:pt>
                <c:pt idx="1403">
                  <c:v>1.5652000000000003E-2</c:v>
                </c:pt>
                <c:pt idx="1404">
                  <c:v>1.4560000000000003E-2</c:v>
                </c:pt>
                <c:pt idx="1405">
                  <c:v>3.1668000000000002E-2</c:v>
                </c:pt>
                <c:pt idx="1406">
                  <c:v>2.8756000000000004E-2</c:v>
                </c:pt>
                <c:pt idx="1407">
                  <c:v>1.8200000000000015E-2</c:v>
                </c:pt>
                <c:pt idx="1408">
                  <c:v>1.7836000000000001E-2</c:v>
                </c:pt>
                <c:pt idx="1409">
                  <c:v>1.6016000000000002E-2</c:v>
                </c:pt>
                <c:pt idx="1410">
                  <c:v>1.3832000000000007E-2</c:v>
                </c:pt>
                <c:pt idx="1411">
                  <c:v>8.6268000000000025E-2</c:v>
                </c:pt>
                <c:pt idx="1412">
                  <c:v>4.5136000000000023E-2</c:v>
                </c:pt>
                <c:pt idx="1413">
                  <c:v>0.10628800000000002</c:v>
                </c:pt>
                <c:pt idx="1414">
                  <c:v>5.9696000000000055E-2</c:v>
                </c:pt>
                <c:pt idx="1415">
                  <c:v>6.1152000000000012E-2</c:v>
                </c:pt>
                <c:pt idx="1416">
                  <c:v>4.6592000000000022E-2</c:v>
                </c:pt>
                <c:pt idx="1417">
                  <c:v>6.5156000000000019E-2</c:v>
                </c:pt>
                <c:pt idx="1418">
                  <c:v>4.1132000000000023E-2</c:v>
                </c:pt>
                <c:pt idx="1419">
                  <c:v>3.7492000000000011E-2</c:v>
                </c:pt>
                <c:pt idx="1420">
                  <c:v>0.20384000000000013</c:v>
                </c:pt>
                <c:pt idx="1421">
                  <c:v>4.0404000000000002E-2</c:v>
                </c:pt>
                <c:pt idx="1422">
                  <c:v>4.368000000000001E-2</c:v>
                </c:pt>
                <c:pt idx="1423">
                  <c:v>8.2992000000000024E-2</c:v>
                </c:pt>
                <c:pt idx="1424">
                  <c:v>8.7360000000000021E-2</c:v>
                </c:pt>
                <c:pt idx="1425">
                  <c:v>1.0920000000000008E-2</c:v>
                </c:pt>
                <c:pt idx="1426">
                  <c:v>8.7724000000000121E-2</c:v>
                </c:pt>
                <c:pt idx="1427">
                  <c:v>5.3872000000000024E-2</c:v>
                </c:pt>
                <c:pt idx="1428">
                  <c:v>6.0788000000000036E-2</c:v>
                </c:pt>
                <c:pt idx="1429">
                  <c:v>6.8432000000000034E-2</c:v>
                </c:pt>
                <c:pt idx="1430">
                  <c:v>8.0808000000000005E-2</c:v>
                </c:pt>
                <c:pt idx="1438">
                  <c:v>6.9160000000000069E-2</c:v>
                </c:pt>
                <c:pt idx="1439">
                  <c:v>5.0596000000000037E-2</c:v>
                </c:pt>
                <c:pt idx="1440">
                  <c:v>0.10628800000000002</c:v>
                </c:pt>
                <c:pt idx="1441">
                  <c:v>7.4984000000000023E-2</c:v>
                </c:pt>
                <c:pt idx="1442">
                  <c:v>9.4640000000000044E-2</c:v>
                </c:pt>
                <c:pt idx="1443">
                  <c:v>0.10519600000000014</c:v>
                </c:pt>
                <c:pt idx="1444">
                  <c:v>2.6208000000000016E-2</c:v>
                </c:pt>
                <c:pt idx="1445">
                  <c:v>6.1880000000000004E-2</c:v>
                </c:pt>
                <c:pt idx="1446">
                  <c:v>8.8816000000000048E-2</c:v>
                </c:pt>
                <c:pt idx="1447">
                  <c:v>5.8240000000000011E-3</c:v>
                </c:pt>
                <c:pt idx="1448">
                  <c:v>5.8240000000000011E-3</c:v>
                </c:pt>
                <c:pt idx="1449">
                  <c:v>5.4600000000000048E-3</c:v>
                </c:pt>
                <c:pt idx="1450">
                  <c:v>7.2800000000000078E-3</c:v>
                </c:pt>
                <c:pt idx="1451">
                  <c:v>6.9160000000000072E-3</c:v>
                </c:pt>
                <c:pt idx="1452">
                  <c:v>5.8240000000000011E-3</c:v>
                </c:pt>
                <c:pt idx="1453">
                  <c:v>6.5520000000000014E-3</c:v>
                </c:pt>
                <c:pt idx="1454">
                  <c:v>5.0960000000000024E-3</c:v>
                </c:pt>
                <c:pt idx="1455">
                  <c:v>1.2740000000000003E-2</c:v>
                </c:pt>
                <c:pt idx="1456">
                  <c:v>0.16744000000000017</c:v>
                </c:pt>
                <c:pt idx="1457">
                  <c:v>0.15142400000000014</c:v>
                </c:pt>
                <c:pt idx="1458">
                  <c:v>0.14560000000000001</c:v>
                </c:pt>
                <c:pt idx="1459">
                  <c:v>0.14705600000000013</c:v>
                </c:pt>
                <c:pt idx="1460">
                  <c:v>0.21803600000000017</c:v>
                </c:pt>
                <c:pt idx="1461">
                  <c:v>0.30940000000000034</c:v>
                </c:pt>
                <c:pt idx="1462">
                  <c:v>0.14086800000000013</c:v>
                </c:pt>
                <c:pt idx="1463">
                  <c:v>0.37492000000000042</c:v>
                </c:pt>
                <c:pt idx="1464">
                  <c:v>4.5500000000000013E-2</c:v>
                </c:pt>
                <c:pt idx="1469">
                  <c:v>7.2800000000000078E-4</c:v>
                </c:pt>
                <c:pt idx="1470">
                  <c:v>7.2800000000000078E-4</c:v>
                </c:pt>
                <c:pt idx="1471">
                  <c:v>6.9160000000000072E-3</c:v>
                </c:pt>
                <c:pt idx="1472">
                  <c:v>4.0040000000000023E-3</c:v>
                </c:pt>
                <c:pt idx="1473">
                  <c:v>3.6400000000000043E-3</c:v>
                </c:pt>
                <c:pt idx="1474">
                  <c:v>3.2760000000000011E-3</c:v>
                </c:pt>
                <c:pt idx="1475">
                  <c:v>1.4560000000000011E-3</c:v>
                </c:pt>
                <c:pt idx="1476">
                  <c:v>1.4560000000000011E-3</c:v>
                </c:pt>
                <c:pt idx="1477">
                  <c:v>1.4560000000000011E-3</c:v>
                </c:pt>
                <c:pt idx="1478">
                  <c:v>1.0192E-2</c:v>
                </c:pt>
                <c:pt idx="1479">
                  <c:v>1.8200000000000022E-3</c:v>
                </c:pt>
                <c:pt idx="1480">
                  <c:v>1.4560000000000011E-3</c:v>
                </c:pt>
                <c:pt idx="1481">
                  <c:v>1.4560000000000011E-3</c:v>
                </c:pt>
                <c:pt idx="1483">
                  <c:v>7.2800000000000078E-3</c:v>
                </c:pt>
                <c:pt idx="1484">
                  <c:v>8.7360000000000042E-3</c:v>
                </c:pt>
                <c:pt idx="1485">
                  <c:v>5.0960000000000024E-3</c:v>
                </c:pt>
                <c:pt idx="1486">
                  <c:v>9.1000000000000004E-3</c:v>
                </c:pt>
                <c:pt idx="1487">
                  <c:v>5.8240000000000011E-3</c:v>
                </c:pt>
                <c:pt idx="1488">
                  <c:v>4.0040000000000023E-3</c:v>
                </c:pt>
                <c:pt idx="1489">
                  <c:v>1.4560000000000011E-3</c:v>
                </c:pt>
                <c:pt idx="1492">
                  <c:v>1.0920000000000014E-3</c:v>
                </c:pt>
                <c:pt idx="1493">
                  <c:v>1.0920000000000014E-3</c:v>
                </c:pt>
                <c:pt idx="1494">
                  <c:v>2.1840000000000024E-4</c:v>
                </c:pt>
                <c:pt idx="1495">
                  <c:v>5.4600000000000048E-3</c:v>
                </c:pt>
                <c:pt idx="1496">
                  <c:v>7.2800000000000078E-4</c:v>
                </c:pt>
                <c:pt idx="1497">
                  <c:v>4.0040000000000023E-3</c:v>
                </c:pt>
                <c:pt idx="1498">
                  <c:v>1.6744000000000016E-2</c:v>
                </c:pt>
                <c:pt idx="1499">
                  <c:v>9.8280000000000103E-3</c:v>
                </c:pt>
                <c:pt idx="1500">
                  <c:v>3.6400000000000043E-3</c:v>
                </c:pt>
                <c:pt idx="1501">
                  <c:v>2.9120000000000005E-3</c:v>
                </c:pt>
                <c:pt idx="1502">
                  <c:v>2.1840000000000023E-3</c:v>
                </c:pt>
                <c:pt idx="1503">
                  <c:v>4.0040000000000006E-2</c:v>
                </c:pt>
                <c:pt idx="1504">
                  <c:v>1.4196000000000002E-2</c:v>
                </c:pt>
                <c:pt idx="1505">
                  <c:v>7.2800000000000078E-3</c:v>
                </c:pt>
                <c:pt idx="1506">
                  <c:v>5.4600000000000048E-3</c:v>
                </c:pt>
                <c:pt idx="1507">
                  <c:v>5.4600000000000048E-3</c:v>
                </c:pt>
                <c:pt idx="1508">
                  <c:v>1.4560000000000011E-3</c:v>
                </c:pt>
                <c:pt idx="1509">
                  <c:v>9.1000000000000004E-3</c:v>
                </c:pt>
                <c:pt idx="1510">
                  <c:v>5.8240000000000011E-3</c:v>
                </c:pt>
                <c:pt idx="1511">
                  <c:v>1.0920000000000014E-3</c:v>
                </c:pt>
                <c:pt idx="1512">
                  <c:v>1.0920000000000014E-3</c:v>
                </c:pt>
                <c:pt idx="1513">
                  <c:v>1.0920000000000014E-3</c:v>
                </c:pt>
                <c:pt idx="1514">
                  <c:v>2.4024000000000004E-2</c:v>
                </c:pt>
                <c:pt idx="1515">
                  <c:v>1.5652000000000003E-2</c:v>
                </c:pt>
                <c:pt idx="1516">
                  <c:v>1.0920000000000014E-3</c:v>
                </c:pt>
                <c:pt idx="1517">
                  <c:v>7.2800000000000116E-5</c:v>
                </c:pt>
                <c:pt idx="1518">
                  <c:v>7.2800000000000116E-5</c:v>
                </c:pt>
                <c:pt idx="1519">
                  <c:v>2.1476000000000012E-2</c:v>
                </c:pt>
                <c:pt idx="1520">
                  <c:v>2.5116000000000003E-2</c:v>
                </c:pt>
                <c:pt idx="1521">
                  <c:v>7.2800000000000116E-5</c:v>
                </c:pt>
                <c:pt idx="1522">
                  <c:v>2.9120000000000005E-3</c:v>
                </c:pt>
                <c:pt idx="1523">
                  <c:v>1.8200000000000022E-3</c:v>
                </c:pt>
                <c:pt idx="1524">
                  <c:v>3.2760000000000011E-3</c:v>
                </c:pt>
                <c:pt idx="1552">
                  <c:v>3.2396000000000022E-3</c:v>
                </c:pt>
                <c:pt idx="1553">
                  <c:v>1.6744000000000016E-2</c:v>
                </c:pt>
                <c:pt idx="1554">
                  <c:v>9.1000000000000065E-4</c:v>
                </c:pt>
                <c:pt idx="1555">
                  <c:v>2.2932000000000011E-2</c:v>
                </c:pt>
                <c:pt idx="1556">
                  <c:v>2.2932000000000026E-3</c:v>
                </c:pt>
                <c:pt idx="1557">
                  <c:v>2.1476000000000012E-3</c:v>
                </c:pt>
                <c:pt idx="1558">
                  <c:v>4.0040000000000023E-3</c:v>
                </c:pt>
                <c:pt idx="1559">
                  <c:v>1.638000000000002E-2</c:v>
                </c:pt>
                <c:pt idx="1560">
                  <c:v>1.4196000000000002E-2</c:v>
                </c:pt>
                <c:pt idx="1561">
                  <c:v>1.8564000000000018E-2</c:v>
                </c:pt>
                <c:pt idx="1562">
                  <c:v>1.0920000000000008E-2</c:v>
                </c:pt>
                <c:pt idx="1563">
                  <c:v>9.1000000000000004E-3</c:v>
                </c:pt>
                <c:pt idx="1564">
                  <c:v>7.2800000000000031E-2</c:v>
                </c:pt>
                <c:pt idx="1565">
                  <c:v>6.1880000000000004E-2</c:v>
                </c:pt>
                <c:pt idx="1566">
                  <c:v>4.0040000000000006E-2</c:v>
                </c:pt>
                <c:pt idx="1567">
                  <c:v>1.1648000000000011E-2</c:v>
                </c:pt>
                <c:pt idx="1568">
                  <c:v>3.6400000000000016E-2</c:v>
                </c:pt>
                <c:pt idx="1569">
                  <c:v>5.0960000000000024E-3</c:v>
                </c:pt>
                <c:pt idx="1570">
                  <c:v>8.7360000000000042E-3</c:v>
                </c:pt>
                <c:pt idx="1571">
                  <c:v>2.8392000000000009E-3</c:v>
                </c:pt>
                <c:pt idx="1572">
                  <c:v>6.9160000000000069E-2</c:v>
                </c:pt>
                <c:pt idx="1573">
                  <c:v>3.6400000000000043E-3</c:v>
                </c:pt>
                <c:pt idx="1574">
                  <c:v>2.3296000000000002E-3</c:v>
                </c:pt>
                <c:pt idx="1575">
                  <c:v>1.3468000000000013E-3</c:v>
                </c:pt>
                <c:pt idx="1576">
                  <c:v>2.4388000000000009E-3</c:v>
                </c:pt>
                <c:pt idx="1577">
                  <c:v>5.0960000000000024E-3</c:v>
                </c:pt>
                <c:pt idx="1578">
                  <c:v>1.2740000000000013E-3</c:v>
                </c:pt>
                <c:pt idx="1579">
                  <c:v>1.5652000000000003E-2</c:v>
                </c:pt>
                <c:pt idx="1580">
                  <c:v>0.13104000000000013</c:v>
                </c:pt>
                <c:pt idx="1581">
                  <c:v>1.8928000000000018E-2</c:v>
                </c:pt>
                <c:pt idx="1582">
                  <c:v>4.3680000000000012E-3</c:v>
                </c:pt>
                <c:pt idx="1583">
                  <c:v>5.0959999999999998E-2</c:v>
                </c:pt>
                <c:pt idx="1584">
                  <c:v>7.6440000000000024E-3</c:v>
                </c:pt>
                <c:pt idx="1592">
                  <c:v>1.6016000000000001E-3</c:v>
                </c:pt>
                <c:pt idx="1593">
                  <c:v>5.8239999999999986E-2</c:v>
                </c:pt>
                <c:pt idx="1594">
                  <c:v>1.7472000000000005E-2</c:v>
                </c:pt>
                <c:pt idx="1595">
                  <c:v>1.8200000000000022E-3</c:v>
                </c:pt>
                <c:pt idx="1596">
                  <c:v>4.7320000000000044E-3</c:v>
                </c:pt>
                <c:pt idx="1597">
                  <c:v>4.7320000000000022E-2</c:v>
                </c:pt>
                <c:pt idx="1598">
                  <c:v>1.3468000000000001E-2</c:v>
                </c:pt>
                <c:pt idx="1599">
                  <c:v>0.10192000000000002</c:v>
                </c:pt>
                <c:pt idx="1600">
                  <c:v>5.1324000000000002E-2</c:v>
                </c:pt>
                <c:pt idx="1601">
                  <c:v>1.6744000000000016E-2</c:v>
                </c:pt>
                <c:pt idx="1602">
                  <c:v>6.9160000000000069E-2</c:v>
                </c:pt>
                <c:pt idx="1603">
                  <c:v>2.9848000000000006E-2</c:v>
                </c:pt>
                <c:pt idx="1604">
                  <c:v>0.47320000000000001</c:v>
                </c:pt>
                <c:pt idx="1605">
                  <c:v>9.3912000000000023E-2</c:v>
                </c:pt>
                <c:pt idx="1606">
                  <c:v>0.12740000000000001</c:v>
                </c:pt>
                <c:pt idx="1607">
                  <c:v>5.0959999999999998E-2</c:v>
                </c:pt>
                <c:pt idx="1608">
                  <c:v>9.4640000000000044E-2</c:v>
                </c:pt>
                <c:pt idx="1613">
                  <c:v>1.1648000000000019E-3</c:v>
                </c:pt>
                <c:pt idx="1614">
                  <c:v>8.0080000000000027E-4</c:v>
                </c:pt>
                <c:pt idx="1615">
                  <c:v>2.4752000000000008E-3</c:v>
                </c:pt>
                <c:pt idx="1616">
                  <c:v>4.0040000000000023E-3</c:v>
                </c:pt>
                <c:pt idx="1617">
                  <c:v>5.0960000000000024E-3</c:v>
                </c:pt>
                <c:pt idx="1618">
                  <c:v>6.9160000000000072E-3</c:v>
                </c:pt>
                <c:pt idx="1619">
                  <c:v>8.0080000000000047E-3</c:v>
                </c:pt>
                <c:pt idx="1620">
                  <c:v>7.2800000000000078E-3</c:v>
                </c:pt>
                <c:pt idx="1621">
                  <c:v>5.8240000000000011E-3</c:v>
                </c:pt>
                <c:pt idx="1622">
                  <c:v>1.6016000000000001E-3</c:v>
                </c:pt>
                <c:pt idx="1623">
                  <c:v>5.8240000000000017E-4</c:v>
                </c:pt>
                <c:pt idx="1624">
                  <c:v>3.2032000000000037E-3</c:v>
                </c:pt>
                <c:pt idx="1625">
                  <c:v>2.2932000000000026E-3</c:v>
                </c:pt>
                <c:pt idx="1626">
                  <c:v>3.0940000000000026E-3</c:v>
                </c:pt>
                <c:pt idx="1627">
                  <c:v>4.0040000000000023E-3</c:v>
                </c:pt>
                <c:pt idx="1629">
                  <c:v>9.4640000000000044E-2</c:v>
                </c:pt>
                <c:pt idx="1630">
                  <c:v>1.4560000000000003E-2</c:v>
                </c:pt>
                <c:pt idx="1631">
                  <c:v>2.1840000000000012E-2</c:v>
                </c:pt>
                <c:pt idx="1632">
                  <c:v>3.2760000000000004E-2</c:v>
                </c:pt>
                <c:pt idx="1633">
                  <c:v>2.1840000000000012E-2</c:v>
                </c:pt>
                <c:pt idx="1634">
                  <c:v>1.4560000000000003E-2</c:v>
                </c:pt>
                <c:pt idx="1635">
                  <c:v>1.4560000000000003E-2</c:v>
                </c:pt>
                <c:pt idx="1636">
                  <c:v>1.8200000000000015E-2</c:v>
                </c:pt>
                <c:pt idx="1637">
                  <c:v>3.6400000000000016E-2</c:v>
                </c:pt>
                <c:pt idx="1638">
                  <c:v>3.6400000000000043E-3</c:v>
                </c:pt>
                <c:pt idx="1639">
                  <c:v>2.1840000000000012E-2</c:v>
                </c:pt>
                <c:pt idx="1640">
                  <c:v>2.5480000000000006E-2</c:v>
                </c:pt>
                <c:pt idx="1641">
                  <c:v>1.456000000000002E-5</c:v>
                </c:pt>
                <c:pt idx="1642">
                  <c:v>2.5480000000000044E-5</c:v>
                </c:pt>
                <c:pt idx="1644">
                  <c:v>2.9120000000000004E-2</c:v>
                </c:pt>
                <c:pt idx="1645">
                  <c:v>2.1840000000000042E-5</c:v>
                </c:pt>
                <c:pt idx="1646">
                  <c:v>3.6400000000000058E-5</c:v>
                </c:pt>
                <c:pt idx="1647">
                  <c:v>5.8239999999999986E-2</c:v>
                </c:pt>
                <c:pt idx="1648">
                  <c:v>3.6400000000000043E-3</c:v>
                </c:pt>
                <c:pt idx="1649">
                  <c:v>2.1840000000000012E-2</c:v>
                </c:pt>
                <c:pt idx="1650">
                  <c:v>2.1840000000000023E-3</c:v>
                </c:pt>
                <c:pt idx="1651">
                  <c:v>7.2800000000000078E-3</c:v>
                </c:pt>
                <c:pt idx="1652">
                  <c:v>7.2800000000000078E-3</c:v>
                </c:pt>
                <c:pt idx="1653">
                  <c:v>4.0040000000000006E-2</c:v>
                </c:pt>
                <c:pt idx="1697">
                  <c:v>4.7320000000000022E-2</c:v>
                </c:pt>
                <c:pt idx="1698">
                  <c:v>4.8776000000000014E-2</c:v>
                </c:pt>
                <c:pt idx="1699">
                  <c:v>7.352800000000001E-2</c:v>
                </c:pt>
                <c:pt idx="1700">
                  <c:v>2.3660000000000004E-2</c:v>
                </c:pt>
                <c:pt idx="1701">
                  <c:v>2.5989600000000005E-2</c:v>
                </c:pt>
                <c:pt idx="1702">
                  <c:v>2.7300000000000012E-2</c:v>
                </c:pt>
                <c:pt idx="1703">
                  <c:v>2.1330400000000006E-2</c:v>
                </c:pt>
                <c:pt idx="1704">
                  <c:v>3.8948000000000003E-2</c:v>
                </c:pt>
                <c:pt idx="1705">
                  <c:v>2.4460800000000005E-2</c:v>
                </c:pt>
                <c:pt idx="1706">
                  <c:v>4.2588000000000022E-2</c:v>
                </c:pt>
                <c:pt idx="1707">
                  <c:v>5.4964000000000034E-2</c:v>
                </c:pt>
                <c:pt idx="1708">
                  <c:v>4.4044000000000014E-2</c:v>
                </c:pt>
                <c:pt idx="1709">
                  <c:v>3.104920000000002E-2</c:v>
                </c:pt>
                <c:pt idx="1710">
                  <c:v>2.8464800000000005E-2</c:v>
                </c:pt>
                <c:pt idx="1711">
                  <c:v>4.4044000000000014E-2</c:v>
                </c:pt>
                <c:pt idx="1712">
                  <c:v>6.5884000000000012E-2</c:v>
                </c:pt>
                <c:pt idx="1713">
                  <c:v>2.0347600000000011E-2</c:v>
                </c:pt>
                <c:pt idx="1714">
                  <c:v>2.1112000000000005E-4</c:v>
                </c:pt>
                <c:pt idx="1720">
                  <c:v>0.24133200000000013</c:v>
                </c:pt>
                <c:pt idx="1721">
                  <c:v>7.9716000000000106E-2</c:v>
                </c:pt>
                <c:pt idx="1722">
                  <c:v>0.44044</c:v>
                </c:pt>
                <c:pt idx="1723">
                  <c:v>0.30830800000000042</c:v>
                </c:pt>
                <c:pt idx="1724">
                  <c:v>0.129584</c:v>
                </c:pt>
                <c:pt idx="1725">
                  <c:v>6.3336000000000073E-2</c:v>
                </c:pt>
                <c:pt idx="1726">
                  <c:v>0.48412000000000027</c:v>
                </c:pt>
                <c:pt idx="1727">
                  <c:v>0.14414400000000013</c:v>
                </c:pt>
                <c:pt idx="1728">
                  <c:v>0.21621600000000024</c:v>
                </c:pt>
                <c:pt idx="1729">
                  <c:v>0.10119200000000009</c:v>
                </c:pt>
                <c:pt idx="1730">
                  <c:v>0.22495200000000001</c:v>
                </c:pt>
                <c:pt idx="1731">
                  <c:v>0.17108000000000001</c:v>
                </c:pt>
                <c:pt idx="1732">
                  <c:v>8.0080000000000047E-3</c:v>
                </c:pt>
                <c:pt idx="1733">
                  <c:v>4.6956000000000012E-2</c:v>
                </c:pt>
                <c:pt idx="1734">
                  <c:v>0.14050400000000013</c:v>
                </c:pt>
                <c:pt idx="1735">
                  <c:v>0.10301200000000002</c:v>
                </c:pt>
                <c:pt idx="1738">
                  <c:v>1.0920000000000008E-2</c:v>
                </c:pt>
                <c:pt idx="1739">
                  <c:v>1.2376000000000002E-2</c:v>
                </c:pt>
                <c:pt idx="1740">
                  <c:v>1.9292000000000014E-2</c:v>
                </c:pt>
                <c:pt idx="1741">
                  <c:v>2.2932000000000011E-2</c:v>
                </c:pt>
                <c:pt idx="1742">
                  <c:v>7.6440000000000024E-3</c:v>
                </c:pt>
                <c:pt idx="1743">
                  <c:v>2.6936000000000012E-2</c:v>
                </c:pt>
                <c:pt idx="1744">
                  <c:v>1.1284000000000013E-2</c:v>
                </c:pt>
                <c:pt idx="1745">
                  <c:v>1.1284000000000013E-2</c:v>
                </c:pt>
                <c:pt idx="1746">
                  <c:v>3.7856000000000035E-2</c:v>
                </c:pt>
                <c:pt idx="1747">
                  <c:v>1.1648000000000011E-2</c:v>
                </c:pt>
                <c:pt idx="1748">
                  <c:v>9.4640000000000089E-3</c:v>
                </c:pt>
                <c:pt idx="1749">
                  <c:v>2.2204000000000012E-2</c:v>
                </c:pt>
                <c:pt idx="1750">
                  <c:v>2.5480000000000012E-3</c:v>
                </c:pt>
                <c:pt idx="1751">
                  <c:v>1.6016000000000002E-2</c:v>
                </c:pt>
                <c:pt idx="1752">
                  <c:v>0.12303200000000007</c:v>
                </c:pt>
                <c:pt idx="1753">
                  <c:v>1.6744000000000016E-2</c:v>
                </c:pt>
                <c:pt idx="1756">
                  <c:v>1.1284000000000013E-2</c:v>
                </c:pt>
                <c:pt idx="1757">
                  <c:v>3.8948000000000003E-2</c:v>
                </c:pt>
                <c:pt idx="1758">
                  <c:v>1.8200000000000015E-2</c:v>
                </c:pt>
                <c:pt idx="1759">
                  <c:v>2.2204000000000012E-2</c:v>
                </c:pt>
                <c:pt idx="1760">
                  <c:v>9.1000000000000025E-2</c:v>
                </c:pt>
                <c:pt idx="1761">
                  <c:v>3.1668000000000002E-2</c:v>
                </c:pt>
                <c:pt idx="1762">
                  <c:v>3.1304000000000005E-2</c:v>
                </c:pt>
                <c:pt idx="1763">
                  <c:v>2.5844000000000002E-2</c:v>
                </c:pt>
                <c:pt idx="1764">
                  <c:v>1.0920000000000014E-3</c:v>
                </c:pt>
                <c:pt idx="1765">
                  <c:v>2.9120000000000005E-3</c:v>
                </c:pt>
                <c:pt idx="1766">
                  <c:v>1.0920000000000014E-3</c:v>
                </c:pt>
                <c:pt idx="1767">
                  <c:v>1.0920000000000014E-3</c:v>
                </c:pt>
                <c:pt idx="1768">
                  <c:v>2.6936000000000012E-2</c:v>
                </c:pt>
                <c:pt idx="1769">
                  <c:v>9.3548000000000076E-2</c:v>
                </c:pt>
                <c:pt idx="1770">
                  <c:v>1.6016000000000002E-2</c:v>
                </c:pt>
                <c:pt idx="1771">
                  <c:v>1.3832000000000007E-2</c:v>
                </c:pt>
                <c:pt idx="1772">
                  <c:v>5.0960000000000024E-3</c:v>
                </c:pt>
                <c:pt idx="1773">
                  <c:v>1.0920000000000014E-3</c:v>
                </c:pt>
                <c:pt idx="1774">
                  <c:v>1.8564000000000018E-2</c:v>
                </c:pt>
                <c:pt idx="1775">
                  <c:v>1.4196000000000002E-2</c:v>
                </c:pt>
                <c:pt idx="1776">
                  <c:v>5.4600000000000048E-3</c:v>
                </c:pt>
                <c:pt idx="1777">
                  <c:v>1.2376000000000002E-2</c:v>
                </c:pt>
                <c:pt idx="1778">
                  <c:v>5.4600000000000048E-3</c:v>
                </c:pt>
                <c:pt idx="1779">
                  <c:v>1.2376000000000002E-2</c:v>
                </c:pt>
                <c:pt idx="1780">
                  <c:v>2.4752000000000003E-2</c:v>
                </c:pt>
                <c:pt idx="1781">
                  <c:v>2.9848000000000006E-2</c:v>
                </c:pt>
                <c:pt idx="1782">
                  <c:v>1.5652000000000003E-2</c:v>
                </c:pt>
                <c:pt idx="1783">
                  <c:v>4.8776000000000014E-2</c:v>
                </c:pt>
                <c:pt idx="1784">
                  <c:v>0.10192000000000002</c:v>
                </c:pt>
                <c:pt idx="1785">
                  <c:v>0.11284</c:v>
                </c:pt>
                <c:pt idx="1786">
                  <c:v>3.2032000000000012E-2</c:v>
                </c:pt>
                <c:pt idx="1787">
                  <c:v>8.0080000000000012E-2</c:v>
                </c:pt>
                <c:pt idx="1788">
                  <c:v>8.7360000000000021E-2</c:v>
                </c:pt>
                <c:pt idx="1789">
                  <c:v>7.6440000000000008E-2</c:v>
                </c:pt>
                <c:pt idx="1790">
                  <c:v>2.1840000000000012E-2</c:v>
                </c:pt>
                <c:pt idx="1791">
                  <c:v>2.8392000000000004E-2</c:v>
                </c:pt>
                <c:pt idx="1792">
                  <c:v>1.8200000000000015E-2</c:v>
                </c:pt>
                <c:pt idx="1793">
                  <c:v>1.8564000000000018E-2</c:v>
                </c:pt>
                <c:pt idx="1794">
                  <c:v>4.0040000000000006E-2</c:v>
                </c:pt>
                <c:pt idx="1795">
                  <c:v>2.1476000000000012E-2</c:v>
                </c:pt>
                <c:pt idx="1796">
                  <c:v>4.7320000000000022E-2</c:v>
                </c:pt>
                <c:pt idx="1797">
                  <c:v>2.5116000000000003E-2</c:v>
                </c:pt>
                <c:pt idx="1798">
                  <c:v>1.7472000000000005E-2</c:v>
                </c:pt>
                <c:pt idx="1799">
                  <c:v>5.4600000000000048E-3</c:v>
                </c:pt>
                <c:pt idx="1800">
                  <c:v>1.4924000000000003E-2</c:v>
                </c:pt>
                <c:pt idx="1801">
                  <c:v>7.2800000000000078E-3</c:v>
                </c:pt>
                <c:pt idx="1802">
                  <c:v>7.2800000000000078E-3</c:v>
                </c:pt>
                <c:pt idx="1803">
                  <c:v>1.7836000000000001E-2</c:v>
                </c:pt>
                <c:pt idx="1813">
                  <c:v>2.1840000000000023E-3</c:v>
                </c:pt>
                <c:pt idx="1814">
                  <c:v>1.8200000000000022E-3</c:v>
                </c:pt>
                <c:pt idx="1815">
                  <c:v>3.2032000000000012E-2</c:v>
                </c:pt>
                <c:pt idx="1816">
                  <c:v>9.1000000000000004E-3</c:v>
                </c:pt>
                <c:pt idx="1817">
                  <c:v>7.2800000000000078E-3</c:v>
                </c:pt>
                <c:pt idx="1818">
                  <c:v>4.7320000000000044E-3</c:v>
                </c:pt>
                <c:pt idx="1819">
                  <c:v>2.1840000000000012E-2</c:v>
                </c:pt>
                <c:pt idx="1820">
                  <c:v>3.2760000000000011E-3</c:v>
                </c:pt>
                <c:pt idx="1821">
                  <c:v>8.3720000000000114E-3</c:v>
                </c:pt>
                <c:pt idx="1822">
                  <c:v>2.8392000000000004E-2</c:v>
                </c:pt>
                <c:pt idx="1823">
                  <c:v>1.2740000000000003E-2</c:v>
                </c:pt>
                <c:pt idx="1824">
                  <c:v>1.0920000000000008E-2</c:v>
                </c:pt>
                <c:pt idx="1825">
                  <c:v>1.4924000000000003E-2</c:v>
                </c:pt>
                <c:pt idx="1826">
                  <c:v>2.0748000000000006E-2</c:v>
                </c:pt>
                <c:pt idx="1827">
                  <c:v>2.2204000000000012E-2</c:v>
                </c:pt>
                <c:pt idx="1828">
                  <c:v>9.8280000000000103E-3</c:v>
                </c:pt>
                <c:pt idx="1829">
                  <c:v>1.2740000000000003E-2</c:v>
                </c:pt>
                <c:pt idx="1830">
                  <c:v>2.5480000000000012E-3</c:v>
                </c:pt>
                <c:pt idx="1831">
                  <c:v>2.5116000000000003E-2</c:v>
                </c:pt>
                <c:pt idx="1832">
                  <c:v>8.7360000000000042E-3</c:v>
                </c:pt>
                <c:pt idx="1833">
                  <c:v>1.0192E-2</c:v>
                </c:pt>
                <c:pt idx="1834">
                  <c:v>9.1000000000000004E-3</c:v>
                </c:pt>
                <c:pt idx="1835">
                  <c:v>2.9848000000000006E-2</c:v>
                </c:pt>
                <c:pt idx="1842">
                  <c:v>0.100828</c:v>
                </c:pt>
                <c:pt idx="1843">
                  <c:v>0.10665200000000002</c:v>
                </c:pt>
                <c:pt idx="1844">
                  <c:v>0.112112</c:v>
                </c:pt>
                <c:pt idx="1845">
                  <c:v>7.3892000000000083E-2</c:v>
                </c:pt>
                <c:pt idx="1846">
                  <c:v>0.144872</c:v>
                </c:pt>
                <c:pt idx="1847">
                  <c:v>0.10228400000000007</c:v>
                </c:pt>
                <c:pt idx="1848">
                  <c:v>9.9008000000000207E-2</c:v>
                </c:pt>
                <c:pt idx="1849">
                  <c:v>0.10192000000000002</c:v>
                </c:pt>
                <c:pt idx="1850">
                  <c:v>7.2072000000000067E-2</c:v>
                </c:pt>
                <c:pt idx="1851">
                  <c:v>4.4772000000000055E-2</c:v>
                </c:pt>
                <c:pt idx="1852">
                  <c:v>9.9372000000000016E-2</c:v>
                </c:pt>
                <c:pt idx="1853">
                  <c:v>1.8200000000000015E-2</c:v>
                </c:pt>
                <c:pt idx="1856">
                  <c:v>5.1324000000000002E-2</c:v>
                </c:pt>
                <c:pt idx="1857">
                  <c:v>6.370000000000002E-2</c:v>
                </c:pt>
                <c:pt idx="1858">
                  <c:v>3.8220000000000004E-2</c:v>
                </c:pt>
                <c:pt idx="1859">
                  <c:v>2.3296000000000001E-2</c:v>
                </c:pt>
                <c:pt idx="1860">
                  <c:v>2.5844000000000002E-2</c:v>
                </c:pt>
                <c:pt idx="1861">
                  <c:v>2.2932000000000011E-2</c:v>
                </c:pt>
                <c:pt idx="1862">
                  <c:v>6.4792000000000113E-2</c:v>
                </c:pt>
                <c:pt idx="1863">
                  <c:v>7.2072000000000067E-2</c:v>
                </c:pt>
                <c:pt idx="1865">
                  <c:v>8.0080000000000047E-3</c:v>
                </c:pt>
                <c:pt idx="1866">
                  <c:v>1.8200000000000022E-3</c:v>
                </c:pt>
                <c:pt idx="1869">
                  <c:v>4.7320000000000044E-3</c:v>
                </c:pt>
                <c:pt idx="1870">
                  <c:v>5.8240000000000011E-3</c:v>
                </c:pt>
                <c:pt idx="1871">
                  <c:v>1.0920000000000014E-3</c:v>
                </c:pt>
                <c:pt idx="1872">
                  <c:v>7.2800000000000078E-4</c:v>
                </c:pt>
                <c:pt idx="1883">
                  <c:v>0.12740000000000001</c:v>
                </c:pt>
                <c:pt idx="1884">
                  <c:v>4.5500000000000013E-2</c:v>
                </c:pt>
                <c:pt idx="1885">
                  <c:v>6.7340000000000011E-2</c:v>
                </c:pt>
                <c:pt idx="1886">
                  <c:v>0.14014000000000001</c:v>
                </c:pt>
                <c:pt idx="1887">
                  <c:v>9.5368000000000008E-2</c:v>
                </c:pt>
                <c:pt idx="1888">
                  <c:v>7.0980000000000001E-2</c:v>
                </c:pt>
                <c:pt idx="1889">
                  <c:v>5.8239999999999986E-2</c:v>
                </c:pt>
                <c:pt idx="1890">
                  <c:v>0.44772000000000001</c:v>
                </c:pt>
                <c:pt idx="1891">
                  <c:v>4.5864000000000023E-2</c:v>
                </c:pt>
                <c:pt idx="1892">
                  <c:v>8.9180000000000023E-2</c:v>
                </c:pt>
                <c:pt idx="1893">
                  <c:v>5.205200000000005E-2</c:v>
                </c:pt>
                <c:pt idx="1894">
                  <c:v>6.1880000000000004E-2</c:v>
                </c:pt>
                <c:pt idx="1895">
                  <c:v>4.368000000000001E-2</c:v>
                </c:pt>
                <c:pt idx="1896">
                  <c:v>4.368000000000001E-2</c:v>
                </c:pt>
                <c:pt idx="1897">
                  <c:v>8.7360000000000021E-2</c:v>
                </c:pt>
                <c:pt idx="1898">
                  <c:v>5.8239999999999986E-2</c:v>
                </c:pt>
                <c:pt idx="1899">
                  <c:v>8.3720000000000114E-3</c:v>
                </c:pt>
                <c:pt idx="1900">
                  <c:v>5.9696000000000055E-2</c:v>
                </c:pt>
                <c:pt idx="1901">
                  <c:v>1.8200000000000015E-2</c:v>
                </c:pt>
                <c:pt idx="1902">
                  <c:v>4.0040000000000023E-3</c:v>
                </c:pt>
                <c:pt idx="1903">
                  <c:v>5.7876000000000047E-3</c:v>
                </c:pt>
                <c:pt idx="1904">
                  <c:v>3.458E-2</c:v>
                </c:pt>
                <c:pt idx="1905">
                  <c:v>4.7684000000000004E-2</c:v>
                </c:pt>
                <c:pt idx="1906">
                  <c:v>1.8200000000000022E-3</c:v>
                </c:pt>
                <c:pt idx="1907">
                  <c:v>0.48412000000000027</c:v>
                </c:pt>
                <c:pt idx="1908">
                  <c:v>6.1880000000000034E-3</c:v>
                </c:pt>
                <c:pt idx="1909">
                  <c:v>1.0192E-2</c:v>
                </c:pt>
                <c:pt idx="1910">
                  <c:v>1.0920000000000014E-3</c:v>
                </c:pt>
                <c:pt idx="1911">
                  <c:v>6.5520000000000014E-3</c:v>
                </c:pt>
                <c:pt idx="1912">
                  <c:v>8.0080000000000047E-3</c:v>
                </c:pt>
                <c:pt idx="1913">
                  <c:v>9.8280000000000103E-3</c:v>
                </c:pt>
                <c:pt idx="1914">
                  <c:v>3.6400000000000058E-5</c:v>
                </c:pt>
                <c:pt idx="1915">
                  <c:v>1.3468000000000001E-2</c:v>
                </c:pt>
                <c:pt idx="1916">
                  <c:v>8.0080000000000047E-3</c:v>
                </c:pt>
                <c:pt idx="1917">
                  <c:v>2.7664000000000011E-2</c:v>
                </c:pt>
                <c:pt idx="1918">
                  <c:v>4.0040000000000006E-2</c:v>
                </c:pt>
                <c:pt idx="1919">
                  <c:v>1.2812800000000003E-2</c:v>
                </c:pt>
                <c:pt idx="1920">
                  <c:v>4.5864000000000023E-2</c:v>
                </c:pt>
                <c:pt idx="1921">
                  <c:v>2.4024000000000003E-3</c:v>
                </c:pt>
                <c:pt idx="1922">
                  <c:v>0.33269600000000027</c:v>
                </c:pt>
                <c:pt idx="1923">
                  <c:v>1.5288000000000003E-2</c:v>
                </c:pt>
                <c:pt idx="1924">
                  <c:v>5.8240000000000011E-3</c:v>
                </c:pt>
                <c:pt idx="1925">
                  <c:v>5.9332000000000072E-2</c:v>
                </c:pt>
                <c:pt idx="1926">
                  <c:v>4.1860000000000014E-3</c:v>
                </c:pt>
                <c:pt idx="1927">
                  <c:v>2.0384000000000003E-2</c:v>
                </c:pt>
                <c:pt idx="1928">
                  <c:v>1.3468000000000001E-2</c:v>
                </c:pt>
                <c:pt idx="1929">
                  <c:v>2.6572000000000012E-2</c:v>
                </c:pt>
                <c:pt idx="1930">
                  <c:v>2.6572000000000012E-2</c:v>
                </c:pt>
                <c:pt idx="1931">
                  <c:v>4.0040000000000023E-3</c:v>
                </c:pt>
                <c:pt idx="1932">
                  <c:v>7.6440000000000024E-3</c:v>
                </c:pt>
                <c:pt idx="1933">
                  <c:v>7.2800000000000078E-3</c:v>
                </c:pt>
                <c:pt idx="1934">
                  <c:v>3.2760000000000011E-3</c:v>
                </c:pt>
                <c:pt idx="1935">
                  <c:v>1.2376000000000002E-2</c:v>
                </c:pt>
                <c:pt idx="1936">
                  <c:v>6.5520000000000014E-3</c:v>
                </c:pt>
                <c:pt idx="1937">
                  <c:v>6.9160000000000072E-3</c:v>
                </c:pt>
                <c:pt idx="1938">
                  <c:v>8.5176000000000043E-2</c:v>
                </c:pt>
                <c:pt idx="1939">
                  <c:v>3.7128000000000008E-2</c:v>
                </c:pt>
                <c:pt idx="1940">
                  <c:v>2.2568000000000008E-2</c:v>
                </c:pt>
                <c:pt idx="1941">
                  <c:v>8.7360000000000042E-3</c:v>
                </c:pt>
                <c:pt idx="1942">
                  <c:v>7.8260000000000024E-2</c:v>
                </c:pt>
                <c:pt idx="1943">
                  <c:v>3.4216000000000012E-3</c:v>
                </c:pt>
                <c:pt idx="1944">
                  <c:v>0.45500000000000002</c:v>
                </c:pt>
                <c:pt idx="1945">
                  <c:v>0.81535999999999997</c:v>
                </c:pt>
                <c:pt idx="1946">
                  <c:v>2.6572000000000012E-2</c:v>
                </c:pt>
                <c:pt idx="1947">
                  <c:v>2.5116000000000003E-2</c:v>
                </c:pt>
                <c:pt idx="1948">
                  <c:v>6.9160000000000072E-3</c:v>
                </c:pt>
                <c:pt idx="1949">
                  <c:v>5.0960000000000024E-3</c:v>
                </c:pt>
                <c:pt idx="1951">
                  <c:v>8.9180000000000006E-3</c:v>
                </c:pt>
                <c:pt idx="1952">
                  <c:v>5.6420000000000012E-3</c:v>
                </c:pt>
                <c:pt idx="1953">
                  <c:v>2.9556800000000005E-2</c:v>
                </c:pt>
                <c:pt idx="1954">
                  <c:v>9.8280000000000103E-3</c:v>
                </c:pt>
                <c:pt idx="1955">
                  <c:v>1.4560000000000003E-2</c:v>
                </c:pt>
                <c:pt idx="1956">
                  <c:v>4.2952000000000032E-2</c:v>
                </c:pt>
                <c:pt idx="1957">
                  <c:v>2.0456800000000011E-2</c:v>
                </c:pt>
                <c:pt idx="1958">
                  <c:v>7.389200000000009E-3</c:v>
                </c:pt>
                <c:pt idx="1959">
                  <c:v>1.0920000000000008E-2</c:v>
                </c:pt>
                <c:pt idx="1960">
                  <c:v>6.5520000000000014E-3</c:v>
                </c:pt>
                <c:pt idx="1961">
                  <c:v>0.10556000000000007</c:v>
                </c:pt>
                <c:pt idx="1962">
                  <c:v>8.7360000000000042E-3</c:v>
                </c:pt>
                <c:pt idx="1963">
                  <c:v>3.7856000000000035E-2</c:v>
                </c:pt>
                <c:pt idx="1964">
                  <c:v>2.9120000000000004E-2</c:v>
                </c:pt>
                <c:pt idx="1965">
                  <c:v>1.2012000000000002E-2</c:v>
                </c:pt>
                <c:pt idx="1966">
                  <c:v>5.0960000000000024E-3</c:v>
                </c:pt>
                <c:pt idx="1967">
                  <c:v>7.2800000000000078E-4</c:v>
                </c:pt>
                <c:pt idx="1968">
                  <c:v>2.1476000000000012E-2</c:v>
                </c:pt>
                <c:pt idx="1969">
                  <c:v>6.1880000000000034E-3</c:v>
                </c:pt>
                <c:pt idx="1970">
                  <c:v>2.5844000000000002E-2</c:v>
                </c:pt>
                <c:pt idx="1971">
                  <c:v>2.6572000000000012E-2</c:v>
                </c:pt>
                <c:pt idx="1972">
                  <c:v>8.5176000000000106E-3</c:v>
                </c:pt>
                <c:pt idx="1973">
                  <c:v>1.3468000000000001E-2</c:v>
                </c:pt>
                <c:pt idx="1974">
                  <c:v>2.8792400000000003E-2</c:v>
                </c:pt>
                <c:pt idx="1975">
                  <c:v>7.2800000000000078E-3</c:v>
                </c:pt>
                <c:pt idx="1976">
                  <c:v>2.1111999999999999E-2</c:v>
                </c:pt>
                <c:pt idx="1977">
                  <c:v>8.0080000000000047E-3</c:v>
                </c:pt>
                <c:pt idx="1978">
                  <c:v>2.8756000000000007E-3</c:v>
                </c:pt>
                <c:pt idx="1979">
                  <c:v>1.8200000000000015E-2</c:v>
                </c:pt>
                <c:pt idx="1980">
                  <c:v>1.6744000000000016E-2</c:v>
                </c:pt>
                <c:pt idx="1981">
                  <c:v>7.2800000000000078E-3</c:v>
                </c:pt>
                <c:pt idx="1982">
                  <c:v>9.4640000000000089E-3</c:v>
                </c:pt>
                <c:pt idx="1983">
                  <c:v>2.1476000000000012E-2</c:v>
                </c:pt>
                <c:pt idx="1984">
                  <c:v>4.8776000000000014E-2</c:v>
                </c:pt>
                <c:pt idx="1985">
                  <c:v>1.1284000000000013E-2</c:v>
                </c:pt>
                <c:pt idx="1986">
                  <c:v>8.6268000000000025E-2</c:v>
                </c:pt>
                <c:pt idx="1987">
                  <c:v>2.8392000000000004E-2</c:v>
                </c:pt>
                <c:pt idx="1988">
                  <c:v>2.1840000000000023E-3</c:v>
                </c:pt>
                <c:pt idx="1989">
                  <c:v>7.2800000000000078E-3</c:v>
                </c:pt>
                <c:pt idx="1990">
                  <c:v>1.8928000000000018E-2</c:v>
                </c:pt>
                <c:pt idx="1991">
                  <c:v>1.2012000000000002E-2</c:v>
                </c:pt>
                <c:pt idx="1992">
                  <c:v>1.2740000000000003E-2</c:v>
                </c:pt>
                <c:pt idx="1993">
                  <c:v>5.4600000000000048E-3</c:v>
                </c:pt>
                <c:pt idx="1994">
                  <c:v>1.2012000000000002E-2</c:v>
                </c:pt>
                <c:pt idx="1995">
                  <c:v>7.6440000000000024E-3</c:v>
                </c:pt>
                <c:pt idx="1996">
                  <c:v>8.3720000000000114E-3</c:v>
                </c:pt>
                <c:pt idx="1997">
                  <c:v>3.8220000000000004E-2</c:v>
                </c:pt>
                <c:pt idx="1998">
                  <c:v>2.1840000000000012E-2</c:v>
                </c:pt>
                <c:pt idx="1999">
                  <c:v>3.7128000000000008E-2</c:v>
                </c:pt>
                <c:pt idx="2000">
                  <c:v>8.7724000000000121E-2</c:v>
                </c:pt>
                <c:pt idx="2001">
                  <c:v>3.6400000000000043E-3</c:v>
                </c:pt>
                <c:pt idx="2002">
                  <c:v>1.4560000000000003E-2</c:v>
                </c:pt>
                <c:pt idx="2003">
                  <c:v>5.7147999999999997E-2</c:v>
                </c:pt>
                <c:pt idx="2004">
                  <c:v>1.4560000000000011E-3</c:v>
                </c:pt>
                <c:pt idx="2005">
                  <c:v>7.2800000000000078E-3</c:v>
                </c:pt>
                <c:pt idx="2006">
                  <c:v>1.5397200000000002E-2</c:v>
                </c:pt>
                <c:pt idx="2007">
                  <c:v>1.1102000000000011E-2</c:v>
                </c:pt>
                <c:pt idx="2008">
                  <c:v>1.3358800000000007E-2</c:v>
                </c:pt>
                <c:pt idx="2009">
                  <c:v>7.2800000000000078E-3</c:v>
                </c:pt>
                <c:pt idx="2010">
                  <c:v>1.2740000000000003E-2</c:v>
                </c:pt>
                <c:pt idx="2011">
                  <c:v>1.310400000000001E-2</c:v>
                </c:pt>
                <c:pt idx="2012">
                  <c:v>1.8200000000000015E-2</c:v>
                </c:pt>
                <c:pt idx="2013">
                  <c:v>8.1536000000000192E-2</c:v>
                </c:pt>
                <c:pt idx="2014">
                  <c:v>2.948400000000001E-2</c:v>
                </c:pt>
                <c:pt idx="2015">
                  <c:v>1.5288000000000003E-2</c:v>
                </c:pt>
                <c:pt idx="2016">
                  <c:v>4.4044000000000014E-2</c:v>
                </c:pt>
                <c:pt idx="2017">
                  <c:v>2.2204000000000012E-2</c:v>
                </c:pt>
                <c:pt idx="2018">
                  <c:v>2.3296000000000001E-2</c:v>
                </c:pt>
                <c:pt idx="2019">
                  <c:v>1.0556000000000003E-2</c:v>
                </c:pt>
                <c:pt idx="2020">
                  <c:v>3.3670000000000005E-2</c:v>
                </c:pt>
                <c:pt idx="2021">
                  <c:v>5.7512000000000056E-2</c:v>
                </c:pt>
                <c:pt idx="2022">
                  <c:v>5.0959999999999998E-2</c:v>
                </c:pt>
                <c:pt idx="2023">
                  <c:v>3.7492000000000011E-2</c:v>
                </c:pt>
                <c:pt idx="2024">
                  <c:v>1.0920000000000008E-2</c:v>
                </c:pt>
                <c:pt idx="2025">
                  <c:v>4.9868000000000044E-2</c:v>
                </c:pt>
                <c:pt idx="2026">
                  <c:v>1.856400000000002E-3</c:v>
                </c:pt>
                <c:pt idx="2027">
                  <c:v>1.3904800000000019E-2</c:v>
                </c:pt>
                <c:pt idx="2028">
                  <c:v>3.6400000000000043E-3</c:v>
                </c:pt>
                <c:pt idx="2029">
                  <c:v>8.0080000000000047E-3</c:v>
                </c:pt>
                <c:pt idx="2030">
                  <c:v>4.9140000000000034E-3</c:v>
                </c:pt>
                <c:pt idx="2031">
                  <c:v>1.5288000000000003E-2</c:v>
                </c:pt>
                <c:pt idx="2032">
                  <c:v>5.7147999999999997E-2</c:v>
                </c:pt>
                <c:pt idx="2033">
                  <c:v>1.3832000000000007E-2</c:v>
                </c:pt>
                <c:pt idx="2034">
                  <c:v>2.3660000000000004E-2</c:v>
                </c:pt>
                <c:pt idx="2035">
                  <c:v>3.6763999999999998E-2</c:v>
                </c:pt>
                <c:pt idx="2036">
                  <c:v>1.3468000000000013E-3</c:v>
                </c:pt>
                <c:pt idx="2037">
                  <c:v>3.8948000000000012E-3</c:v>
                </c:pt>
                <c:pt idx="2038">
                  <c:v>1.4924000000000003E-2</c:v>
                </c:pt>
                <c:pt idx="2039">
                  <c:v>6.5520000000000009E-2</c:v>
                </c:pt>
                <c:pt idx="2040">
                  <c:v>3.9312000000000014E-2</c:v>
                </c:pt>
                <c:pt idx="2041">
                  <c:v>0.13540800000000014</c:v>
                </c:pt>
                <c:pt idx="2042">
                  <c:v>1.3468000000000001E-2</c:v>
                </c:pt>
                <c:pt idx="2043">
                  <c:v>2.1476000000000012E-2</c:v>
                </c:pt>
                <c:pt idx="2044">
                  <c:v>1.9656000000000003E-2</c:v>
                </c:pt>
                <c:pt idx="2045">
                  <c:v>1.6744000000000016E-2</c:v>
                </c:pt>
                <c:pt idx="2046">
                  <c:v>3.2032000000000012E-2</c:v>
                </c:pt>
                <c:pt idx="2047">
                  <c:v>3.6400000000000016E-2</c:v>
                </c:pt>
                <c:pt idx="2048">
                  <c:v>2.8392000000000004E-2</c:v>
                </c:pt>
                <c:pt idx="2049">
                  <c:v>3.6400000000000043E-3</c:v>
                </c:pt>
                <c:pt idx="2050">
                  <c:v>6.2972000000000014E-2</c:v>
                </c:pt>
                <c:pt idx="2051">
                  <c:v>9.8280000000000103E-3</c:v>
                </c:pt>
                <c:pt idx="2052">
                  <c:v>5.0959999999999998E-2</c:v>
                </c:pt>
                <c:pt idx="2053">
                  <c:v>1.5542800000000018E-2</c:v>
                </c:pt>
                <c:pt idx="2054">
                  <c:v>2.901080000000001E-2</c:v>
                </c:pt>
                <c:pt idx="2055">
                  <c:v>2.5116000000000003E-2</c:v>
                </c:pt>
                <c:pt idx="2056">
                  <c:v>1.6016000000000002E-2</c:v>
                </c:pt>
                <c:pt idx="2057">
                  <c:v>1.4778400000000002E-2</c:v>
                </c:pt>
                <c:pt idx="2058">
                  <c:v>2.1840000000000012E-2</c:v>
                </c:pt>
                <c:pt idx="2059">
                  <c:v>8.3720000000000114E-3</c:v>
                </c:pt>
                <c:pt idx="2060">
                  <c:v>9.4640000000000089E-3</c:v>
                </c:pt>
                <c:pt idx="2061">
                  <c:v>5.5328000000000002E-2</c:v>
                </c:pt>
                <c:pt idx="2062">
                  <c:v>2.3296000000000001E-2</c:v>
                </c:pt>
                <c:pt idx="2063">
                  <c:v>1.5470000000000003E-2</c:v>
                </c:pt>
                <c:pt idx="2064">
                  <c:v>5.4600000000000024E-2</c:v>
                </c:pt>
                <c:pt idx="2065">
                  <c:v>1.0192E-2</c:v>
                </c:pt>
                <c:pt idx="2066">
                  <c:v>7.2436000000000084E-2</c:v>
                </c:pt>
                <c:pt idx="2067">
                  <c:v>0.11247600000000002</c:v>
                </c:pt>
                <c:pt idx="2068">
                  <c:v>1.5106000000000003E-2</c:v>
                </c:pt>
                <c:pt idx="2069">
                  <c:v>2.6572000000000012E-2</c:v>
                </c:pt>
                <c:pt idx="2070">
                  <c:v>1.9656000000000003E-2</c:v>
                </c:pt>
                <c:pt idx="2071">
                  <c:v>6.1152000000000012E-2</c:v>
                </c:pt>
                <c:pt idx="2072">
                  <c:v>2.6572000000000012E-2</c:v>
                </c:pt>
                <c:pt idx="2073">
                  <c:v>4.7320000000000022E-2</c:v>
                </c:pt>
                <c:pt idx="2074">
                  <c:v>2.9120000000000004E-2</c:v>
                </c:pt>
                <c:pt idx="2075">
                  <c:v>1.0920000000000008E-2</c:v>
                </c:pt>
                <c:pt idx="2076">
                  <c:v>4.368000000000001E-2</c:v>
                </c:pt>
                <c:pt idx="2077">
                  <c:v>6.5156000000000019E-2</c:v>
                </c:pt>
                <c:pt idx="2078">
                  <c:v>1.2740000000000003E-2</c:v>
                </c:pt>
                <c:pt idx="2079">
                  <c:v>6.9160000000000072E-3</c:v>
                </c:pt>
                <c:pt idx="2080">
                  <c:v>3.8220000000000004E-2</c:v>
                </c:pt>
                <c:pt idx="2081">
                  <c:v>6.6612000000000018E-2</c:v>
                </c:pt>
                <c:pt idx="2082">
                  <c:v>0.111748</c:v>
                </c:pt>
                <c:pt idx="2083">
                  <c:v>8.8816000000000048E-2</c:v>
                </c:pt>
                <c:pt idx="2084">
                  <c:v>5.0960000000000024E-3</c:v>
                </c:pt>
                <c:pt idx="2085">
                  <c:v>0.10228400000000007</c:v>
                </c:pt>
                <c:pt idx="2086">
                  <c:v>8.2628000000000063E-2</c:v>
                </c:pt>
                <c:pt idx="2087">
                  <c:v>5.4600000000000024E-2</c:v>
                </c:pt>
                <c:pt idx="2088">
                  <c:v>7.2436000000000084E-2</c:v>
                </c:pt>
                <c:pt idx="2089">
                  <c:v>9.6096000000000098E-2</c:v>
                </c:pt>
                <c:pt idx="2090">
                  <c:v>9.828000000000002E-2</c:v>
                </c:pt>
                <c:pt idx="2091">
                  <c:v>0.15579200000000024</c:v>
                </c:pt>
                <c:pt idx="2092">
                  <c:v>0.14196000000000014</c:v>
                </c:pt>
                <c:pt idx="2093">
                  <c:v>0.16525600000000001</c:v>
                </c:pt>
                <c:pt idx="2094">
                  <c:v>0.12412400000000014</c:v>
                </c:pt>
                <c:pt idx="2095">
                  <c:v>5.8239999999999986E-2</c:v>
                </c:pt>
                <c:pt idx="2096">
                  <c:v>4.0040000000000006E-2</c:v>
                </c:pt>
                <c:pt idx="2097">
                  <c:v>0.14705600000000013</c:v>
                </c:pt>
                <c:pt idx="2098">
                  <c:v>0.18928000000000014</c:v>
                </c:pt>
                <c:pt idx="2099">
                  <c:v>0.15979600000000027</c:v>
                </c:pt>
                <c:pt idx="2100">
                  <c:v>0.18782400000000013</c:v>
                </c:pt>
                <c:pt idx="2101">
                  <c:v>0.36764000000000002</c:v>
                </c:pt>
                <c:pt idx="2102">
                  <c:v>0.26499200000000001</c:v>
                </c:pt>
                <c:pt idx="2106">
                  <c:v>0.40040000000000026</c:v>
                </c:pt>
                <c:pt idx="2107">
                  <c:v>9.8280000000000103E-3</c:v>
                </c:pt>
                <c:pt idx="2109">
                  <c:v>0.30357600000000035</c:v>
                </c:pt>
                <c:pt idx="2110">
                  <c:v>1.1284000000000013E-2</c:v>
                </c:pt>
                <c:pt idx="2111">
                  <c:v>0.11939200000000007</c:v>
                </c:pt>
                <c:pt idx="2112">
                  <c:v>2.1111999999999999E-2</c:v>
                </c:pt>
                <c:pt idx="2113">
                  <c:v>2.1840000000000012E-2</c:v>
                </c:pt>
                <c:pt idx="2114">
                  <c:v>0.38948000000000055</c:v>
                </c:pt>
                <c:pt idx="2115">
                  <c:v>2.0748000000000006E-2</c:v>
                </c:pt>
                <c:pt idx="2118">
                  <c:v>1.8200000000000015E-2</c:v>
                </c:pt>
                <c:pt idx="2125">
                  <c:v>2.6208000000000026E-3</c:v>
                </c:pt>
                <c:pt idx="2126">
                  <c:v>5.8240000000000011E-3</c:v>
                </c:pt>
                <c:pt idx="2132">
                  <c:v>1.0920000000000016E-4</c:v>
                </c:pt>
                <c:pt idx="2134">
                  <c:v>1.5215200000000002E-2</c:v>
                </c:pt>
                <c:pt idx="2140">
                  <c:v>9.1000000000000004E-3</c:v>
                </c:pt>
                <c:pt idx="2141">
                  <c:v>7.2800000000000078E-4</c:v>
                </c:pt>
                <c:pt idx="2142">
                  <c:v>0.16671200000000014</c:v>
                </c:pt>
                <c:pt idx="2146">
                  <c:v>1.2012000000000002E-2</c:v>
                </c:pt>
                <c:pt idx="2149">
                  <c:v>5.0960000000000024E-3</c:v>
                </c:pt>
                <c:pt idx="2153">
                  <c:v>1.8200000000000022E-3</c:v>
                </c:pt>
                <c:pt idx="2157">
                  <c:v>1.0920000000000014E-3</c:v>
                </c:pt>
                <c:pt idx="2158">
                  <c:v>7.2800000000000078E-3</c:v>
                </c:pt>
                <c:pt idx="2159">
                  <c:v>3.6400000000000043E-3</c:v>
                </c:pt>
                <c:pt idx="2160">
                  <c:v>1.8200000000000022E-3</c:v>
                </c:pt>
                <c:pt idx="2161">
                  <c:v>2.4388000000000007E-2</c:v>
                </c:pt>
                <c:pt idx="2167">
                  <c:v>7.6440000000000024E-3</c:v>
                </c:pt>
                <c:pt idx="2168">
                  <c:v>0.24679200000000023</c:v>
                </c:pt>
                <c:pt idx="2171">
                  <c:v>0.10701600000000007</c:v>
                </c:pt>
                <c:pt idx="2172">
                  <c:v>0.10192000000000002</c:v>
                </c:pt>
                <c:pt idx="2173">
                  <c:v>0.10810800000000002</c:v>
                </c:pt>
                <c:pt idx="2174">
                  <c:v>0.14232400000000001</c:v>
                </c:pt>
                <c:pt idx="2175">
                  <c:v>7.0980000000000001E-2</c:v>
                </c:pt>
                <c:pt idx="2176">
                  <c:v>6.6976000000000008E-2</c:v>
                </c:pt>
                <c:pt idx="2177">
                  <c:v>8.6632000000000028E-2</c:v>
                </c:pt>
                <c:pt idx="2178">
                  <c:v>6.5156000000000019E-2</c:v>
                </c:pt>
                <c:pt idx="2179">
                  <c:v>4.0768000000000033E-2</c:v>
                </c:pt>
                <c:pt idx="2180">
                  <c:v>4.368000000000001E-2</c:v>
                </c:pt>
                <c:pt idx="2181">
                  <c:v>6.5884000000000012E-2</c:v>
                </c:pt>
                <c:pt idx="2182">
                  <c:v>3.0576000000000002E-2</c:v>
                </c:pt>
                <c:pt idx="2183">
                  <c:v>3.7492000000000011E-2</c:v>
                </c:pt>
                <c:pt idx="2184">
                  <c:v>4.0768000000000033E-2</c:v>
                </c:pt>
                <c:pt idx="2185">
                  <c:v>2.6353600000000012E-2</c:v>
                </c:pt>
                <c:pt idx="2186">
                  <c:v>2.6972400000000011E-2</c:v>
                </c:pt>
                <c:pt idx="2188">
                  <c:v>1.7472000000000005E-2</c:v>
                </c:pt>
                <c:pt idx="2189">
                  <c:v>1.310400000000001E-2</c:v>
                </c:pt>
                <c:pt idx="2190">
                  <c:v>2.0020000000000003E-2</c:v>
                </c:pt>
                <c:pt idx="2191">
                  <c:v>4.7320000000000022E-2</c:v>
                </c:pt>
                <c:pt idx="2192">
                  <c:v>7.7168000000000014E-2</c:v>
                </c:pt>
                <c:pt idx="2197">
                  <c:v>2.9848000000000006E-2</c:v>
                </c:pt>
                <c:pt idx="2198">
                  <c:v>6.2608000000000011E-2</c:v>
                </c:pt>
                <c:pt idx="2199">
                  <c:v>3.8948000000000003E-2</c:v>
                </c:pt>
                <c:pt idx="2200">
                  <c:v>2.1840000000000012E-2</c:v>
                </c:pt>
                <c:pt idx="2201">
                  <c:v>3.6763999999999998E-2</c:v>
                </c:pt>
                <c:pt idx="2202">
                  <c:v>8.3720000000000114E-3</c:v>
                </c:pt>
                <c:pt idx="2203">
                  <c:v>0.42588000000000042</c:v>
                </c:pt>
                <c:pt idx="2209">
                  <c:v>4.7320000000000044E-3</c:v>
                </c:pt>
                <c:pt idx="2210">
                  <c:v>4.3680000000000012E-3</c:v>
                </c:pt>
                <c:pt idx="2211">
                  <c:v>5.8240000000000011E-3</c:v>
                </c:pt>
                <c:pt idx="2212">
                  <c:v>9.4640000000000089E-3</c:v>
                </c:pt>
                <c:pt idx="2213">
                  <c:v>2.8756000000000004E-2</c:v>
                </c:pt>
                <c:pt idx="2214">
                  <c:v>4.5864000000000023E-2</c:v>
                </c:pt>
                <c:pt idx="2215">
                  <c:v>3.9676000000000038E-2</c:v>
                </c:pt>
                <c:pt idx="2216">
                  <c:v>7.6076000000000019E-2</c:v>
                </c:pt>
                <c:pt idx="2219">
                  <c:v>0.18928000000000014</c:v>
                </c:pt>
                <c:pt idx="2220">
                  <c:v>0.18928000000000014</c:v>
                </c:pt>
                <c:pt idx="2222">
                  <c:v>0.17472000000000001</c:v>
                </c:pt>
                <c:pt idx="2223">
                  <c:v>0.18928000000000014</c:v>
                </c:pt>
                <c:pt idx="2224">
                  <c:v>0.18928000000000014</c:v>
                </c:pt>
                <c:pt idx="2226">
                  <c:v>0.18200000000000013</c:v>
                </c:pt>
                <c:pt idx="2227">
                  <c:v>0.18564000000000014</c:v>
                </c:pt>
                <c:pt idx="2229">
                  <c:v>3.5308000000000006E-2</c:v>
                </c:pt>
                <c:pt idx="2230">
                  <c:v>4.368000000000001E-2</c:v>
                </c:pt>
                <c:pt idx="2235">
                  <c:v>4.0040000000000006E-2</c:v>
                </c:pt>
                <c:pt idx="2236">
                  <c:v>8.7360000000000021E-2</c:v>
                </c:pt>
                <c:pt idx="2237">
                  <c:v>3.5308000000000006E-2</c:v>
                </c:pt>
                <c:pt idx="2238">
                  <c:v>4.368000000000001E-2</c:v>
                </c:pt>
                <c:pt idx="2239">
                  <c:v>3.1304000000000005E-2</c:v>
                </c:pt>
                <c:pt idx="2240">
                  <c:v>4.368000000000001E-2</c:v>
                </c:pt>
                <c:pt idx="2241">
                  <c:v>4.7320000000000022E-2</c:v>
                </c:pt>
                <c:pt idx="2242">
                  <c:v>4.368000000000001E-2</c:v>
                </c:pt>
                <c:pt idx="2243">
                  <c:v>4.368000000000001E-2</c:v>
                </c:pt>
                <c:pt idx="2244">
                  <c:v>4.368000000000001E-2</c:v>
                </c:pt>
                <c:pt idx="2245">
                  <c:v>4.368000000000001E-2</c:v>
                </c:pt>
                <c:pt idx="2246">
                  <c:v>3.3488000000000004E-2</c:v>
                </c:pt>
                <c:pt idx="2247">
                  <c:v>3.3852000000000007E-2</c:v>
                </c:pt>
                <c:pt idx="2248">
                  <c:v>3.458E-2</c:v>
                </c:pt>
                <c:pt idx="2249">
                  <c:v>4.368000000000001E-2</c:v>
                </c:pt>
                <c:pt idx="2257">
                  <c:v>3.3852000000000007E-2</c:v>
                </c:pt>
                <c:pt idx="2263">
                  <c:v>9.1000000000000025E-2</c:v>
                </c:pt>
                <c:pt idx="2267">
                  <c:v>0.12012000000000009</c:v>
                </c:pt>
                <c:pt idx="2269">
                  <c:v>2.9120000000000004E-2</c:v>
                </c:pt>
                <c:pt idx="2271">
                  <c:v>8.0080000000000012E-2</c:v>
                </c:pt>
                <c:pt idx="2272">
                  <c:v>2.6208000000000016E-2</c:v>
                </c:pt>
                <c:pt idx="2273">
                  <c:v>2.7664000000000011E-2</c:v>
                </c:pt>
                <c:pt idx="2274">
                  <c:v>9.1000000000000025E-2</c:v>
                </c:pt>
                <c:pt idx="2276">
                  <c:v>9.1000000000000025E-2</c:v>
                </c:pt>
                <c:pt idx="2279">
                  <c:v>2.4752000000000003E-2</c:v>
                </c:pt>
                <c:pt idx="2280">
                  <c:v>9.1000000000000025E-2</c:v>
                </c:pt>
                <c:pt idx="2281">
                  <c:v>2.2568000000000008E-2</c:v>
                </c:pt>
                <c:pt idx="2283">
                  <c:v>9.1000000000000025E-2</c:v>
                </c:pt>
                <c:pt idx="2285">
                  <c:v>2.2204000000000012E-2</c:v>
                </c:pt>
                <c:pt idx="2290">
                  <c:v>2.4388000000000007E-2</c:v>
                </c:pt>
                <c:pt idx="2320">
                  <c:v>4.368000000000001E-2</c:v>
                </c:pt>
                <c:pt idx="2321">
                  <c:v>5.0959999999999998E-2</c:v>
                </c:pt>
                <c:pt idx="2322">
                  <c:v>4.368000000000001E-2</c:v>
                </c:pt>
                <c:pt idx="2323">
                  <c:v>0.20384000000000013</c:v>
                </c:pt>
                <c:pt idx="2324">
                  <c:v>3.4943999999999996E-2</c:v>
                </c:pt>
                <c:pt idx="2325">
                  <c:v>5.8239999999999986E-2</c:v>
                </c:pt>
                <c:pt idx="2326">
                  <c:v>3.458E-2</c:v>
                </c:pt>
                <c:pt idx="2327">
                  <c:v>2.0020000000000003E-2</c:v>
                </c:pt>
                <c:pt idx="2328">
                  <c:v>1.4560000000000003E-2</c:v>
                </c:pt>
                <c:pt idx="2329">
                  <c:v>1.4560000000000003E-2</c:v>
                </c:pt>
                <c:pt idx="2330">
                  <c:v>7.6440000000000008E-2</c:v>
                </c:pt>
                <c:pt idx="2331">
                  <c:v>0.11284</c:v>
                </c:pt>
                <c:pt idx="2332">
                  <c:v>0.10920000000000009</c:v>
                </c:pt>
                <c:pt idx="2333">
                  <c:v>0.12376000000000011</c:v>
                </c:pt>
                <c:pt idx="2347">
                  <c:v>0.28246400000000027</c:v>
                </c:pt>
                <c:pt idx="2348">
                  <c:v>3.3123999999999994E-2</c:v>
                </c:pt>
                <c:pt idx="2349">
                  <c:v>1.8928000000000018E-2</c:v>
                </c:pt>
                <c:pt idx="2350">
                  <c:v>1.3468000000000001E-2</c:v>
                </c:pt>
                <c:pt idx="2351">
                  <c:v>2.2204000000000012E-2</c:v>
                </c:pt>
                <c:pt idx="2352">
                  <c:v>3.0940000000000002E-2</c:v>
                </c:pt>
                <c:pt idx="2353">
                  <c:v>6.370000000000002E-2</c:v>
                </c:pt>
                <c:pt idx="2354">
                  <c:v>5.205200000000005E-2</c:v>
                </c:pt>
                <c:pt idx="2355">
                  <c:v>4.5864000000000023E-2</c:v>
                </c:pt>
                <c:pt idx="2356">
                  <c:v>2.2204000000000012E-2</c:v>
                </c:pt>
                <c:pt idx="2357">
                  <c:v>8.1171999999999994E-2</c:v>
                </c:pt>
                <c:pt idx="2358">
                  <c:v>2.4024000000000004E-2</c:v>
                </c:pt>
                <c:pt idx="2359">
                  <c:v>5.1688000000000005E-2</c:v>
                </c:pt>
                <c:pt idx="2360">
                  <c:v>1.310400000000001E-2</c:v>
                </c:pt>
                <c:pt idx="2361">
                  <c:v>3.5672000000000016E-2</c:v>
                </c:pt>
                <c:pt idx="2362">
                  <c:v>1.2012000000000002E-2</c:v>
                </c:pt>
                <c:pt idx="2363">
                  <c:v>1.0556000000000003E-2</c:v>
                </c:pt>
                <c:pt idx="2364">
                  <c:v>3.6400000000000043E-3</c:v>
                </c:pt>
                <c:pt idx="2365">
                  <c:v>1.2376000000000002E-2</c:v>
                </c:pt>
                <c:pt idx="2366">
                  <c:v>4.1132000000000023E-2</c:v>
                </c:pt>
                <c:pt idx="2367">
                  <c:v>3.7128000000000008E-2</c:v>
                </c:pt>
                <c:pt idx="2368">
                  <c:v>5.3143999999999997E-2</c:v>
                </c:pt>
                <c:pt idx="2369">
                  <c:v>5.3872000000000024E-2</c:v>
                </c:pt>
                <c:pt idx="2374">
                  <c:v>0.21985600000000013</c:v>
                </c:pt>
                <c:pt idx="2375">
                  <c:v>0.13067599999999988</c:v>
                </c:pt>
                <c:pt idx="2376">
                  <c:v>6.6612000000000018E-2</c:v>
                </c:pt>
                <c:pt idx="2377">
                  <c:v>0.21439600000000014</c:v>
                </c:pt>
                <c:pt idx="2378">
                  <c:v>0.10119200000000009</c:v>
                </c:pt>
                <c:pt idx="2379">
                  <c:v>6.0788000000000036E-2</c:v>
                </c:pt>
                <c:pt idx="2380">
                  <c:v>2.4752000000000003E-2</c:v>
                </c:pt>
                <c:pt idx="2381">
                  <c:v>6.5156000000000019E-2</c:v>
                </c:pt>
                <c:pt idx="2382">
                  <c:v>1.8928000000000018E-2</c:v>
                </c:pt>
                <c:pt idx="2383">
                  <c:v>0.38220000000000026</c:v>
                </c:pt>
                <c:pt idx="2384">
                  <c:v>0.12121200000000007</c:v>
                </c:pt>
                <c:pt idx="2385">
                  <c:v>0.11538799999999989</c:v>
                </c:pt>
                <c:pt idx="2386">
                  <c:v>0.3858400000000004</c:v>
                </c:pt>
                <c:pt idx="2387">
                  <c:v>8.1900000000000028E-2</c:v>
                </c:pt>
                <c:pt idx="2388">
                  <c:v>6.2972000000000014E-2</c:v>
                </c:pt>
                <c:pt idx="2389">
                  <c:v>6.1152000000000012E-2</c:v>
                </c:pt>
                <c:pt idx="2390">
                  <c:v>6.5520000000000009E-2</c:v>
                </c:pt>
                <c:pt idx="2391">
                  <c:v>7.3164000000000021E-2</c:v>
                </c:pt>
                <c:pt idx="2392">
                  <c:v>0.116844</c:v>
                </c:pt>
                <c:pt idx="2393">
                  <c:v>1.6016000000000002E-2</c:v>
                </c:pt>
                <c:pt idx="2394">
                  <c:v>1.1284000000000013E-2</c:v>
                </c:pt>
                <c:pt idx="2395">
                  <c:v>0.15761200000000014</c:v>
                </c:pt>
                <c:pt idx="2396">
                  <c:v>1.0556000000000003E-2</c:v>
                </c:pt>
                <c:pt idx="2397">
                  <c:v>1.4196000000000002E-2</c:v>
                </c:pt>
                <c:pt idx="2398">
                  <c:v>0.31631600000000043</c:v>
                </c:pt>
                <c:pt idx="2399">
                  <c:v>7.1344000000000005E-2</c:v>
                </c:pt>
                <c:pt idx="2400">
                  <c:v>0.10119200000000009</c:v>
                </c:pt>
                <c:pt idx="2401">
                  <c:v>1.4560000000000003E-2</c:v>
                </c:pt>
                <c:pt idx="2402">
                  <c:v>0.229684</c:v>
                </c:pt>
                <c:pt idx="2403">
                  <c:v>0.58967999999999998</c:v>
                </c:pt>
                <c:pt idx="2404">
                  <c:v>0.13904800000000017</c:v>
                </c:pt>
                <c:pt idx="2405">
                  <c:v>5.6056000000000022E-2</c:v>
                </c:pt>
                <c:pt idx="2406">
                  <c:v>3.8220000000000004E-2</c:v>
                </c:pt>
                <c:pt idx="2407">
                  <c:v>8.1536000000000192E-2</c:v>
                </c:pt>
                <c:pt idx="2408">
                  <c:v>0.15178800000000017</c:v>
                </c:pt>
                <c:pt idx="2409">
                  <c:v>0.14996800000000024</c:v>
                </c:pt>
                <c:pt idx="2411">
                  <c:v>1.0920000000000008E-2</c:v>
                </c:pt>
                <c:pt idx="2412">
                  <c:v>1.0920000000000008E-2</c:v>
                </c:pt>
                <c:pt idx="2413">
                  <c:v>7.2800000000000078E-3</c:v>
                </c:pt>
                <c:pt idx="2414">
                  <c:v>3.640000000000005E-4</c:v>
                </c:pt>
                <c:pt idx="2415">
                  <c:v>3.2760000000000004E-2</c:v>
                </c:pt>
                <c:pt idx="2416">
                  <c:v>3.2760000000000011E-3</c:v>
                </c:pt>
                <c:pt idx="2417">
                  <c:v>3.6400000000000043E-3</c:v>
                </c:pt>
                <c:pt idx="2418">
                  <c:v>4.0040000000000023E-3</c:v>
                </c:pt>
                <c:pt idx="2419">
                  <c:v>3.6400000000000043E-3</c:v>
                </c:pt>
                <c:pt idx="2420">
                  <c:v>2.1840000000000023E-3</c:v>
                </c:pt>
                <c:pt idx="2421">
                  <c:v>2.5480000000000012E-3</c:v>
                </c:pt>
                <c:pt idx="2422">
                  <c:v>4.0040000000000023E-3</c:v>
                </c:pt>
                <c:pt idx="2423">
                  <c:v>5.0960000000000024E-3</c:v>
                </c:pt>
                <c:pt idx="2424">
                  <c:v>7.2800000000000078E-4</c:v>
                </c:pt>
                <c:pt idx="2425">
                  <c:v>6.7340000000000011E-2</c:v>
                </c:pt>
                <c:pt idx="2426">
                  <c:v>3.6400000000000043E-3</c:v>
                </c:pt>
                <c:pt idx="2427">
                  <c:v>3.2760000000000011E-3</c:v>
                </c:pt>
                <c:pt idx="2428">
                  <c:v>4.5136000000000023E-2</c:v>
                </c:pt>
                <c:pt idx="2429">
                  <c:v>2.5480000000000039E-4</c:v>
                </c:pt>
                <c:pt idx="2430">
                  <c:v>4.2224000000000012E-2</c:v>
                </c:pt>
                <c:pt idx="2431">
                  <c:v>6.1880000000000034E-3</c:v>
                </c:pt>
                <c:pt idx="2432">
                  <c:v>7.2800000000000078E-3</c:v>
                </c:pt>
                <c:pt idx="2433">
                  <c:v>1.4560000000000018E-4</c:v>
                </c:pt>
                <c:pt idx="2434">
                  <c:v>2.9120000000000005E-3</c:v>
                </c:pt>
                <c:pt idx="2435">
                  <c:v>2.1840000000000024E-4</c:v>
                </c:pt>
                <c:pt idx="2436">
                  <c:v>1.4560000000000011E-3</c:v>
                </c:pt>
                <c:pt idx="2437">
                  <c:v>3.2760000000000011E-3</c:v>
                </c:pt>
                <c:pt idx="2438">
                  <c:v>1.3468000000000001E-2</c:v>
                </c:pt>
                <c:pt idx="2439">
                  <c:v>3.640000000000005E-4</c:v>
                </c:pt>
                <c:pt idx="2440">
                  <c:v>7.2800000000000078E-4</c:v>
                </c:pt>
                <c:pt idx="2441">
                  <c:v>2.9120000000000009E-4</c:v>
                </c:pt>
                <c:pt idx="2442">
                  <c:v>1.8200000000000022E-3</c:v>
                </c:pt>
                <c:pt idx="2443">
                  <c:v>1.8200000000000022E-3</c:v>
                </c:pt>
                <c:pt idx="2444">
                  <c:v>4.3680000000000012E-3</c:v>
                </c:pt>
                <c:pt idx="2445">
                  <c:v>4.0040000000000023E-3</c:v>
                </c:pt>
                <c:pt idx="2446">
                  <c:v>3.6400000000000043E-3</c:v>
                </c:pt>
                <c:pt idx="2447">
                  <c:v>3.640000000000005E-4</c:v>
                </c:pt>
                <c:pt idx="2448">
                  <c:v>2.9120000000000005E-3</c:v>
                </c:pt>
                <c:pt idx="2449">
                  <c:v>3.640000000000005E-4</c:v>
                </c:pt>
                <c:pt idx="2450">
                  <c:v>1.0920000000000014E-3</c:v>
                </c:pt>
                <c:pt idx="2452">
                  <c:v>1.0920000000000014E-3</c:v>
                </c:pt>
                <c:pt idx="2453">
                  <c:v>3.640000000000005E-4</c:v>
                </c:pt>
                <c:pt idx="2499">
                  <c:v>2.1840000000000024E-4</c:v>
                </c:pt>
                <c:pt idx="2512">
                  <c:v>3.3488000000000004E-2</c:v>
                </c:pt>
                <c:pt idx="2513">
                  <c:v>2.0748000000000006E-2</c:v>
                </c:pt>
                <c:pt idx="2514">
                  <c:v>2.1111999999999999E-2</c:v>
                </c:pt>
                <c:pt idx="2515">
                  <c:v>1.638000000000002E-2</c:v>
                </c:pt>
                <c:pt idx="2516">
                  <c:v>1.4560000000000003E-2</c:v>
                </c:pt>
                <c:pt idx="2517">
                  <c:v>2.0020000000000003E-2</c:v>
                </c:pt>
                <c:pt idx="2518">
                  <c:v>0.26717600000000002</c:v>
                </c:pt>
                <c:pt idx="2519">
                  <c:v>7.9716000000000106E-2</c:v>
                </c:pt>
                <c:pt idx="2520">
                  <c:v>1.3468000000000001E-2</c:v>
                </c:pt>
                <c:pt idx="2521">
                  <c:v>2.1840000000000012E-2</c:v>
                </c:pt>
                <c:pt idx="2522">
                  <c:v>1.8200000000000015E-2</c:v>
                </c:pt>
                <c:pt idx="2525">
                  <c:v>3.4943999999999996E-2</c:v>
                </c:pt>
                <c:pt idx="2526">
                  <c:v>7.0616000000000068E-2</c:v>
                </c:pt>
                <c:pt idx="2527">
                  <c:v>2.8028000000000004E-2</c:v>
                </c:pt>
                <c:pt idx="2528">
                  <c:v>4.8412000000000045E-2</c:v>
                </c:pt>
                <c:pt idx="2529">
                  <c:v>2.8028000000000004E-2</c:v>
                </c:pt>
                <c:pt idx="2530">
                  <c:v>7.0252000000000009E-2</c:v>
                </c:pt>
                <c:pt idx="2531">
                  <c:v>0.35490000000000027</c:v>
                </c:pt>
                <c:pt idx="2532">
                  <c:v>4.6956000000000012E-2</c:v>
                </c:pt>
                <c:pt idx="2533">
                  <c:v>4.4044000000000014E-2</c:v>
                </c:pt>
                <c:pt idx="2534">
                  <c:v>9.5368000000000008E-2</c:v>
                </c:pt>
                <c:pt idx="2535">
                  <c:v>8.7724000000000121E-2</c:v>
                </c:pt>
                <c:pt idx="2536">
                  <c:v>5.7147999999999997E-2</c:v>
                </c:pt>
                <c:pt idx="2537">
                  <c:v>4.9868000000000044E-2</c:v>
                </c:pt>
                <c:pt idx="2539">
                  <c:v>0.14560000000000001</c:v>
                </c:pt>
                <c:pt idx="2540">
                  <c:v>0.17180800000000004</c:v>
                </c:pt>
                <c:pt idx="2541">
                  <c:v>7.9352000000000103E-2</c:v>
                </c:pt>
                <c:pt idx="2542">
                  <c:v>5.7147999999999997E-2</c:v>
                </c:pt>
                <c:pt idx="2543">
                  <c:v>5.2416000000000053E-2</c:v>
                </c:pt>
                <c:pt idx="2544">
                  <c:v>2.8756000000000004E-2</c:v>
                </c:pt>
                <c:pt idx="2546">
                  <c:v>0.18163600000000013</c:v>
                </c:pt>
                <c:pt idx="2547">
                  <c:v>4.5500000000000013E-2</c:v>
                </c:pt>
                <c:pt idx="2548">
                  <c:v>4.1132000000000023E-2</c:v>
                </c:pt>
                <c:pt idx="2550">
                  <c:v>5.1324000000000002E-2</c:v>
                </c:pt>
                <c:pt idx="2551">
                  <c:v>4.914000000000001E-2</c:v>
                </c:pt>
                <c:pt idx="2552">
                  <c:v>4.1496000000000033E-2</c:v>
                </c:pt>
                <c:pt idx="2553">
                  <c:v>7.9352000000000103E-2</c:v>
                </c:pt>
                <c:pt idx="2554">
                  <c:v>3.2396000000000001E-2</c:v>
                </c:pt>
                <c:pt idx="2555">
                  <c:v>6.1880000000000004E-2</c:v>
                </c:pt>
                <c:pt idx="2557">
                  <c:v>6.7704000000000014E-2</c:v>
                </c:pt>
                <c:pt idx="2558">
                  <c:v>3.8584E-2</c:v>
                </c:pt>
                <c:pt idx="2559">
                  <c:v>3.5672000000000016E-2</c:v>
                </c:pt>
                <c:pt idx="2561">
                  <c:v>8.954400000000011E-2</c:v>
                </c:pt>
                <c:pt idx="2562">
                  <c:v>4.1132000000000023E-2</c:v>
                </c:pt>
                <c:pt idx="2563">
                  <c:v>0.14814800000000014</c:v>
                </c:pt>
                <c:pt idx="2564">
                  <c:v>4.5136000000000023E-2</c:v>
                </c:pt>
                <c:pt idx="2565">
                  <c:v>7.1344000000000005E-2</c:v>
                </c:pt>
                <c:pt idx="2566">
                  <c:v>4.1860000000000022E-2</c:v>
                </c:pt>
                <c:pt idx="2567">
                  <c:v>5.0959999999999998E-2</c:v>
                </c:pt>
                <c:pt idx="2568">
                  <c:v>8.0808000000000005E-2</c:v>
                </c:pt>
                <c:pt idx="2569">
                  <c:v>4.368000000000001E-2</c:v>
                </c:pt>
                <c:pt idx="2570">
                  <c:v>6.6612000000000018E-2</c:v>
                </c:pt>
                <c:pt idx="2571">
                  <c:v>3.6036000000000012E-2</c:v>
                </c:pt>
                <c:pt idx="2572">
                  <c:v>7.352800000000001E-2</c:v>
                </c:pt>
                <c:pt idx="2574">
                  <c:v>9.1728000000000046E-2</c:v>
                </c:pt>
                <c:pt idx="2575">
                  <c:v>5.0596000000000037E-2</c:v>
                </c:pt>
                <c:pt idx="2576">
                  <c:v>5.1688000000000005E-2</c:v>
                </c:pt>
                <c:pt idx="2577">
                  <c:v>0.10337600000000002</c:v>
                </c:pt>
                <c:pt idx="2578">
                  <c:v>4.6592000000000022E-2</c:v>
                </c:pt>
                <c:pt idx="2586">
                  <c:v>6.1152000000000012E-2</c:v>
                </c:pt>
                <c:pt idx="2587">
                  <c:v>6.5520000000000064E-4</c:v>
                </c:pt>
                <c:pt idx="2588">
                  <c:v>9.8280000000000025E-4</c:v>
                </c:pt>
                <c:pt idx="2589">
                  <c:v>1.0920000000000014E-3</c:v>
                </c:pt>
                <c:pt idx="2590">
                  <c:v>6.5520000000000064E-4</c:v>
                </c:pt>
                <c:pt idx="2591">
                  <c:v>1.8200000000000022E-3</c:v>
                </c:pt>
                <c:pt idx="2592">
                  <c:v>1.0920000000000014E-3</c:v>
                </c:pt>
                <c:pt idx="2593">
                  <c:v>1.8200000000000022E-3</c:v>
                </c:pt>
                <c:pt idx="2594">
                  <c:v>1.3832000000000011E-3</c:v>
                </c:pt>
                <c:pt idx="2595">
                  <c:v>2.6936000000000026E-3</c:v>
                </c:pt>
                <c:pt idx="2596">
                  <c:v>1.7108000000000013E-3</c:v>
                </c:pt>
                <c:pt idx="2597">
                  <c:v>1.0192000000000003E-3</c:v>
                </c:pt>
                <c:pt idx="2598">
                  <c:v>9.1000000000000065E-4</c:v>
                </c:pt>
                <c:pt idx="2599">
                  <c:v>9.8280000000000025E-4</c:v>
                </c:pt>
                <c:pt idx="2600">
                  <c:v>0.12922</c:v>
                </c:pt>
                <c:pt idx="2601">
                  <c:v>1.9292000000000014E-3</c:v>
                </c:pt>
                <c:pt idx="2602">
                  <c:v>1.0920000000000014E-3</c:v>
                </c:pt>
                <c:pt idx="2603">
                  <c:v>2.1840000000000023E-3</c:v>
                </c:pt>
                <c:pt idx="2604">
                  <c:v>2.8392000000000009E-3</c:v>
                </c:pt>
                <c:pt idx="2605">
                  <c:v>1.8200000000000022E-3</c:v>
                </c:pt>
                <c:pt idx="2606">
                  <c:v>6.2608000000000011E-2</c:v>
                </c:pt>
                <c:pt idx="2607">
                  <c:v>2.1476000000000012E-3</c:v>
                </c:pt>
                <c:pt idx="2608">
                  <c:v>3.6400000000000043E-3</c:v>
                </c:pt>
                <c:pt idx="2609">
                  <c:v>4.7320000000000044E-3</c:v>
                </c:pt>
                <c:pt idx="2610">
                  <c:v>2.1840000000000023E-3</c:v>
                </c:pt>
                <c:pt idx="2611">
                  <c:v>2.5480000000000012E-3</c:v>
                </c:pt>
                <c:pt idx="2612">
                  <c:v>2.1840000000000023E-3</c:v>
                </c:pt>
                <c:pt idx="2613">
                  <c:v>2.7300000000000037E-3</c:v>
                </c:pt>
                <c:pt idx="2614">
                  <c:v>2.8756000000000007E-3</c:v>
                </c:pt>
                <c:pt idx="2615">
                  <c:v>2.4388000000000009E-3</c:v>
                </c:pt>
                <c:pt idx="2616">
                  <c:v>2.6208000000000026E-3</c:v>
                </c:pt>
                <c:pt idx="2617">
                  <c:v>3.6400000000000043E-3</c:v>
                </c:pt>
                <c:pt idx="2618">
                  <c:v>3.2396000000000022E-3</c:v>
                </c:pt>
                <c:pt idx="2619">
                  <c:v>8.0080000000000047E-3</c:v>
                </c:pt>
                <c:pt idx="2620">
                  <c:v>2.9484000000000012E-3</c:v>
                </c:pt>
                <c:pt idx="2621">
                  <c:v>1.2740000000000003E-2</c:v>
                </c:pt>
                <c:pt idx="2622">
                  <c:v>2.9120000000000005E-3</c:v>
                </c:pt>
                <c:pt idx="2623">
                  <c:v>1.8200000000000022E-3</c:v>
                </c:pt>
                <c:pt idx="2624">
                  <c:v>2.7300000000000037E-3</c:v>
                </c:pt>
                <c:pt idx="2625">
                  <c:v>8.0080000000000047E-3</c:v>
                </c:pt>
                <c:pt idx="2626">
                  <c:v>1.6744000000000021E-3</c:v>
                </c:pt>
                <c:pt idx="2627">
                  <c:v>3.2032000000000037E-3</c:v>
                </c:pt>
                <c:pt idx="2628">
                  <c:v>9.1000000000000004E-3</c:v>
                </c:pt>
                <c:pt idx="2629">
                  <c:v>1.1284000000000013E-2</c:v>
                </c:pt>
                <c:pt idx="2630">
                  <c:v>7.2800000000000078E-3</c:v>
                </c:pt>
                <c:pt idx="2631">
                  <c:v>8.0080000000000047E-3</c:v>
                </c:pt>
                <c:pt idx="2632">
                  <c:v>6.9160000000000072E-3</c:v>
                </c:pt>
                <c:pt idx="2633">
                  <c:v>1.4560000000000003E-2</c:v>
                </c:pt>
                <c:pt idx="2634">
                  <c:v>2.5480000000000012E-3</c:v>
                </c:pt>
                <c:pt idx="2635">
                  <c:v>9.8280000000000103E-3</c:v>
                </c:pt>
                <c:pt idx="2636">
                  <c:v>8.3720000000000114E-3</c:v>
                </c:pt>
                <c:pt idx="2637">
                  <c:v>9.8280000000000103E-3</c:v>
                </c:pt>
                <c:pt idx="2638">
                  <c:v>1.7472000000000005E-2</c:v>
                </c:pt>
                <c:pt idx="2639">
                  <c:v>4.0040000000000023E-3</c:v>
                </c:pt>
                <c:pt idx="2640">
                  <c:v>1.2376000000000002E-2</c:v>
                </c:pt>
                <c:pt idx="2641">
                  <c:v>2.6572000000000012E-2</c:v>
                </c:pt>
                <c:pt idx="2642">
                  <c:v>0.13504400000000014</c:v>
                </c:pt>
                <c:pt idx="2643">
                  <c:v>1.4196000000000002E-2</c:v>
                </c:pt>
                <c:pt idx="2644">
                  <c:v>1.2012000000000002E-2</c:v>
                </c:pt>
                <c:pt idx="2645">
                  <c:v>1.4560000000000003E-2</c:v>
                </c:pt>
                <c:pt idx="2646">
                  <c:v>1.8200000000000015E-2</c:v>
                </c:pt>
                <c:pt idx="2647">
                  <c:v>1.5288000000000003E-2</c:v>
                </c:pt>
                <c:pt idx="2648">
                  <c:v>5.4600000000000069E-4</c:v>
                </c:pt>
                <c:pt idx="2649">
                  <c:v>6.5520000000000064E-4</c:v>
                </c:pt>
                <c:pt idx="2650">
                  <c:v>4.732000000000005E-4</c:v>
                </c:pt>
                <c:pt idx="2651">
                  <c:v>3.6400000000000043E-3</c:v>
                </c:pt>
                <c:pt idx="2652">
                  <c:v>1.0192E-2</c:v>
                </c:pt>
                <c:pt idx="2653">
                  <c:v>9.8280000000000103E-3</c:v>
                </c:pt>
                <c:pt idx="2667">
                  <c:v>2.5115999999999987</c:v>
                </c:pt>
                <c:pt idx="2668">
                  <c:v>2.6208</c:v>
                </c:pt>
                <c:pt idx="2669">
                  <c:v>1.8928</c:v>
                </c:pt>
                <c:pt idx="2670">
                  <c:v>2.6208</c:v>
                </c:pt>
                <c:pt idx="2671">
                  <c:v>1.5287999999999979</c:v>
                </c:pt>
                <c:pt idx="2672">
                  <c:v>1.1648000000000001</c:v>
                </c:pt>
                <c:pt idx="2673">
                  <c:v>1.3468</c:v>
                </c:pt>
                <c:pt idx="2674">
                  <c:v>1.2375999999999987</c:v>
                </c:pt>
                <c:pt idx="2675">
                  <c:v>1.3832</c:v>
                </c:pt>
                <c:pt idx="2676">
                  <c:v>1.1648000000000001</c:v>
                </c:pt>
                <c:pt idx="2677">
                  <c:v>2.0019999999999998</c:v>
                </c:pt>
                <c:pt idx="2678">
                  <c:v>1.1284000000000001</c:v>
                </c:pt>
                <c:pt idx="2679">
                  <c:v>4.7320000000000089E-5</c:v>
                </c:pt>
                <c:pt idx="2719">
                  <c:v>2.4752000000000008E-3</c:v>
                </c:pt>
                <c:pt idx="2720">
                  <c:v>3.4216000000000012E-3</c:v>
                </c:pt>
                <c:pt idx="2721">
                  <c:v>8.3720000000000303E-5</c:v>
                </c:pt>
                <c:pt idx="2722">
                  <c:v>2.2204000000000021E-3</c:v>
                </c:pt>
                <c:pt idx="2723">
                  <c:v>9.1000000000000065E-4</c:v>
                </c:pt>
                <c:pt idx="2724">
                  <c:v>5.0960000000000068E-4</c:v>
                </c:pt>
                <c:pt idx="2725">
                  <c:v>3.0940000000000031E-4</c:v>
                </c:pt>
                <c:pt idx="2726">
                  <c:v>4.3680000000000021E-4</c:v>
                </c:pt>
                <c:pt idx="2727">
                  <c:v>8.0080000000000047E-3</c:v>
                </c:pt>
                <c:pt idx="2728">
                  <c:v>1.8564000000000024E-4</c:v>
                </c:pt>
                <c:pt idx="2729">
                  <c:v>5.460000000000008E-5</c:v>
                </c:pt>
                <c:pt idx="2731">
                  <c:v>3.6400000000000043E-3</c:v>
                </c:pt>
                <c:pt idx="2732">
                  <c:v>1.6016000000000015E-4</c:v>
                </c:pt>
                <c:pt idx="2733">
                  <c:v>2.8028000000000007E-3</c:v>
                </c:pt>
                <c:pt idx="2734">
                  <c:v>6.1880000000000034E-3</c:v>
                </c:pt>
                <c:pt idx="2735">
                  <c:v>8.0080000000000047E-3</c:v>
                </c:pt>
                <c:pt idx="2737">
                  <c:v>2.7300000000000037E-3</c:v>
                </c:pt>
                <c:pt idx="2738">
                  <c:v>6.9160000000000072E-3</c:v>
                </c:pt>
                <c:pt idx="2739">
                  <c:v>1.2740000000000003E-2</c:v>
                </c:pt>
                <c:pt idx="2740">
                  <c:v>1.7108000000000005E-2</c:v>
                </c:pt>
                <c:pt idx="2741">
                  <c:v>3.0940000000000026E-3</c:v>
                </c:pt>
                <c:pt idx="2742">
                  <c:v>3.4216000000000012E-3</c:v>
                </c:pt>
                <c:pt idx="2743">
                  <c:v>1.0192E-2</c:v>
                </c:pt>
                <c:pt idx="2744">
                  <c:v>7.2800000000000078E-3</c:v>
                </c:pt>
                <c:pt idx="2745">
                  <c:v>4.3680000000000021E-4</c:v>
                </c:pt>
                <c:pt idx="2746">
                  <c:v>2.9120000000000004E-2</c:v>
                </c:pt>
                <c:pt idx="2747">
                  <c:v>2.2932000000000011E-2</c:v>
                </c:pt>
                <c:pt idx="2748">
                  <c:v>4.7320000000000044E-3</c:v>
                </c:pt>
                <c:pt idx="2749">
                  <c:v>3.2396000000000022E-3</c:v>
                </c:pt>
                <c:pt idx="2750">
                  <c:v>6.9160000000000072E-3</c:v>
                </c:pt>
                <c:pt idx="2751">
                  <c:v>1.2376000000000004E-3</c:v>
                </c:pt>
                <c:pt idx="2752">
                  <c:v>4.0040000000000006E-2</c:v>
                </c:pt>
                <c:pt idx="2753">
                  <c:v>1.7108000000000005E-2</c:v>
                </c:pt>
                <c:pt idx="2754">
                  <c:v>2.0020000000000003E-2</c:v>
                </c:pt>
                <c:pt idx="2755">
                  <c:v>2.1840000000000023E-3</c:v>
                </c:pt>
                <c:pt idx="2756">
                  <c:v>4.0040000000000023E-3</c:v>
                </c:pt>
                <c:pt idx="2757">
                  <c:v>2.5844000000000023E-3</c:v>
                </c:pt>
                <c:pt idx="2758">
                  <c:v>3.6400000000000043E-3</c:v>
                </c:pt>
                <c:pt idx="2759">
                  <c:v>2.1476000000000012E-3</c:v>
                </c:pt>
                <c:pt idx="2762">
                  <c:v>3.348800000000004E-4</c:v>
                </c:pt>
                <c:pt idx="2776">
                  <c:v>2.6572000000000033E-5</c:v>
                </c:pt>
                <c:pt idx="2778">
                  <c:v>3.5672000000000068E-5</c:v>
                </c:pt>
                <c:pt idx="2779">
                  <c:v>2.7664000000000039E-5</c:v>
                </c:pt>
                <c:pt idx="2780">
                  <c:v>1.1648000000000023E-5</c:v>
                </c:pt>
                <c:pt idx="2781">
                  <c:v>4.7320000000000089E-5</c:v>
                </c:pt>
                <c:pt idx="2782">
                  <c:v>5.8240000000000012E-5</c:v>
                </c:pt>
                <c:pt idx="2783">
                  <c:v>6.1880000000000065E-5</c:v>
                </c:pt>
                <c:pt idx="2799">
                  <c:v>6.9160000000000072E-3</c:v>
                </c:pt>
                <c:pt idx="2800">
                  <c:v>1.638000000000002E-2</c:v>
                </c:pt>
                <c:pt idx="2801">
                  <c:v>1.9656000000000003E-2</c:v>
                </c:pt>
                <c:pt idx="2802">
                  <c:v>1.2012000000000002E-2</c:v>
                </c:pt>
                <c:pt idx="2803">
                  <c:v>1.7108000000000005E-2</c:v>
                </c:pt>
                <c:pt idx="2804">
                  <c:v>6.1880000000000034E-3</c:v>
                </c:pt>
                <c:pt idx="2805">
                  <c:v>7.6440000000000024E-3</c:v>
                </c:pt>
                <c:pt idx="2806">
                  <c:v>9.1000000000000004E-3</c:v>
                </c:pt>
                <c:pt idx="2807">
                  <c:v>4.3680000000000012E-3</c:v>
                </c:pt>
                <c:pt idx="2808">
                  <c:v>5.8240000000000011E-3</c:v>
                </c:pt>
                <c:pt idx="2809">
                  <c:v>5.8240000000000011E-3</c:v>
                </c:pt>
                <c:pt idx="2810">
                  <c:v>1.2740000000000003E-2</c:v>
                </c:pt>
                <c:pt idx="2811">
                  <c:v>4.3680000000000012E-3</c:v>
                </c:pt>
                <c:pt idx="2812">
                  <c:v>3.0212000000000006E-2</c:v>
                </c:pt>
                <c:pt idx="2813">
                  <c:v>1.4560000000000011E-3</c:v>
                </c:pt>
                <c:pt idx="2814">
                  <c:v>7.2800000000000078E-3</c:v>
                </c:pt>
                <c:pt idx="2818">
                  <c:v>1.5288000000000003E-2</c:v>
                </c:pt>
                <c:pt idx="2819">
                  <c:v>2.8028000000000004E-2</c:v>
                </c:pt>
                <c:pt idx="2820">
                  <c:v>3.7128000000000008E-2</c:v>
                </c:pt>
                <c:pt idx="2821">
                  <c:v>3.7856000000000035E-2</c:v>
                </c:pt>
                <c:pt idx="2822">
                  <c:v>9.1000000000000004E-3</c:v>
                </c:pt>
                <c:pt idx="2823">
                  <c:v>2.948400000000001E-2</c:v>
                </c:pt>
                <c:pt idx="2824">
                  <c:v>2.1111999999999999E-2</c:v>
                </c:pt>
                <c:pt idx="2825">
                  <c:v>4.4044000000000014E-2</c:v>
                </c:pt>
                <c:pt idx="2826">
                  <c:v>3.2032000000000012E-2</c:v>
                </c:pt>
                <c:pt idx="2827">
                  <c:v>3.9676000000000038E-2</c:v>
                </c:pt>
                <c:pt idx="2828">
                  <c:v>4.4408000000000024E-2</c:v>
                </c:pt>
                <c:pt idx="2829">
                  <c:v>8.4084000000000048E-2</c:v>
                </c:pt>
                <c:pt idx="2830">
                  <c:v>3.0212000000000006E-2</c:v>
                </c:pt>
                <c:pt idx="2831">
                  <c:v>3.0212000000000006E-2</c:v>
                </c:pt>
                <c:pt idx="2832">
                  <c:v>2.6936000000000012E-2</c:v>
                </c:pt>
                <c:pt idx="2833">
                  <c:v>5.6783999999999994E-2</c:v>
                </c:pt>
                <c:pt idx="2834">
                  <c:v>1.4560000000000011E-3</c:v>
                </c:pt>
                <c:pt idx="2835">
                  <c:v>4.7320000000000022E-2</c:v>
                </c:pt>
                <c:pt idx="2836">
                  <c:v>7.6440000000000024E-3</c:v>
                </c:pt>
                <c:pt idx="2837">
                  <c:v>3.2760000000000004E-2</c:v>
                </c:pt>
                <c:pt idx="2838">
                  <c:v>1.2376000000000002E-2</c:v>
                </c:pt>
                <c:pt idx="2839">
                  <c:v>7.6440000000000024E-3</c:v>
                </c:pt>
                <c:pt idx="2840">
                  <c:v>1.9656000000000003E-2</c:v>
                </c:pt>
                <c:pt idx="2841">
                  <c:v>3.8220000000000004E-2</c:v>
                </c:pt>
                <c:pt idx="2842">
                  <c:v>8.3720000000000114E-3</c:v>
                </c:pt>
                <c:pt idx="2843">
                  <c:v>1.4196000000000002E-2</c:v>
                </c:pt>
                <c:pt idx="2844">
                  <c:v>1.4560000000000011E-3</c:v>
                </c:pt>
                <c:pt idx="2845">
                  <c:v>7.6440000000000024E-3</c:v>
                </c:pt>
                <c:pt idx="2846">
                  <c:v>1.0556000000000003E-2</c:v>
                </c:pt>
                <c:pt idx="2847">
                  <c:v>3.6400000000000043E-3</c:v>
                </c:pt>
                <c:pt idx="2848">
                  <c:v>7.2800000000000078E-3</c:v>
                </c:pt>
                <c:pt idx="2849">
                  <c:v>5.4600000000000048E-3</c:v>
                </c:pt>
                <c:pt idx="2850">
                  <c:v>8.3720000000000114E-3</c:v>
                </c:pt>
                <c:pt idx="2851">
                  <c:v>5.8240000000000011E-3</c:v>
                </c:pt>
                <c:pt idx="2852">
                  <c:v>4.3680000000000012E-3</c:v>
                </c:pt>
                <c:pt idx="2853">
                  <c:v>8.0080000000000047E-3</c:v>
                </c:pt>
                <c:pt idx="2854">
                  <c:v>3.6400000000000043E-3</c:v>
                </c:pt>
                <c:pt idx="2855">
                  <c:v>2.9120000000000005E-3</c:v>
                </c:pt>
                <c:pt idx="2856">
                  <c:v>4.1860000000000022E-2</c:v>
                </c:pt>
                <c:pt idx="2857">
                  <c:v>5.8240000000000011E-3</c:v>
                </c:pt>
                <c:pt idx="2858">
                  <c:v>8.0080000000000047E-3</c:v>
                </c:pt>
                <c:pt idx="2859">
                  <c:v>1.4924000000000003E-2</c:v>
                </c:pt>
                <c:pt idx="2860">
                  <c:v>2.0020000000000003E-2</c:v>
                </c:pt>
                <c:pt idx="2861">
                  <c:v>5.3143999999999997E-2</c:v>
                </c:pt>
                <c:pt idx="2863">
                  <c:v>9.8280000000000103E-3</c:v>
                </c:pt>
                <c:pt idx="2864">
                  <c:v>1.5288000000000003E-2</c:v>
                </c:pt>
                <c:pt idx="2867">
                  <c:v>0.10155600000000002</c:v>
                </c:pt>
                <c:pt idx="2868">
                  <c:v>6.8796000000000093E-2</c:v>
                </c:pt>
                <c:pt idx="2869">
                  <c:v>6.6247999999999987E-2</c:v>
                </c:pt>
                <c:pt idx="2870">
                  <c:v>2.5116000000000003E-2</c:v>
                </c:pt>
                <c:pt idx="2871">
                  <c:v>5.6419999999999998E-2</c:v>
                </c:pt>
                <c:pt idx="2872">
                  <c:v>4.3316000000000056E-2</c:v>
                </c:pt>
                <c:pt idx="2873">
                  <c:v>6.2244000000000001E-2</c:v>
                </c:pt>
                <c:pt idx="2874">
                  <c:v>3.7492000000000011E-2</c:v>
                </c:pt>
                <c:pt idx="2875">
                  <c:v>0.10519600000000014</c:v>
                </c:pt>
                <c:pt idx="2876">
                  <c:v>6.9160000000000069E-2</c:v>
                </c:pt>
                <c:pt idx="2877">
                  <c:v>0.1233960000000001</c:v>
                </c:pt>
                <c:pt idx="2878">
                  <c:v>0.10738</c:v>
                </c:pt>
                <c:pt idx="2880">
                  <c:v>2.4024000000000004E-2</c:v>
                </c:pt>
                <c:pt idx="2881">
                  <c:v>1.7472000000000005E-2</c:v>
                </c:pt>
                <c:pt idx="2882">
                  <c:v>1.2740000000000003E-2</c:v>
                </c:pt>
                <c:pt idx="2883">
                  <c:v>1.7836000000000001E-2</c:v>
                </c:pt>
                <c:pt idx="2884">
                  <c:v>2.8028000000000004E-2</c:v>
                </c:pt>
                <c:pt idx="2885">
                  <c:v>2.2568000000000008E-2</c:v>
                </c:pt>
                <c:pt idx="2886">
                  <c:v>0.11320400000000007</c:v>
                </c:pt>
                <c:pt idx="2887">
                  <c:v>0.32068400000000041</c:v>
                </c:pt>
                <c:pt idx="2888">
                  <c:v>0.16234400000000004</c:v>
                </c:pt>
                <c:pt idx="2889">
                  <c:v>2.6572000000000012E-2</c:v>
                </c:pt>
                <c:pt idx="2890">
                  <c:v>0.29010800000000025</c:v>
                </c:pt>
                <c:pt idx="2891">
                  <c:v>3.8584E-2</c:v>
                </c:pt>
                <c:pt idx="2892">
                  <c:v>0.10592400000000009</c:v>
                </c:pt>
                <c:pt idx="2893">
                  <c:v>7.6440000000000024E-3</c:v>
                </c:pt>
                <c:pt idx="2894">
                  <c:v>4.3680000000000012E-3</c:v>
                </c:pt>
                <c:pt idx="2895">
                  <c:v>7.2800000000000031E-2</c:v>
                </c:pt>
                <c:pt idx="2903">
                  <c:v>3.0940000000000026E-3</c:v>
                </c:pt>
                <c:pt idx="2904">
                  <c:v>3.6400000000000043E-3</c:v>
                </c:pt>
                <c:pt idx="2905">
                  <c:v>6.1880000000000034E-3</c:v>
                </c:pt>
                <c:pt idx="2906">
                  <c:v>7.6440000000000024E-3</c:v>
                </c:pt>
                <c:pt idx="2907">
                  <c:v>9.8280000000000025E-4</c:v>
                </c:pt>
                <c:pt idx="2908">
                  <c:v>2.2568000000000006E-3</c:v>
                </c:pt>
                <c:pt idx="2909">
                  <c:v>1.0556000000000001E-3</c:v>
                </c:pt>
                <c:pt idx="2910">
                  <c:v>1.0556000000000001E-3</c:v>
                </c:pt>
                <c:pt idx="2911">
                  <c:v>2.5480000000000012E-3</c:v>
                </c:pt>
                <c:pt idx="2912">
                  <c:v>6.1880000000000034E-3</c:v>
                </c:pt>
                <c:pt idx="2913">
                  <c:v>3.5672000000000016E-2</c:v>
                </c:pt>
                <c:pt idx="2914">
                  <c:v>2.8756000000000004E-2</c:v>
                </c:pt>
                <c:pt idx="2915">
                  <c:v>3.5672000000000016E-2</c:v>
                </c:pt>
                <c:pt idx="2916">
                  <c:v>4.0040000000000006E-2</c:v>
                </c:pt>
                <c:pt idx="2917">
                  <c:v>5.0959999999999998E-2</c:v>
                </c:pt>
                <c:pt idx="2918">
                  <c:v>5.8239999999999986E-2</c:v>
                </c:pt>
                <c:pt idx="2919">
                  <c:v>0.10556000000000007</c:v>
                </c:pt>
                <c:pt idx="2920">
                  <c:v>8.3720000000000239E-2</c:v>
                </c:pt>
                <c:pt idx="2921">
                  <c:v>0.13832</c:v>
                </c:pt>
              </c:numCache>
            </c:numRef>
          </c:yVal>
        </c:ser>
        <c:ser>
          <c:idx val="1"/>
          <c:order val="1"/>
          <c:tx>
            <c:v>contaminated</c:v>
          </c:tx>
          <c:spPr>
            <a:ln w="28575">
              <a:noFill/>
            </a:ln>
          </c:spPr>
          <c:marker>
            <c:symbol val="square"/>
            <c:size val="2"/>
          </c:marker>
          <c:xVal>
            <c:numRef>
              <c:f>'contaminated sites'!$GB$2:$GB$3290</c:f>
              <c:numCache>
                <c:formatCode>General</c:formatCode>
                <c:ptCount val="3289"/>
                <c:pt idx="0">
                  <c:v>8.6</c:v>
                </c:pt>
                <c:pt idx="1">
                  <c:v>7.18</c:v>
                </c:pt>
                <c:pt idx="2">
                  <c:v>8</c:v>
                </c:pt>
                <c:pt idx="3">
                  <c:v>7.1599999999999966</c:v>
                </c:pt>
                <c:pt idx="4">
                  <c:v>8.2000000000000011</c:v>
                </c:pt>
                <c:pt idx="5">
                  <c:v>9.89</c:v>
                </c:pt>
                <c:pt idx="6">
                  <c:v>7.6499999999999977</c:v>
                </c:pt>
                <c:pt idx="7">
                  <c:v>7.1099999999999985</c:v>
                </c:pt>
                <c:pt idx="8">
                  <c:v>7.59</c:v>
                </c:pt>
                <c:pt idx="9">
                  <c:v>7.9</c:v>
                </c:pt>
                <c:pt idx="10">
                  <c:v>8</c:v>
                </c:pt>
                <c:pt idx="11">
                  <c:v>7.8</c:v>
                </c:pt>
                <c:pt idx="12">
                  <c:v>8.1</c:v>
                </c:pt>
                <c:pt idx="13">
                  <c:v>7.9</c:v>
                </c:pt>
                <c:pt idx="14">
                  <c:v>8.1</c:v>
                </c:pt>
                <c:pt idx="15">
                  <c:v>7.8</c:v>
                </c:pt>
                <c:pt idx="16">
                  <c:v>7.9</c:v>
                </c:pt>
                <c:pt idx="17">
                  <c:v>7.42</c:v>
                </c:pt>
                <c:pt idx="18">
                  <c:v>7.03</c:v>
                </c:pt>
                <c:pt idx="19">
                  <c:v>7.6</c:v>
                </c:pt>
                <c:pt idx="20">
                  <c:v>7.7</c:v>
                </c:pt>
                <c:pt idx="21">
                  <c:v>7.9</c:v>
                </c:pt>
                <c:pt idx="22">
                  <c:v>8.2000000000000011</c:v>
                </c:pt>
                <c:pt idx="23">
                  <c:v>8.2000000000000011</c:v>
                </c:pt>
                <c:pt idx="24">
                  <c:v>7.7</c:v>
                </c:pt>
                <c:pt idx="25">
                  <c:v>7.5</c:v>
                </c:pt>
                <c:pt idx="26">
                  <c:v>7.7</c:v>
                </c:pt>
                <c:pt idx="27">
                  <c:v>7.9</c:v>
                </c:pt>
                <c:pt idx="28">
                  <c:v>7.33</c:v>
                </c:pt>
                <c:pt idx="29">
                  <c:v>7.9</c:v>
                </c:pt>
                <c:pt idx="30">
                  <c:v>4.3</c:v>
                </c:pt>
                <c:pt idx="31">
                  <c:v>7.7</c:v>
                </c:pt>
                <c:pt idx="32">
                  <c:v>7.7</c:v>
                </c:pt>
                <c:pt idx="33">
                  <c:v>7.9</c:v>
                </c:pt>
                <c:pt idx="34">
                  <c:v>7.5</c:v>
                </c:pt>
                <c:pt idx="35">
                  <c:v>7.6</c:v>
                </c:pt>
                <c:pt idx="36">
                  <c:v>7.4</c:v>
                </c:pt>
                <c:pt idx="37">
                  <c:v>7.7</c:v>
                </c:pt>
                <c:pt idx="38">
                  <c:v>7.9</c:v>
                </c:pt>
                <c:pt idx="39">
                  <c:v>8.09</c:v>
                </c:pt>
                <c:pt idx="40">
                  <c:v>8</c:v>
                </c:pt>
                <c:pt idx="41">
                  <c:v>7.7</c:v>
                </c:pt>
                <c:pt idx="42">
                  <c:v>6.98</c:v>
                </c:pt>
                <c:pt idx="43">
                  <c:v>7.6499999999999977</c:v>
                </c:pt>
                <c:pt idx="44">
                  <c:v>7.81</c:v>
                </c:pt>
                <c:pt idx="45">
                  <c:v>7.8</c:v>
                </c:pt>
                <c:pt idx="46">
                  <c:v>7.7</c:v>
                </c:pt>
                <c:pt idx="47">
                  <c:v>4.4000000000000004</c:v>
                </c:pt>
                <c:pt idx="48">
                  <c:v>7.8</c:v>
                </c:pt>
                <c:pt idx="49">
                  <c:v>7.34</c:v>
                </c:pt>
                <c:pt idx="50">
                  <c:v>7.25</c:v>
                </c:pt>
                <c:pt idx="51">
                  <c:v>9.2299999999999986</c:v>
                </c:pt>
                <c:pt idx="52">
                  <c:v>7.8</c:v>
                </c:pt>
                <c:pt idx="53">
                  <c:v>7.7</c:v>
                </c:pt>
                <c:pt idx="54">
                  <c:v>7.6</c:v>
                </c:pt>
                <c:pt idx="55">
                  <c:v>7.63</c:v>
                </c:pt>
                <c:pt idx="56">
                  <c:v>7.7</c:v>
                </c:pt>
                <c:pt idx="57">
                  <c:v>7.4</c:v>
                </c:pt>
                <c:pt idx="58">
                  <c:v>7.6</c:v>
                </c:pt>
                <c:pt idx="59">
                  <c:v>8</c:v>
                </c:pt>
                <c:pt idx="60">
                  <c:v>7.9</c:v>
                </c:pt>
                <c:pt idx="61">
                  <c:v>7.3</c:v>
                </c:pt>
                <c:pt idx="62">
                  <c:v>7.1099999999999985</c:v>
                </c:pt>
                <c:pt idx="63">
                  <c:v>7.2</c:v>
                </c:pt>
                <c:pt idx="64">
                  <c:v>7.5</c:v>
                </c:pt>
                <c:pt idx="65">
                  <c:v>7.8</c:v>
                </c:pt>
                <c:pt idx="66">
                  <c:v>7.7</c:v>
                </c:pt>
                <c:pt idx="67">
                  <c:v>8.1</c:v>
                </c:pt>
                <c:pt idx="68">
                  <c:v>7.7</c:v>
                </c:pt>
                <c:pt idx="69">
                  <c:v>7.6</c:v>
                </c:pt>
                <c:pt idx="70">
                  <c:v>7.5</c:v>
                </c:pt>
                <c:pt idx="71">
                  <c:v>7.9</c:v>
                </c:pt>
                <c:pt idx="72">
                  <c:v>5.49</c:v>
                </c:pt>
                <c:pt idx="73">
                  <c:v>7.7</c:v>
                </c:pt>
                <c:pt idx="74">
                  <c:v>7.7</c:v>
                </c:pt>
                <c:pt idx="75">
                  <c:v>6.94</c:v>
                </c:pt>
                <c:pt idx="76">
                  <c:v>7.6</c:v>
                </c:pt>
                <c:pt idx="77">
                  <c:v>7.6</c:v>
                </c:pt>
                <c:pt idx="78">
                  <c:v>7.7</c:v>
                </c:pt>
                <c:pt idx="79">
                  <c:v>7.8</c:v>
                </c:pt>
                <c:pt idx="80">
                  <c:v>7.5</c:v>
                </c:pt>
                <c:pt idx="81">
                  <c:v>8.5400000000000009</c:v>
                </c:pt>
                <c:pt idx="82">
                  <c:v>7.8</c:v>
                </c:pt>
                <c:pt idx="83">
                  <c:v>7.9</c:v>
                </c:pt>
                <c:pt idx="84">
                  <c:v>7.94</c:v>
                </c:pt>
                <c:pt idx="85">
                  <c:v>7.2</c:v>
                </c:pt>
                <c:pt idx="86">
                  <c:v>7.6</c:v>
                </c:pt>
                <c:pt idx="87">
                  <c:v>7.8</c:v>
                </c:pt>
                <c:pt idx="88">
                  <c:v>7.8</c:v>
                </c:pt>
                <c:pt idx="89">
                  <c:v>7.8</c:v>
                </c:pt>
                <c:pt idx="90">
                  <c:v>7.5</c:v>
                </c:pt>
                <c:pt idx="91">
                  <c:v>7.52</c:v>
                </c:pt>
                <c:pt idx="92">
                  <c:v>7.7</c:v>
                </c:pt>
                <c:pt idx="93">
                  <c:v>7.6</c:v>
                </c:pt>
                <c:pt idx="94">
                  <c:v>7.23</c:v>
                </c:pt>
                <c:pt idx="95">
                  <c:v>7.7</c:v>
                </c:pt>
                <c:pt idx="96">
                  <c:v>7.6</c:v>
                </c:pt>
                <c:pt idx="97">
                  <c:v>7.8</c:v>
                </c:pt>
                <c:pt idx="98">
                  <c:v>7.4</c:v>
                </c:pt>
                <c:pt idx="99">
                  <c:v>7.8</c:v>
                </c:pt>
                <c:pt idx="100">
                  <c:v>7.7</c:v>
                </c:pt>
                <c:pt idx="101">
                  <c:v>7.8</c:v>
                </c:pt>
                <c:pt idx="102">
                  <c:v>7.7</c:v>
                </c:pt>
                <c:pt idx="103">
                  <c:v>7.5</c:v>
                </c:pt>
                <c:pt idx="104">
                  <c:v>7.7</c:v>
                </c:pt>
                <c:pt idx="105">
                  <c:v>7.7</c:v>
                </c:pt>
                <c:pt idx="106">
                  <c:v>7.5</c:v>
                </c:pt>
                <c:pt idx="107">
                  <c:v>7.8</c:v>
                </c:pt>
                <c:pt idx="108">
                  <c:v>7.21</c:v>
                </c:pt>
                <c:pt idx="109">
                  <c:v>7.3</c:v>
                </c:pt>
                <c:pt idx="110">
                  <c:v>7.7</c:v>
                </c:pt>
                <c:pt idx="111">
                  <c:v>7.6</c:v>
                </c:pt>
                <c:pt idx="112">
                  <c:v>7.6</c:v>
                </c:pt>
                <c:pt idx="113">
                  <c:v>7.7</c:v>
                </c:pt>
                <c:pt idx="114">
                  <c:v>7.9</c:v>
                </c:pt>
                <c:pt idx="115">
                  <c:v>8</c:v>
                </c:pt>
                <c:pt idx="116">
                  <c:v>7.8</c:v>
                </c:pt>
                <c:pt idx="117">
                  <c:v>7.6</c:v>
                </c:pt>
                <c:pt idx="118">
                  <c:v>7.9</c:v>
                </c:pt>
                <c:pt idx="119">
                  <c:v>8.1</c:v>
                </c:pt>
                <c:pt idx="120">
                  <c:v>7.5</c:v>
                </c:pt>
                <c:pt idx="121">
                  <c:v>7.7</c:v>
                </c:pt>
                <c:pt idx="122">
                  <c:v>7.5</c:v>
                </c:pt>
                <c:pt idx="123">
                  <c:v>7.5</c:v>
                </c:pt>
                <c:pt idx="124">
                  <c:v>8.32</c:v>
                </c:pt>
                <c:pt idx="125">
                  <c:v>7.8</c:v>
                </c:pt>
                <c:pt idx="126">
                  <c:v>8</c:v>
                </c:pt>
                <c:pt idx="127">
                  <c:v>4.8</c:v>
                </c:pt>
                <c:pt idx="128">
                  <c:v>7.8</c:v>
                </c:pt>
                <c:pt idx="129">
                  <c:v>7.8</c:v>
                </c:pt>
                <c:pt idx="130">
                  <c:v>7.8</c:v>
                </c:pt>
                <c:pt idx="131">
                  <c:v>7.6</c:v>
                </c:pt>
                <c:pt idx="132">
                  <c:v>7.48</c:v>
                </c:pt>
                <c:pt idx="133">
                  <c:v>8</c:v>
                </c:pt>
                <c:pt idx="134">
                  <c:v>8</c:v>
                </c:pt>
                <c:pt idx="135">
                  <c:v>8</c:v>
                </c:pt>
                <c:pt idx="136">
                  <c:v>7.7</c:v>
                </c:pt>
                <c:pt idx="137">
                  <c:v>7.7</c:v>
                </c:pt>
                <c:pt idx="138">
                  <c:v>8</c:v>
                </c:pt>
                <c:pt idx="139">
                  <c:v>7.7</c:v>
                </c:pt>
                <c:pt idx="140">
                  <c:v>7.7</c:v>
                </c:pt>
                <c:pt idx="141">
                  <c:v>7.7</c:v>
                </c:pt>
                <c:pt idx="142">
                  <c:v>7.83</c:v>
                </c:pt>
                <c:pt idx="143">
                  <c:v>7.79</c:v>
                </c:pt>
                <c:pt idx="144">
                  <c:v>7.8</c:v>
                </c:pt>
                <c:pt idx="145">
                  <c:v>7.2</c:v>
                </c:pt>
                <c:pt idx="146">
                  <c:v>7.4</c:v>
                </c:pt>
                <c:pt idx="147">
                  <c:v>7.56</c:v>
                </c:pt>
                <c:pt idx="148">
                  <c:v>7.3</c:v>
                </c:pt>
                <c:pt idx="149">
                  <c:v>7.5</c:v>
                </c:pt>
                <c:pt idx="150">
                  <c:v>8</c:v>
                </c:pt>
                <c:pt idx="151">
                  <c:v>7.5</c:v>
                </c:pt>
                <c:pt idx="152">
                  <c:v>7.91</c:v>
                </c:pt>
                <c:pt idx="153">
                  <c:v>7.1</c:v>
                </c:pt>
                <c:pt idx="154">
                  <c:v>6.9</c:v>
                </c:pt>
                <c:pt idx="155">
                  <c:v>7.4</c:v>
                </c:pt>
                <c:pt idx="156">
                  <c:v>7.6</c:v>
                </c:pt>
                <c:pt idx="157">
                  <c:v>7.24</c:v>
                </c:pt>
                <c:pt idx="158">
                  <c:v>7.5</c:v>
                </c:pt>
                <c:pt idx="159">
                  <c:v>7.2</c:v>
                </c:pt>
                <c:pt idx="160">
                  <c:v>7.4</c:v>
                </c:pt>
                <c:pt idx="161">
                  <c:v>7.9</c:v>
                </c:pt>
                <c:pt idx="162">
                  <c:v>7.4</c:v>
                </c:pt>
                <c:pt idx="163">
                  <c:v>7.9</c:v>
                </c:pt>
                <c:pt idx="164">
                  <c:v>7.75</c:v>
                </c:pt>
                <c:pt idx="165">
                  <c:v>8</c:v>
                </c:pt>
                <c:pt idx="166">
                  <c:v>7.9</c:v>
                </c:pt>
                <c:pt idx="167">
                  <c:v>7.8</c:v>
                </c:pt>
                <c:pt idx="168">
                  <c:v>7.7</c:v>
                </c:pt>
                <c:pt idx="169">
                  <c:v>7.7</c:v>
                </c:pt>
                <c:pt idx="170">
                  <c:v>7.8</c:v>
                </c:pt>
                <c:pt idx="171">
                  <c:v>7.9</c:v>
                </c:pt>
                <c:pt idx="172">
                  <c:v>8</c:v>
                </c:pt>
                <c:pt idx="173">
                  <c:v>7.6199999999999957</c:v>
                </c:pt>
                <c:pt idx="174">
                  <c:v>7.7700000000000014</c:v>
                </c:pt>
                <c:pt idx="175">
                  <c:v>7.07</c:v>
                </c:pt>
                <c:pt idx="176">
                  <c:v>7.52</c:v>
                </c:pt>
                <c:pt idx="177">
                  <c:v>7.6499999999999977</c:v>
                </c:pt>
                <c:pt idx="178">
                  <c:v>7.14</c:v>
                </c:pt>
                <c:pt idx="179">
                  <c:v>7.41</c:v>
                </c:pt>
                <c:pt idx="180">
                  <c:v>7.37</c:v>
                </c:pt>
                <c:pt idx="181">
                  <c:v>7.6199999999999957</c:v>
                </c:pt>
                <c:pt idx="189">
                  <c:v>7.42</c:v>
                </c:pt>
                <c:pt idx="190">
                  <c:v>7.89</c:v>
                </c:pt>
                <c:pt idx="191">
                  <c:v>7.42</c:v>
                </c:pt>
                <c:pt idx="192">
                  <c:v>7.25</c:v>
                </c:pt>
                <c:pt idx="193">
                  <c:v>7.25</c:v>
                </c:pt>
                <c:pt idx="194">
                  <c:v>6.95</c:v>
                </c:pt>
                <c:pt idx="195">
                  <c:v>7.04</c:v>
                </c:pt>
                <c:pt idx="199">
                  <c:v>6.95</c:v>
                </c:pt>
                <c:pt idx="200">
                  <c:v>6.9700000000000024</c:v>
                </c:pt>
                <c:pt idx="201">
                  <c:v>7.1</c:v>
                </c:pt>
                <c:pt idx="202">
                  <c:v>6.96</c:v>
                </c:pt>
                <c:pt idx="203">
                  <c:v>7.4</c:v>
                </c:pt>
                <c:pt idx="204">
                  <c:v>6.7</c:v>
                </c:pt>
                <c:pt idx="205">
                  <c:v>7.01</c:v>
                </c:pt>
                <c:pt idx="206">
                  <c:v>6.85</c:v>
                </c:pt>
                <c:pt idx="207">
                  <c:v>6.8199999999999976</c:v>
                </c:pt>
                <c:pt idx="208">
                  <c:v>6.81</c:v>
                </c:pt>
                <c:pt idx="209">
                  <c:v>6.8</c:v>
                </c:pt>
                <c:pt idx="210">
                  <c:v>6.9300000000000024</c:v>
                </c:pt>
                <c:pt idx="211">
                  <c:v>6.8</c:v>
                </c:pt>
                <c:pt idx="212">
                  <c:v>6.79</c:v>
                </c:pt>
                <c:pt idx="213">
                  <c:v>6.89</c:v>
                </c:pt>
                <c:pt idx="214">
                  <c:v>6.8599999999999977</c:v>
                </c:pt>
                <c:pt idx="215">
                  <c:v>6.7700000000000014</c:v>
                </c:pt>
                <c:pt idx="216">
                  <c:v>6.81</c:v>
                </c:pt>
                <c:pt idx="217">
                  <c:v>6.6899999999999986</c:v>
                </c:pt>
                <c:pt idx="218">
                  <c:v>6.98</c:v>
                </c:pt>
                <c:pt idx="219">
                  <c:v>6.68</c:v>
                </c:pt>
                <c:pt idx="220">
                  <c:v>6.8</c:v>
                </c:pt>
                <c:pt idx="221">
                  <c:v>6.79</c:v>
                </c:pt>
                <c:pt idx="222">
                  <c:v>6.92</c:v>
                </c:pt>
                <c:pt idx="223">
                  <c:v>6.76</c:v>
                </c:pt>
                <c:pt idx="224">
                  <c:v>6.92</c:v>
                </c:pt>
                <c:pt idx="225">
                  <c:v>6.91</c:v>
                </c:pt>
                <c:pt idx="226">
                  <c:v>6.94</c:v>
                </c:pt>
                <c:pt idx="227">
                  <c:v>7.18</c:v>
                </c:pt>
                <c:pt idx="228">
                  <c:v>6.88</c:v>
                </c:pt>
                <c:pt idx="229">
                  <c:v>7</c:v>
                </c:pt>
                <c:pt idx="230">
                  <c:v>6.63</c:v>
                </c:pt>
                <c:pt idx="231">
                  <c:v>6.78</c:v>
                </c:pt>
                <c:pt idx="232">
                  <c:v>6.85</c:v>
                </c:pt>
                <c:pt idx="233">
                  <c:v>6.8</c:v>
                </c:pt>
                <c:pt idx="234">
                  <c:v>7.4</c:v>
                </c:pt>
                <c:pt idx="235">
                  <c:v>6.5</c:v>
                </c:pt>
                <c:pt idx="236">
                  <c:v>5.21</c:v>
                </c:pt>
                <c:pt idx="237">
                  <c:v>6.48</c:v>
                </c:pt>
                <c:pt idx="238">
                  <c:v>6.51</c:v>
                </c:pt>
                <c:pt idx="239">
                  <c:v>6.6199999999999957</c:v>
                </c:pt>
                <c:pt idx="240">
                  <c:v>6.58</c:v>
                </c:pt>
                <c:pt idx="241">
                  <c:v>6.49</c:v>
                </c:pt>
                <c:pt idx="242">
                  <c:v>6.1</c:v>
                </c:pt>
                <c:pt idx="243">
                  <c:v>6.68</c:v>
                </c:pt>
                <c:pt idx="244">
                  <c:v>6.4</c:v>
                </c:pt>
                <c:pt idx="245">
                  <c:v>6.26</c:v>
                </c:pt>
                <c:pt idx="246">
                  <c:v>6.4700000000000024</c:v>
                </c:pt>
                <c:pt idx="247">
                  <c:v>6.6199999999999957</c:v>
                </c:pt>
                <c:pt idx="248">
                  <c:v>6.28</c:v>
                </c:pt>
                <c:pt idx="249">
                  <c:v>6.05</c:v>
                </c:pt>
                <c:pt idx="250">
                  <c:v>6.42</c:v>
                </c:pt>
                <c:pt idx="251">
                  <c:v>6.41</c:v>
                </c:pt>
                <c:pt idx="252">
                  <c:v>6.56</c:v>
                </c:pt>
                <c:pt idx="253">
                  <c:v>4.79</c:v>
                </c:pt>
                <c:pt idx="254">
                  <c:v>5.07</c:v>
                </c:pt>
                <c:pt idx="255">
                  <c:v>6.8199999999999976</c:v>
                </c:pt>
                <c:pt idx="256">
                  <c:v>3.82</c:v>
                </c:pt>
                <c:pt idx="257">
                  <c:v>4.29</c:v>
                </c:pt>
                <c:pt idx="258">
                  <c:v>4</c:v>
                </c:pt>
                <c:pt idx="259">
                  <c:v>4.05</c:v>
                </c:pt>
                <c:pt idx="260">
                  <c:v>3.51</c:v>
                </c:pt>
                <c:pt idx="261">
                  <c:v>3.5</c:v>
                </c:pt>
                <c:pt idx="262">
                  <c:v>4.0599999999999996</c:v>
                </c:pt>
                <c:pt idx="263">
                  <c:v>3.92</c:v>
                </c:pt>
                <c:pt idx="264">
                  <c:v>3.65</c:v>
                </c:pt>
                <c:pt idx="265">
                  <c:v>3.8699999999999997</c:v>
                </c:pt>
                <c:pt idx="266">
                  <c:v>3.9</c:v>
                </c:pt>
                <c:pt idx="267">
                  <c:v>4.0999999999999996</c:v>
                </c:pt>
                <c:pt idx="268">
                  <c:v>3.98</c:v>
                </c:pt>
                <c:pt idx="269">
                  <c:v>4.0599999999999996</c:v>
                </c:pt>
                <c:pt idx="270">
                  <c:v>3.38</c:v>
                </c:pt>
                <c:pt idx="271">
                  <c:v>3.66</c:v>
                </c:pt>
                <c:pt idx="272">
                  <c:v>3.67</c:v>
                </c:pt>
                <c:pt idx="273">
                  <c:v>3.88</c:v>
                </c:pt>
                <c:pt idx="274">
                  <c:v>3.62</c:v>
                </c:pt>
                <c:pt idx="275">
                  <c:v>3.92</c:v>
                </c:pt>
                <c:pt idx="276">
                  <c:v>3.69</c:v>
                </c:pt>
                <c:pt idx="277">
                  <c:v>3.88</c:v>
                </c:pt>
                <c:pt idx="278">
                  <c:v>4.26</c:v>
                </c:pt>
                <c:pt idx="279">
                  <c:v>3.73</c:v>
                </c:pt>
                <c:pt idx="280">
                  <c:v>4.7300000000000004</c:v>
                </c:pt>
                <c:pt idx="281">
                  <c:v>4.1099999999999985</c:v>
                </c:pt>
                <c:pt idx="282">
                  <c:v>4.8199999999999976</c:v>
                </c:pt>
                <c:pt idx="283">
                  <c:v>3.92</c:v>
                </c:pt>
                <c:pt idx="284">
                  <c:v>3.8</c:v>
                </c:pt>
                <c:pt idx="285">
                  <c:v>3.8699999999999997</c:v>
                </c:pt>
                <c:pt idx="286">
                  <c:v>3.73</c:v>
                </c:pt>
                <c:pt idx="287">
                  <c:v>3.71</c:v>
                </c:pt>
                <c:pt idx="288">
                  <c:v>3.9</c:v>
                </c:pt>
                <c:pt idx="289">
                  <c:v>3.6</c:v>
                </c:pt>
                <c:pt idx="290">
                  <c:v>3.3499999999999988</c:v>
                </c:pt>
                <c:pt idx="291">
                  <c:v>3.75</c:v>
                </c:pt>
                <c:pt idx="292">
                  <c:v>4.13</c:v>
                </c:pt>
                <c:pt idx="293">
                  <c:v>4.09</c:v>
                </c:pt>
                <c:pt idx="294">
                  <c:v>3.9899999999999998</c:v>
                </c:pt>
                <c:pt idx="295">
                  <c:v>4.2</c:v>
                </c:pt>
                <c:pt idx="296">
                  <c:v>3.82</c:v>
                </c:pt>
                <c:pt idx="297">
                  <c:v>4.26</c:v>
                </c:pt>
                <c:pt idx="298">
                  <c:v>3.8499999999999988</c:v>
                </c:pt>
                <c:pt idx="299">
                  <c:v>4.2</c:v>
                </c:pt>
                <c:pt idx="300">
                  <c:v>3.9699999999999998</c:v>
                </c:pt>
                <c:pt idx="301">
                  <c:v>4.08</c:v>
                </c:pt>
                <c:pt idx="302">
                  <c:v>4.08</c:v>
                </c:pt>
                <c:pt idx="303">
                  <c:v>4</c:v>
                </c:pt>
                <c:pt idx="304">
                  <c:v>4.0999999999999996</c:v>
                </c:pt>
                <c:pt idx="305">
                  <c:v>4.3</c:v>
                </c:pt>
                <c:pt idx="306">
                  <c:v>4.46</c:v>
                </c:pt>
                <c:pt idx="307">
                  <c:v>3.4299999999999997</c:v>
                </c:pt>
                <c:pt idx="308">
                  <c:v>4.1399999999999997</c:v>
                </c:pt>
                <c:pt idx="309">
                  <c:v>4.0599999999999996</c:v>
                </c:pt>
                <c:pt idx="310">
                  <c:v>4.24</c:v>
                </c:pt>
                <c:pt idx="311">
                  <c:v>3.9</c:v>
                </c:pt>
                <c:pt idx="312">
                  <c:v>4.3099999999999996</c:v>
                </c:pt>
                <c:pt idx="313">
                  <c:v>3.56</c:v>
                </c:pt>
                <c:pt idx="314">
                  <c:v>3.8499999999999988</c:v>
                </c:pt>
                <c:pt idx="315">
                  <c:v>3.86</c:v>
                </c:pt>
                <c:pt idx="316">
                  <c:v>4.04</c:v>
                </c:pt>
                <c:pt idx="317">
                  <c:v>4.01</c:v>
                </c:pt>
                <c:pt idx="318">
                  <c:v>4.08</c:v>
                </c:pt>
                <c:pt idx="319">
                  <c:v>4.1099999999999985</c:v>
                </c:pt>
                <c:pt idx="320">
                  <c:v>4.0599999999999996</c:v>
                </c:pt>
                <c:pt idx="321">
                  <c:v>3.9499999999999997</c:v>
                </c:pt>
                <c:pt idx="322">
                  <c:v>3.96</c:v>
                </c:pt>
                <c:pt idx="323">
                  <c:v>4.07</c:v>
                </c:pt>
                <c:pt idx="324">
                  <c:v>4</c:v>
                </c:pt>
                <c:pt idx="325">
                  <c:v>3.98</c:v>
                </c:pt>
                <c:pt idx="326">
                  <c:v>3.96</c:v>
                </c:pt>
                <c:pt idx="327">
                  <c:v>7.63</c:v>
                </c:pt>
                <c:pt idx="328">
                  <c:v>7.21</c:v>
                </c:pt>
                <c:pt idx="329">
                  <c:v>7.3199999999999976</c:v>
                </c:pt>
                <c:pt idx="330">
                  <c:v>7.6</c:v>
                </c:pt>
                <c:pt idx="331">
                  <c:v>7.33</c:v>
                </c:pt>
                <c:pt idx="332">
                  <c:v>7.51</c:v>
                </c:pt>
                <c:pt idx="333">
                  <c:v>7.3</c:v>
                </c:pt>
                <c:pt idx="334">
                  <c:v>7.23</c:v>
                </c:pt>
                <c:pt idx="335">
                  <c:v>6.5</c:v>
                </c:pt>
                <c:pt idx="336">
                  <c:v>7.6099999999999977</c:v>
                </c:pt>
                <c:pt idx="337">
                  <c:v>7.44</c:v>
                </c:pt>
                <c:pt idx="338">
                  <c:v>7.39</c:v>
                </c:pt>
                <c:pt idx="339">
                  <c:v>7.39</c:v>
                </c:pt>
                <c:pt idx="340">
                  <c:v>6.2700000000000014</c:v>
                </c:pt>
                <c:pt idx="341">
                  <c:v>6.4700000000000024</c:v>
                </c:pt>
                <c:pt idx="342">
                  <c:v>6.28</c:v>
                </c:pt>
                <c:pt idx="343">
                  <c:v>6.5</c:v>
                </c:pt>
                <c:pt idx="344">
                  <c:v>6.39</c:v>
                </c:pt>
                <c:pt idx="345">
                  <c:v>6.52</c:v>
                </c:pt>
                <c:pt idx="346">
                  <c:v>6.6</c:v>
                </c:pt>
                <c:pt idx="347">
                  <c:v>6.41</c:v>
                </c:pt>
                <c:pt idx="348">
                  <c:v>6.59</c:v>
                </c:pt>
                <c:pt idx="349">
                  <c:v>6.17</c:v>
                </c:pt>
                <c:pt idx="350">
                  <c:v>6.58</c:v>
                </c:pt>
                <c:pt idx="351">
                  <c:v>6.6099999999999977</c:v>
                </c:pt>
                <c:pt idx="352">
                  <c:v>6.6599999999999957</c:v>
                </c:pt>
                <c:pt idx="353">
                  <c:v>6.98</c:v>
                </c:pt>
                <c:pt idx="354">
                  <c:v>6.75</c:v>
                </c:pt>
                <c:pt idx="355">
                  <c:v>6.9</c:v>
                </c:pt>
                <c:pt idx="356">
                  <c:v>6.8199999999999976</c:v>
                </c:pt>
                <c:pt idx="357">
                  <c:v>6.81</c:v>
                </c:pt>
                <c:pt idx="358">
                  <c:v>6.1</c:v>
                </c:pt>
                <c:pt idx="359">
                  <c:v>7.07</c:v>
                </c:pt>
                <c:pt idx="360">
                  <c:v>6.29</c:v>
                </c:pt>
                <c:pt idx="361">
                  <c:v>6.3</c:v>
                </c:pt>
                <c:pt idx="362">
                  <c:v>6.23</c:v>
                </c:pt>
                <c:pt idx="363">
                  <c:v>7.3</c:v>
                </c:pt>
                <c:pt idx="364">
                  <c:v>7.02</c:v>
                </c:pt>
                <c:pt idx="365">
                  <c:v>6.8</c:v>
                </c:pt>
                <c:pt idx="366">
                  <c:v>5.85</c:v>
                </c:pt>
                <c:pt idx="367">
                  <c:v>6.9</c:v>
                </c:pt>
                <c:pt idx="368">
                  <c:v>6.71</c:v>
                </c:pt>
                <c:pt idx="369">
                  <c:v>6.57</c:v>
                </c:pt>
                <c:pt idx="370">
                  <c:v>6.1</c:v>
                </c:pt>
                <c:pt idx="371">
                  <c:v>6.5</c:v>
                </c:pt>
                <c:pt idx="372">
                  <c:v>6.28</c:v>
                </c:pt>
                <c:pt idx="373">
                  <c:v>7.33</c:v>
                </c:pt>
                <c:pt idx="374">
                  <c:v>6.4</c:v>
                </c:pt>
                <c:pt idx="375">
                  <c:v>6.37</c:v>
                </c:pt>
                <c:pt idx="376">
                  <c:v>6.63</c:v>
                </c:pt>
                <c:pt idx="377">
                  <c:v>6.76</c:v>
                </c:pt>
                <c:pt idx="378">
                  <c:v>6.46</c:v>
                </c:pt>
                <c:pt idx="379">
                  <c:v>6.53</c:v>
                </c:pt>
                <c:pt idx="380">
                  <c:v>6.7</c:v>
                </c:pt>
                <c:pt idx="381">
                  <c:v>6.9700000000000024</c:v>
                </c:pt>
                <c:pt idx="382">
                  <c:v>6.67</c:v>
                </c:pt>
                <c:pt idx="383">
                  <c:v>6.38</c:v>
                </c:pt>
                <c:pt idx="384">
                  <c:v>6.31</c:v>
                </c:pt>
                <c:pt idx="385">
                  <c:v>6.23</c:v>
                </c:pt>
                <c:pt idx="386">
                  <c:v>6.31</c:v>
                </c:pt>
                <c:pt idx="387">
                  <c:v>6.39</c:v>
                </c:pt>
                <c:pt idx="388">
                  <c:v>6.54</c:v>
                </c:pt>
                <c:pt idx="389">
                  <c:v>6.34</c:v>
                </c:pt>
                <c:pt idx="390">
                  <c:v>6.72</c:v>
                </c:pt>
                <c:pt idx="391">
                  <c:v>6.45</c:v>
                </c:pt>
                <c:pt idx="392">
                  <c:v>6.4</c:v>
                </c:pt>
                <c:pt idx="393">
                  <c:v>6.42</c:v>
                </c:pt>
                <c:pt idx="394">
                  <c:v>6.83</c:v>
                </c:pt>
                <c:pt idx="395">
                  <c:v>6.2</c:v>
                </c:pt>
                <c:pt idx="396">
                  <c:v>6.8599999999999977</c:v>
                </c:pt>
                <c:pt idx="397">
                  <c:v>6.06</c:v>
                </c:pt>
                <c:pt idx="398">
                  <c:v>6.92</c:v>
                </c:pt>
                <c:pt idx="399">
                  <c:v>6.4700000000000024</c:v>
                </c:pt>
                <c:pt idx="400">
                  <c:v>6.7</c:v>
                </c:pt>
                <c:pt idx="401">
                  <c:v>6.78</c:v>
                </c:pt>
                <c:pt idx="402">
                  <c:v>6.57</c:v>
                </c:pt>
                <c:pt idx="403">
                  <c:v>6.4</c:v>
                </c:pt>
                <c:pt idx="404">
                  <c:v>6.56</c:v>
                </c:pt>
                <c:pt idx="405">
                  <c:v>6.7700000000000014</c:v>
                </c:pt>
                <c:pt idx="406">
                  <c:v>6.59</c:v>
                </c:pt>
                <c:pt idx="407">
                  <c:v>6.6</c:v>
                </c:pt>
                <c:pt idx="408">
                  <c:v>6.6</c:v>
                </c:pt>
                <c:pt idx="409">
                  <c:v>6.78</c:v>
                </c:pt>
                <c:pt idx="410">
                  <c:v>6.53</c:v>
                </c:pt>
                <c:pt idx="411">
                  <c:v>6.4300000000000024</c:v>
                </c:pt>
                <c:pt idx="412">
                  <c:v>6.55</c:v>
                </c:pt>
                <c:pt idx="413">
                  <c:v>6.64</c:v>
                </c:pt>
                <c:pt idx="414">
                  <c:v>6.6599999999999957</c:v>
                </c:pt>
                <c:pt idx="415">
                  <c:v>6.7</c:v>
                </c:pt>
                <c:pt idx="416">
                  <c:v>7.01</c:v>
                </c:pt>
                <c:pt idx="417">
                  <c:v>7.34</c:v>
                </c:pt>
                <c:pt idx="418">
                  <c:v>7.4700000000000024</c:v>
                </c:pt>
                <c:pt idx="419">
                  <c:v>7.1599999999999966</c:v>
                </c:pt>
                <c:pt idx="420">
                  <c:v>7.38</c:v>
                </c:pt>
                <c:pt idx="421">
                  <c:v>6.8</c:v>
                </c:pt>
                <c:pt idx="422">
                  <c:v>7.39</c:v>
                </c:pt>
                <c:pt idx="423">
                  <c:v>7.41</c:v>
                </c:pt>
                <c:pt idx="424">
                  <c:v>7.3</c:v>
                </c:pt>
                <c:pt idx="425">
                  <c:v>5.9</c:v>
                </c:pt>
                <c:pt idx="426">
                  <c:v>7.1</c:v>
                </c:pt>
                <c:pt idx="448">
                  <c:v>7.79</c:v>
                </c:pt>
                <c:pt idx="450">
                  <c:v>0</c:v>
                </c:pt>
                <c:pt idx="453">
                  <c:v>6.1199999999999966</c:v>
                </c:pt>
                <c:pt idx="455">
                  <c:v>6.91</c:v>
                </c:pt>
                <c:pt idx="457">
                  <c:v>6.92</c:v>
                </c:pt>
                <c:pt idx="460">
                  <c:v>7</c:v>
                </c:pt>
                <c:pt idx="461">
                  <c:v>6.92</c:v>
                </c:pt>
                <c:pt idx="477">
                  <c:v>7</c:v>
                </c:pt>
                <c:pt idx="478">
                  <c:v>7.59</c:v>
                </c:pt>
                <c:pt idx="500">
                  <c:v>7.96</c:v>
                </c:pt>
                <c:pt idx="523">
                  <c:v>7.7</c:v>
                </c:pt>
                <c:pt idx="530">
                  <c:v>7.23</c:v>
                </c:pt>
                <c:pt idx="544">
                  <c:v>7.44</c:v>
                </c:pt>
                <c:pt idx="545">
                  <c:v>7.79</c:v>
                </c:pt>
                <c:pt idx="552">
                  <c:v>7.4</c:v>
                </c:pt>
                <c:pt idx="556">
                  <c:v>7.72</c:v>
                </c:pt>
                <c:pt idx="562">
                  <c:v>7.35</c:v>
                </c:pt>
                <c:pt idx="568">
                  <c:v>7.91</c:v>
                </c:pt>
                <c:pt idx="569">
                  <c:v>7.2700000000000014</c:v>
                </c:pt>
                <c:pt idx="574">
                  <c:v>0</c:v>
                </c:pt>
                <c:pt idx="577">
                  <c:v>7.75</c:v>
                </c:pt>
                <c:pt idx="580">
                  <c:v>7.8599999999999977</c:v>
                </c:pt>
                <c:pt idx="581">
                  <c:v>7.33</c:v>
                </c:pt>
                <c:pt idx="590">
                  <c:v>7.67</c:v>
                </c:pt>
                <c:pt idx="593">
                  <c:v>6.81</c:v>
                </c:pt>
                <c:pt idx="595">
                  <c:v>7.41</c:v>
                </c:pt>
                <c:pt idx="596">
                  <c:v>7.92</c:v>
                </c:pt>
                <c:pt idx="609">
                  <c:v>7.4</c:v>
                </c:pt>
                <c:pt idx="634">
                  <c:v>7.7</c:v>
                </c:pt>
                <c:pt idx="636">
                  <c:v>7.9</c:v>
                </c:pt>
                <c:pt idx="641">
                  <c:v>7.81</c:v>
                </c:pt>
                <c:pt idx="643">
                  <c:v>7.9700000000000024</c:v>
                </c:pt>
                <c:pt idx="644">
                  <c:v>7.7700000000000014</c:v>
                </c:pt>
                <c:pt idx="662">
                  <c:v>7.52</c:v>
                </c:pt>
                <c:pt idx="668">
                  <c:v>7.35</c:v>
                </c:pt>
                <c:pt idx="671">
                  <c:v>7.39</c:v>
                </c:pt>
                <c:pt idx="673">
                  <c:v>8.1</c:v>
                </c:pt>
                <c:pt idx="677">
                  <c:v>7.4700000000000024</c:v>
                </c:pt>
                <c:pt idx="682">
                  <c:v>7.9</c:v>
                </c:pt>
                <c:pt idx="684">
                  <c:v>7.38</c:v>
                </c:pt>
                <c:pt idx="699">
                  <c:v>7.35</c:v>
                </c:pt>
                <c:pt idx="703">
                  <c:v>7.7</c:v>
                </c:pt>
                <c:pt idx="719">
                  <c:v>6.87</c:v>
                </c:pt>
                <c:pt idx="754">
                  <c:v>8</c:v>
                </c:pt>
                <c:pt idx="756">
                  <c:v>7.81</c:v>
                </c:pt>
                <c:pt idx="758">
                  <c:v>6.4</c:v>
                </c:pt>
                <c:pt idx="761">
                  <c:v>7.01</c:v>
                </c:pt>
                <c:pt idx="764">
                  <c:v>7.5</c:v>
                </c:pt>
                <c:pt idx="784">
                  <c:v>7.5</c:v>
                </c:pt>
                <c:pt idx="787">
                  <c:v>7.7</c:v>
                </c:pt>
                <c:pt idx="796">
                  <c:v>7.78</c:v>
                </c:pt>
                <c:pt idx="804">
                  <c:v>7.37</c:v>
                </c:pt>
                <c:pt idx="805">
                  <c:v>7.6499999999999977</c:v>
                </c:pt>
                <c:pt idx="807">
                  <c:v>7.33</c:v>
                </c:pt>
                <c:pt idx="808">
                  <c:v>7.8599999999999977</c:v>
                </c:pt>
                <c:pt idx="811">
                  <c:v>7.87</c:v>
                </c:pt>
                <c:pt idx="815">
                  <c:v>7.51</c:v>
                </c:pt>
                <c:pt idx="817">
                  <c:v>7.5</c:v>
                </c:pt>
                <c:pt idx="819">
                  <c:v>7.91</c:v>
                </c:pt>
                <c:pt idx="820">
                  <c:v>7.37</c:v>
                </c:pt>
                <c:pt idx="821">
                  <c:v>7.81</c:v>
                </c:pt>
                <c:pt idx="823">
                  <c:v>7.8</c:v>
                </c:pt>
                <c:pt idx="829">
                  <c:v>6.04</c:v>
                </c:pt>
                <c:pt idx="834">
                  <c:v>7.21</c:v>
                </c:pt>
                <c:pt idx="836">
                  <c:v>7.6199999999999957</c:v>
                </c:pt>
                <c:pt idx="838">
                  <c:v>8.19</c:v>
                </c:pt>
                <c:pt idx="842">
                  <c:v>7.7700000000000014</c:v>
                </c:pt>
                <c:pt idx="849">
                  <c:v>7.21</c:v>
                </c:pt>
                <c:pt idx="850">
                  <c:v>7.78</c:v>
                </c:pt>
                <c:pt idx="854">
                  <c:v>7.8</c:v>
                </c:pt>
                <c:pt idx="855">
                  <c:v>7.71</c:v>
                </c:pt>
                <c:pt idx="857">
                  <c:v>7.1</c:v>
                </c:pt>
                <c:pt idx="861">
                  <c:v>7.81</c:v>
                </c:pt>
                <c:pt idx="862">
                  <c:v>7.2700000000000014</c:v>
                </c:pt>
                <c:pt idx="863">
                  <c:v>7.68</c:v>
                </c:pt>
                <c:pt idx="864">
                  <c:v>6.7</c:v>
                </c:pt>
                <c:pt idx="866">
                  <c:v>7.85</c:v>
                </c:pt>
                <c:pt idx="868">
                  <c:v>7.8199999999999976</c:v>
                </c:pt>
                <c:pt idx="870">
                  <c:v>7.76</c:v>
                </c:pt>
                <c:pt idx="871">
                  <c:v>7.53</c:v>
                </c:pt>
                <c:pt idx="872">
                  <c:v>7.22</c:v>
                </c:pt>
                <c:pt idx="873">
                  <c:v>7.89</c:v>
                </c:pt>
                <c:pt idx="876">
                  <c:v>7.2700000000000014</c:v>
                </c:pt>
                <c:pt idx="879">
                  <c:v>7.26</c:v>
                </c:pt>
                <c:pt idx="880">
                  <c:v>7.78</c:v>
                </c:pt>
                <c:pt idx="882">
                  <c:v>7.73</c:v>
                </c:pt>
                <c:pt idx="886">
                  <c:v>7.8</c:v>
                </c:pt>
                <c:pt idx="890">
                  <c:v>6.7</c:v>
                </c:pt>
                <c:pt idx="891">
                  <c:v>6.92</c:v>
                </c:pt>
                <c:pt idx="895">
                  <c:v>7.8599999999999977</c:v>
                </c:pt>
                <c:pt idx="897">
                  <c:v>7.7700000000000014</c:v>
                </c:pt>
                <c:pt idx="900">
                  <c:v>7.67</c:v>
                </c:pt>
                <c:pt idx="904">
                  <c:v>7.81</c:v>
                </c:pt>
                <c:pt idx="906">
                  <c:v>7.38</c:v>
                </c:pt>
                <c:pt idx="907">
                  <c:v>8.1300000000000008</c:v>
                </c:pt>
                <c:pt idx="914">
                  <c:v>7.7700000000000014</c:v>
                </c:pt>
                <c:pt idx="917">
                  <c:v>7.41</c:v>
                </c:pt>
                <c:pt idx="920">
                  <c:v>7.35</c:v>
                </c:pt>
                <c:pt idx="921">
                  <c:v>7.33</c:v>
                </c:pt>
                <c:pt idx="933">
                  <c:v>7.2</c:v>
                </c:pt>
                <c:pt idx="936">
                  <c:v>7.81</c:v>
                </c:pt>
                <c:pt idx="940">
                  <c:v>7.4300000000000024</c:v>
                </c:pt>
                <c:pt idx="946">
                  <c:v>7.2700000000000014</c:v>
                </c:pt>
                <c:pt idx="952">
                  <c:v>7.6</c:v>
                </c:pt>
                <c:pt idx="955">
                  <c:v>6.91</c:v>
                </c:pt>
                <c:pt idx="956">
                  <c:v>7.89</c:v>
                </c:pt>
                <c:pt idx="968">
                  <c:v>7.91</c:v>
                </c:pt>
                <c:pt idx="969">
                  <c:v>7.23</c:v>
                </c:pt>
                <c:pt idx="970">
                  <c:v>7.1</c:v>
                </c:pt>
                <c:pt idx="973">
                  <c:v>7.8</c:v>
                </c:pt>
                <c:pt idx="974">
                  <c:v>7.78</c:v>
                </c:pt>
                <c:pt idx="999">
                  <c:v>7.81</c:v>
                </c:pt>
                <c:pt idx="1006">
                  <c:v>7.9300000000000024</c:v>
                </c:pt>
                <c:pt idx="1009">
                  <c:v>7.55</c:v>
                </c:pt>
                <c:pt idx="1031">
                  <c:v>6</c:v>
                </c:pt>
                <c:pt idx="1033">
                  <c:v>6.99</c:v>
                </c:pt>
                <c:pt idx="1034">
                  <c:v>7.6</c:v>
                </c:pt>
                <c:pt idx="1062">
                  <c:v>8.18</c:v>
                </c:pt>
                <c:pt idx="1063">
                  <c:v>7.71</c:v>
                </c:pt>
                <c:pt idx="1067">
                  <c:v>8.41</c:v>
                </c:pt>
                <c:pt idx="1070">
                  <c:v>7.33</c:v>
                </c:pt>
                <c:pt idx="1071">
                  <c:v>7.39</c:v>
                </c:pt>
                <c:pt idx="1073">
                  <c:v>8.02</c:v>
                </c:pt>
                <c:pt idx="1090">
                  <c:v>8.120000000000001</c:v>
                </c:pt>
                <c:pt idx="1091">
                  <c:v>7.94</c:v>
                </c:pt>
                <c:pt idx="1095">
                  <c:v>6</c:v>
                </c:pt>
                <c:pt idx="1096">
                  <c:v>7.73</c:v>
                </c:pt>
                <c:pt idx="1097">
                  <c:v>7.63</c:v>
                </c:pt>
                <c:pt idx="1098">
                  <c:v>6.87</c:v>
                </c:pt>
                <c:pt idx="1101">
                  <c:v>7.45</c:v>
                </c:pt>
                <c:pt idx="1102">
                  <c:v>7.51</c:v>
                </c:pt>
                <c:pt idx="1106">
                  <c:v>7.54</c:v>
                </c:pt>
                <c:pt idx="1108">
                  <c:v>6.74</c:v>
                </c:pt>
                <c:pt idx="1109">
                  <c:v>6.92</c:v>
                </c:pt>
                <c:pt idx="1110">
                  <c:v>6.6499999999999977</c:v>
                </c:pt>
                <c:pt idx="1170">
                  <c:v>6.74</c:v>
                </c:pt>
                <c:pt idx="1173">
                  <c:v>5.8</c:v>
                </c:pt>
                <c:pt idx="1175">
                  <c:v>5.8</c:v>
                </c:pt>
                <c:pt idx="1180">
                  <c:v>7</c:v>
                </c:pt>
                <c:pt idx="1248">
                  <c:v>6.1099999999999985</c:v>
                </c:pt>
                <c:pt idx="1261">
                  <c:v>6.56</c:v>
                </c:pt>
                <c:pt idx="1268">
                  <c:v>6.29</c:v>
                </c:pt>
                <c:pt idx="1273">
                  <c:v>6.89</c:v>
                </c:pt>
                <c:pt idx="1288">
                  <c:v>7.76</c:v>
                </c:pt>
                <c:pt idx="1307">
                  <c:v>7.56</c:v>
                </c:pt>
                <c:pt idx="1308">
                  <c:v>7.63</c:v>
                </c:pt>
                <c:pt idx="1322">
                  <c:v>7.88</c:v>
                </c:pt>
                <c:pt idx="1337">
                  <c:v>7.18</c:v>
                </c:pt>
                <c:pt idx="1338">
                  <c:v>7.9700000000000024</c:v>
                </c:pt>
                <c:pt idx="1340">
                  <c:v>7.49</c:v>
                </c:pt>
                <c:pt idx="1372">
                  <c:v>0</c:v>
                </c:pt>
                <c:pt idx="1373">
                  <c:v>7.79</c:v>
                </c:pt>
                <c:pt idx="1374">
                  <c:v>7.89</c:v>
                </c:pt>
                <c:pt idx="1377">
                  <c:v>7.24</c:v>
                </c:pt>
                <c:pt idx="1380">
                  <c:v>7.23</c:v>
                </c:pt>
                <c:pt idx="1421">
                  <c:v>9.120000000000001</c:v>
                </c:pt>
                <c:pt idx="1422">
                  <c:v>7</c:v>
                </c:pt>
                <c:pt idx="1423">
                  <c:v>7.44</c:v>
                </c:pt>
                <c:pt idx="1424">
                  <c:v>7.3</c:v>
                </c:pt>
                <c:pt idx="1425">
                  <c:v>6.56</c:v>
                </c:pt>
                <c:pt idx="1426">
                  <c:v>7.51</c:v>
                </c:pt>
                <c:pt idx="1428">
                  <c:v>8.51</c:v>
                </c:pt>
                <c:pt idx="1429">
                  <c:v>6.91</c:v>
                </c:pt>
                <c:pt idx="1430">
                  <c:v>7.84</c:v>
                </c:pt>
                <c:pt idx="1431">
                  <c:v>7.7700000000000014</c:v>
                </c:pt>
                <c:pt idx="1432">
                  <c:v>7.6899999999999986</c:v>
                </c:pt>
                <c:pt idx="1433">
                  <c:v>8.2800000000000011</c:v>
                </c:pt>
                <c:pt idx="1434">
                  <c:v>8.08</c:v>
                </c:pt>
                <c:pt idx="1435">
                  <c:v>8.120000000000001</c:v>
                </c:pt>
                <c:pt idx="1436">
                  <c:v>7.94</c:v>
                </c:pt>
                <c:pt idx="1437">
                  <c:v>8.11</c:v>
                </c:pt>
                <c:pt idx="1438">
                  <c:v>8.14</c:v>
                </c:pt>
                <c:pt idx="1439">
                  <c:v>8.2100000000000009</c:v>
                </c:pt>
                <c:pt idx="1440">
                  <c:v>7.99</c:v>
                </c:pt>
                <c:pt idx="1441">
                  <c:v>7.87</c:v>
                </c:pt>
                <c:pt idx="1442">
                  <c:v>7.85</c:v>
                </c:pt>
                <c:pt idx="1443">
                  <c:v>8.17</c:v>
                </c:pt>
                <c:pt idx="1444">
                  <c:v>7.9</c:v>
                </c:pt>
                <c:pt idx="1445">
                  <c:v>7.74</c:v>
                </c:pt>
                <c:pt idx="1446">
                  <c:v>7.37</c:v>
                </c:pt>
                <c:pt idx="1447">
                  <c:v>8.02</c:v>
                </c:pt>
                <c:pt idx="1448">
                  <c:v>8.31</c:v>
                </c:pt>
                <c:pt idx="1449">
                  <c:v>6.6499999999999977</c:v>
                </c:pt>
                <c:pt idx="1450">
                  <c:v>7.29</c:v>
                </c:pt>
                <c:pt idx="1451">
                  <c:v>7.35</c:v>
                </c:pt>
                <c:pt idx="1452">
                  <c:v>7.1</c:v>
                </c:pt>
                <c:pt idx="1453">
                  <c:v>7.6</c:v>
                </c:pt>
                <c:pt idx="1454">
                  <c:v>7.7</c:v>
                </c:pt>
                <c:pt idx="1455">
                  <c:v>7.39</c:v>
                </c:pt>
                <c:pt idx="1456">
                  <c:v>7.6099999999999977</c:v>
                </c:pt>
                <c:pt idx="1457">
                  <c:v>7.79</c:v>
                </c:pt>
                <c:pt idx="1458">
                  <c:v>7.8199999999999976</c:v>
                </c:pt>
                <c:pt idx="1459">
                  <c:v>7.81</c:v>
                </c:pt>
                <c:pt idx="1460">
                  <c:v>7.53</c:v>
                </c:pt>
                <c:pt idx="1461">
                  <c:v>7.03</c:v>
                </c:pt>
                <c:pt idx="1462">
                  <c:v>7.71</c:v>
                </c:pt>
                <c:pt idx="1463">
                  <c:v>7.89</c:v>
                </c:pt>
                <c:pt idx="1464">
                  <c:v>8.51</c:v>
                </c:pt>
                <c:pt idx="1465">
                  <c:v>8.19</c:v>
                </c:pt>
                <c:pt idx="1466">
                  <c:v>7.85</c:v>
                </c:pt>
                <c:pt idx="1467">
                  <c:v>7.52</c:v>
                </c:pt>
                <c:pt idx="1468">
                  <c:v>7.31</c:v>
                </c:pt>
                <c:pt idx="1469">
                  <c:v>7.34</c:v>
                </c:pt>
                <c:pt idx="1470">
                  <c:v>7.18</c:v>
                </c:pt>
                <c:pt idx="1471">
                  <c:v>7.46</c:v>
                </c:pt>
                <c:pt idx="1472">
                  <c:v>8.82</c:v>
                </c:pt>
                <c:pt idx="1473">
                  <c:v>8.06</c:v>
                </c:pt>
                <c:pt idx="1474">
                  <c:v>7.41</c:v>
                </c:pt>
                <c:pt idx="1475">
                  <c:v>7.84</c:v>
                </c:pt>
                <c:pt idx="1476">
                  <c:v>7.08</c:v>
                </c:pt>
                <c:pt idx="1477">
                  <c:v>7.6599999999999957</c:v>
                </c:pt>
                <c:pt idx="1478">
                  <c:v>7.76</c:v>
                </c:pt>
                <c:pt idx="1479">
                  <c:v>7.39</c:v>
                </c:pt>
                <c:pt idx="1480">
                  <c:v>7.6599999999999957</c:v>
                </c:pt>
                <c:pt idx="1481">
                  <c:v>7.28</c:v>
                </c:pt>
                <c:pt idx="1482">
                  <c:v>7.39</c:v>
                </c:pt>
                <c:pt idx="1483">
                  <c:v>7.4</c:v>
                </c:pt>
                <c:pt idx="1484">
                  <c:v>7.17</c:v>
                </c:pt>
                <c:pt idx="1486">
                  <c:v>8.19</c:v>
                </c:pt>
                <c:pt idx="1488">
                  <c:v>7.85</c:v>
                </c:pt>
                <c:pt idx="1489">
                  <c:v>7.22</c:v>
                </c:pt>
                <c:pt idx="1490">
                  <c:v>7.71</c:v>
                </c:pt>
                <c:pt idx="1492">
                  <c:v>8.7299999999999986</c:v>
                </c:pt>
                <c:pt idx="1493">
                  <c:v>7.89</c:v>
                </c:pt>
                <c:pt idx="1494">
                  <c:v>8.82</c:v>
                </c:pt>
                <c:pt idx="1495">
                  <c:v>6.52</c:v>
                </c:pt>
                <c:pt idx="1497">
                  <c:v>6.96</c:v>
                </c:pt>
                <c:pt idx="1498">
                  <c:v>7.09</c:v>
                </c:pt>
                <c:pt idx="1499">
                  <c:v>8.75</c:v>
                </c:pt>
                <c:pt idx="1500">
                  <c:v>7.46</c:v>
                </c:pt>
                <c:pt idx="1501">
                  <c:v>7.21</c:v>
                </c:pt>
                <c:pt idx="1502">
                  <c:v>6.42</c:v>
                </c:pt>
                <c:pt idx="1504">
                  <c:v>7.26</c:v>
                </c:pt>
                <c:pt idx="1505">
                  <c:v>7.87</c:v>
                </c:pt>
                <c:pt idx="1506">
                  <c:v>8.17</c:v>
                </c:pt>
                <c:pt idx="1507">
                  <c:v>7.03</c:v>
                </c:pt>
                <c:pt idx="1508">
                  <c:v>7.2700000000000014</c:v>
                </c:pt>
                <c:pt idx="1509">
                  <c:v>6.88</c:v>
                </c:pt>
                <c:pt idx="1511">
                  <c:v>7.31</c:v>
                </c:pt>
                <c:pt idx="1513">
                  <c:v>7.34</c:v>
                </c:pt>
                <c:pt idx="1514">
                  <c:v>7.7</c:v>
                </c:pt>
                <c:pt idx="1515">
                  <c:v>7.48</c:v>
                </c:pt>
                <c:pt idx="1516">
                  <c:v>8.120000000000001</c:v>
                </c:pt>
                <c:pt idx="1517">
                  <c:v>6.73</c:v>
                </c:pt>
                <c:pt idx="1518">
                  <c:v>7.89</c:v>
                </c:pt>
                <c:pt idx="1519">
                  <c:v>8.0300000000000011</c:v>
                </c:pt>
                <c:pt idx="1521">
                  <c:v>6.6499999999999977</c:v>
                </c:pt>
                <c:pt idx="1522">
                  <c:v>7.9700000000000024</c:v>
                </c:pt>
                <c:pt idx="1523">
                  <c:v>7.35</c:v>
                </c:pt>
                <c:pt idx="1524">
                  <c:v>7.6</c:v>
                </c:pt>
                <c:pt idx="1525">
                  <c:v>8.7100000000000009</c:v>
                </c:pt>
                <c:pt idx="1528">
                  <c:v>7.4700000000000024</c:v>
                </c:pt>
                <c:pt idx="1529">
                  <c:v>7.51</c:v>
                </c:pt>
                <c:pt idx="1530">
                  <c:v>7.06</c:v>
                </c:pt>
                <c:pt idx="1532">
                  <c:v>7.59</c:v>
                </c:pt>
                <c:pt idx="1533">
                  <c:v>7.89</c:v>
                </c:pt>
                <c:pt idx="1534">
                  <c:v>7.92</c:v>
                </c:pt>
                <c:pt idx="1535">
                  <c:v>6.74</c:v>
                </c:pt>
                <c:pt idx="1536">
                  <c:v>7.25</c:v>
                </c:pt>
                <c:pt idx="1537">
                  <c:v>8.2399999999999984</c:v>
                </c:pt>
                <c:pt idx="1538">
                  <c:v>8.06</c:v>
                </c:pt>
                <c:pt idx="1540">
                  <c:v>7.13</c:v>
                </c:pt>
                <c:pt idx="1541">
                  <c:v>7.2</c:v>
                </c:pt>
                <c:pt idx="1542">
                  <c:v>7.59</c:v>
                </c:pt>
                <c:pt idx="1543">
                  <c:v>6.6199999999999957</c:v>
                </c:pt>
                <c:pt idx="1544">
                  <c:v>7.71</c:v>
                </c:pt>
                <c:pt idx="1545">
                  <c:v>7.7700000000000014</c:v>
                </c:pt>
                <c:pt idx="1546">
                  <c:v>8.39</c:v>
                </c:pt>
                <c:pt idx="1547">
                  <c:v>7.46</c:v>
                </c:pt>
                <c:pt idx="1548">
                  <c:v>6.6499999999999977</c:v>
                </c:pt>
                <c:pt idx="1549">
                  <c:v>7.87</c:v>
                </c:pt>
                <c:pt idx="1550">
                  <c:v>8.08</c:v>
                </c:pt>
                <c:pt idx="1551">
                  <c:v>7.1499999999999986</c:v>
                </c:pt>
                <c:pt idx="1553">
                  <c:v>7.6199999999999957</c:v>
                </c:pt>
                <c:pt idx="1554">
                  <c:v>8.17</c:v>
                </c:pt>
                <c:pt idx="1556">
                  <c:v>8.42</c:v>
                </c:pt>
                <c:pt idx="1557">
                  <c:v>7.73</c:v>
                </c:pt>
                <c:pt idx="1558">
                  <c:v>7.89</c:v>
                </c:pt>
                <c:pt idx="1561">
                  <c:v>8.2100000000000009</c:v>
                </c:pt>
                <c:pt idx="1562">
                  <c:v>7.53</c:v>
                </c:pt>
                <c:pt idx="1563">
                  <c:v>6.91</c:v>
                </c:pt>
                <c:pt idx="1564">
                  <c:v>6.81</c:v>
                </c:pt>
                <c:pt idx="1565">
                  <c:v>6.81</c:v>
                </c:pt>
                <c:pt idx="1566">
                  <c:v>6.8199999999999976</c:v>
                </c:pt>
                <c:pt idx="1567">
                  <c:v>6.87</c:v>
                </c:pt>
                <c:pt idx="1568">
                  <c:v>6.76</c:v>
                </c:pt>
                <c:pt idx="1569">
                  <c:v>6.63</c:v>
                </c:pt>
                <c:pt idx="1570">
                  <c:v>6.6099999999999977</c:v>
                </c:pt>
                <c:pt idx="1571">
                  <c:v>6.6499999999999977</c:v>
                </c:pt>
                <c:pt idx="1587">
                  <c:v>7.56</c:v>
                </c:pt>
                <c:pt idx="1588">
                  <c:v>7.56</c:v>
                </c:pt>
                <c:pt idx="1589">
                  <c:v>7.74</c:v>
                </c:pt>
                <c:pt idx="1590">
                  <c:v>7.6499999999999977</c:v>
                </c:pt>
                <c:pt idx="1591">
                  <c:v>7.18</c:v>
                </c:pt>
                <c:pt idx="1592">
                  <c:v>7.49</c:v>
                </c:pt>
                <c:pt idx="1593">
                  <c:v>7.2700000000000014</c:v>
                </c:pt>
                <c:pt idx="1594">
                  <c:v>7.9300000000000024</c:v>
                </c:pt>
                <c:pt idx="1595">
                  <c:v>7.98</c:v>
                </c:pt>
                <c:pt idx="1596">
                  <c:v>7.64</c:v>
                </c:pt>
                <c:pt idx="1597">
                  <c:v>7.74</c:v>
                </c:pt>
                <c:pt idx="1598">
                  <c:v>7.98</c:v>
                </c:pt>
                <c:pt idx="1599">
                  <c:v>7.33</c:v>
                </c:pt>
                <c:pt idx="1600">
                  <c:v>7.06</c:v>
                </c:pt>
                <c:pt idx="1601">
                  <c:v>7.26</c:v>
                </c:pt>
                <c:pt idx="1602">
                  <c:v>7.42</c:v>
                </c:pt>
                <c:pt idx="1603">
                  <c:v>7.24</c:v>
                </c:pt>
                <c:pt idx="1604">
                  <c:v>7.46</c:v>
                </c:pt>
                <c:pt idx="1605">
                  <c:v>7.31</c:v>
                </c:pt>
                <c:pt idx="1606">
                  <c:v>7.54</c:v>
                </c:pt>
                <c:pt idx="1607">
                  <c:v>7.22</c:v>
                </c:pt>
                <c:pt idx="1608">
                  <c:v>7.56</c:v>
                </c:pt>
                <c:pt idx="1609">
                  <c:v>6.48</c:v>
                </c:pt>
                <c:pt idx="1610">
                  <c:v>6.6899999999999986</c:v>
                </c:pt>
                <c:pt idx="1611">
                  <c:v>7.44</c:v>
                </c:pt>
                <c:pt idx="1612">
                  <c:v>7.06</c:v>
                </c:pt>
                <c:pt idx="1613">
                  <c:v>6.8</c:v>
                </c:pt>
                <c:pt idx="1614">
                  <c:v>6.9</c:v>
                </c:pt>
                <c:pt idx="1615">
                  <c:v>6.83</c:v>
                </c:pt>
                <c:pt idx="1616">
                  <c:v>6.9</c:v>
                </c:pt>
                <c:pt idx="1617">
                  <c:v>6.88</c:v>
                </c:pt>
                <c:pt idx="1618">
                  <c:v>6.74</c:v>
                </c:pt>
                <c:pt idx="1619">
                  <c:v>6.64</c:v>
                </c:pt>
                <c:pt idx="1620">
                  <c:v>6.89</c:v>
                </c:pt>
                <c:pt idx="1781">
                  <c:v>7.09</c:v>
                </c:pt>
                <c:pt idx="1782">
                  <c:v>7.44</c:v>
                </c:pt>
                <c:pt idx="1800">
                  <c:v>6.8199999999999976</c:v>
                </c:pt>
                <c:pt idx="1801">
                  <c:v>7.18</c:v>
                </c:pt>
                <c:pt idx="1802">
                  <c:v>7.79</c:v>
                </c:pt>
                <c:pt idx="1803">
                  <c:v>7.45</c:v>
                </c:pt>
                <c:pt idx="1804">
                  <c:v>7.75</c:v>
                </c:pt>
                <c:pt idx="1805">
                  <c:v>7.25</c:v>
                </c:pt>
                <c:pt idx="1806">
                  <c:v>7.5</c:v>
                </c:pt>
                <c:pt idx="1807">
                  <c:v>6.81</c:v>
                </c:pt>
                <c:pt idx="1808">
                  <c:v>7.4</c:v>
                </c:pt>
                <c:pt idx="1809">
                  <c:v>7.42</c:v>
                </c:pt>
                <c:pt idx="1810">
                  <c:v>7.1599999999999966</c:v>
                </c:pt>
                <c:pt idx="1811">
                  <c:v>7.26</c:v>
                </c:pt>
                <c:pt idx="1812">
                  <c:v>7.09</c:v>
                </c:pt>
                <c:pt idx="1813">
                  <c:v>7.2</c:v>
                </c:pt>
                <c:pt idx="1814">
                  <c:v>7.22</c:v>
                </c:pt>
                <c:pt idx="1815">
                  <c:v>6.98</c:v>
                </c:pt>
                <c:pt idx="1816">
                  <c:v>7.89</c:v>
                </c:pt>
                <c:pt idx="1817">
                  <c:v>8.3500000000000068</c:v>
                </c:pt>
                <c:pt idx="1818">
                  <c:v>8.32</c:v>
                </c:pt>
                <c:pt idx="1819">
                  <c:v>8.11</c:v>
                </c:pt>
                <c:pt idx="1823">
                  <c:v>5.6899999999999986</c:v>
                </c:pt>
                <c:pt idx="1826">
                  <c:v>7.68</c:v>
                </c:pt>
                <c:pt idx="1828">
                  <c:v>7.56</c:v>
                </c:pt>
                <c:pt idx="1829">
                  <c:v>7.53</c:v>
                </c:pt>
                <c:pt idx="1831">
                  <c:v>7.4700000000000024</c:v>
                </c:pt>
                <c:pt idx="1832">
                  <c:v>7.72</c:v>
                </c:pt>
                <c:pt idx="1833">
                  <c:v>7.8199999999999976</c:v>
                </c:pt>
                <c:pt idx="1834">
                  <c:v>7.29</c:v>
                </c:pt>
                <c:pt idx="1835">
                  <c:v>7.33</c:v>
                </c:pt>
                <c:pt idx="1836">
                  <c:v>7.4700000000000024</c:v>
                </c:pt>
                <c:pt idx="1837">
                  <c:v>7.57</c:v>
                </c:pt>
                <c:pt idx="1840">
                  <c:v>7.31</c:v>
                </c:pt>
                <c:pt idx="1843">
                  <c:v>7.1</c:v>
                </c:pt>
                <c:pt idx="1844">
                  <c:v>7.49</c:v>
                </c:pt>
                <c:pt idx="1850">
                  <c:v>8.7399999999999984</c:v>
                </c:pt>
                <c:pt idx="1851">
                  <c:v>7.9300000000000024</c:v>
                </c:pt>
                <c:pt idx="1853">
                  <c:v>7.91</c:v>
                </c:pt>
                <c:pt idx="1854">
                  <c:v>7.9</c:v>
                </c:pt>
                <c:pt idx="1855">
                  <c:v>8.01</c:v>
                </c:pt>
                <c:pt idx="1856">
                  <c:v>7.9</c:v>
                </c:pt>
                <c:pt idx="1857">
                  <c:v>7.78</c:v>
                </c:pt>
                <c:pt idx="1858">
                  <c:v>8.19</c:v>
                </c:pt>
                <c:pt idx="1860">
                  <c:v>7.98</c:v>
                </c:pt>
                <c:pt idx="1862">
                  <c:v>7.5</c:v>
                </c:pt>
                <c:pt idx="1863">
                  <c:v>7.45</c:v>
                </c:pt>
                <c:pt idx="1864">
                  <c:v>7.4300000000000024</c:v>
                </c:pt>
                <c:pt idx="1865">
                  <c:v>7.71</c:v>
                </c:pt>
                <c:pt idx="1866">
                  <c:v>7.41</c:v>
                </c:pt>
                <c:pt idx="1867">
                  <c:v>7.58</c:v>
                </c:pt>
                <c:pt idx="1868">
                  <c:v>7.45</c:v>
                </c:pt>
                <c:pt idx="1870">
                  <c:v>7.2</c:v>
                </c:pt>
                <c:pt idx="1875">
                  <c:v>7.3199999999999976</c:v>
                </c:pt>
                <c:pt idx="1876">
                  <c:v>7.1899999999999986</c:v>
                </c:pt>
                <c:pt idx="1877">
                  <c:v>7.71</c:v>
                </c:pt>
                <c:pt idx="1884">
                  <c:v>7</c:v>
                </c:pt>
                <c:pt idx="1885">
                  <c:v>8.49</c:v>
                </c:pt>
                <c:pt idx="1886">
                  <c:v>8.8000000000000007</c:v>
                </c:pt>
                <c:pt idx="1887">
                  <c:v>6.96</c:v>
                </c:pt>
                <c:pt idx="1888">
                  <c:v>7.29</c:v>
                </c:pt>
                <c:pt idx="1890">
                  <c:v>7.18</c:v>
                </c:pt>
                <c:pt idx="1894">
                  <c:v>7.41</c:v>
                </c:pt>
                <c:pt idx="1903">
                  <c:v>7.6</c:v>
                </c:pt>
                <c:pt idx="1904">
                  <c:v>7.41</c:v>
                </c:pt>
                <c:pt idx="1905">
                  <c:v>8.01</c:v>
                </c:pt>
                <c:pt idx="1906">
                  <c:v>7.9</c:v>
                </c:pt>
                <c:pt idx="1907">
                  <c:v>8.01</c:v>
                </c:pt>
                <c:pt idx="1908">
                  <c:v>7.96</c:v>
                </c:pt>
                <c:pt idx="1909">
                  <c:v>7.9</c:v>
                </c:pt>
                <c:pt idx="1910">
                  <c:v>8.0400000000000009</c:v>
                </c:pt>
                <c:pt idx="1911">
                  <c:v>7.91</c:v>
                </c:pt>
                <c:pt idx="1912">
                  <c:v>7.85</c:v>
                </c:pt>
                <c:pt idx="1913">
                  <c:v>7.8199999999999976</c:v>
                </c:pt>
                <c:pt idx="1914">
                  <c:v>7.96</c:v>
                </c:pt>
                <c:pt idx="1917">
                  <c:v>5.73</c:v>
                </c:pt>
                <c:pt idx="1918">
                  <c:v>5.83</c:v>
                </c:pt>
                <c:pt idx="1921">
                  <c:v>5.56</c:v>
                </c:pt>
                <c:pt idx="1922">
                  <c:v>5.87</c:v>
                </c:pt>
                <c:pt idx="1943">
                  <c:v>7.28</c:v>
                </c:pt>
                <c:pt idx="1972">
                  <c:v>7.89</c:v>
                </c:pt>
                <c:pt idx="1973">
                  <c:v>8.6</c:v>
                </c:pt>
                <c:pt idx="1974">
                  <c:v>8.2000000000000011</c:v>
                </c:pt>
                <c:pt idx="1975">
                  <c:v>8.3000000000000007</c:v>
                </c:pt>
                <c:pt idx="1976">
                  <c:v>7.6</c:v>
                </c:pt>
                <c:pt idx="1977">
                  <c:v>7.9</c:v>
                </c:pt>
                <c:pt idx="1978">
                  <c:v>7.1</c:v>
                </c:pt>
                <c:pt idx="1979">
                  <c:v>7.1</c:v>
                </c:pt>
                <c:pt idx="1980">
                  <c:v>7.2</c:v>
                </c:pt>
                <c:pt idx="1981">
                  <c:v>7.2</c:v>
                </c:pt>
                <c:pt idx="1982">
                  <c:v>7.1</c:v>
                </c:pt>
                <c:pt idx="1983">
                  <c:v>7.2</c:v>
                </c:pt>
                <c:pt idx="1984">
                  <c:v>7.5</c:v>
                </c:pt>
                <c:pt idx="1985">
                  <c:v>6.7</c:v>
                </c:pt>
                <c:pt idx="1986">
                  <c:v>6.5</c:v>
                </c:pt>
                <c:pt idx="1987">
                  <c:v>7.4</c:v>
                </c:pt>
                <c:pt idx="1988">
                  <c:v>7.7</c:v>
                </c:pt>
                <c:pt idx="1989">
                  <c:v>7.5</c:v>
                </c:pt>
                <c:pt idx="1990">
                  <c:v>6.7</c:v>
                </c:pt>
                <c:pt idx="1991">
                  <c:v>6.9</c:v>
                </c:pt>
                <c:pt idx="1993">
                  <c:v>7.92</c:v>
                </c:pt>
                <c:pt idx="1994">
                  <c:v>9.93</c:v>
                </c:pt>
                <c:pt idx="1995">
                  <c:v>8.07</c:v>
                </c:pt>
                <c:pt idx="1996">
                  <c:v>9.27</c:v>
                </c:pt>
                <c:pt idx="1998">
                  <c:v>7.8599999999999977</c:v>
                </c:pt>
                <c:pt idx="2011">
                  <c:v>7.55</c:v>
                </c:pt>
                <c:pt idx="2012">
                  <c:v>7.85</c:v>
                </c:pt>
                <c:pt idx="2014">
                  <c:v>7.42</c:v>
                </c:pt>
                <c:pt idx="2015">
                  <c:v>7.67</c:v>
                </c:pt>
                <c:pt idx="2018">
                  <c:v>7.9300000000000024</c:v>
                </c:pt>
                <c:pt idx="2020">
                  <c:v>7.8599999999999977</c:v>
                </c:pt>
                <c:pt idx="2021">
                  <c:v>9.11</c:v>
                </c:pt>
                <c:pt idx="2022">
                  <c:v>7.75</c:v>
                </c:pt>
                <c:pt idx="2024">
                  <c:v>7.67</c:v>
                </c:pt>
                <c:pt idx="2025">
                  <c:v>7.73</c:v>
                </c:pt>
                <c:pt idx="2026">
                  <c:v>8.11</c:v>
                </c:pt>
                <c:pt idx="2033">
                  <c:v>8.08</c:v>
                </c:pt>
                <c:pt idx="2044">
                  <c:v>8.06</c:v>
                </c:pt>
                <c:pt idx="2049">
                  <c:v>8.3500000000000068</c:v>
                </c:pt>
                <c:pt idx="2055">
                  <c:v>7.6499999999999977</c:v>
                </c:pt>
                <c:pt idx="2067">
                  <c:v>7.53</c:v>
                </c:pt>
                <c:pt idx="2069">
                  <c:v>7.31</c:v>
                </c:pt>
                <c:pt idx="2071">
                  <c:v>7</c:v>
                </c:pt>
                <c:pt idx="2072">
                  <c:v>6.96</c:v>
                </c:pt>
                <c:pt idx="2073">
                  <c:v>7.46</c:v>
                </c:pt>
                <c:pt idx="2075">
                  <c:v>9.75</c:v>
                </c:pt>
                <c:pt idx="2077">
                  <c:v>6.79</c:v>
                </c:pt>
                <c:pt idx="2078">
                  <c:v>7.29</c:v>
                </c:pt>
                <c:pt idx="2080">
                  <c:v>7.33</c:v>
                </c:pt>
                <c:pt idx="2082">
                  <c:v>8.9700000000000006</c:v>
                </c:pt>
                <c:pt idx="2085">
                  <c:v>9.52</c:v>
                </c:pt>
                <c:pt idx="2086">
                  <c:v>6.9300000000000024</c:v>
                </c:pt>
                <c:pt idx="2088">
                  <c:v>8.69</c:v>
                </c:pt>
                <c:pt idx="2100">
                  <c:v>7.34</c:v>
                </c:pt>
                <c:pt idx="2101">
                  <c:v>7.21</c:v>
                </c:pt>
                <c:pt idx="2102">
                  <c:v>6.88</c:v>
                </c:pt>
                <c:pt idx="2103">
                  <c:v>6.9300000000000024</c:v>
                </c:pt>
                <c:pt idx="2104">
                  <c:v>7.01</c:v>
                </c:pt>
                <c:pt idx="2105">
                  <c:v>7.41</c:v>
                </c:pt>
                <c:pt idx="2106">
                  <c:v>7.17</c:v>
                </c:pt>
                <c:pt idx="2107">
                  <c:v>7.6</c:v>
                </c:pt>
                <c:pt idx="2108">
                  <c:v>6.9300000000000024</c:v>
                </c:pt>
                <c:pt idx="2109">
                  <c:v>7.4</c:v>
                </c:pt>
                <c:pt idx="2110">
                  <c:v>7.04</c:v>
                </c:pt>
                <c:pt idx="2111">
                  <c:v>7.38</c:v>
                </c:pt>
                <c:pt idx="2112">
                  <c:v>7.01</c:v>
                </c:pt>
                <c:pt idx="2113">
                  <c:v>7.2700000000000014</c:v>
                </c:pt>
                <c:pt idx="2114">
                  <c:v>7.45</c:v>
                </c:pt>
                <c:pt idx="2115">
                  <c:v>7.29</c:v>
                </c:pt>
                <c:pt idx="2116">
                  <c:v>7.07</c:v>
                </c:pt>
                <c:pt idx="2117">
                  <c:v>7.42</c:v>
                </c:pt>
                <c:pt idx="2118">
                  <c:v>7.34</c:v>
                </c:pt>
                <c:pt idx="2119">
                  <c:v>7.24</c:v>
                </c:pt>
                <c:pt idx="2120">
                  <c:v>7.1499999999999986</c:v>
                </c:pt>
                <c:pt idx="2121">
                  <c:v>7.41</c:v>
                </c:pt>
                <c:pt idx="2122">
                  <c:v>7.55</c:v>
                </c:pt>
                <c:pt idx="2123">
                  <c:v>7.1199999999999966</c:v>
                </c:pt>
                <c:pt idx="2124">
                  <c:v>7.45</c:v>
                </c:pt>
                <c:pt idx="2125">
                  <c:v>7.44</c:v>
                </c:pt>
                <c:pt idx="2126">
                  <c:v>7.74</c:v>
                </c:pt>
                <c:pt idx="2127">
                  <c:v>7.42</c:v>
                </c:pt>
                <c:pt idx="2128">
                  <c:v>7.22</c:v>
                </c:pt>
                <c:pt idx="2129">
                  <c:v>7.1599999999999966</c:v>
                </c:pt>
                <c:pt idx="2130">
                  <c:v>7.1</c:v>
                </c:pt>
                <c:pt idx="2131">
                  <c:v>7.25</c:v>
                </c:pt>
                <c:pt idx="2132">
                  <c:v>7.4700000000000024</c:v>
                </c:pt>
                <c:pt idx="2133">
                  <c:v>7.1499999999999986</c:v>
                </c:pt>
                <c:pt idx="2134">
                  <c:v>7.44</c:v>
                </c:pt>
                <c:pt idx="2135">
                  <c:v>7.23</c:v>
                </c:pt>
                <c:pt idx="2136">
                  <c:v>7.4</c:v>
                </c:pt>
                <c:pt idx="2137">
                  <c:v>5.92</c:v>
                </c:pt>
                <c:pt idx="2138">
                  <c:v>5.52</c:v>
                </c:pt>
                <c:pt idx="2139">
                  <c:v>7.2</c:v>
                </c:pt>
                <c:pt idx="2140">
                  <c:v>6.24</c:v>
                </c:pt>
                <c:pt idx="2141">
                  <c:v>6.1</c:v>
                </c:pt>
                <c:pt idx="2142">
                  <c:v>7.17</c:v>
                </c:pt>
                <c:pt idx="2143">
                  <c:v>6.09</c:v>
                </c:pt>
                <c:pt idx="2144">
                  <c:v>7.26</c:v>
                </c:pt>
                <c:pt idx="2145">
                  <c:v>5.3</c:v>
                </c:pt>
                <c:pt idx="2146">
                  <c:v>7.64</c:v>
                </c:pt>
                <c:pt idx="2147">
                  <c:v>4.46</c:v>
                </c:pt>
                <c:pt idx="2148">
                  <c:v>4.7300000000000004</c:v>
                </c:pt>
                <c:pt idx="2149">
                  <c:v>4.91</c:v>
                </c:pt>
                <c:pt idx="2150">
                  <c:v>5.41</c:v>
                </c:pt>
                <c:pt idx="2151">
                  <c:v>4.5199999999999996</c:v>
                </c:pt>
                <c:pt idx="2152">
                  <c:v>7.52</c:v>
                </c:pt>
                <c:pt idx="2153">
                  <c:v>7.5</c:v>
                </c:pt>
                <c:pt idx="2154">
                  <c:v>6.6599999999999957</c:v>
                </c:pt>
                <c:pt idx="2155">
                  <c:v>6.59</c:v>
                </c:pt>
                <c:pt idx="2156">
                  <c:v>5.94</c:v>
                </c:pt>
                <c:pt idx="2157">
                  <c:v>6.45</c:v>
                </c:pt>
                <c:pt idx="2158">
                  <c:v>8.01</c:v>
                </c:pt>
                <c:pt idx="2171">
                  <c:v>6.58</c:v>
                </c:pt>
                <c:pt idx="2172">
                  <c:v>6.9</c:v>
                </c:pt>
                <c:pt idx="2173">
                  <c:v>8.3000000000000007</c:v>
                </c:pt>
                <c:pt idx="2174">
                  <c:v>7.63</c:v>
                </c:pt>
                <c:pt idx="2175">
                  <c:v>7.7</c:v>
                </c:pt>
                <c:pt idx="2176">
                  <c:v>7.3</c:v>
                </c:pt>
                <c:pt idx="2177">
                  <c:v>7.8</c:v>
                </c:pt>
                <c:pt idx="2178">
                  <c:v>7.63</c:v>
                </c:pt>
                <c:pt idx="2179">
                  <c:v>7.7</c:v>
                </c:pt>
                <c:pt idx="2180">
                  <c:v>6.9</c:v>
                </c:pt>
                <c:pt idx="2181">
                  <c:v>7.5</c:v>
                </c:pt>
                <c:pt idx="2182">
                  <c:v>7.9</c:v>
                </c:pt>
                <c:pt idx="2183">
                  <c:v>7.5</c:v>
                </c:pt>
                <c:pt idx="2190">
                  <c:v>7.24</c:v>
                </c:pt>
                <c:pt idx="2191">
                  <c:v>6.89</c:v>
                </c:pt>
                <c:pt idx="2193">
                  <c:v>7.4700000000000024</c:v>
                </c:pt>
                <c:pt idx="2194">
                  <c:v>6.9</c:v>
                </c:pt>
                <c:pt idx="2195">
                  <c:v>7.45</c:v>
                </c:pt>
                <c:pt idx="2196">
                  <c:v>7.05</c:v>
                </c:pt>
                <c:pt idx="2197">
                  <c:v>6.7700000000000014</c:v>
                </c:pt>
                <c:pt idx="2198">
                  <c:v>4.3499999999999996</c:v>
                </c:pt>
                <c:pt idx="2199">
                  <c:v>4.49</c:v>
                </c:pt>
                <c:pt idx="2200">
                  <c:v>4.3499999999999996</c:v>
                </c:pt>
                <c:pt idx="2207">
                  <c:v>8.4</c:v>
                </c:pt>
                <c:pt idx="2208">
                  <c:v>7.9</c:v>
                </c:pt>
                <c:pt idx="2209">
                  <c:v>8.5</c:v>
                </c:pt>
                <c:pt idx="2210">
                  <c:v>8.4</c:v>
                </c:pt>
                <c:pt idx="2211">
                  <c:v>8</c:v>
                </c:pt>
                <c:pt idx="2212">
                  <c:v>7.9</c:v>
                </c:pt>
                <c:pt idx="2213">
                  <c:v>8.1</c:v>
                </c:pt>
                <c:pt idx="2214">
                  <c:v>7.5</c:v>
                </c:pt>
                <c:pt idx="2215">
                  <c:v>8.1</c:v>
                </c:pt>
                <c:pt idx="2216">
                  <c:v>8.2000000000000011</c:v>
                </c:pt>
                <c:pt idx="2217">
                  <c:v>7.5</c:v>
                </c:pt>
                <c:pt idx="2218">
                  <c:v>8.1</c:v>
                </c:pt>
                <c:pt idx="2219">
                  <c:v>8</c:v>
                </c:pt>
                <c:pt idx="2220">
                  <c:v>7.1</c:v>
                </c:pt>
                <c:pt idx="2221">
                  <c:v>7.2</c:v>
                </c:pt>
                <c:pt idx="2222">
                  <c:v>7.9</c:v>
                </c:pt>
                <c:pt idx="2223">
                  <c:v>7.3</c:v>
                </c:pt>
                <c:pt idx="2224">
                  <c:v>7.8</c:v>
                </c:pt>
                <c:pt idx="2225">
                  <c:v>7.4</c:v>
                </c:pt>
                <c:pt idx="2226">
                  <c:v>7.4</c:v>
                </c:pt>
                <c:pt idx="2227">
                  <c:v>7.4</c:v>
                </c:pt>
                <c:pt idx="2228">
                  <c:v>7.4</c:v>
                </c:pt>
                <c:pt idx="2229">
                  <c:v>7.99</c:v>
                </c:pt>
                <c:pt idx="2230">
                  <c:v>8.26</c:v>
                </c:pt>
                <c:pt idx="2231">
                  <c:v>7.6</c:v>
                </c:pt>
                <c:pt idx="2232">
                  <c:v>7.46</c:v>
                </c:pt>
                <c:pt idx="2236">
                  <c:v>7.88</c:v>
                </c:pt>
                <c:pt idx="2237">
                  <c:v>7.6</c:v>
                </c:pt>
                <c:pt idx="2435">
                  <c:v>6.6199999999999957</c:v>
                </c:pt>
                <c:pt idx="2436">
                  <c:v>6.9700000000000024</c:v>
                </c:pt>
                <c:pt idx="2437">
                  <c:v>6.99</c:v>
                </c:pt>
                <c:pt idx="2438">
                  <c:v>6.71</c:v>
                </c:pt>
                <c:pt idx="2439">
                  <c:v>6.8</c:v>
                </c:pt>
                <c:pt idx="2440">
                  <c:v>6.9300000000000024</c:v>
                </c:pt>
                <c:pt idx="2441">
                  <c:v>7.13</c:v>
                </c:pt>
                <c:pt idx="2442">
                  <c:v>6.46</c:v>
                </c:pt>
                <c:pt idx="2443">
                  <c:v>6.67</c:v>
                </c:pt>
                <c:pt idx="2444">
                  <c:v>6.45</c:v>
                </c:pt>
                <c:pt idx="2445">
                  <c:v>7.37</c:v>
                </c:pt>
                <c:pt idx="2446">
                  <c:v>6.81</c:v>
                </c:pt>
                <c:pt idx="2447">
                  <c:v>6.87</c:v>
                </c:pt>
                <c:pt idx="2448">
                  <c:v>5.98</c:v>
                </c:pt>
                <c:pt idx="2449">
                  <c:v>6.89</c:v>
                </c:pt>
                <c:pt idx="2450">
                  <c:v>6.33</c:v>
                </c:pt>
                <c:pt idx="2451">
                  <c:v>6.13</c:v>
                </c:pt>
                <c:pt idx="2452">
                  <c:v>6.13</c:v>
                </c:pt>
                <c:pt idx="2453">
                  <c:v>6.83</c:v>
                </c:pt>
                <c:pt idx="2454">
                  <c:v>8.59</c:v>
                </c:pt>
                <c:pt idx="2455">
                  <c:v>6.26</c:v>
                </c:pt>
                <c:pt idx="2456">
                  <c:v>6.25</c:v>
                </c:pt>
                <c:pt idx="2457">
                  <c:v>6.52</c:v>
                </c:pt>
                <c:pt idx="2458">
                  <c:v>6.5</c:v>
                </c:pt>
                <c:pt idx="2459">
                  <c:v>6.38</c:v>
                </c:pt>
                <c:pt idx="2460">
                  <c:v>6.6</c:v>
                </c:pt>
                <c:pt idx="2461">
                  <c:v>6.45</c:v>
                </c:pt>
                <c:pt idx="2462">
                  <c:v>7.41</c:v>
                </c:pt>
                <c:pt idx="2463">
                  <c:v>6</c:v>
                </c:pt>
                <c:pt idx="2464">
                  <c:v>6.75</c:v>
                </c:pt>
                <c:pt idx="2465">
                  <c:v>6.92</c:v>
                </c:pt>
                <c:pt idx="2466">
                  <c:v>8.2000000000000011</c:v>
                </c:pt>
                <c:pt idx="2467">
                  <c:v>6.81</c:v>
                </c:pt>
                <c:pt idx="2468">
                  <c:v>7.8</c:v>
                </c:pt>
                <c:pt idx="2469">
                  <c:v>7.5</c:v>
                </c:pt>
                <c:pt idx="2470">
                  <c:v>7.9</c:v>
                </c:pt>
                <c:pt idx="2471">
                  <c:v>7.18</c:v>
                </c:pt>
                <c:pt idx="2472">
                  <c:v>6.95</c:v>
                </c:pt>
                <c:pt idx="2473">
                  <c:v>6.8199999999999976</c:v>
                </c:pt>
                <c:pt idx="2474">
                  <c:v>7.51</c:v>
                </c:pt>
                <c:pt idx="2475">
                  <c:v>6.6899999999999986</c:v>
                </c:pt>
                <c:pt idx="2476">
                  <c:v>7.1199999999999966</c:v>
                </c:pt>
                <c:pt idx="2477">
                  <c:v>8</c:v>
                </c:pt>
                <c:pt idx="2478">
                  <c:v>7.02</c:v>
                </c:pt>
                <c:pt idx="2479">
                  <c:v>6.71</c:v>
                </c:pt>
                <c:pt idx="2480">
                  <c:v>6.95</c:v>
                </c:pt>
                <c:pt idx="2481">
                  <c:v>6.84</c:v>
                </c:pt>
                <c:pt idx="2482">
                  <c:v>7.1</c:v>
                </c:pt>
                <c:pt idx="2483">
                  <c:v>7.05</c:v>
                </c:pt>
                <c:pt idx="2484">
                  <c:v>6.96</c:v>
                </c:pt>
                <c:pt idx="2485">
                  <c:v>6.64</c:v>
                </c:pt>
                <c:pt idx="2486">
                  <c:v>6.76</c:v>
                </c:pt>
                <c:pt idx="2487">
                  <c:v>6.6099999999999977</c:v>
                </c:pt>
                <c:pt idx="2488">
                  <c:v>6.64</c:v>
                </c:pt>
                <c:pt idx="2489">
                  <c:v>7.8</c:v>
                </c:pt>
                <c:pt idx="2490">
                  <c:v>7.1899999999999986</c:v>
                </c:pt>
                <c:pt idx="2491">
                  <c:v>6.58</c:v>
                </c:pt>
                <c:pt idx="2492">
                  <c:v>7.38</c:v>
                </c:pt>
                <c:pt idx="2493">
                  <c:v>7.8</c:v>
                </c:pt>
                <c:pt idx="2494">
                  <c:v>6.88</c:v>
                </c:pt>
                <c:pt idx="2495">
                  <c:v>6.98</c:v>
                </c:pt>
                <c:pt idx="2496">
                  <c:v>7.6899999999999986</c:v>
                </c:pt>
                <c:pt idx="2497">
                  <c:v>8</c:v>
                </c:pt>
                <c:pt idx="2498">
                  <c:v>7.05</c:v>
                </c:pt>
                <c:pt idx="2499">
                  <c:v>7.28</c:v>
                </c:pt>
                <c:pt idx="2500">
                  <c:v>7.21</c:v>
                </c:pt>
                <c:pt idx="2501">
                  <c:v>7.06</c:v>
                </c:pt>
                <c:pt idx="2502">
                  <c:v>6.6</c:v>
                </c:pt>
                <c:pt idx="2503">
                  <c:v>6.92</c:v>
                </c:pt>
                <c:pt idx="2504">
                  <c:v>7.7</c:v>
                </c:pt>
                <c:pt idx="2505">
                  <c:v>8.2000000000000011</c:v>
                </c:pt>
                <c:pt idx="2506">
                  <c:v>6.49</c:v>
                </c:pt>
                <c:pt idx="2507">
                  <c:v>7.25</c:v>
                </c:pt>
                <c:pt idx="2508">
                  <c:v>6.6199999999999957</c:v>
                </c:pt>
                <c:pt idx="2509">
                  <c:v>7.37</c:v>
                </c:pt>
                <c:pt idx="2510">
                  <c:v>6.3599999999999977</c:v>
                </c:pt>
                <c:pt idx="2511">
                  <c:v>6.8599999999999977</c:v>
                </c:pt>
                <c:pt idx="2512">
                  <c:v>7.13</c:v>
                </c:pt>
                <c:pt idx="2513">
                  <c:v>7.07</c:v>
                </c:pt>
                <c:pt idx="2514">
                  <c:v>6.94</c:v>
                </c:pt>
                <c:pt idx="2515">
                  <c:v>7.6</c:v>
                </c:pt>
                <c:pt idx="2516">
                  <c:v>6.76</c:v>
                </c:pt>
                <c:pt idx="2517">
                  <c:v>7.5</c:v>
                </c:pt>
                <c:pt idx="2518">
                  <c:v>7.01</c:v>
                </c:pt>
                <c:pt idx="2519">
                  <c:v>8.2000000000000011</c:v>
                </c:pt>
                <c:pt idx="2520">
                  <c:v>7.6</c:v>
                </c:pt>
                <c:pt idx="2521">
                  <c:v>8</c:v>
                </c:pt>
                <c:pt idx="2522">
                  <c:v>6.98</c:v>
                </c:pt>
                <c:pt idx="2523">
                  <c:v>7.09</c:v>
                </c:pt>
                <c:pt idx="2524">
                  <c:v>7.9</c:v>
                </c:pt>
                <c:pt idx="2525">
                  <c:v>7.7</c:v>
                </c:pt>
                <c:pt idx="2526">
                  <c:v>8</c:v>
                </c:pt>
                <c:pt idx="2527">
                  <c:v>6.31</c:v>
                </c:pt>
                <c:pt idx="2528">
                  <c:v>7.21</c:v>
                </c:pt>
                <c:pt idx="2529">
                  <c:v>6.68</c:v>
                </c:pt>
                <c:pt idx="2530">
                  <c:v>7.49</c:v>
                </c:pt>
                <c:pt idx="2531">
                  <c:v>5.85</c:v>
                </c:pt>
                <c:pt idx="2532">
                  <c:v>7.1899999999999986</c:v>
                </c:pt>
                <c:pt idx="2533">
                  <c:v>7.2</c:v>
                </c:pt>
                <c:pt idx="2534">
                  <c:v>7.8</c:v>
                </c:pt>
                <c:pt idx="2535">
                  <c:v>6.6199999999999957</c:v>
                </c:pt>
                <c:pt idx="2536">
                  <c:v>7.53</c:v>
                </c:pt>
                <c:pt idx="2537">
                  <c:v>7.7</c:v>
                </c:pt>
                <c:pt idx="2538">
                  <c:v>8</c:v>
                </c:pt>
                <c:pt idx="2539">
                  <c:v>5.8</c:v>
                </c:pt>
                <c:pt idx="2540">
                  <c:v>7.9</c:v>
                </c:pt>
                <c:pt idx="2541">
                  <c:v>6.18</c:v>
                </c:pt>
                <c:pt idx="2542">
                  <c:v>7.21</c:v>
                </c:pt>
                <c:pt idx="2543">
                  <c:v>8</c:v>
                </c:pt>
                <c:pt idx="2544">
                  <c:v>7.8</c:v>
                </c:pt>
                <c:pt idx="2545">
                  <c:v>7.9</c:v>
                </c:pt>
                <c:pt idx="2546">
                  <c:v>7.9</c:v>
                </c:pt>
                <c:pt idx="2547">
                  <c:v>7.6</c:v>
                </c:pt>
                <c:pt idx="2548">
                  <c:v>8.2000000000000011</c:v>
                </c:pt>
                <c:pt idx="2549">
                  <c:v>7.38</c:v>
                </c:pt>
                <c:pt idx="2550">
                  <c:v>6.14</c:v>
                </c:pt>
                <c:pt idx="2551">
                  <c:v>6.9300000000000024</c:v>
                </c:pt>
                <c:pt idx="2552">
                  <c:v>5.92</c:v>
                </c:pt>
                <c:pt idx="2553">
                  <c:v>7.49</c:v>
                </c:pt>
                <c:pt idx="2554">
                  <c:v>7.6</c:v>
                </c:pt>
                <c:pt idx="2555">
                  <c:v>7.07</c:v>
                </c:pt>
                <c:pt idx="2556">
                  <c:v>8.1</c:v>
                </c:pt>
                <c:pt idx="2557">
                  <c:v>7</c:v>
                </c:pt>
                <c:pt idx="2558">
                  <c:v>7.45</c:v>
                </c:pt>
                <c:pt idx="2559">
                  <c:v>7.29</c:v>
                </c:pt>
                <c:pt idx="2560">
                  <c:v>7.9</c:v>
                </c:pt>
                <c:pt idx="2561">
                  <c:v>7.8</c:v>
                </c:pt>
                <c:pt idx="2562">
                  <c:v>7.8</c:v>
                </c:pt>
                <c:pt idx="2563">
                  <c:v>7.3</c:v>
                </c:pt>
                <c:pt idx="2564">
                  <c:v>7.7</c:v>
                </c:pt>
                <c:pt idx="2565">
                  <c:v>7.8</c:v>
                </c:pt>
                <c:pt idx="2566">
                  <c:v>7.9</c:v>
                </c:pt>
                <c:pt idx="2567">
                  <c:v>7.8</c:v>
                </c:pt>
                <c:pt idx="2568">
                  <c:v>7.9</c:v>
                </c:pt>
                <c:pt idx="2569">
                  <c:v>7.9</c:v>
                </c:pt>
                <c:pt idx="2570">
                  <c:v>7.7</c:v>
                </c:pt>
                <c:pt idx="2571">
                  <c:v>7.4</c:v>
                </c:pt>
                <c:pt idx="2572">
                  <c:v>7.5</c:v>
                </c:pt>
                <c:pt idx="2573">
                  <c:v>6.99</c:v>
                </c:pt>
                <c:pt idx="2574">
                  <c:v>7.6</c:v>
                </c:pt>
                <c:pt idx="2575">
                  <c:v>7.1199999999999966</c:v>
                </c:pt>
                <c:pt idx="2576">
                  <c:v>6.98</c:v>
                </c:pt>
                <c:pt idx="2577">
                  <c:v>6.84</c:v>
                </c:pt>
                <c:pt idx="2578">
                  <c:v>6.84</c:v>
                </c:pt>
                <c:pt idx="2579">
                  <c:v>7.23</c:v>
                </c:pt>
                <c:pt idx="2580">
                  <c:v>7.07</c:v>
                </c:pt>
                <c:pt idx="2581">
                  <c:v>7.18</c:v>
                </c:pt>
                <c:pt idx="2582">
                  <c:v>7.23</c:v>
                </c:pt>
                <c:pt idx="2583">
                  <c:v>6.92</c:v>
                </c:pt>
                <c:pt idx="2584">
                  <c:v>6.79</c:v>
                </c:pt>
                <c:pt idx="2585">
                  <c:v>7.22</c:v>
                </c:pt>
                <c:pt idx="2586">
                  <c:v>6.95</c:v>
                </c:pt>
                <c:pt idx="2587">
                  <c:v>6.85</c:v>
                </c:pt>
                <c:pt idx="2588">
                  <c:v>7.44</c:v>
                </c:pt>
                <c:pt idx="2589">
                  <c:v>7.13</c:v>
                </c:pt>
                <c:pt idx="2590">
                  <c:v>7.44</c:v>
                </c:pt>
                <c:pt idx="2591">
                  <c:v>7.41</c:v>
                </c:pt>
                <c:pt idx="2592">
                  <c:v>7.54</c:v>
                </c:pt>
                <c:pt idx="2593">
                  <c:v>7.4700000000000024</c:v>
                </c:pt>
                <c:pt idx="2594">
                  <c:v>8</c:v>
                </c:pt>
                <c:pt idx="2595">
                  <c:v>7.29</c:v>
                </c:pt>
                <c:pt idx="2596">
                  <c:v>7.53</c:v>
                </c:pt>
                <c:pt idx="2597">
                  <c:v>7.57</c:v>
                </c:pt>
                <c:pt idx="2598">
                  <c:v>7.22</c:v>
                </c:pt>
                <c:pt idx="2599">
                  <c:v>6.92</c:v>
                </c:pt>
                <c:pt idx="2600">
                  <c:v>6.76</c:v>
                </c:pt>
                <c:pt idx="2601">
                  <c:v>8</c:v>
                </c:pt>
                <c:pt idx="2602">
                  <c:v>6.74</c:v>
                </c:pt>
                <c:pt idx="2603">
                  <c:v>7.23</c:v>
                </c:pt>
                <c:pt idx="2604">
                  <c:v>7.9</c:v>
                </c:pt>
                <c:pt idx="2605">
                  <c:v>6.59</c:v>
                </c:pt>
                <c:pt idx="2606">
                  <c:v>8.1</c:v>
                </c:pt>
                <c:pt idx="2607">
                  <c:v>7.6</c:v>
                </c:pt>
                <c:pt idx="2608">
                  <c:v>6.8199999999999976</c:v>
                </c:pt>
                <c:pt idx="2609">
                  <c:v>7.8</c:v>
                </c:pt>
                <c:pt idx="2610">
                  <c:v>7.8</c:v>
                </c:pt>
                <c:pt idx="2611">
                  <c:v>6.76</c:v>
                </c:pt>
                <c:pt idx="2612">
                  <c:v>7.9</c:v>
                </c:pt>
                <c:pt idx="2613">
                  <c:v>7.7</c:v>
                </c:pt>
                <c:pt idx="2614">
                  <c:v>7.7</c:v>
                </c:pt>
                <c:pt idx="2615">
                  <c:v>7.7</c:v>
                </c:pt>
                <c:pt idx="2616">
                  <c:v>7.2700000000000014</c:v>
                </c:pt>
                <c:pt idx="2617">
                  <c:v>7.8</c:v>
                </c:pt>
                <c:pt idx="2618">
                  <c:v>6.76</c:v>
                </c:pt>
                <c:pt idx="2619">
                  <c:v>7.6</c:v>
                </c:pt>
                <c:pt idx="2620">
                  <c:v>6.83</c:v>
                </c:pt>
                <c:pt idx="2621">
                  <c:v>6.53</c:v>
                </c:pt>
                <c:pt idx="2622">
                  <c:v>7.1</c:v>
                </c:pt>
                <c:pt idx="2623">
                  <c:v>6.78</c:v>
                </c:pt>
                <c:pt idx="2624">
                  <c:v>6.9</c:v>
                </c:pt>
                <c:pt idx="2625">
                  <c:v>7.31</c:v>
                </c:pt>
                <c:pt idx="2626">
                  <c:v>6.53</c:v>
                </c:pt>
                <c:pt idx="2627">
                  <c:v>6.76</c:v>
                </c:pt>
                <c:pt idx="2628">
                  <c:v>7.5</c:v>
                </c:pt>
                <c:pt idx="2629">
                  <c:v>6.58</c:v>
                </c:pt>
                <c:pt idx="2630">
                  <c:v>6.9</c:v>
                </c:pt>
                <c:pt idx="2631">
                  <c:v>6.64</c:v>
                </c:pt>
                <c:pt idx="2632">
                  <c:v>7.13</c:v>
                </c:pt>
                <c:pt idx="2633">
                  <c:v>6.89</c:v>
                </c:pt>
                <c:pt idx="2634">
                  <c:v>7.7</c:v>
                </c:pt>
                <c:pt idx="2635">
                  <c:v>6.84</c:v>
                </c:pt>
                <c:pt idx="2636">
                  <c:v>6.6499999999999977</c:v>
                </c:pt>
                <c:pt idx="2637">
                  <c:v>6.92</c:v>
                </c:pt>
                <c:pt idx="2638">
                  <c:v>7.5</c:v>
                </c:pt>
                <c:pt idx="2639">
                  <c:v>6.3599999999999977</c:v>
                </c:pt>
                <c:pt idx="2640">
                  <c:v>7.6</c:v>
                </c:pt>
                <c:pt idx="2641">
                  <c:v>8.1</c:v>
                </c:pt>
                <c:pt idx="2642">
                  <c:v>7.2</c:v>
                </c:pt>
                <c:pt idx="2648">
                  <c:v>6.8</c:v>
                </c:pt>
                <c:pt idx="2687">
                  <c:v>6.8</c:v>
                </c:pt>
                <c:pt idx="2692">
                  <c:v>8.42</c:v>
                </c:pt>
                <c:pt idx="2693">
                  <c:v>7.84</c:v>
                </c:pt>
                <c:pt idx="2694">
                  <c:v>7.7</c:v>
                </c:pt>
                <c:pt idx="2695">
                  <c:v>7.6</c:v>
                </c:pt>
                <c:pt idx="2696">
                  <c:v>7.3</c:v>
                </c:pt>
                <c:pt idx="2697">
                  <c:v>7.7</c:v>
                </c:pt>
                <c:pt idx="2698">
                  <c:v>7.88</c:v>
                </c:pt>
                <c:pt idx="2699">
                  <c:v>8.42</c:v>
                </c:pt>
                <c:pt idx="2700">
                  <c:v>8.2000000000000011</c:v>
                </c:pt>
                <c:pt idx="2701">
                  <c:v>7.2</c:v>
                </c:pt>
                <c:pt idx="2702">
                  <c:v>7.2</c:v>
                </c:pt>
                <c:pt idx="2703">
                  <c:v>7.45</c:v>
                </c:pt>
                <c:pt idx="2704">
                  <c:v>7.1</c:v>
                </c:pt>
                <c:pt idx="2705">
                  <c:v>8.0400000000000009</c:v>
                </c:pt>
                <c:pt idx="2706">
                  <c:v>7.8</c:v>
                </c:pt>
                <c:pt idx="2707">
                  <c:v>7.18</c:v>
                </c:pt>
                <c:pt idx="2708">
                  <c:v>7.3</c:v>
                </c:pt>
                <c:pt idx="2709">
                  <c:v>7.1</c:v>
                </c:pt>
                <c:pt idx="2710">
                  <c:v>8</c:v>
                </c:pt>
                <c:pt idx="2711">
                  <c:v>7.4</c:v>
                </c:pt>
                <c:pt idx="2712">
                  <c:v>7.2</c:v>
                </c:pt>
                <c:pt idx="2713">
                  <c:v>7.2</c:v>
                </c:pt>
                <c:pt idx="2714">
                  <c:v>7.5</c:v>
                </c:pt>
                <c:pt idx="2715">
                  <c:v>7.81</c:v>
                </c:pt>
                <c:pt idx="2716">
                  <c:v>7.2</c:v>
                </c:pt>
                <c:pt idx="2717">
                  <c:v>7.91</c:v>
                </c:pt>
                <c:pt idx="2718">
                  <c:v>7.5</c:v>
                </c:pt>
                <c:pt idx="2719">
                  <c:v>7.5</c:v>
                </c:pt>
                <c:pt idx="2720">
                  <c:v>7.8199999999999976</c:v>
                </c:pt>
                <c:pt idx="2721">
                  <c:v>7.4</c:v>
                </c:pt>
                <c:pt idx="2722">
                  <c:v>7.52</c:v>
                </c:pt>
                <c:pt idx="2723">
                  <c:v>8.2299999999999986</c:v>
                </c:pt>
                <c:pt idx="2724">
                  <c:v>7.96</c:v>
                </c:pt>
                <c:pt idx="2725">
                  <c:v>7.7</c:v>
                </c:pt>
                <c:pt idx="2726">
                  <c:v>8.4</c:v>
                </c:pt>
                <c:pt idx="2727">
                  <c:v>7.8</c:v>
                </c:pt>
                <c:pt idx="2728">
                  <c:v>7.92</c:v>
                </c:pt>
                <c:pt idx="2729">
                  <c:v>7.7</c:v>
                </c:pt>
                <c:pt idx="2730">
                  <c:v>7.8</c:v>
                </c:pt>
                <c:pt idx="2732">
                  <c:v>7.6499999999999977</c:v>
                </c:pt>
                <c:pt idx="2734">
                  <c:v>7.8</c:v>
                </c:pt>
                <c:pt idx="2735">
                  <c:v>7.6</c:v>
                </c:pt>
                <c:pt idx="2736">
                  <c:v>7.39</c:v>
                </c:pt>
                <c:pt idx="2745">
                  <c:v>7.35</c:v>
                </c:pt>
                <c:pt idx="2746">
                  <c:v>7.2</c:v>
                </c:pt>
                <c:pt idx="2747">
                  <c:v>7.1</c:v>
                </c:pt>
                <c:pt idx="2748">
                  <c:v>7.8</c:v>
                </c:pt>
                <c:pt idx="2749">
                  <c:v>6.8</c:v>
                </c:pt>
                <c:pt idx="2750">
                  <c:v>7.3</c:v>
                </c:pt>
                <c:pt idx="2751">
                  <c:v>6.9</c:v>
                </c:pt>
                <c:pt idx="2752">
                  <c:v>7.6</c:v>
                </c:pt>
                <c:pt idx="2753">
                  <c:v>6.9</c:v>
                </c:pt>
                <c:pt idx="2754">
                  <c:v>7.8</c:v>
                </c:pt>
                <c:pt idx="2755">
                  <c:v>7.3</c:v>
                </c:pt>
                <c:pt idx="2756">
                  <c:v>7.3</c:v>
                </c:pt>
                <c:pt idx="2757">
                  <c:v>7.8</c:v>
                </c:pt>
                <c:pt idx="2758">
                  <c:v>7.1666670000000003</c:v>
                </c:pt>
                <c:pt idx="2759">
                  <c:v>7</c:v>
                </c:pt>
                <c:pt idx="2760">
                  <c:v>7.2</c:v>
                </c:pt>
                <c:pt idx="2761">
                  <c:v>7.2</c:v>
                </c:pt>
                <c:pt idx="2762">
                  <c:v>7.1</c:v>
                </c:pt>
                <c:pt idx="2763">
                  <c:v>7.6</c:v>
                </c:pt>
                <c:pt idx="2764">
                  <c:v>6.9</c:v>
                </c:pt>
                <c:pt idx="2765">
                  <c:v>7.6</c:v>
                </c:pt>
                <c:pt idx="2766">
                  <c:v>7.3</c:v>
                </c:pt>
                <c:pt idx="2767">
                  <c:v>7.6</c:v>
                </c:pt>
                <c:pt idx="2768">
                  <c:v>7.6</c:v>
                </c:pt>
                <c:pt idx="2769">
                  <c:v>7.1666670000000003</c:v>
                </c:pt>
                <c:pt idx="2770">
                  <c:v>7</c:v>
                </c:pt>
                <c:pt idx="2771">
                  <c:v>7.2</c:v>
                </c:pt>
                <c:pt idx="2772">
                  <c:v>7.5</c:v>
                </c:pt>
                <c:pt idx="2773">
                  <c:v>7.5</c:v>
                </c:pt>
                <c:pt idx="2774">
                  <c:v>7.1333330000000004</c:v>
                </c:pt>
                <c:pt idx="2775">
                  <c:v>7</c:v>
                </c:pt>
                <c:pt idx="2776">
                  <c:v>6.9</c:v>
                </c:pt>
                <c:pt idx="2777">
                  <c:v>7.2</c:v>
                </c:pt>
                <c:pt idx="2778">
                  <c:v>6.8</c:v>
                </c:pt>
                <c:pt idx="2779">
                  <c:v>7.3</c:v>
                </c:pt>
                <c:pt idx="2780">
                  <c:v>7.05</c:v>
                </c:pt>
                <c:pt idx="2781">
                  <c:v>7.4</c:v>
                </c:pt>
                <c:pt idx="2782">
                  <c:v>6.2</c:v>
                </c:pt>
                <c:pt idx="2783">
                  <c:v>7</c:v>
                </c:pt>
                <c:pt idx="2784">
                  <c:v>6.4</c:v>
                </c:pt>
                <c:pt idx="2785">
                  <c:v>6.9</c:v>
                </c:pt>
                <c:pt idx="2786">
                  <c:v>6.8</c:v>
                </c:pt>
                <c:pt idx="2787">
                  <c:v>6.9</c:v>
                </c:pt>
                <c:pt idx="2788">
                  <c:v>7.46</c:v>
                </c:pt>
                <c:pt idx="2789">
                  <c:v>7.55</c:v>
                </c:pt>
                <c:pt idx="2790">
                  <c:v>8.2000000000000011</c:v>
                </c:pt>
                <c:pt idx="2791">
                  <c:v>7.1499999999999986</c:v>
                </c:pt>
                <c:pt idx="2792">
                  <c:v>6.6599999999999957</c:v>
                </c:pt>
                <c:pt idx="2793">
                  <c:v>6.6899999999999986</c:v>
                </c:pt>
                <c:pt idx="2794">
                  <c:v>6.87</c:v>
                </c:pt>
                <c:pt idx="2795">
                  <c:v>6.75</c:v>
                </c:pt>
                <c:pt idx="2796">
                  <c:v>6.78</c:v>
                </c:pt>
                <c:pt idx="2797">
                  <c:v>7.4</c:v>
                </c:pt>
                <c:pt idx="2798">
                  <c:v>7.29</c:v>
                </c:pt>
                <c:pt idx="2799">
                  <c:v>6.9</c:v>
                </c:pt>
                <c:pt idx="2800">
                  <c:v>6.8599999999999977</c:v>
                </c:pt>
                <c:pt idx="2801">
                  <c:v>6.2</c:v>
                </c:pt>
                <c:pt idx="2802">
                  <c:v>6.5</c:v>
                </c:pt>
                <c:pt idx="2803">
                  <c:v>7.2</c:v>
                </c:pt>
                <c:pt idx="2804">
                  <c:v>6.2</c:v>
                </c:pt>
                <c:pt idx="2805">
                  <c:v>7.2</c:v>
                </c:pt>
                <c:pt idx="2806">
                  <c:v>6.2</c:v>
                </c:pt>
                <c:pt idx="2807">
                  <c:v>6.9</c:v>
                </c:pt>
                <c:pt idx="2812">
                  <c:v>7</c:v>
                </c:pt>
                <c:pt idx="2813">
                  <c:v>7.4300000000000024</c:v>
                </c:pt>
                <c:pt idx="2814">
                  <c:v>7.45</c:v>
                </c:pt>
                <c:pt idx="2815">
                  <c:v>7.1199999999999966</c:v>
                </c:pt>
                <c:pt idx="2816">
                  <c:v>7.7</c:v>
                </c:pt>
                <c:pt idx="2817">
                  <c:v>7.29</c:v>
                </c:pt>
                <c:pt idx="2818">
                  <c:v>7.88</c:v>
                </c:pt>
                <c:pt idx="2819">
                  <c:v>7.8</c:v>
                </c:pt>
                <c:pt idx="2821">
                  <c:v>7.74</c:v>
                </c:pt>
                <c:pt idx="2822">
                  <c:v>7.8</c:v>
                </c:pt>
                <c:pt idx="2823">
                  <c:v>6.98</c:v>
                </c:pt>
                <c:pt idx="2824">
                  <c:v>7.51</c:v>
                </c:pt>
                <c:pt idx="2825">
                  <c:v>7.63</c:v>
                </c:pt>
                <c:pt idx="2828">
                  <c:v>7.6</c:v>
                </c:pt>
                <c:pt idx="2829">
                  <c:v>7.06</c:v>
                </c:pt>
                <c:pt idx="2830">
                  <c:v>6.74</c:v>
                </c:pt>
                <c:pt idx="2832">
                  <c:v>6.96</c:v>
                </c:pt>
                <c:pt idx="2833">
                  <c:v>6.6499999999999977</c:v>
                </c:pt>
                <c:pt idx="2834">
                  <c:v>6.9</c:v>
                </c:pt>
                <c:pt idx="2835">
                  <c:v>7.1</c:v>
                </c:pt>
                <c:pt idx="2836">
                  <c:v>7.24</c:v>
                </c:pt>
                <c:pt idx="2837">
                  <c:v>7.64</c:v>
                </c:pt>
                <c:pt idx="2838">
                  <c:v>7.31</c:v>
                </c:pt>
                <c:pt idx="2839">
                  <c:v>7.45</c:v>
                </c:pt>
                <c:pt idx="2841">
                  <c:v>6.91</c:v>
                </c:pt>
                <c:pt idx="2842">
                  <c:v>7.14</c:v>
                </c:pt>
                <c:pt idx="2843">
                  <c:v>7.38</c:v>
                </c:pt>
                <c:pt idx="2844">
                  <c:v>7.38</c:v>
                </c:pt>
                <c:pt idx="2845">
                  <c:v>6.9</c:v>
                </c:pt>
                <c:pt idx="2846">
                  <c:v>7.3599999999999977</c:v>
                </c:pt>
                <c:pt idx="2847">
                  <c:v>6.96</c:v>
                </c:pt>
                <c:pt idx="2848">
                  <c:v>6.75</c:v>
                </c:pt>
                <c:pt idx="2849">
                  <c:v>6.91</c:v>
                </c:pt>
                <c:pt idx="2851">
                  <c:v>6.95</c:v>
                </c:pt>
                <c:pt idx="2852">
                  <c:v>7.49</c:v>
                </c:pt>
                <c:pt idx="2853">
                  <c:v>7.49</c:v>
                </c:pt>
                <c:pt idx="2854">
                  <c:v>7.3</c:v>
                </c:pt>
                <c:pt idx="2855">
                  <c:v>7.26</c:v>
                </c:pt>
                <c:pt idx="2856">
                  <c:v>7.25</c:v>
                </c:pt>
                <c:pt idx="2857">
                  <c:v>7.45</c:v>
                </c:pt>
                <c:pt idx="2858">
                  <c:v>7.45</c:v>
                </c:pt>
                <c:pt idx="2859">
                  <c:v>7.28</c:v>
                </c:pt>
                <c:pt idx="2860">
                  <c:v>7.23</c:v>
                </c:pt>
                <c:pt idx="2861">
                  <c:v>7.24</c:v>
                </c:pt>
                <c:pt idx="2862">
                  <c:v>7.1199999999999966</c:v>
                </c:pt>
                <c:pt idx="2863">
                  <c:v>7.45</c:v>
                </c:pt>
                <c:pt idx="2864">
                  <c:v>7.1599999999999966</c:v>
                </c:pt>
                <c:pt idx="2865">
                  <c:v>6.75</c:v>
                </c:pt>
                <c:pt idx="2866">
                  <c:v>7.2</c:v>
                </c:pt>
                <c:pt idx="2867">
                  <c:v>6.6599999999999957</c:v>
                </c:pt>
                <c:pt idx="2868">
                  <c:v>6.9300000000000024</c:v>
                </c:pt>
                <c:pt idx="2869">
                  <c:v>6.83</c:v>
                </c:pt>
                <c:pt idx="2870">
                  <c:v>6.8</c:v>
                </c:pt>
                <c:pt idx="2871">
                  <c:v>6.9</c:v>
                </c:pt>
                <c:pt idx="2872">
                  <c:v>6.8</c:v>
                </c:pt>
                <c:pt idx="2873">
                  <c:v>7.1099999999999985</c:v>
                </c:pt>
                <c:pt idx="2874">
                  <c:v>7.44</c:v>
                </c:pt>
                <c:pt idx="2875">
                  <c:v>7.05</c:v>
                </c:pt>
                <c:pt idx="2876">
                  <c:v>7.1</c:v>
                </c:pt>
                <c:pt idx="2877">
                  <c:v>7.13</c:v>
                </c:pt>
                <c:pt idx="2878">
                  <c:v>6.9300000000000024</c:v>
                </c:pt>
                <c:pt idx="2879">
                  <c:v>7.96</c:v>
                </c:pt>
                <c:pt idx="2880">
                  <c:v>7.02</c:v>
                </c:pt>
                <c:pt idx="2881">
                  <c:v>6.9700000000000024</c:v>
                </c:pt>
                <c:pt idx="2882">
                  <c:v>7.03</c:v>
                </c:pt>
                <c:pt idx="2883">
                  <c:v>7.22</c:v>
                </c:pt>
                <c:pt idx="2884">
                  <c:v>7.13</c:v>
                </c:pt>
                <c:pt idx="2885">
                  <c:v>7.17</c:v>
                </c:pt>
                <c:pt idx="2886">
                  <c:v>7.09</c:v>
                </c:pt>
                <c:pt idx="2887">
                  <c:v>7.17</c:v>
                </c:pt>
                <c:pt idx="2888">
                  <c:v>7.08</c:v>
                </c:pt>
                <c:pt idx="2889">
                  <c:v>7.02</c:v>
                </c:pt>
                <c:pt idx="2890">
                  <c:v>7.3</c:v>
                </c:pt>
                <c:pt idx="2891">
                  <c:v>7.18</c:v>
                </c:pt>
                <c:pt idx="2892">
                  <c:v>7.22</c:v>
                </c:pt>
                <c:pt idx="2893">
                  <c:v>7.4300000000000024</c:v>
                </c:pt>
                <c:pt idx="2894">
                  <c:v>6.98</c:v>
                </c:pt>
                <c:pt idx="2895">
                  <c:v>7.23</c:v>
                </c:pt>
                <c:pt idx="2896">
                  <c:v>7.28</c:v>
                </c:pt>
                <c:pt idx="2897">
                  <c:v>7.29</c:v>
                </c:pt>
                <c:pt idx="2898">
                  <c:v>7.13</c:v>
                </c:pt>
                <c:pt idx="2899">
                  <c:v>7.1199999999999966</c:v>
                </c:pt>
                <c:pt idx="2900">
                  <c:v>7.3199999999999976</c:v>
                </c:pt>
                <c:pt idx="2901">
                  <c:v>7.04</c:v>
                </c:pt>
                <c:pt idx="2902">
                  <c:v>6.83</c:v>
                </c:pt>
                <c:pt idx="2903">
                  <c:v>7.8</c:v>
                </c:pt>
                <c:pt idx="2910">
                  <c:v>6.84</c:v>
                </c:pt>
                <c:pt idx="2911">
                  <c:v>7.53</c:v>
                </c:pt>
                <c:pt idx="2912">
                  <c:v>6.4300000000000024</c:v>
                </c:pt>
                <c:pt idx="2913">
                  <c:v>7.34</c:v>
                </c:pt>
                <c:pt idx="2914">
                  <c:v>7.06</c:v>
                </c:pt>
                <c:pt idx="2915">
                  <c:v>7.94</c:v>
                </c:pt>
                <c:pt idx="2916">
                  <c:v>6.56</c:v>
                </c:pt>
                <c:pt idx="2917">
                  <c:v>7.3</c:v>
                </c:pt>
                <c:pt idx="2918">
                  <c:v>7.37</c:v>
                </c:pt>
                <c:pt idx="2919">
                  <c:v>7.41</c:v>
                </c:pt>
                <c:pt idx="2920">
                  <c:v>6.2700000000000014</c:v>
                </c:pt>
                <c:pt idx="2921">
                  <c:v>7.49</c:v>
                </c:pt>
                <c:pt idx="2922">
                  <c:v>7.68</c:v>
                </c:pt>
                <c:pt idx="2923">
                  <c:v>7.29</c:v>
                </c:pt>
                <c:pt idx="2924">
                  <c:v>7.73</c:v>
                </c:pt>
                <c:pt idx="2925">
                  <c:v>7.83</c:v>
                </c:pt>
                <c:pt idx="2926">
                  <c:v>7.51</c:v>
                </c:pt>
                <c:pt idx="2927">
                  <c:v>7.46</c:v>
                </c:pt>
                <c:pt idx="2928">
                  <c:v>7.4</c:v>
                </c:pt>
                <c:pt idx="2929">
                  <c:v>6.91</c:v>
                </c:pt>
                <c:pt idx="2930">
                  <c:v>6.72</c:v>
                </c:pt>
                <c:pt idx="2931">
                  <c:v>7.1</c:v>
                </c:pt>
                <c:pt idx="2932">
                  <c:v>7.09</c:v>
                </c:pt>
                <c:pt idx="2933">
                  <c:v>6.44</c:v>
                </c:pt>
                <c:pt idx="2934">
                  <c:v>6.73</c:v>
                </c:pt>
                <c:pt idx="2935">
                  <c:v>6.7</c:v>
                </c:pt>
                <c:pt idx="2936">
                  <c:v>7.1099999999999985</c:v>
                </c:pt>
                <c:pt idx="2937">
                  <c:v>7.1199999999999966</c:v>
                </c:pt>
                <c:pt idx="2938">
                  <c:v>6.5</c:v>
                </c:pt>
                <c:pt idx="2939">
                  <c:v>7.14</c:v>
                </c:pt>
                <c:pt idx="2940">
                  <c:v>6.55</c:v>
                </c:pt>
                <c:pt idx="2941">
                  <c:v>6.79</c:v>
                </c:pt>
                <c:pt idx="2942">
                  <c:v>7.55</c:v>
                </c:pt>
                <c:pt idx="2943">
                  <c:v>7</c:v>
                </c:pt>
                <c:pt idx="2944">
                  <c:v>7.01</c:v>
                </c:pt>
                <c:pt idx="2945">
                  <c:v>6.78</c:v>
                </c:pt>
                <c:pt idx="2946">
                  <c:v>7.1599999999999966</c:v>
                </c:pt>
                <c:pt idx="2947">
                  <c:v>7.17</c:v>
                </c:pt>
                <c:pt idx="2948">
                  <c:v>7.39</c:v>
                </c:pt>
                <c:pt idx="2949">
                  <c:v>7.59</c:v>
                </c:pt>
                <c:pt idx="2950">
                  <c:v>7.1899999999999986</c:v>
                </c:pt>
                <c:pt idx="2951">
                  <c:v>7.58</c:v>
                </c:pt>
                <c:pt idx="2952">
                  <c:v>7.4</c:v>
                </c:pt>
                <c:pt idx="2953">
                  <c:v>7.6199999999999957</c:v>
                </c:pt>
                <c:pt idx="2954">
                  <c:v>7.59</c:v>
                </c:pt>
                <c:pt idx="2955">
                  <c:v>6.46</c:v>
                </c:pt>
                <c:pt idx="2956">
                  <c:v>7.6</c:v>
                </c:pt>
                <c:pt idx="2957">
                  <c:v>8.01</c:v>
                </c:pt>
                <c:pt idx="2958">
                  <c:v>7.68</c:v>
                </c:pt>
                <c:pt idx="2959">
                  <c:v>7.24</c:v>
                </c:pt>
                <c:pt idx="2960">
                  <c:v>7.63</c:v>
                </c:pt>
                <c:pt idx="2961">
                  <c:v>7.6499999999999977</c:v>
                </c:pt>
                <c:pt idx="2962">
                  <c:v>7.48</c:v>
                </c:pt>
                <c:pt idx="2963">
                  <c:v>7.24</c:v>
                </c:pt>
                <c:pt idx="2964">
                  <c:v>7.22</c:v>
                </c:pt>
                <c:pt idx="2965">
                  <c:v>7.79</c:v>
                </c:pt>
                <c:pt idx="2966">
                  <c:v>7.14</c:v>
                </c:pt>
                <c:pt idx="2967">
                  <c:v>7.58</c:v>
                </c:pt>
                <c:pt idx="2968">
                  <c:v>7.57</c:v>
                </c:pt>
                <c:pt idx="2969">
                  <c:v>7.51</c:v>
                </c:pt>
                <c:pt idx="2970">
                  <c:v>6.53</c:v>
                </c:pt>
                <c:pt idx="2971">
                  <c:v>7.6899999999999986</c:v>
                </c:pt>
                <c:pt idx="2972">
                  <c:v>7.64</c:v>
                </c:pt>
                <c:pt idx="2973">
                  <c:v>6.5</c:v>
                </c:pt>
                <c:pt idx="2974">
                  <c:v>7.45</c:v>
                </c:pt>
                <c:pt idx="2975">
                  <c:v>7.58</c:v>
                </c:pt>
                <c:pt idx="2976">
                  <c:v>7.54</c:v>
                </c:pt>
                <c:pt idx="2977">
                  <c:v>7.1599999999999966</c:v>
                </c:pt>
                <c:pt idx="2978">
                  <c:v>7.9300000000000024</c:v>
                </c:pt>
                <c:pt idx="2979">
                  <c:v>6.24</c:v>
                </c:pt>
                <c:pt idx="2980">
                  <c:v>7.5</c:v>
                </c:pt>
                <c:pt idx="2981">
                  <c:v>6.33</c:v>
                </c:pt>
                <c:pt idx="2982">
                  <c:v>7.06</c:v>
                </c:pt>
                <c:pt idx="2983">
                  <c:v>7.14</c:v>
                </c:pt>
                <c:pt idx="2984">
                  <c:v>7.5</c:v>
                </c:pt>
                <c:pt idx="2985">
                  <c:v>7.5</c:v>
                </c:pt>
                <c:pt idx="2986">
                  <c:v>6.3199999999999976</c:v>
                </c:pt>
                <c:pt idx="2987">
                  <c:v>8.2299999999999986</c:v>
                </c:pt>
                <c:pt idx="2988">
                  <c:v>7.31</c:v>
                </c:pt>
                <c:pt idx="2989">
                  <c:v>7.2</c:v>
                </c:pt>
                <c:pt idx="2990">
                  <c:v>7.2700000000000014</c:v>
                </c:pt>
                <c:pt idx="2991">
                  <c:v>7.31</c:v>
                </c:pt>
                <c:pt idx="2992">
                  <c:v>7.08</c:v>
                </c:pt>
                <c:pt idx="2993">
                  <c:v>7.22</c:v>
                </c:pt>
                <c:pt idx="2994">
                  <c:v>7.1099999999999985</c:v>
                </c:pt>
                <c:pt idx="2995">
                  <c:v>7.24</c:v>
                </c:pt>
                <c:pt idx="2996">
                  <c:v>7.1099999999999985</c:v>
                </c:pt>
                <c:pt idx="2997">
                  <c:v>7.1</c:v>
                </c:pt>
                <c:pt idx="2998">
                  <c:v>7.24</c:v>
                </c:pt>
                <c:pt idx="2999">
                  <c:v>7.42</c:v>
                </c:pt>
                <c:pt idx="3000">
                  <c:v>7.3</c:v>
                </c:pt>
                <c:pt idx="3001">
                  <c:v>6.91</c:v>
                </c:pt>
                <c:pt idx="3002">
                  <c:v>7.3599999999999977</c:v>
                </c:pt>
                <c:pt idx="3003">
                  <c:v>7.14</c:v>
                </c:pt>
                <c:pt idx="3007">
                  <c:v>7.01</c:v>
                </c:pt>
                <c:pt idx="3008">
                  <c:v>7.22</c:v>
                </c:pt>
                <c:pt idx="3016">
                  <c:v>7.21</c:v>
                </c:pt>
                <c:pt idx="3017">
                  <c:v>7.3599999999999977</c:v>
                </c:pt>
                <c:pt idx="3018">
                  <c:v>7.6199999999999957</c:v>
                </c:pt>
                <c:pt idx="3019">
                  <c:v>7.89</c:v>
                </c:pt>
                <c:pt idx="3020">
                  <c:v>7.67</c:v>
                </c:pt>
                <c:pt idx="3021">
                  <c:v>7.35</c:v>
                </c:pt>
                <c:pt idx="3022">
                  <c:v>7.83</c:v>
                </c:pt>
                <c:pt idx="3023">
                  <c:v>6.81</c:v>
                </c:pt>
                <c:pt idx="3024">
                  <c:v>6.78</c:v>
                </c:pt>
                <c:pt idx="3025">
                  <c:v>7.58</c:v>
                </c:pt>
                <c:pt idx="3026">
                  <c:v>7.2</c:v>
                </c:pt>
                <c:pt idx="3027">
                  <c:v>6.85</c:v>
                </c:pt>
                <c:pt idx="3028">
                  <c:v>7.3199999999999976</c:v>
                </c:pt>
                <c:pt idx="3029">
                  <c:v>7.96</c:v>
                </c:pt>
                <c:pt idx="3030">
                  <c:v>7.6</c:v>
                </c:pt>
                <c:pt idx="3031">
                  <c:v>7.37</c:v>
                </c:pt>
                <c:pt idx="3032">
                  <c:v>7.79</c:v>
                </c:pt>
                <c:pt idx="3033">
                  <c:v>7.75</c:v>
                </c:pt>
                <c:pt idx="3034">
                  <c:v>7.87</c:v>
                </c:pt>
                <c:pt idx="3035">
                  <c:v>6.26</c:v>
                </c:pt>
                <c:pt idx="3036">
                  <c:v>7.6099999999999977</c:v>
                </c:pt>
                <c:pt idx="3037">
                  <c:v>7.63</c:v>
                </c:pt>
                <c:pt idx="3038">
                  <c:v>7.4</c:v>
                </c:pt>
                <c:pt idx="3039">
                  <c:v>6.9</c:v>
                </c:pt>
                <c:pt idx="3040">
                  <c:v>7.1</c:v>
                </c:pt>
                <c:pt idx="3041">
                  <c:v>7.18</c:v>
                </c:pt>
                <c:pt idx="3042">
                  <c:v>7.64</c:v>
                </c:pt>
                <c:pt idx="3043">
                  <c:v>7.6099999999999977</c:v>
                </c:pt>
                <c:pt idx="3044">
                  <c:v>8</c:v>
                </c:pt>
                <c:pt idx="3045">
                  <c:v>7.54</c:v>
                </c:pt>
                <c:pt idx="3046">
                  <c:v>7.59</c:v>
                </c:pt>
                <c:pt idx="3047">
                  <c:v>6.1199999999999966</c:v>
                </c:pt>
                <c:pt idx="3048">
                  <c:v>6.76</c:v>
                </c:pt>
                <c:pt idx="3049">
                  <c:v>7.7</c:v>
                </c:pt>
                <c:pt idx="3050">
                  <c:v>7.59</c:v>
                </c:pt>
                <c:pt idx="3051">
                  <c:v>8.0400000000000009</c:v>
                </c:pt>
                <c:pt idx="3052">
                  <c:v>7.26</c:v>
                </c:pt>
                <c:pt idx="3053">
                  <c:v>7.33</c:v>
                </c:pt>
                <c:pt idx="3054">
                  <c:v>7.39</c:v>
                </c:pt>
                <c:pt idx="3055">
                  <c:v>7.63</c:v>
                </c:pt>
                <c:pt idx="3056">
                  <c:v>8.08</c:v>
                </c:pt>
                <c:pt idx="3057">
                  <c:v>7.6199999999999957</c:v>
                </c:pt>
                <c:pt idx="3058">
                  <c:v>7.26</c:v>
                </c:pt>
                <c:pt idx="3059">
                  <c:v>8.2000000000000011</c:v>
                </c:pt>
                <c:pt idx="3060">
                  <c:v>7.78</c:v>
                </c:pt>
                <c:pt idx="3061">
                  <c:v>7.34</c:v>
                </c:pt>
                <c:pt idx="3062">
                  <c:v>7.1199999999999966</c:v>
                </c:pt>
                <c:pt idx="3063">
                  <c:v>7.42</c:v>
                </c:pt>
                <c:pt idx="3064">
                  <c:v>7.42</c:v>
                </c:pt>
                <c:pt idx="3065">
                  <c:v>7.4300000000000024</c:v>
                </c:pt>
                <c:pt idx="3066">
                  <c:v>7.07</c:v>
                </c:pt>
                <c:pt idx="3067">
                  <c:v>7.37</c:v>
                </c:pt>
                <c:pt idx="3068">
                  <c:v>7.08</c:v>
                </c:pt>
                <c:pt idx="3069">
                  <c:v>7.4</c:v>
                </c:pt>
                <c:pt idx="3070">
                  <c:v>7.1899999999999986</c:v>
                </c:pt>
                <c:pt idx="3071">
                  <c:v>7.4700000000000024</c:v>
                </c:pt>
                <c:pt idx="3072">
                  <c:v>7.3199999999999976</c:v>
                </c:pt>
                <c:pt idx="3073">
                  <c:v>7.3199999999999976</c:v>
                </c:pt>
                <c:pt idx="3074">
                  <c:v>7.79</c:v>
                </c:pt>
                <c:pt idx="3075">
                  <c:v>7.4</c:v>
                </c:pt>
                <c:pt idx="3076">
                  <c:v>6.81</c:v>
                </c:pt>
                <c:pt idx="3077">
                  <c:v>6.9300000000000024</c:v>
                </c:pt>
                <c:pt idx="3078">
                  <c:v>7.02</c:v>
                </c:pt>
                <c:pt idx="3079">
                  <c:v>7.3599999999999977</c:v>
                </c:pt>
                <c:pt idx="3080">
                  <c:v>7.3</c:v>
                </c:pt>
                <c:pt idx="3081">
                  <c:v>7.03</c:v>
                </c:pt>
                <c:pt idx="3082">
                  <c:v>7.37</c:v>
                </c:pt>
                <c:pt idx="3083">
                  <c:v>7.58</c:v>
                </c:pt>
                <c:pt idx="3084">
                  <c:v>7.02</c:v>
                </c:pt>
                <c:pt idx="3085">
                  <c:v>7.04</c:v>
                </c:pt>
                <c:pt idx="3086">
                  <c:v>7.5</c:v>
                </c:pt>
                <c:pt idx="3087">
                  <c:v>7.51</c:v>
                </c:pt>
                <c:pt idx="3088">
                  <c:v>7.7</c:v>
                </c:pt>
                <c:pt idx="3089">
                  <c:v>7.41</c:v>
                </c:pt>
                <c:pt idx="3090">
                  <c:v>7.18</c:v>
                </c:pt>
                <c:pt idx="3091">
                  <c:v>7.21</c:v>
                </c:pt>
                <c:pt idx="3092">
                  <c:v>7.6199999999999957</c:v>
                </c:pt>
                <c:pt idx="3093">
                  <c:v>6.96</c:v>
                </c:pt>
                <c:pt idx="3094">
                  <c:v>6.99</c:v>
                </c:pt>
                <c:pt idx="3095">
                  <c:v>7.49</c:v>
                </c:pt>
                <c:pt idx="3096">
                  <c:v>7.1599999999999966</c:v>
                </c:pt>
                <c:pt idx="3097">
                  <c:v>7.09</c:v>
                </c:pt>
                <c:pt idx="3098">
                  <c:v>7.17</c:v>
                </c:pt>
                <c:pt idx="3099">
                  <c:v>7.22</c:v>
                </c:pt>
                <c:pt idx="3100">
                  <c:v>6.8199999999999976</c:v>
                </c:pt>
                <c:pt idx="3101">
                  <c:v>7.49</c:v>
                </c:pt>
                <c:pt idx="3102">
                  <c:v>7.41</c:v>
                </c:pt>
                <c:pt idx="3103">
                  <c:v>7.4300000000000024</c:v>
                </c:pt>
                <c:pt idx="3104">
                  <c:v>7.01</c:v>
                </c:pt>
                <c:pt idx="3105">
                  <c:v>7.51</c:v>
                </c:pt>
                <c:pt idx="3106">
                  <c:v>6.53</c:v>
                </c:pt>
                <c:pt idx="3107">
                  <c:v>7.6599999999999957</c:v>
                </c:pt>
                <c:pt idx="3108">
                  <c:v>7.1599999999999966</c:v>
                </c:pt>
                <c:pt idx="3109">
                  <c:v>6.4700000000000024</c:v>
                </c:pt>
                <c:pt idx="3110">
                  <c:v>6.79</c:v>
                </c:pt>
                <c:pt idx="3111">
                  <c:v>7.52</c:v>
                </c:pt>
                <c:pt idx="3112">
                  <c:v>7.1899999999999986</c:v>
                </c:pt>
                <c:pt idx="3113">
                  <c:v>6.57</c:v>
                </c:pt>
                <c:pt idx="3114">
                  <c:v>7.09</c:v>
                </c:pt>
                <c:pt idx="3115">
                  <c:v>7.8</c:v>
                </c:pt>
                <c:pt idx="3116">
                  <c:v>7.33</c:v>
                </c:pt>
                <c:pt idx="3117">
                  <c:v>6.3199999999999976</c:v>
                </c:pt>
                <c:pt idx="3118">
                  <c:v>7.4700000000000024</c:v>
                </c:pt>
                <c:pt idx="3119">
                  <c:v>7.1899999999999986</c:v>
                </c:pt>
                <c:pt idx="3120">
                  <c:v>7.04</c:v>
                </c:pt>
                <c:pt idx="3121">
                  <c:v>7.3</c:v>
                </c:pt>
                <c:pt idx="3122">
                  <c:v>7.89</c:v>
                </c:pt>
                <c:pt idx="3123">
                  <c:v>7.06</c:v>
                </c:pt>
                <c:pt idx="3124">
                  <c:v>7.83</c:v>
                </c:pt>
                <c:pt idx="3125">
                  <c:v>7.56</c:v>
                </c:pt>
                <c:pt idx="3126">
                  <c:v>6.98</c:v>
                </c:pt>
                <c:pt idx="3127">
                  <c:v>7.4</c:v>
                </c:pt>
                <c:pt idx="3128">
                  <c:v>7.51</c:v>
                </c:pt>
                <c:pt idx="3129">
                  <c:v>6.7700000000000014</c:v>
                </c:pt>
                <c:pt idx="3130">
                  <c:v>6.83</c:v>
                </c:pt>
                <c:pt idx="3131">
                  <c:v>7.44</c:v>
                </c:pt>
                <c:pt idx="3132">
                  <c:v>7.3199999999999976</c:v>
                </c:pt>
                <c:pt idx="3133">
                  <c:v>7.1899999999999986</c:v>
                </c:pt>
                <c:pt idx="3134">
                  <c:v>6.7</c:v>
                </c:pt>
                <c:pt idx="3135">
                  <c:v>6.8599999999999977</c:v>
                </c:pt>
                <c:pt idx="3136">
                  <c:v>7.14</c:v>
                </c:pt>
                <c:pt idx="3137">
                  <c:v>6.4700000000000024</c:v>
                </c:pt>
                <c:pt idx="3138">
                  <c:v>6.68</c:v>
                </c:pt>
                <c:pt idx="3139">
                  <c:v>7.02</c:v>
                </c:pt>
                <c:pt idx="3140">
                  <c:v>8.18</c:v>
                </c:pt>
                <c:pt idx="3141">
                  <c:v>7.46</c:v>
                </c:pt>
                <c:pt idx="3142">
                  <c:v>7.3199999999999976</c:v>
                </c:pt>
                <c:pt idx="3157">
                  <c:v>6.9700000000000024</c:v>
                </c:pt>
                <c:pt idx="3158">
                  <c:v>8.19</c:v>
                </c:pt>
                <c:pt idx="3159">
                  <c:v>6.98</c:v>
                </c:pt>
                <c:pt idx="3160">
                  <c:v>7.38</c:v>
                </c:pt>
                <c:pt idx="3161">
                  <c:v>7.1599999999999966</c:v>
                </c:pt>
                <c:pt idx="3162">
                  <c:v>7.6499999999999977</c:v>
                </c:pt>
                <c:pt idx="3163">
                  <c:v>6.6199999999999957</c:v>
                </c:pt>
                <c:pt idx="3164">
                  <c:v>6.6899999999999986</c:v>
                </c:pt>
                <c:pt idx="3165">
                  <c:v>7.1499999999999986</c:v>
                </c:pt>
                <c:pt idx="3166">
                  <c:v>7.7</c:v>
                </c:pt>
                <c:pt idx="3167">
                  <c:v>6.83</c:v>
                </c:pt>
                <c:pt idx="3168">
                  <c:v>6.9</c:v>
                </c:pt>
                <c:pt idx="3169">
                  <c:v>7.3599999999999977</c:v>
                </c:pt>
                <c:pt idx="3170">
                  <c:v>7.71</c:v>
                </c:pt>
                <c:pt idx="3171">
                  <c:v>7.2</c:v>
                </c:pt>
                <c:pt idx="3172">
                  <c:v>6.39</c:v>
                </c:pt>
                <c:pt idx="3173">
                  <c:v>7.8</c:v>
                </c:pt>
                <c:pt idx="3174">
                  <c:v>6.91</c:v>
                </c:pt>
                <c:pt idx="3175">
                  <c:v>7.58</c:v>
                </c:pt>
                <c:pt idx="3176">
                  <c:v>7.17</c:v>
                </c:pt>
                <c:pt idx="3177">
                  <c:v>7.33</c:v>
                </c:pt>
                <c:pt idx="3178">
                  <c:v>7.38</c:v>
                </c:pt>
                <c:pt idx="3179">
                  <c:v>7.39</c:v>
                </c:pt>
                <c:pt idx="3180">
                  <c:v>7.74</c:v>
                </c:pt>
                <c:pt idx="3181">
                  <c:v>7.81</c:v>
                </c:pt>
                <c:pt idx="3182">
                  <c:v>6.48</c:v>
                </c:pt>
                <c:pt idx="3183">
                  <c:v>8.07</c:v>
                </c:pt>
                <c:pt idx="3184">
                  <c:v>7.45</c:v>
                </c:pt>
                <c:pt idx="3185">
                  <c:v>8.08</c:v>
                </c:pt>
                <c:pt idx="3186">
                  <c:v>7.9</c:v>
                </c:pt>
                <c:pt idx="3191">
                  <c:v>7.73</c:v>
                </c:pt>
                <c:pt idx="3192">
                  <c:v>8.34</c:v>
                </c:pt>
                <c:pt idx="3193">
                  <c:v>7.73</c:v>
                </c:pt>
                <c:pt idx="3194">
                  <c:v>7.78</c:v>
                </c:pt>
                <c:pt idx="3195">
                  <c:v>7.83</c:v>
                </c:pt>
                <c:pt idx="3196">
                  <c:v>7.53</c:v>
                </c:pt>
                <c:pt idx="3197">
                  <c:v>7.31</c:v>
                </c:pt>
                <c:pt idx="3198">
                  <c:v>7.22</c:v>
                </c:pt>
                <c:pt idx="3199">
                  <c:v>7.31</c:v>
                </c:pt>
                <c:pt idx="3200">
                  <c:v>7.3</c:v>
                </c:pt>
                <c:pt idx="3201">
                  <c:v>7.28</c:v>
                </c:pt>
                <c:pt idx="3202">
                  <c:v>7.26</c:v>
                </c:pt>
                <c:pt idx="3203">
                  <c:v>7.33</c:v>
                </c:pt>
                <c:pt idx="3204">
                  <c:v>7.55</c:v>
                </c:pt>
                <c:pt idx="3205">
                  <c:v>7.17</c:v>
                </c:pt>
                <c:pt idx="3206">
                  <c:v>7.13</c:v>
                </c:pt>
                <c:pt idx="3207">
                  <c:v>7.6199999999999957</c:v>
                </c:pt>
                <c:pt idx="3208">
                  <c:v>7.39</c:v>
                </c:pt>
                <c:pt idx="3209">
                  <c:v>7.6099999999999977</c:v>
                </c:pt>
                <c:pt idx="3210">
                  <c:v>7.59</c:v>
                </c:pt>
                <c:pt idx="3211">
                  <c:v>8.2299999999999986</c:v>
                </c:pt>
                <c:pt idx="3212">
                  <c:v>7.53</c:v>
                </c:pt>
                <c:pt idx="3213">
                  <c:v>7.17</c:v>
                </c:pt>
                <c:pt idx="3214">
                  <c:v>7.3599999999999977</c:v>
                </c:pt>
                <c:pt idx="3224">
                  <c:v>8.11</c:v>
                </c:pt>
                <c:pt idx="3225">
                  <c:v>7.99</c:v>
                </c:pt>
                <c:pt idx="3226">
                  <c:v>6.63</c:v>
                </c:pt>
                <c:pt idx="3227">
                  <c:v>7.02</c:v>
                </c:pt>
                <c:pt idx="3228">
                  <c:v>7.56</c:v>
                </c:pt>
                <c:pt idx="3229">
                  <c:v>7.17</c:v>
                </c:pt>
                <c:pt idx="3230">
                  <c:v>6.57</c:v>
                </c:pt>
                <c:pt idx="3231">
                  <c:v>8.19</c:v>
                </c:pt>
                <c:pt idx="3232">
                  <c:v>6.58</c:v>
                </c:pt>
                <c:pt idx="3233">
                  <c:v>7.88</c:v>
                </c:pt>
                <c:pt idx="3234">
                  <c:v>6.73</c:v>
                </c:pt>
                <c:pt idx="3235">
                  <c:v>7.79</c:v>
                </c:pt>
                <c:pt idx="3236">
                  <c:v>7.28</c:v>
                </c:pt>
                <c:pt idx="3237">
                  <c:v>6.91</c:v>
                </c:pt>
                <c:pt idx="3238">
                  <c:v>6.87</c:v>
                </c:pt>
                <c:pt idx="3239">
                  <c:v>7.87</c:v>
                </c:pt>
                <c:pt idx="3240">
                  <c:v>6.56</c:v>
                </c:pt>
                <c:pt idx="3246">
                  <c:v>7.74</c:v>
                </c:pt>
                <c:pt idx="3247">
                  <c:v>7.3</c:v>
                </c:pt>
                <c:pt idx="3248">
                  <c:v>7.01</c:v>
                </c:pt>
                <c:pt idx="3249">
                  <c:v>7.56</c:v>
                </c:pt>
                <c:pt idx="3250">
                  <c:v>6.88</c:v>
                </c:pt>
                <c:pt idx="3251">
                  <c:v>7.58</c:v>
                </c:pt>
                <c:pt idx="3252">
                  <c:v>7.56</c:v>
                </c:pt>
                <c:pt idx="3253">
                  <c:v>6.88</c:v>
                </c:pt>
                <c:pt idx="3254">
                  <c:v>6.88</c:v>
                </c:pt>
                <c:pt idx="3255">
                  <c:v>6.76</c:v>
                </c:pt>
                <c:pt idx="3256">
                  <c:v>6.63</c:v>
                </c:pt>
                <c:pt idx="3257">
                  <c:v>7.2700000000000014</c:v>
                </c:pt>
                <c:pt idx="3258">
                  <c:v>6.98</c:v>
                </c:pt>
                <c:pt idx="3259">
                  <c:v>6.78</c:v>
                </c:pt>
                <c:pt idx="3260">
                  <c:v>7.22</c:v>
                </c:pt>
                <c:pt idx="3261">
                  <c:v>6.98</c:v>
                </c:pt>
                <c:pt idx="3262">
                  <c:v>7.24</c:v>
                </c:pt>
                <c:pt idx="3263">
                  <c:v>6.72</c:v>
                </c:pt>
                <c:pt idx="3264">
                  <c:v>7.05</c:v>
                </c:pt>
                <c:pt idx="3265">
                  <c:v>6.4300000000000024</c:v>
                </c:pt>
                <c:pt idx="3266">
                  <c:v>7.08</c:v>
                </c:pt>
                <c:pt idx="3267">
                  <c:v>7.75</c:v>
                </c:pt>
                <c:pt idx="3268">
                  <c:v>7.88</c:v>
                </c:pt>
                <c:pt idx="3269">
                  <c:v>7.8</c:v>
                </c:pt>
                <c:pt idx="3271">
                  <c:v>7.1</c:v>
                </c:pt>
                <c:pt idx="3272">
                  <c:v>7.2</c:v>
                </c:pt>
                <c:pt idx="3273">
                  <c:v>7.1599999999999966</c:v>
                </c:pt>
                <c:pt idx="3274">
                  <c:v>7.28</c:v>
                </c:pt>
                <c:pt idx="3275">
                  <c:v>7.8</c:v>
                </c:pt>
                <c:pt idx="3276">
                  <c:v>7.6</c:v>
                </c:pt>
                <c:pt idx="3277">
                  <c:v>7.64</c:v>
                </c:pt>
                <c:pt idx="3278">
                  <c:v>7.1</c:v>
                </c:pt>
                <c:pt idx="3279">
                  <c:v>7.6899999999999986</c:v>
                </c:pt>
                <c:pt idx="3280">
                  <c:v>7.1499999999999986</c:v>
                </c:pt>
                <c:pt idx="3281">
                  <c:v>6.9</c:v>
                </c:pt>
                <c:pt idx="3282">
                  <c:v>7.28</c:v>
                </c:pt>
                <c:pt idx="3286">
                  <c:v>7.6</c:v>
                </c:pt>
                <c:pt idx="3287">
                  <c:v>7.1</c:v>
                </c:pt>
                <c:pt idx="3288">
                  <c:v>7</c:v>
                </c:pt>
              </c:numCache>
            </c:numRef>
          </c:xVal>
          <c:yVal>
            <c:numRef>
              <c:f>'contaminated sites'!$DM$2:$DM$3290</c:f>
              <c:numCache>
                <c:formatCode>General</c:formatCode>
                <c:ptCount val="3289"/>
                <c:pt idx="0">
                  <c:v>8.7360000000000042E-3</c:v>
                </c:pt>
                <c:pt idx="1">
                  <c:v>9.8280000000000103E-3</c:v>
                </c:pt>
                <c:pt idx="2">
                  <c:v>6.5520000000000014E-3</c:v>
                </c:pt>
                <c:pt idx="3">
                  <c:v>5.4600000000000048E-3</c:v>
                </c:pt>
                <c:pt idx="4">
                  <c:v>6.1880000000000034E-3</c:v>
                </c:pt>
                <c:pt idx="5">
                  <c:v>9.4640000000000089E-3</c:v>
                </c:pt>
                <c:pt idx="6">
                  <c:v>1.1648000000000011E-2</c:v>
                </c:pt>
                <c:pt idx="7">
                  <c:v>1.2121199999999999</c:v>
                </c:pt>
                <c:pt idx="8">
                  <c:v>8.0080000000000047E-3</c:v>
                </c:pt>
                <c:pt idx="9">
                  <c:v>0.135772</c:v>
                </c:pt>
                <c:pt idx="10">
                  <c:v>9.8280000000000103E-3</c:v>
                </c:pt>
                <c:pt idx="11">
                  <c:v>1.2376000000000002E-2</c:v>
                </c:pt>
                <c:pt idx="12">
                  <c:v>2.5480000000000012E-3</c:v>
                </c:pt>
                <c:pt idx="13">
                  <c:v>1.2012000000000002E-2</c:v>
                </c:pt>
                <c:pt idx="14">
                  <c:v>1.2740000000000003E-2</c:v>
                </c:pt>
                <c:pt idx="15">
                  <c:v>0.11320400000000007</c:v>
                </c:pt>
                <c:pt idx="16">
                  <c:v>0.50231999999999954</c:v>
                </c:pt>
                <c:pt idx="17">
                  <c:v>3.2760000000000004E-2</c:v>
                </c:pt>
                <c:pt idx="18">
                  <c:v>1.2740000000000003E-2</c:v>
                </c:pt>
                <c:pt idx="19">
                  <c:v>2.1840000000000012E-2</c:v>
                </c:pt>
                <c:pt idx="20">
                  <c:v>5.0960000000000024E-3</c:v>
                </c:pt>
                <c:pt idx="21">
                  <c:v>4.7320000000000044E-3</c:v>
                </c:pt>
                <c:pt idx="22">
                  <c:v>1.7836000000000001E-2</c:v>
                </c:pt>
                <c:pt idx="24">
                  <c:v>7.2436000000000084E-2</c:v>
                </c:pt>
                <c:pt idx="25">
                  <c:v>5.8240000000000011E-3</c:v>
                </c:pt>
                <c:pt idx="26">
                  <c:v>9.3184000000000045E-2</c:v>
                </c:pt>
                <c:pt idx="27">
                  <c:v>4.0040000000000023E-3</c:v>
                </c:pt>
                <c:pt idx="28">
                  <c:v>1.2740000000000003E-2</c:v>
                </c:pt>
                <c:pt idx="29">
                  <c:v>9.1000000000000004E-3</c:v>
                </c:pt>
                <c:pt idx="30">
                  <c:v>1.5397199999999998</c:v>
                </c:pt>
                <c:pt idx="31">
                  <c:v>9.8280000000000103E-3</c:v>
                </c:pt>
                <c:pt idx="32">
                  <c:v>105.196</c:v>
                </c:pt>
                <c:pt idx="34">
                  <c:v>7.6076000000000019E-2</c:v>
                </c:pt>
                <c:pt idx="35">
                  <c:v>3.9676000000000038E-2</c:v>
                </c:pt>
                <c:pt idx="36">
                  <c:v>1.5288000000000003E-2</c:v>
                </c:pt>
                <c:pt idx="37">
                  <c:v>6.9160000000000072E-3</c:v>
                </c:pt>
                <c:pt idx="38">
                  <c:v>1.310400000000001E-2</c:v>
                </c:pt>
                <c:pt idx="39">
                  <c:v>3.458E-2</c:v>
                </c:pt>
                <c:pt idx="41">
                  <c:v>3.6036000000000012E-2</c:v>
                </c:pt>
                <c:pt idx="42">
                  <c:v>3.0940000000000002E-2</c:v>
                </c:pt>
                <c:pt idx="43">
                  <c:v>2.2204000000000012E-2</c:v>
                </c:pt>
                <c:pt idx="44">
                  <c:v>1.26308</c:v>
                </c:pt>
                <c:pt idx="45">
                  <c:v>1.0920000000000014E-3</c:v>
                </c:pt>
                <c:pt idx="46">
                  <c:v>0.12121200000000007</c:v>
                </c:pt>
                <c:pt idx="47">
                  <c:v>1.4851199999999998</c:v>
                </c:pt>
                <c:pt idx="48">
                  <c:v>2.3296000000000001E-2</c:v>
                </c:pt>
                <c:pt idx="49">
                  <c:v>4.2224000000000012E-2</c:v>
                </c:pt>
                <c:pt idx="50">
                  <c:v>1.5797599999999998</c:v>
                </c:pt>
                <c:pt idx="51">
                  <c:v>2.6936000000000012E-2</c:v>
                </c:pt>
                <c:pt idx="52">
                  <c:v>2.8756000000000004E-2</c:v>
                </c:pt>
                <c:pt idx="53">
                  <c:v>8.5540000000000047E-2</c:v>
                </c:pt>
                <c:pt idx="54">
                  <c:v>9.6460000000000018E-2</c:v>
                </c:pt>
                <c:pt idx="55">
                  <c:v>4.2952000000000032E-2</c:v>
                </c:pt>
                <c:pt idx="56">
                  <c:v>8.7360000000000021E-2</c:v>
                </c:pt>
                <c:pt idx="57">
                  <c:v>92.092000000000013</c:v>
                </c:pt>
                <c:pt idx="58">
                  <c:v>0.11975600000000007</c:v>
                </c:pt>
                <c:pt idx="59">
                  <c:v>2.7664000000000011E-2</c:v>
                </c:pt>
                <c:pt idx="60">
                  <c:v>2.9120000000000004E-2</c:v>
                </c:pt>
                <c:pt idx="61">
                  <c:v>2.6936000000000012E-2</c:v>
                </c:pt>
                <c:pt idx="62">
                  <c:v>3.3852000000000007E-2</c:v>
                </c:pt>
                <c:pt idx="63">
                  <c:v>3.0212000000000006E-2</c:v>
                </c:pt>
                <c:pt idx="64">
                  <c:v>0.11538799999999989</c:v>
                </c:pt>
                <c:pt idx="65">
                  <c:v>2.4024000000000004E-2</c:v>
                </c:pt>
                <c:pt idx="66">
                  <c:v>256.9839999999989</c:v>
                </c:pt>
                <c:pt idx="67">
                  <c:v>5.9696000000000055E-2</c:v>
                </c:pt>
                <c:pt idx="68">
                  <c:v>3.4216000000000003E-2</c:v>
                </c:pt>
                <c:pt idx="69">
                  <c:v>3.458E-2</c:v>
                </c:pt>
                <c:pt idx="70">
                  <c:v>2.3660000000000004E-2</c:v>
                </c:pt>
                <c:pt idx="71">
                  <c:v>1.4560000000000011E-3</c:v>
                </c:pt>
                <c:pt idx="72">
                  <c:v>1.4596399999999989</c:v>
                </c:pt>
                <c:pt idx="73">
                  <c:v>9.3184000000000045E-2</c:v>
                </c:pt>
                <c:pt idx="74">
                  <c:v>1.0192E-2</c:v>
                </c:pt>
                <c:pt idx="75">
                  <c:v>1.2376000000000002E-2</c:v>
                </c:pt>
                <c:pt idx="76">
                  <c:v>3.7856000000000035E-2</c:v>
                </c:pt>
                <c:pt idx="77">
                  <c:v>2.5844000000000002E-2</c:v>
                </c:pt>
                <c:pt idx="78">
                  <c:v>2.9848000000000006E-2</c:v>
                </c:pt>
                <c:pt idx="79">
                  <c:v>3.458E-2</c:v>
                </c:pt>
                <c:pt idx="80">
                  <c:v>0.10810800000000002</c:v>
                </c:pt>
                <c:pt idx="81">
                  <c:v>2.5116000000000003E-2</c:v>
                </c:pt>
                <c:pt idx="82">
                  <c:v>7.6440000000000024E-3</c:v>
                </c:pt>
                <c:pt idx="83">
                  <c:v>1.5288000000000003E-2</c:v>
                </c:pt>
                <c:pt idx="84">
                  <c:v>8.4084000000000048E-2</c:v>
                </c:pt>
                <c:pt idx="85">
                  <c:v>1.5652000000000003E-2</c:v>
                </c:pt>
                <c:pt idx="86">
                  <c:v>1.6744000000000016E-2</c:v>
                </c:pt>
                <c:pt idx="87">
                  <c:v>2.1111999999999999E-2</c:v>
                </c:pt>
                <c:pt idx="88">
                  <c:v>5.9332000000000072E-2</c:v>
                </c:pt>
                <c:pt idx="89">
                  <c:v>2.3660000000000004E-2</c:v>
                </c:pt>
                <c:pt idx="90">
                  <c:v>8.7724000000000121E-2</c:v>
                </c:pt>
                <c:pt idx="91">
                  <c:v>4.4044000000000014E-2</c:v>
                </c:pt>
                <c:pt idx="92">
                  <c:v>4.8776000000000014E-2</c:v>
                </c:pt>
                <c:pt idx="93">
                  <c:v>5.205200000000005E-2</c:v>
                </c:pt>
                <c:pt idx="94">
                  <c:v>5.7876000000000039E-2</c:v>
                </c:pt>
                <c:pt idx="95">
                  <c:v>6.9888000000000033E-2</c:v>
                </c:pt>
                <c:pt idx="96">
                  <c:v>5.9696000000000055E-2</c:v>
                </c:pt>
                <c:pt idx="97">
                  <c:v>2.3296000000000001E-2</c:v>
                </c:pt>
                <c:pt idx="98">
                  <c:v>1.6016000000000002E-2</c:v>
                </c:pt>
                <c:pt idx="99">
                  <c:v>0.32468800000000042</c:v>
                </c:pt>
                <c:pt idx="100">
                  <c:v>1.0192E-2</c:v>
                </c:pt>
                <c:pt idx="101">
                  <c:v>8.7360000000000042E-3</c:v>
                </c:pt>
                <c:pt idx="102">
                  <c:v>0.14232400000000001</c:v>
                </c:pt>
                <c:pt idx="103">
                  <c:v>9.8280000000000103E-3</c:v>
                </c:pt>
                <c:pt idx="104">
                  <c:v>1.2012000000000002E-2</c:v>
                </c:pt>
                <c:pt idx="105">
                  <c:v>1.2012000000000002E-2</c:v>
                </c:pt>
                <c:pt idx="106">
                  <c:v>0.14742000000000013</c:v>
                </c:pt>
                <c:pt idx="107">
                  <c:v>2.3296000000000001E-2</c:v>
                </c:pt>
                <c:pt idx="108">
                  <c:v>0.15106000000000014</c:v>
                </c:pt>
                <c:pt idx="109">
                  <c:v>0.58967999999999998</c:v>
                </c:pt>
                <c:pt idx="110">
                  <c:v>1.0556000000000003E-2</c:v>
                </c:pt>
                <c:pt idx="111">
                  <c:v>2.9848000000000006E-2</c:v>
                </c:pt>
                <c:pt idx="112">
                  <c:v>4.2588000000000022E-2</c:v>
                </c:pt>
                <c:pt idx="113">
                  <c:v>1.5652000000000003E-2</c:v>
                </c:pt>
                <c:pt idx="114">
                  <c:v>6.9160000000000072E-3</c:v>
                </c:pt>
                <c:pt idx="115">
                  <c:v>1.6744000000000016E-2</c:v>
                </c:pt>
                <c:pt idx="116">
                  <c:v>0.34143200000000001</c:v>
                </c:pt>
                <c:pt idx="117">
                  <c:v>2.1476000000000012E-2</c:v>
                </c:pt>
                <c:pt idx="118">
                  <c:v>7.3164000000000021E-2</c:v>
                </c:pt>
                <c:pt idx="119">
                  <c:v>2.9120000000000005E-3</c:v>
                </c:pt>
                <c:pt idx="120">
                  <c:v>2.5116000000000003E-2</c:v>
                </c:pt>
                <c:pt idx="121">
                  <c:v>4.7320000000000022E-2</c:v>
                </c:pt>
                <c:pt idx="122">
                  <c:v>1.4705599999999999</c:v>
                </c:pt>
                <c:pt idx="123">
                  <c:v>1.7472000000000005E-2</c:v>
                </c:pt>
                <c:pt idx="124">
                  <c:v>1.4560000000000003E-2</c:v>
                </c:pt>
                <c:pt idx="125">
                  <c:v>8.0808000000000005E-2</c:v>
                </c:pt>
                <c:pt idx="126">
                  <c:v>3.4216000000000003E-2</c:v>
                </c:pt>
                <c:pt idx="127">
                  <c:v>9.3548000000000076E-2</c:v>
                </c:pt>
                <c:pt idx="128">
                  <c:v>1.8200000000000022E-3</c:v>
                </c:pt>
                <c:pt idx="129">
                  <c:v>0.53508</c:v>
                </c:pt>
                <c:pt idx="130">
                  <c:v>7.3892000000000083E-2</c:v>
                </c:pt>
                <c:pt idx="131">
                  <c:v>0.12703600000000001</c:v>
                </c:pt>
                <c:pt idx="132">
                  <c:v>2.948400000000001E-2</c:v>
                </c:pt>
                <c:pt idx="133">
                  <c:v>2.1840000000000012E-2</c:v>
                </c:pt>
                <c:pt idx="134">
                  <c:v>7.6440000000000008E-2</c:v>
                </c:pt>
                <c:pt idx="135">
                  <c:v>1.9656000000000003E-2</c:v>
                </c:pt>
                <c:pt idx="136">
                  <c:v>0.23041200000000017</c:v>
                </c:pt>
                <c:pt idx="137">
                  <c:v>6.9160000000000072E-3</c:v>
                </c:pt>
                <c:pt idx="138">
                  <c:v>7.9352000000000103E-2</c:v>
                </c:pt>
                <c:pt idx="139">
                  <c:v>0.26790400000000025</c:v>
                </c:pt>
                <c:pt idx="140">
                  <c:v>5.0959999999999998E-2</c:v>
                </c:pt>
                <c:pt idx="141">
                  <c:v>1.5652000000000003E-2</c:v>
                </c:pt>
                <c:pt idx="142">
                  <c:v>5.5692000000000033E-2</c:v>
                </c:pt>
                <c:pt idx="143">
                  <c:v>3.0940000000000002E-2</c:v>
                </c:pt>
                <c:pt idx="144">
                  <c:v>7.9352000000000103E-2</c:v>
                </c:pt>
                <c:pt idx="145">
                  <c:v>2.9120000000000004E-2</c:v>
                </c:pt>
                <c:pt idx="146">
                  <c:v>1.7472000000000005E-2</c:v>
                </c:pt>
                <c:pt idx="147">
                  <c:v>8.9180000000000023E-2</c:v>
                </c:pt>
                <c:pt idx="148">
                  <c:v>2.9120000000000004E-2</c:v>
                </c:pt>
                <c:pt idx="149">
                  <c:v>9.8280000000000103E-3</c:v>
                </c:pt>
                <c:pt idx="150">
                  <c:v>0.10010000000000002</c:v>
                </c:pt>
                <c:pt idx="151">
                  <c:v>0.19292000000000001</c:v>
                </c:pt>
                <c:pt idx="152">
                  <c:v>6.4428000000000013E-2</c:v>
                </c:pt>
                <c:pt idx="153">
                  <c:v>0.20020000000000004</c:v>
                </c:pt>
                <c:pt idx="154">
                  <c:v>0.19401200000000013</c:v>
                </c:pt>
                <c:pt idx="155">
                  <c:v>0.18163600000000013</c:v>
                </c:pt>
                <c:pt idx="156">
                  <c:v>0.19765199999999997</c:v>
                </c:pt>
                <c:pt idx="157">
                  <c:v>0.120848</c:v>
                </c:pt>
                <c:pt idx="158">
                  <c:v>0.19292000000000001</c:v>
                </c:pt>
                <c:pt idx="159">
                  <c:v>1761.76</c:v>
                </c:pt>
                <c:pt idx="160">
                  <c:v>0.21439600000000014</c:v>
                </c:pt>
                <c:pt idx="161">
                  <c:v>5.6783999999999994E-2</c:v>
                </c:pt>
                <c:pt idx="164">
                  <c:v>1.4924000000000003E-2</c:v>
                </c:pt>
                <c:pt idx="166">
                  <c:v>6.5520000000000014E-3</c:v>
                </c:pt>
                <c:pt idx="167">
                  <c:v>1.4924000000000003E-2</c:v>
                </c:pt>
                <c:pt idx="168">
                  <c:v>6.1880000000000034E-3</c:v>
                </c:pt>
                <c:pt idx="169">
                  <c:v>1.4560000000000003E-2</c:v>
                </c:pt>
                <c:pt idx="170">
                  <c:v>4.1496000000000033E-2</c:v>
                </c:pt>
                <c:pt idx="173">
                  <c:v>4.9868000000000044E-2</c:v>
                </c:pt>
                <c:pt idx="174">
                  <c:v>1.6744000000000016E-2</c:v>
                </c:pt>
                <c:pt idx="199">
                  <c:v>1.8200000000000022E-3</c:v>
                </c:pt>
                <c:pt idx="200">
                  <c:v>6.9160000000000072E-3</c:v>
                </c:pt>
                <c:pt idx="201">
                  <c:v>8.0080000000000047E-3</c:v>
                </c:pt>
                <c:pt idx="202">
                  <c:v>8.7360000000000042E-3</c:v>
                </c:pt>
                <c:pt idx="203">
                  <c:v>1.2740000000000003E-2</c:v>
                </c:pt>
                <c:pt idx="204">
                  <c:v>2.1840000000000012E-2</c:v>
                </c:pt>
                <c:pt idx="205">
                  <c:v>2.9848000000000006E-2</c:v>
                </c:pt>
                <c:pt idx="206">
                  <c:v>3.0212000000000006E-2</c:v>
                </c:pt>
                <c:pt idx="207">
                  <c:v>3.0940000000000002E-2</c:v>
                </c:pt>
                <c:pt idx="208">
                  <c:v>3.1304000000000005E-2</c:v>
                </c:pt>
                <c:pt idx="209">
                  <c:v>3.2396000000000001E-2</c:v>
                </c:pt>
                <c:pt idx="210">
                  <c:v>3.3852000000000007E-2</c:v>
                </c:pt>
                <c:pt idx="211">
                  <c:v>3.5672000000000016E-2</c:v>
                </c:pt>
                <c:pt idx="212">
                  <c:v>3.7856000000000035E-2</c:v>
                </c:pt>
                <c:pt idx="213">
                  <c:v>3.8220000000000004E-2</c:v>
                </c:pt>
                <c:pt idx="214">
                  <c:v>3.8948000000000003E-2</c:v>
                </c:pt>
                <c:pt idx="215">
                  <c:v>4.0404000000000002E-2</c:v>
                </c:pt>
                <c:pt idx="216">
                  <c:v>4.1496000000000033E-2</c:v>
                </c:pt>
                <c:pt idx="217">
                  <c:v>4.1860000000000022E-2</c:v>
                </c:pt>
                <c:pt idx="218">
                  <c:v>4.2224000000000012E-2</c:v>
                </c:pt>
                <c:pt idx="219">
                  <c:v>4.2224000000000012E-2</c:v>
                </c:pt>
                <c:pt idx="220">
                  <c:v>4.4408000000000024E-2</c:v>
                </c:pt>
                <c:pt idx="221">
                  <c:v>4.4408000000000024E-2</c:v>
                </c:pt>
                <c:pt idx="222">
                  <c:v>4.6592000000000022E-2</c:v>
                </c:pt>
                <c:pt idx="223">
                  <c:v>4.6956000000000012E-2</c:v>
                </c:pt>
                <c:pt idx="224">
                  <c:v>4.7684000000000004E-2</c:v>
                </c:pt>
                <c:pt idx="225">
                  <c:v>4.8776000000000014E-2</c:v>
                </c:pt>
                <c:pt idx="226">
                  <c:v>4.914000000000001E-2</c:v>
                </c:pt>
                <c:pt idx="227">
                  <c:v>4.9504000000000013E-2</c:v>
                </c:pt>
                <c:pt idx="228">
                  <c:v>5.0596000000000037E-2</c:v>
                </c:pt>
                <c:pt idx="229">
                  <c:v>5.0596000000000037E-2</c:v>
                </c:pt>
                <c:pt idx="230">
                  <c:v>5.1324000000000002E-2</c:v>
                </c:pt>
                <c:pt idx="231">
                  <c:v>5.205200000000005E-2</c:v>
                </c:pt>
                <c:pt idx="232">
                  <c:v>5.3872000000000024E-2</c:v>
                </c:pt>
                <c:pt idx="233">
                  <c:v>7.6440000000000008E-2</c:v>
                </c:pt>
                <c:pt idx="234">
                  <c:v>8.8452000000000044E-2</c:v>
                </c:pt>
                <c:pt idx="235">
                  <c:v>0.11648</c:v>
                </c:pt>
                <c:pt idx="236">
                  <c:v>0.29192800000000041</c:v>
                </c:pt>
                <c:pt idx="237">
                  <c:v>0.63336000000000003</c:v>
                </c:pt>
                <c:pt idx="238">
                  <c:v>0.67704000000000086</c:v>
                </c:pt>
                <c:pt idx="239">
                  <c:v>0.76076000000000055</c:v>
                </c:pt>
                <c:pt idx="240">
                  <c:v>0.77168000000000081</c:v>
                </c:pt>
                <c:pt idx="241">
                  <c:v>0.77168000000000081</c:v>
                </c:pt>
                <c:pt idx="242">
                  <c:v>0.80080000000000051</c:v>
                </c:pt>
                <c:pt idx="243">
                  <c:v>0.82264000000000082</c:v>
                </c:pt>
                <c:pt idx="244">
                  <c:v>0.82992000000000055</c:v>
                </c:pt>
                <c:pt idx="245">
                  <c:v>0.8372000000000005</c:v>
                </c:pt>
                <c:pt idx="246">
                  <c:v>0.85540000000000005</c:v>
                </c:pt>
                <c:pt idx="247">
                  <c:v>0.86632000000000053</c:v>
                </c:pt>
                <c:pt idx="248">
                  <c:v>0.87724000000000069</c:v>
                </c:pt>
                <c:pt idx="249">
                  <c:v>0.88088</c:v>
                </c:pt>
                <c:pt idx="250">
                  <c:v>0.9063599999999995</c:v>
                </c:pt>
                <c:pt idx="251">
                  <c:v>0.9063599999999995</c:v>
                </c:pt>
                <c:pt idx="252">
                  <c:v>1.0446800000000001</c:v>
                </c:pt>
                <c:pt idx="253">
                  <c:v>1.61616</c:v>
                </c:pt>
                <c:pt idx="254">
                  <c:v>2.00928</c:v>
                </c:pt>
                <c:pt idx="256">
                  <c:v>4.0040000000000006E-2</c:v>
                </c:pt>
                <c:pt idx="257">
                  <c:v>5.0232000000000013E-2</c:v>
                </c:pt>
                <c:pt idx="258">
                  <c:v>5.1324000000000002E-2</c:v>
                </c:pt>
                <c:pt idx="259">
                  <c:v>5.2780000000000035E-2</c:v>
                </c:pt>
                <c:pt idx="260">
                  <c:v>5.4236000000000034E-2</c:v>
                </c:pt>
                <c:pt idx="261">
                  <c:v>5.4964000000000034E-2</c:v>
                </c:pt>
                <c:pt idx="262">
                  <c:v>5.5328000000000002E-2</c:v>
                </c:pt>
                <c:pt idx="263">
                  <c:v>5.7147999999999997E-2</c:v>
                </c:pt>
                <c:pt idx="264">
                  <c:v>5.7876000000000039E-2</c:v>
                </c:pt>
                <c:pt idx="265">
                  <c:v>5.8604000000000003E-2</c:v>
                </c:pt>
                <c:pt idx="266">
                  <c:v>5.9332000000000072E-2</c:v>
                </c:pt>
                <c:pt idx="267">
                  <c:v>6.1516000000000043E-2</c:v>
                </c:pt>
                <c:pt idx="268">
                  <c:v>6.5884000000000012E-2</c:v>
                </c:pt>
                <c:pt idx="269">
                  <c:v>7.462000000000002E-2</c:v>
                </c:pt>
                <c:pt idx="270">
                  <c:v>7.6076000000000019E-2</c:v>
                </c:pt>
                <c:pt idx="271">
                  <c:v>7.6804000000000011E-2</c:v>
                </c:pt>
                <c:pt idx="272">
                  <c:v>0.12376000000000011</c:v>
                </c:pt>
                <c:pt idx="273">
                  <c:v>0.12521600000000013</c:v>
                </c:pt>
                <c:pt idx="274">
                  <c:v>0.132132</c:v>
                </c:pt>
                <c:pt idx="275">
                  <c:v>0.22567999999999988</c:v>
                </c:pt>
                <c:pt idx="276">
                  <c:v>0.23368800000000001</c:v>
                </c:pt>
                <c:pt idx="277">
                  <c:v>0.25079599999999996</c:v>
                </c:pt>
                <c:pt idx="278">
                  <c:v>0.25188800000000028</c:v>
                </c:pt>
                <c:pt idx="279">
                  <c:v>0.25916800000000001</c:v>
                </c:pt>
                <c:pt idx="280">
                  <c:v>0.27846000000000026</c:v>
                </c:pt>
                <c:pt idx="281">
                  <c:v>0.28501200000000027</c:v>
                </c:pt>
                <c:pt idx="282">
                  <c:v>0.30648800000000043</c:v>
                </c:pt>
                <c:pt idx="283">
                  <c:v>0.33415200000000034</c:v>
                </c:pt>
                <c:pt idx="284">
                  <c:v>0.34689200000000026</c:v>
                </c:pt>
                <c:pt idx="285">
                  <c:v>0.36181600000000042</c:v>
                </c:pt>
                <c:pt idx="286">
                  <c:v>0.38948000000000055</c:v>
                </c:pt>
                <c:pt idx="287">
                  <c:v>0.40040000000000026</c:v>
                </c:pt>
                <c:pt idx="288">
                  <c:v>0.43316000000000027</c:v>
                </c:pt>
                <c:pt idx="289">
                  <c:v>0.44408000000000025</c:v>
                </c:pt>
                <c:pt idx="290">
                  <c:v>0.44772000000000001</c:v>
                </c:pt>
                <c:pt idx="291">
                  <c:v>0.47320000000000001</c:v>
                </c:pt>
                <c:pt idx="292">
                  <c:v>0.52415999999999996</c:v>
                </c:pt>
                <c:pt idx="293">
                  <c:v>0.53508</c:v>
                </c:pt>
                <c:pt idx="294">
                  <c:v>0.56784000000000068</c:v>
                </c:pt>
                <c:pt idx="295">
                  <c:v>0.56784000000000068</c:v>
                </c:pt>
                <c:pt idx="296">
                  <c:v>0.57876000000000005</c:v>
                </c:pt>
                <c:pt idx="297">
                  <c:v>0.58239999999999958</c:v>
                </c:pt>
                <c:pt idx="298">
                  <c:v>0.6006000000000008</c:v>
                </c:pt>
                <c:pt idx="299">
                  <c:v>0.61880000000000068</c:v>
                </c:pt>
                <c:pt idx="300">
                  <c:v>0.65156000000000003</c:v>
                </c:pt>
                <c:pt idx="301">
                  <c:v>0.6697600000000008</c:v>
                </c:pt>
                <c:pt idx="302">
                  <c:v>0.67704000000000086</c:v>
                </c:pt>
                <c:pt idx="303">
                  <c:v>0.69524000000000052</c:v>
                </c:pt>
                <c:pt idx="304">
                  <c:v>0.6988800000000005</c:v>
                </c:pt>
                <c:pt idx="305">
                  <c:v>0.6988800000000005</c:v>
                </c:pt>
                <c:pt idx="306">
                  <c:v>0.70980000000000054</c:v>
                </c:pt>
                <c:pt idx="307">
                  <c:v>0.76076000000000055</c:v>
                </c:pt>
                <c:pt idx="308">
                  <c:v>0.77168000000000081</c:v>
                </c:pt>
                <c:pt idx="309">
                  <c:v>0.77168000000000081</c:v>
                </c:pt>
                <c:pt idx="310">
                  <c:v>0.80080000000000051</c:v>
                </c:pt>
                <c:pt idx="311">
                  <c:v>0.82264000000000082</c:v>
                </c:pt>
                <c:pt idx="312">
                  <c:v>2.2313200000000002</c:v>
                </c:pt>
                <c:pt idx="313">
                  <c:v>2.3041200000000002</c:v>
                </c:pt>
                <c:pt idx="314">
                  <c:v>2.3550799999999934</c:v>
                </c:pt>
                <c:pt idx="315">
                  <c:v>2.3587199999999977</c:v>
                </c:pt>
                <c:pt idx="316">
                  <c:v>2.3914799999999934</c:v>
                </c:pt>
                <c:pt idx="317">
                  <c:v>2.50068</c:v>
                </c:pt>
                <c:pt idx="318">
                  <c:v>2.53708</c:v>
                </c:pt>
                <c:pt idx="319">
                  <c:v>2.5516399999999977</c:v>
                </c:pt>
                <c:pt idx="320">
                  <c:v>2.5698399999999997</c:v>
                </c:pt>
                <c:pt idx="321">
                  <c:v>2.6025999999999998</c:v>
                </c:pt>
                <c:pt idx="322">
                  <c:v>2.6608399999999999</c:v>
                </c:pt>
                <c:pt idx="323">
                  <c:v>2.68268</c:v>
                </c:pt>
                <c:pt idx="324">
                  <c:v>2.8064399999999967</c:v>
                </c:pt>
                <c:pt idx="325">
                  <c:v>3.1340399999999997</c:v>
                </c:pt>
                <c:pt idx="327">
                  <c:v>3.640000000000005E-4</c:v>
                </c:pt>
                <c:pt idx="328">
                  <c:v>3.640000000000005E-4</c:v>
                </c:pt>
                <c:pt idx="329">
                  <c:v>3.640000000000005E-4</c:v>
                </c:pt>
                <c:pt idx="330">
                  <c:v>1.0920000000000014E-3</c:v>
                </c:pt>
                <c:pt idx="331">
                  <c:v>1.0920000000000014E-3</c:v>
                </c:pt>
                <c:pt idx="332">
                  <c:v>1.0920000000000014E-3</c:v>
                </c:pt>
                <c:pt idx="333">
                  <c:v>1.8200000000000022E-3</c:v>
                </c:pt>
                <c:pt idx="334">
                  <c:v>1.8200000000000022E-3</c:v>
                </c:pt>
                <c:pt idx="335">
                  <c:v>2.1840000000000023E-3</c:v>
                </c:pt>
                <c:pt idx="336">
                  <c:v>2.1840000000000023E-3</c:v>
                </c:pt>
                <c:pt idx="337">
                  <c:v>2.1840000000000023E-3</c:v>
                </c:pt>
                <c:pt idx="338">
                  <c:v>2.1840000000000023E-3</c:v>
                </c:pt>
                <c:pt idx="339">
                  <c:v>2.1840000000000023E-3</c:v>
                </c:pt>
                <c:pt idx="340">
                  <c:v>2.5480000000000012E-3</c:v>
                </c:pt>
                <c:pt idx="341">
                  <c:v>2.5480000000000012E-3</c:v>
                </c:pt>
                <c:pt idx="342">
                  <c:v>2.9120000000000005E-3</c:v>
                </c:pt>
                <c:pt idx="343">
                  <c:v>2.9120000000000005E-3</c:v>
                </c:pt>
                <c:pt idx="344">
                  <c:v>2.9120000000000005E-3</c:v>
                </c:pt>
                <c:pt idx="345">
                  <c:v>3.2760000000000011E-3</c:v>
                </c:pt>
                <c:pt idx="346">
                  <c:v>3.6400000000000043E-3</c:v>
                </c:pt>
                <c:pt idx="347">
                  <c:v>4.0040000000000023E-3</c:v>
                </c:pt>
                <c:pt idx="348">
                  <c:v>4.3680000000000012E-3</c:v>
                </c:pt>
                <c:pt idx="349">
                  <c:v>4.7320000000000044E-3</c:v>
                </c:pt>
                <c:pt idx="350">
                  <c:v>4.7320000000000044E-3</c:v>
                </c:pt>
                <c:pt idx="351">
                  <c:v>5.0960000000000024E-3</c:v>
                </c:pt>
                <c:pt idx="352">
                  <c:v>5.0960000000000024E-3</c:v>
                </c:pt>
                <c:pt idx="353">
                  <c:v>5.0960000000000024E-3</c:v>
                </c:pt>
                <c:pt idx="354">
                  <c:v>5.0960000000000024E-3</c:v>
                </c:pt>
                <c:pt idx="355">
                  <c:v>5.0960000000000024E-3</c:v>
                </c:pt>
                <c:pt idx="356">
                  <c:v>5.4600000000000048E-3</c:v>
                </c:pt>
                <c:pt idx="357">
                  <c:v>5.4600000000000048E-3</c:v>
                </c:pt>
                <c:pt idx="358">
                  <c:v>5.8240000000000011E-3</c:v>
                </c:pt>
                <c:pt idx="359">
                  <c:v>6.1880000000000034E-3</c:v>
                </c:pt>
                <c:pt idx="360">
                  <c:v>6.1880000000000034E-3</c:v>
                </c:pt>
                <c:pt idx="361">
                  <c:v>6.1880000000000034E-3</c:v>
                </c:pt>
                <c:pt idx="362">
                  <c:v>6.5520000000000014E-3</c:v>
                </c:pt>
                <c:pt idx="363">
                  <c:v>6.5520000000000014E-3</c:v>
                </c:pt>
                <c:pt idx="364">
                  <c:v>6.9160000000000072E-3</c:v>
                </c:pt>
                <c:pt idx="365">
                  <c:v>6.9160000000000072E-3</c:v>
                </c:pt>
                <c:pt idx="366">
                  <c:v>7.2800000000000078E-3</c:v>
                </c:pt>
                <c:pt idx="367">
                  <c:v>7.2800000000000078E-3</c:v>
                </c:pt>
                <c:pt idx="368">
                  <c:v>8.3720000000000114E-3</c:v>
                </c:pt>
                <c:pt idx="369">
                  <c:v>8.3720000000000114E-3</c:v>
                </c:pt>
                <c:pt idx="370">
                  <c:v>9.4640000000000089E-3</c:v>
                </c:pt>
                <c:pt idx="371">
                  <c:v>9.4640000000000089E-3</c:v>
                </c:pt>
                <c:pt idx="372">
                  <c:v>1.0192E-2</c:v>
                </c:pt>
                <c:pt idx="373">
                  <c:v>1.0556000000000003E-2</c:v>
                </c:pt>
                <c:pt idx="374">
                  <c:v>1.1284000000000013E-2</c:v>
                </c:pt>
                <c:pt idx="375">
                  <c:v>1.1284000000000013E-2</c:v>
                </c:pt>
                <c:pt idx="376">
                  <c:v>1.1648000000000011E-2</c:v>
                </c:pt>
                <c:pt idx="377">
                  <c:v>1.2012000000000002E-2</c:v>
                </c:pt>
                <c:pt idx="378">
                  <c:v>1.2376000000000002E-2</c:v>
                </c:pt>
                <c:pt idx="379">
                  <c:v>1.2376000000000002E-2</c:v>
                </c:pt>
                <c:pt idx="380">
                  <c:v>1.2376000000000002E-2</c:v>
                </c:pt>
                <c:pt idx="381">
                  <c:v>1.310400000000001E-2</c:v>
                </c:pt>
                <c:pt idx="382">
                  <c:v>1.310400000000001E-2</c:v>
                </c:pt>
                <c:pt idx="383">
                  <c:v>1.4560000000000003E-2</c:v>
                </c:pt>
                <c:pt idx="384">
                  <c:v>1.4924000000000003E-2</c:v>
                </c:pt>
                <c:pt idx="385">
                  <c:v>1.4924000000000003E-2</c:v>
                </c:pt>
                <c:pt idx="386">
                  <c:v>1.5288000000000003E-2</c:v>
                </c:pt>
                <c:pt idx="387">
                  <c:v>1.5652000000000003E-2</c:v>
                </c:pt>
                <c:pt idx="388">
                  <c:v>1.6016000000000002E-2</c:v>
                </c:pt>
                <c:pt idx="389">
                  <c:v>1.7108000000000005E-2</c:v>
                </c:pt>
                <c:pt idx="390">
                  <c:v>1.7472000000000005E-2</c:v>
                </c:pt>
                <c:pt idx="391">
                  <c:v>1.8200000000000015E-2</c:v>
                </c:pt>
                <c:pt idx="392">
                  <c:v>1.8928000000000018E-2</c:v>
                </c:pt>
                <c:pt idx="393">
                  <c:v>1.9292000000000014E-2</c:v>
                </c:pt>
                <c:pt idx="394">
                  <c:v>2.1111999999999999E-2</c:v>
                </c:pt>
                <c:pt idx="395">
                  <c:v>2.1840000000000012E-2</c:v>
                </c:pt>
                <c:pt idx="396">
                  <c:v>2.2568000000000008E-2</c:v>
                </c:pt>
                <c:pt idx="397">
                  <c:v>2.3660000000000004E-2</c:v>
                </c:pt>
                <c:pt idx="398">
                  <c:v>2.3660000000000004E-2</c:v>
                </c:pt>
                <c:pt idx="399">
                  <c:v>2.5480000000000006E-2</c:v>
                </c:pt>
                <c:pt idx="400">
                  <c:v>2.6572000000000012E-2</c:v>
                </c:pt>
                <c:pt idx="401">
                  <c:v>2.9120000000000004E-2</c:v>
                </c:pt>
                <c:pt idx="402">
                  <c:v>2.9120000000000004E-2</c:v>
                </c:pt>
                <c:pt idx="403">
                  <c:v>2.9120000000000004E-2</c:v>
                </c:pt>
                <c:pt idx="404">
                  <c:v>3.0212000000000006E-2</c:v>
                </c:pt>
                <c:pt idx="405">
                  <c:v>3.0576000000000002E-2</c:v>
                </c:pt>
                <c:pt idx="406">
                  <c:v>3.0940000000000002E-2</c:v>
                </c:pt>
                <c:pt idx="407">
                  <c:v>3.3123999999999994E-2</c:v>
                </c:pt>
                <c:pt idx="408">
                  <c:v>3.3488000000000004E-2</c:v>
                </c:pt>
                <c:pt idx="409">
                  <c:v>3.458E-2</c:v>
                </c:pt>
                <c:pt idx="410">
                  <c:v>3.458E-2</c:v>
                </c:pt>
                <c:pt idx="411">
                  <c:v>3.458E-2</c:v>
                </c:pt>
                <c:pt idx="412">
                  <c:v>3.5308000000000006E-2</c:v>
                </c:pt>
                <c:pt idx="413">
                  <c:v>3.5672000000000016E-2</c:v>
                </c:pt>
                <c:pt idx="414">
                  <c:v>3.5672000000000016E-2</c:v>
                </c:pt>
                <c:pt idx="415">
                  <c:v>3.6400000000000016E-2</c:v>
                </c:pt>
                <c:pt idx="416">
                  <c:v>4.5864000000000023E-2</c:v>
                </c:pt>
                <c:pt idx="448">
                  <c:v>7.2800000000000078E-3</c:v>
                </c:pt>
                <c:pt idx="450">
                  <c:v>1.0920000000000008E-2</c:v>
                </c:pt>
                <c:pt idx="453">
                  <c:v>3.348800000000004E-4</c:v>
                </c:pt>
                <c:pt idx="455">
                  <c:v>9.1000000000000065E-4</c:v>
                </c:pt>
                <c:pt idx="457">
                  <c:v>2.8756000000000004E-2</c:v>
                </c:pt>
                <c:pt idx="460">
                  <c:v>1.7836000000000001E-2</c:v>
                </c:pt>
                <c:pt idx="461">
                  <c:v>2.6208000000000026E-3</c:v>
                </c:pt>
                <c:pt idx="465">
                  <c:v>2.3660000000000005E-3</c:v>
                </c:pt>
                <c:pt idx="478">
                  <c:v>5.4600000000000069E-4</c:v>
                </c:pt>
                <c:pt idx="523">
                  <c:v>4.7320000000000089E-5</c:v>
                </c:pt>
                <c:pt idx="530">
                  <c:v>8.3720000000000114E-3</c:v>
                </c:pt>
                <c:pt idx="545">
                  <c:v>5.460000000000008E-5</c:v>
                </c:pt>
                <c:pt idx="556">
                  <c:v>4.0040000000000023E-5</c:v>
                </c:pt>
                <c:pt idx="574">
                  <c:v>1.2376000000000002E-2</c:v>
                </c:pt>
                <c:pt idx="593">
                  <c:v>1.6380000000000019E-3</c:v>
                </c:pt>
                <c:pt idx="609">
                  <c:v>5.8240000000000011E-3</c:v>
                </c:pt>
                <c:pt idx="636">
                  <c:v>1.2376000000000004E-3</c:v>
                </c:pt>
                <c:pt idx="643">
                  <c:v>6.9160000000000087E-4</c:v>
                </c:pt>
                <c:pt idx="662">
                  <c:v>7.2800000000000078E-3</c:v>
                </c:pt>
                <c:pt idx="668">
                  <c:v>1.9656000000000018E-3</c:v>
                </c:pt>
                <c:pt idx="673">
                  <c:v>6.1880000000000034E-3</c:v>
                </c:pt>
                <c:pt idx="677">
                  <c:v>1.5652000000000015E-5</c:v>
                </c:pt>
                <c:pt idx="682">
                  <c:v>9.8280000000000025E-4</c:v>
                </c:pt>
                <c:pt idx="699">
                  <c:v>3.640000000000005E-4</c:v>
                </c:pt>
                <c:pt idx="709">
                  <c:v>5.0960000000000068E-4</c:v>
                </c:pt>
                <c:pt idx="719">
                  <c:v>6.5520000000000014E-3</c:v>
                </c:pt>
                <c:pt idx="754">
                  <c:v>3.458000000000001E-3</c:v>
                </c:pt>
                <c:pt idx="761">
                  <c:v>7.2800000000000078E-4</c:v>
                </c:pt>
                <c:pt idx="764">
                  <c:v>1.7472000000000025E-5</c:v>
                </c:pt>
                <c:pt idx="787">
                  <c:v>1.3832000000000019E-5</c:v>
                </c:pt>
                <c:pt idx="790">
                  <c:v>1.6380000000000033E-5</c:v>
                </c:pt>
                <c:pt idx="804">
                  <c:v>1.3104000000000022E-5</c:v>
                </c:pt>
                <c:pt idx="815">
                  <c:v>1.3104000000000013E-4</c:v>
                </c:pt>
                <c:pt idx="820">
                  <c:v>1.2740000000000019E-5</c:v>
                </c:pt>
                <c:pt idx="821">
                  <c:v>3.0940000000000032E-5</c:v>
                </c:pt>
                <c:pt idx="823">
                  <c:v>1.2012000000000005E-4</c:v>
                </c:pt>
                <c:pt idx="834">
                  <c:v>4.7320000000000089E-5</c:v>
                </c:pt>
                <c:pt idx="838">
                  <c:v>7.2800000000000116E-5</c:v>
                </c:pt>
                <c:pt idx="854">
                  <c:v>8.7360000000000044E-5</c:v>
                </c:pt>
                <c:pt idx="855">
                  <c:v>5.460000000000008E-5</c:v>
                </c:pt>
                <c:pt idx="861">
                  <c:v>1.456000000000002E-5</c:v>
                </c:pt>
                <c:pt idx="864">
                  <c:v>9.1000000000000098E-5</c:v>
                </c:pt>
                <c:pt idx="868">
                  <c:v>2.5844000000000039E-5</c:v>
                </c:pt>
                <c:pt idx="873">
                  <c:v>9.1000000000000065E-4</c:v>
                </c:pt>
                <c:pt idx="880">
                  <c:v>1.4560000000000018E-4</c:v>
                </c:pt>
                <c:pt idx="886">
                  <c:v>3.0212000000000039E-5</c:v>
                </c:pt>
                <c:pt idx="890">
                  <c:v>6.1880000000000065E-5</c:v>
                </c:pt>
                <c:pt idx="891">
                  <c:v>1.456000000000002E-5</c:v>
                </c:pt>
                <c:pt idx="897">
                  <c:v>1.5652000000000016E-4</c:v>
                </c:pt>
                <c:pt idx="907">
                  <c:v>2.1476000000000033E-5</c:v>
                </c:pt>
                <c:pt idx="936">
                  <c:v>3.494400000000005E-5</c:v>
                </c:pt>
                <c:pt idx="940">
                  <c:v>2.0748000000000002E-5</c:v>
                </c:pt>
                <c:pt idx="952">
                  <c:v>1.1284000000000019E-5</c:v>
                </c:pt>
                <c:pt idx="955">
                  <c:v>4.3680000000000022E-5</c:v>
                </c:pt>
                <c:pt idx="968">
                  <c:v>4.0040000000000023E-5</c:v>
                </c:pt>
                <c:pt idx="969">
                  <c:v>4.3680000000000022E-5</c:v>
                </c:pt>
                <c:pt idx="973">
                  <c:v>2.8392000000000002E-5</c:v>
                </c:pt>
                <c:pt idx="999">
                  <c:v>1.0556000000000003E-2</c:v>
                </c:pt>
                <c:pt idx="1033">
                  <c:v>4.0040000000000014E-4</c:v>
                </c:pt>
                <c:pt idx="1034">
                  <c:v>3.6036000000000024E-3</c:v>
                </c:pt>
                <c:pt idx="1062">
                  <c:v>4.7320000000000044E-3</c:v>
                </c:pt>
                <c:pt idx="1063">
                  <c:v>4.7320000000000044E-3</c:v>
                </c:pt>
                <c:pt idx="1067">
                  <c:v>1.3832000000000007E-2</c:v>
                </c:pt>
                <c:pt idx="1070">
                  <c:v>9.8280000000000103E-3</c:v>
                </c:pt>
                <c:pt idx="1071">
                  <c:v>6.1880000000000034E-3</c:v>
                </c:pt>
                <c:pt idx="1073">
                  <c:v>5.4600000000000024E-2</c:v>
                </c:pt>
                <c:pt idx="1081">
                  <c:v>9.4640000000000089E-3</c:v>
                </c:pt>
                <c:pt idx="1090">
                  <c:v>1.638000000000002E-2</c:v>
                </c:pt>
                <c:pt idx="1091">
                  <c:v>3.0212000000000006E-2</c:v>
                </c:pt>
                <c:pt idx="1096">
                  <c:v>4.0040000000000006E-2</c:v>
                </c:pt>
                <c:pt idx="1097">
                  <c:v>2.2932000000000011E-2</c:v>
                </c:pt>
                <c:pt idx="1098">
                  <c:v>0.15652000000000013</c:v>
                </c:pt>
                <c:pt idx="1101">
                  <c:v>2.5116000000000003E-2</c:v>
                </c:pt>
                <c:pt idx="1102">
                  <c:v>3.4943999999999996E-2</c:v>
                </c:pt>
                <c:pt idx="1106">
                  <c:v>3.2032000000000012E-2</c:v>
                </c:pt>
                <c:pt idx="1108">
                  <c:v>0.14560000000000001</c:v>
                </c:pt>
                <c:pt idx="1109">
                  <c:v>0.10192000000000002</c:v>
                </c:pt>
                <c:pt idx="1110">
                  <c:v>0.28392000000000034</c:v>
                </c:pt>
                <c:pt idx="1168">
                  <c:v>8.3720000000000239E-2</c:v>
                </c:pt>
                <c:pt idx="1170">
                  <c:v>0.32760000000000028</c:v>
                </c:pt>
                <c:pt idx="1173">
                  <c:v>1.1648000000000016E-4</c:v>
                </c:pt>
                <c:pt idx="1174">
                  <c:v>2.8756000000000007E-3</c:v>
                </c:pt>
                <c:pt idx="1175">
                  <c:v>1.3104000000000022E-5</c:v>
                </c:pt>
                <c:pt idx="1421">
                  <c:v>5.4600000000000024E-2</c:v>
                </c:pt>
                <c:pt idx="1422">
                  <c:v>0.13176800000000014</c:v>
                </c:pt>
                <c:pt idx="1423">
                  <c:v>0.16125200000000001</c:v>
                </c:pt>
                <c:pt idx="1424">
                  <c:v>9.8644000000000148E-2</c:v>
                </c:pt>
                <c:pt idx="1425">
                  <c:v>0.5605599999999995</c:v>
                </c:pt>
                <c:pt idx="1426">
                  <c:v>2.1476000000000012E-2</c:v>
                </c:pt>
                <c:pt idx="1428">
                  <c:v>7.2800000000000078E-3</c:v>
                </c:pt>
                <c:pt idx="1429">
                  <c:v>2.1840000000000023E-3</c:v>
                </c:pt>
                <c:pt idx="1430">
                  <c:v>4.3680000000000012E-3</c:v>
                </c:pt>
                <c:pt idx="1431">
                  <c:v>3.6400000000000043E-3</c:v>
                </c:pt>
                <c:pt idx="1432">
                  <c:v>0.16270800000000013</c:v>
                </c:pt>
                <c:pt idx="1433">
                  <c:v>3.6400000000000043E-3</c:v>
                </c:pt>
                <c:pt idx="1434">
                  <c:v>6.5520000000000014E-3</c:v>
                </c:pt>
                <c:pt idx="1435">
                  <c:v>5.8240000000000011E-3</c:v>
                </c:pt>
                <c:pt idx="1436">
                  <c:v>4.7320000000000044E-3</c:v>
                </c:pt>
                <c:pt idx="1437">
                  <c:v>5.0960000000000024E-3</c:v>
                </c:pt>
                <c:pt idx="1438">
                  <c:v>1.2012000000000002E-2</c:v>
                </c:pt>
                <c:pt idx="1439">
                  <c:v>4.7320000000000044E-3</c:v>
                </c:pt>
                <c:pt idx="1440">
                  <c:v>4.0040000000000023E-3</c:v>
                </c:pt>
                <c:pt idx="1441">
                  <c:v>0.21112</c:v>
                </c:pt>
                <c:pt idx="1442">
                  <c:v>2.5844000000000002E-2</c:v>
                </c:pt>
                <c:pt idx="1443">
                  <c:v>9.4640000000000089E-3</c:v>
                </c:pt>
                <c:pt idx="1444">
                  <c:v>3.5672000000000016E-2</c:v>
                </c:pt>
                <c:pt idx="1445">
                  <c:v>1.0192E-2</c:v>
                </c:pt>
                <c:pt idx="1446">
                  <c:v>2.0384000000000003E-2</c:v>
                </c:pt>
                <c:pt idx="1447">
                  <c:v>2.0384000000000003E-2</c:v>
                </c:pt>
                <c:pt idx="1448">
                  <c:v>4.0040000000000023E-3</c:v>
                </c:pt>
                <c:pt idx="1449">
                  <c:v>1.2012000000000002E-2</c:v>
                </c:pt>
                <c:pt idx="1450">
                  <c:v>1.6016000000000002E-2</c:v>
                </c:pt>
                <c:pt idx="1451">
                  <c:v>5.4600000000000048E-3</c:v>
                </c:pt>
                <c:pt idx="1452">
                  <c:v>2.5480000000000006E-2</c:v>
                </c:pt>
                <c:pt idx="1453">
                  <c:v>0.11502400000000007</c:v>
                </c:pt>
                <c:pt idx="1454">
                  <c:v>1.4560000000000003E-2</c:v>
                </c:pt>
                <c:pt idx="1455">
                  <c:v>0.12012000000000009</c:v>
                </c:pt>
                <c:pt idx="1456">
                  <c:v>0.15324400000000024</c:v>
                </c:pt>
                <c:pt idx="1457">
                  <c:v>0.124488</c:v>
                </c:pt>
                <c:pt idx="1458">
                  <c:v>0.12558</c:v>
                </c:pt>
                <c:pt idx="1459">
                  <c:v>0.29993600000000026</c:v>
                </c:pt>
                <c:pt idx="1460">
                  <c:v>0.15142400000000014</c:v>
                </c:pt>
                <c:pt idx="1461">
                  <c:v>0.11538799999999989</c:v>
                </c:pt>
                <c:pt idx="1462">
                  <c:v>1.0556000000000003E-2</c:v>
                </c:pt>
                <c:pt idx="1463">
                  <c:v>2.0020000000000003E-2</c:v>
                </c:pt>
                <c:pt idx="1464">
                  <c:v>0.12558</c:v>
                </c:pt>
                <c:pt idx="1465">
                  <c:v>7.2800000000000078E-3</c:v>
                </c:pt>
                <c:pt idx="1466">
                  <c:v>0.34070400000000001</c:v>
                </c:pt>
                <c:pt idx="1467">
                  <c:v>2.1840000000000012E-2</c:v>
                </c:pt>
                <c:pt idx="1468">
                  <c:v>0.34070400000000001</c:v>
                </c:pt>
                <c:pt idx="1469">
                  <c:v>0.39312000000000041</c:v>
                </c:pt>
                <c:pt idx="1470">
                  <c:v>0.12812799999999988</c:v>
                </c:pt>
                <c:pt idx="1471">
                  <c:v>0.18964400000000017</c:v>
                </c:pt>
                <c:pt idx="1472">
                  <c:v>0.12376000000000011</c:v>
                </c:pt>
                <c:pt idx="1473">
                  <c:v>4.8776000000000014E-2</c:v>
                </c:pt>
                <c:pt idx="1474">
                  <c:v>0.14232400000000001</c:v>
                </c:pt>
                <c:pt idx="1475">
                  <c:v>0.10119200000000009</c:v>
                </c:pt>
                <c:pt idx="1476">
                  <c:v>4.914000000000001E-2</c:v>
                </c:pt>
                <c:pt idx="1477">
                  <c:v>0.111384</c:v>
                </c:pt>
                <c:pt idx="1478">
                  <c:v>0.14560000000000001</c:v>
                </c:pt>
                <c:pt idx="1479">
                  <c:v>4.7320000000000022E-2</c:v>
                </c:pt>
                <c:pt idx="1480">
                  <c:v>4.1132000000000023E-2</c:v>
                </c:pt>
                <c:pt idx="1481">
                  <c:v>4.7320000000000022E-2</c:v>
                </c:pt>
                <c:pt idx="1482">
                  <c:v>4.914000000000001E-2</c:v>
                </c:pt>
                <c:pt idx="1483">
                  <c:v>5.4236000000000034E-2</c:v>
                </c:pt>
                <c:pt idx="1490">
                  <c:v>0.10956400000000011</c:v>
                </c:pt>
                <c:pt idx="1493">
                  <c:v>1.8564000000000018E-2</c:v>
                </c:pt>
                <c:pt idx="1505">
                  <c:v>0.11575200000000002</c:v>
                </c:pt>
                <c:pt idx="1514">
                  <c:v>0.43316000000000027</c:v>
                </c:pt>
                <c:pt idx="1532">
                  <c:v>5.0596000000000037E-2</c:v>
                </c:pt>
                <c:pt idx="1542">
                  <c:v>1.3832000000000007E-2</c:v>
                </c:pt>
                <c:pt idx="1546">
                  <c:v>4.7320000000000044E-3</c:v>
                </c:pt>
                <c:pt idx="1556">
                  <c:v>4.0040000000000023E-3</c:v>
                </c:pt>
                <c:pt idx="1587">
                  <c:v>1.4560000000000018E-4</c:v>
                </c:pt>
                <c:pt idx="1588">
                  <c:v>4.7320000000000022E-2</c:v>
                </c:pt>
                <c:pt idx="1589">
                  <c:v>4.0040000000000006E-2</c:v>
                </c:pt>
                <c:pt idx="1590">
                  <c:v>2.1840000000000012E-2</c:v>
                </c:pt>
                <c:pt idx="1591">
                  <c:v>1.4560000000000003E-2</c:v>
                </c:pt>
                <c:pt idx="1592">
                  <c:v>9.1000000000000004E-3</c:v>
                </c:pt>
                <c:pt idx="1593">
                  <c:v>7.2800000000000078E-3</c:v>
                </c:pt>
                <c:pt idx="1594">
                  <c:v>7.2800000000000078E-3</c:v>
                </c:pt>
                <c:pt idx="1595">
                  <c:v>3.6400000000000043E-3</c:v>
                </c:pt>
                <c:pt idx="1596">
                  <c:v>1.8200000000000022E-3</c:v>
                </c:pt>
                <c:pt idx="1597">
                  <c:v>1.4560000000000011E-3</c:v>
                </c:pt>
                <c:pt idx="1598">
                  <c:v>2.9120000000000005E-3</c:v>
                </c:pt>
                <c:pt idx="1599">
                  <c:v>7.2800000000000078E-3</c:v>
                </c:pt>
                <c:pt idx="1600">
                  <c:v>2.5480000000000012E-3</c:v>
                </c:pt>
                <c:pt idx="1601">
                  <c:v>1.8200000000000022E-3</c:v>
                </c:pt>
                <c:pt idx="1602">
                  <c:v>7.2800000000000078E-3</c:v>
                </c:pt>
                <c:pt idx="1603">
                  <c:v>3.6400000000000043E-3</c:v>
                </c:pt>
                <c:pt idx="1604">
                  <c:v>3.640000000000005E-4</c:v>
                </c:pt>
                <c:pt idx="1605">
                  <c:v>2.9120000000000002E-5</c:v>
                </c:pt>
                <c:pt idx="1607">
                  <c:v>2.5480000000000039E-4</c:v>
                </c:pt>
                <c:pt idx="1608">
                  <c:v>2.9120000000000009E-4</c:v>
                </c:pt>
                <c:pt idx="1609">
                  <c:v>8.7360000000000042E-3</c:v>
                </c:pt>
                <c:pt idx="1610">
                  <c:v>2.1840000000000023E-3</c:v>
                </c:pt>
                <c:pt idx="1611">
                  <c:v>1.0920000000000008E-2</c:v>
                </c:pt>
                <c:pt idx="1612">
                  <c:v>1.4560000000000011E-3</c:v>
                </c:pt>
                <c:pt idx="1613">
                  <c:v>1.4560000000000003E-2</c:v>
                </c:pt>
                <c:pt idx="1614">
                  <c:v>2.1840000000000023E-3</c:v>
                </c:pt>
                <c:pt idx="1615">
                  <c:v>3.2760000000000011E-3</c:v>
                </c:pt>
                <c:pt idx="1616">
                  <c:v>2.0748000000000006E-2</c:v>
                </c:pt>
                <c:pt idx="1617">
                  <c:v>1.6016000000000002E-2</c:v>
                </c:pt>
                <c:pt idx="1618">
                  <c:v>3.640000000000005E-4</c:v>
                </c:pt>
                <c:pt idx="1619">
                  <c:v>3.640000000000005E-4</c:v>
                </c:pt>
                <c:pt idx="1620">
                  <c:v>1.0920000000000008E-2</c:v>
                </c:pt>
                <c:pt idx="1621">
                  <c:v>2.9120000000000009E-4</c:v>
                </c:pt>
                <c:pt idx="1624">
                  <c:v>3.8584E-2</c:v>
                </c:pt>
                <c:pt idx="1631">
                  <c:v>3.640000000000005E-4</c:v>
                </c:pt>
                <c:pt idx="1633">
                  <c:v>1.0920000000000016E-4</c:v>
                </c:pt>
                <c:pt idx="1638">
                  <c:v>7.2800000000000078E-4</c:v>
                </c:pt>
                <c:pt idx="1640">
                  <c:v>2.9120000000000005E-3</c:v>
                </c:pt>
                <c:pt idx="1641">
                  <c:v>1.0192E-2</c:v>
                </c:pt>
                <c:pt idx="1643">
                  <c:v>7.2800000000000078E-4</c:v>
                </c:pt>
                <c:pt idx="1647">
                  <c:v>1.0920000000000016E-4</c:v>
                </c:pt>
                <c:pt idx="1649">
                  <c:v>2.5480000000000012E-3</c:v>
                </c:pt>
                <c:pt idx="1650">
                  <c:v>9.1000000000000004E-3</c:v>
                </c:pt>
                <c:pt idx="1651">
                  <c:v>2.8756000000000004E-2</c:v>
                </c:pt>
                <c:pt idx="1652">
                  <c:v>1.2740000000000003E-2</c:v>
                </c:pt>
                <c:pt idx="1653">
                  <c:v>3.640000000000005E-4</c:v>
                </c:pt>
                <c:pt idx="1654">
                  <c:v>1.0556000000000003E-2</c:v>
                </c:pt>
                <c:pt idx="1655">
                  <c:v>7.2800000000000078E-4</c:v>
                </c:pt>
                <c:pt idx="1656">
                  <c:v>1.0920000000000014E-3</c:v>
                </c:pt>
                <c:pt idx="1657">
                  <c:v>1.4560000000000003E-2</c:v>
                </c:pt>
                <c:pt idx="1658">
                  <c:v>7.2800000000000078E-4</c:v>
                </c:pt>
                <c:pt idx="1659">
                  <c:v>8.0080000000000047E-3</c:v>
                </c:pt>
                <c:pt idx="1662">
                  <c:v>1.7472000000000005E-2</c:v>
                </c:pt>
                <c:pt idx="1663">
                  <c:v>1.8200000000000022E-3</c:v>
                </c:pt>
                <c:pt idx="1664">
                  <c:v>3.640000000000005E-4</c:v>
                </c:pt>
                <c:pt idx="1665">
                  <c:v>1.5652000000000003E-2</c:v>
                </c:pt>
                <c:pt idx="1666">
                  <c:v>3.6400000000000043E-3</c:v>
                </c:pt>
                <c:pt idx="1667">
                  <c:v>7.2800000000000078E-3</c:v>
                </c:pt>
                <c:pt idx="1668">
                  <c:v>3.640000000000005E-4</c:v>
                </c:pt>
                <c:pt idx="1669">
                  <c:v>4.2952000000000032E-2</c:v>
                </c:pt>
                <c:pt idx="1670">
                  <c:v>1.8200000000000022E-3</c:v>
                </c:pt>
                <c:pt idx="1673">
                  <c:v>7.2800000000000078E-4</c:v>
                </c:pt>
                <c:pt idx="1674">
                  <c:v>2.2204000000000012E-2</c:v>
                </c:pt>
                <c:pt idx="1675">
                  <c:v>7.2800000000000078E-4</c:v>
                </c:pt>
                <c:pt idx="1676">
                  <c:v>1.0920000000000014E-3</c:v>
                </c:pt>
                <c:pt idx="1677">
                  <c:v>1.1648000000000011E-2</c:v>
                </c:pt>
                <c:pt idx="1678">
                  <c:v>1.4560000000000011E-3</c:v>
                </c:pt>
                <c:pt idx="1679">
                  <c:v>1.1648000000000011E-2</c:v>
                </c:pt>
                <c:pt idx="1680">
                  <c:v>1.7836000000000001E-2</c:v>
                </c:pt>
                <c:pt idx="1681">
                  <c:v>3.2760000000000011E-3</c:v>
                </c:pt>
                <c:pt idx="1682">
                  <c:v>2.1840000000000023E-3</c:v>
                </c:pt>
                <c:pt idx="1685">
                  <c:v>4.7320000000000044E-3</c:v>
                </c:pt>
                <c:pt idx="1686">
                  <c:v>1.4560000000000011E-3</c:v>
                </c:pt>
                <c:pt idx="1687">
                  <c:v>7.2800000000000116E-5</c:v>
                </c:pt>
                <c:pt idx="1688">
                  <c:v>5.4600000000000048E-3</c:v>
                </c:pt>
                <c:pt idx="1690">
                  <c:v>5.4600000000000048E-3</c:v>
                </c:pt>
                <c:pt idx="1699">
                  <c:v>2.5480000000000012E-3</c:v>
                </c:pt>
                <c:pt idx="1700">
                  <c:v>2.0384000000000003E-2</c:v>
                </c:pt>
                <c:pt idx="1702">
                  <c:v>3.7128000000000008E-2</c:v>
                </c:pt>
                <c:pt idx="1703">
                  <c:v>7.2800000000000078E-4</c:v>
                </c:pt>
                <c:pt idx="1704">
                  <c:v>1.2012000000000002E-2</c:v>
                </c:pt>
                <c:pt idx="1706">
                  <c:v>7.2800000000000078E-4</c:v>
                </c:pt>
                <c:pt idx="1709">
                  <c:v>4.3680000000000012E-3</c:v>
                </c:pt>
                <c:pt idx="1710">
                  <c:v>2.1840000000000023E-3</c:v>
                </c:pt>
                <c:pt idx="1711">
                  <c:v>3.2760000000000011E-3</c:v>
                </c:pt>
                <c:pt idx="1712">
                  <c:v>2.5480000000000012E-3</c:v>
                </c:pt>
                <c:pt idx="1713">
                  <c:v>1.8200000000000022E-4</c:v>
                </c:pt>
                <c:pt idx="1714">
                  <c:v>7.2800000000000078E-4</c:v>
                </c:pt>
                <c:pt idx="1715">
                  <c:v>1.3832000000000007E-2</c:v>
                </c:pt>
                <c:pt idx="1716">
                  <c:v>1.8200000000000022E-3</c:v>
                </c:pt>
                <c:pt idx="1718">
                  <c:v>1.0920000000000014E-3</c:v>
                </c:pt>
                <c:pt idx="1719">
                  <c:v>6.5520000000000014E-3</c:v>
                </c:pt>
                <c:pt idx="1721">
                  <c:v>2.5480000000000012E-3</c:v>
                </c:pt>
                <c:pt idx="1722">
                  <c:v>3.640000000000005E-4</c:v>
                </c:pt>
                <c:pt idx="1723">
                  <c:v>3.2760000000000011E-3</c:v>
                </c:pt>
                <c:pt idx="1724">
                  <c:v>2.1840000000000023E-3</c:v>
                </c:pt>
                <c:pt idx="1725">
                  <c:v>1.8200000000000022E-3</c:v>
                </c:pt>
                <c:pt idx="1727">
                  <c:v>6.5520000000000014E-3</c:v>
                </c:pt>
                <c:pt idx="1728">
                  <c:v>1.8200000000000022E-4</c:v>
                </c:pt>
                <c:pt idx="1729">
                  <c:v>8.3720000000000114E-3</c:v>
                </c:pt>
                <c:pt idx="1730">
                  <c:v>3.640000000000005E-4</c:v>
                </c:pt>
                <c:pt idx="1731">
                  <c:v>1.8200000000000022E-3</c:v>
                </c:pt>
                <c:pt idx="1732">
                  <c:v>3.640000000000005E-4</c:v>
                </c:pt>
                <c:pt idx="1733">
                  <c:v>3.6400000000000043E-3</c:v>
                </c:pt>
                <c:pt idx="1734">
                  <c:v>1.2740000000000003E-2</c:v>
                </c:pt>
                <c:pt idx="1735">
                  <c:v>1.8200000000000022E-3</c:v>
                </c:pt>
                <c:pt idx="1736">
                  <c:v>1.0920000000000014E-3</c:v>
                </c:pt>
                <c:pt idx="1737">
                  <c:v>3.640000000000005E-4</c:v>
                </c:pt>
                <c:pt idx="1738">
                  <c:v>9.8280000000000103E-3</c:v>
                </c:pt>
                <c:pt idx="1739">
                  <c:v>2.3296000000000001E-2</c:v>
                </c:pt>
                <c:pt idx="1740">
                  <c:v>1.9292000000000014E-2</c:v>
                </c:pt>
                <c:pt idx="1741">
                  <c:v>1.8564000000000018E-2</c:v>
                </c:pt>
                <c:pt idx="1742">
                  <c:v>3.640000000000005E-4</c:v>
                </c:pt>
                <c:pt idx="1743">
                  <c:v>4.5136000000000023E-2</c:v>
                </c:pt>
                <c:pt idx="1744">
                  <c:v>2.5480000000000012E-3</c:v>
                </c:pt>
                <c:pt idx="1745">
                  <c:v>1.1648000000000011E-2</c:v>
                </c:pt>
                <c:pt idx="1746">
                  <c:v>3.640000000000005E-4</c:v>
                </c:pt>
                <c:pt idx="1747">
                  <c:v>2.9120000000000005E-3</c:v>
                </c:pt>
                <c:pt idx="1748">
                  <c:v>7.2800000000000078E-4</c:v>
                </c:pt>
                <c:pt idx="1749">
                  <c:v>7.2800000000000078E-4</c:v>
                </c:pt>
                <c:pt idx="1750">
                  <c:v>7.2800000000000078E-4</c:v>
                </c:pt>
                <c:pt idx="1751">
                  <c:v>3.640000000000005E-4</c:v>
                </c:pt>
                <c:pt idx="1752">
                  <c:v>1.3832000000000007E-2</c:v>
                </c:pt>
                <c:pt idx="1753">
                  <c:v>1.310400000000001E-2</c:v>
                </c:pt>
                <c:pt idx="1754">
                  <c:v>7.2800000000000078E-4</c:v>
                </c:pt>
                <c:pt idx="1756">
                  <c:v>4.0040000000000023E-3</c:v>
                </c:pt>
                <c:pt idx="1757">
                  <c:v>1.0920000000000014E-3</c:v>
                </c:pt>
                <c:pt idx="1758">
                  <c:v>1.0920000000000014E-3</c:v>
                </c:pt>
                <c:pt idx="1759">
                  <c:v>7.2800000000000078E-4</c:v>
                </c:pt>
                <c:pt idx="1760">
                  <c:v>6.1880000000000034E-3</c:v>
                </c:pt>
                <c:pt idx="1761">
                  <c:v>1.0192E-2</c:v>
                </c:pt>
                <c:pt idx="1762">
                  <c:v>2.9120000000000005E-3</c:v>
                </c:pt>
                <c:pt idx="1763">
                  <c:v>5.0960000000000024E-3</c:v>
                </c:pt>
                <c:pt idx="1764">
                  <c:v>1.1648000000000011E-2</c:v>
                </c:pt>
                <c:pt idx="1765">
                  <c:v>2.9120000000000005E-3</c:v>
                </c:pt>
                <c:pt idx="1766">
                  <c:v>1.0920000000000014E-3</c:v>
                </c:pt>
                <c:pt idx="1767">
                  <c:v>5.8240000000000011E-3</c:v>
                </c:pt>
                <c:pt idx="1768">
                  <c:v>2.5480000000000012E-3</c:v>
                </c:pt>
                <c:pt idx="1769">
                  <c:v>1.4560000000000011E-3</c:v>
                </c:pt>
                <c:pt idx="1770">
                  <c:v>2.9120000000000005E-3</c:v>
                </c:pt>
                <c:pt idx="1771">
                  <c:v>1.4560000000000011E-3</c:v>
                </c:pt>
                <c:pt idx="1772">
                  <c:v>7.2800000000000078E-4</c:v>
                </c:pt>
                <c:pt idx="1773">
                  <c:v>7.2800000000000078E-4</c:v>
                </c:pt>
                <c:pt idx="1774">
                  <c:v>7.2800000000000078E-4</c:v>
                </c:pt>
                <c:pt idx="1776">
                  <c:v>7.2800000000000078E-4</c:v>
                </c:pt>
                <c:pt idx="1777">
                  <c:v>1.4560000000000011E-3</c:v>
                </c:pt>
                <c:pt idx="1779">
                  <c:v>1.310400000000001E-2</c:v>
                </c:pt>
                <c:pt idx="1809">
                  <c:v>2.0748000000000006E-2</c:v>
                </c:pt>
                <c:pt idx="1810">
                  <c:v>4.3680000000000012E-3</c:v>
                </c:pt>
                <c:pt idx="1811">
                  <c:v>6.7340000000000011E-2</c:v>
                </c:pt>
                <c:pt idx="1812">
                  <c:v>2.5480000000000012E-3</c:v>
                </c:pt>
                <c:pt idx="1813">
                  <c:v>3.2760000000000004E-2</c:v>
                </c:pt>
                <c:pt idx="1814">
                  <c:v>1.0192E-2</c:v>
                </c:pt>
                <c:pt idx="1815">
                  <c:v>4.7684000000000004E-2</c:v>
                </c:pt>
                <c:pt idx="1817">
                  <c:v>1.4560000000000003E-2</c:v>
                </c:pt>
                <c:pt idx="1818">
                  <c:v>1.8200000000000015E-2</c:v>
                </c:pt>
                <c:pt idx="1819">
                  <c:v>3.2396000000000001E-2</c:v>
                </c:pt>
                <c:pt idx="1823">
                  <c:v>7.2800000000000116E-5</c:v>
                </c:pt>
                <c:pt idx="1825">
                  <c:v>7.2800000000000078E-4</c:v>
                </c:pt>
                <c:pt idx="1826">
                  <c:v>1.4560000000000003E-2</c:v>
                </c:pt>
                <c:pt idx="1828">
                  <c:v>7.2800000000000078E-4</c:v>
                </c:pt>
                <c:pt idx="1829">
                  <c:v>5.8240000000000011E-3</c:v>
                </c:pt>
                <c:pt idx="1830">
                  <c:v>6.6976000000000023E-3</c:v>
                </c:pt>
                <c:pt idx="1831">
                  <c:v>3.2760000000000011E-3</c:v>
                </c:pt>
                <c:pt idx="1832">
                  <c:v>3.6400000000000016E-2</c:v>
                </c:pt>
                <c:pt idx="1833">
                  <c:v>4.4772000000000058E-3</c:v>
                </c:pt>
                <c:pt idx="1834">
                  <c:v>1.8527600000000005E-2</c:v>
                </c:pt>
                <c:pt idx="1835">
                  <c:v>1.1284000000000013E-2</c:v>
                </c:pt>
                <c:pt idx="1836">
                  <c:v>2.4024000000000004E-2</c:v>
                </c:pt>
                <c:pt idx="1837">
                  <c:v>9.5368000000000067E-3</c:v>
                </c:pt>
                <c:pt idx="1839">
                  <c:v>6.5156000000000019E-2</c:v>
                </c:pt>
                <c:pt idx="1840">
                  <c:v>5.4600000000000048E-3</c:v>
                </c:pt>
                <c:pt idx="1841">
                  <c:v>3.6400000000000043E-3</c:v>
                </c:pt>
                <c:pt idx="1843">
                  <c:v>6.5520000000000014E-3</c:v>
                </c:pt>
                <c:pt idx="1844">
                  <c:v>5.8604000000000017E-3</c:v>
                </c:pt>
                <c:pt idx="1850">
                  <c:v>5.9332000000000072E-2</c:v>
                </c:pt>
                <c:pt idx="1851">
                  <c:v>1.9292000000000014E-2</c:v>
                </c:pt>
                <c:pt idx="1852">
                  <c:v>1.0920000000000021E-5</c:v>
                </c:pt>
                <c:pt idx="1853">
                  <c:v>3.8948000000000003E-2</c:v>
                </c:pt>
                <c:pt idx="1854">
                  <c:v>8.2992000000000024E-2</c:v>
                </c:pt>
                <c:pt idx="1855">
                  <c:v>4.2952000000000032E-2</c:v>
                </c:pt>
                <c:pt idx="1856">
                  <c:v>4.368000000000001E-2</c:v>
                </c:pt>
                <c:pt idx="1857">
                  <c:v>2.1840000000000012E-2</c:v>
                </c:pt>
                <c:pt idx="1858">
                  <c:v>3.8948000000000003E-2</c:v>
                </c:pt>
                <c:pt idx="1859">
                  <c:v>3.7492000000000011E-2</c:v>
                </c:pt>
                <c:pt idx="1860">
                  <c:v>2.5844000000000002E-2</c:v>
                </c:pt>
                <c:pt idx="1862">
                  <c:v>2.5480000000000039E-4</c:v>
                </c:pt>
                <c:pt idx="1863">
                  <c:v>6.5520000000000064E-4</c:v>
                </c:pt>
                <c:pt idx="1864">
                  <c:v>1.0920000000000014E-3</c:v>
                </c:pt>
                <c:pt idx="1865">
                  <c:v>1.4560000000000018E-4</c:v>
                </c:pt>
                <c:pt idx="1866">
                  <c:v>2.1840000000000023E-3</c:v>
                </c:pt>
                <c:pt idx="1867">
                  <c:v>2.8756000000000007E-3</c:v>
                </c:pt>
                <c:pt idx="1868">
                  <c:v>1.0920000000000016E-4</c:v>
                </c:pt>
                <c:pt idx="1869">
                  <c:v>3.6400000000000058E-5</c:v>
                </c:pt>
                <c:pt idx="1870">
                  <c:v>2.5844000000000002E-2</c:v>
                </c:pt>
                <c:pt idx="1875">
                  <c:v>1.6525600000000005E-2</c:v>
                </c:pt>
                <c:pt idx="1876">
                  <c:v>1.310400000000001E-2</c:v>
                </c:pt>
                <c:pt idx="1877">
                  <c:v>1.5433600000000002E-2</c:v>
                </c:pt>
                <c:pt idx="1878">
                  <c:v>9.6096000000000115E-3</c:v>
                </c:pt>
                <c:pt idx="1880">
                  <c:v>6.1880000000000034E-3</c:v>
                </c:pt>
                <c:pt idx="1884">
                  <c:v>3.2760000000000011E-3</c:v>
                </c:pt>
                <c:pt idx="1885">
                  <c:v>0.10738</c:v>
                </c:pt>
                <c:pt idx="1886">
                  <c:v>9.2456000000000024E-2</c:v>
                </c:pt>
                <c:pt idx="1887">
                  <c:v>5.0960000000000024E-3</c:v>
                </c:pt>
                <c:pt idx="1888">
                  <c:v>1.4560000000000011E-3</c:v>
                </c:pt>
                <c:pt idx="1890">
                  <c:v>1.0920000000000008E-2</c:v>
                </c:pt>
                <c:pt idx="1894">
                  <c:v>3.6400000000000043E-3</c:v>
                </c:pt>
                <c:pt idx="1902">
                  <c:v>1.2630800000000003E-2</c:v>
                </c:pt>
                <c:pt idx="1903">
                  <c:v>3.3852000000000007E-2</c:v>
                </c:pt>
                <c:pt idx="1904">
                  <c:v>4.914000000000001E-2</c:v>
                </c:pt>
                <c:pt idx="1905">
                  <c:v>1.9510400000000018E-2</c:v>
                </c:pt>
                <c:pt idx="1906">
                  <c:v>5.1688000000000012E-3</c:v>
                </c:pt>
                <c:pt idx="1907">
                  <c:v>4.7320000000000044E-3</c:v>
                </c:pt>
                <c:pt idx="1908">
                  <c:v>2.9484000000000012E-3</c:v>
                </c:pt>
                <c:pt idx="1909">
                  <c:v>1.0192E-2</c:v>
                </c:pt>
                <c:pt idx="1910">
                  <c:v>5.1324000000000014E-3</c:v>
                </c:pt>
                <c:pt idx="1911">
                  <c:v>1.5288000000000003E-2</c:v>
                </c:pt>
                <c:pt idx="1912">
                  <c:v>1.0920000000000008E-2</c:v>
                </c:pt>
                <c:pt idx="1914">
                  <c:v>3.6400000000000043E-3</c:v>
                </c:pt>
                <c:pt idx="1915">
                  <c:v>1.4960400000000009E-2</c:v>
                </c:pt>
                <c:pt idx="1916">
                  <c:v>1.9583200000000016E-2</c:v>
                </c:pt>
                <c:pt idx="1917">
                  <c:v>1.456000000000002E-5</c:v>
                </c:pt>
                <c:pt idx="1918">
                  <c:v>1.0920000000000008E-2</c:v>
                </c:pt>
                <c:pt idx="1921">
                  <c:v>3.6400000000000058E-5</c:v>
                </c:pt>
                <c:pt idx="1973">
                  <c:v>1.1648000000000019E-3</c:v>
                </c:pt>
                <c:pt idx="1974">
                  <c:v>2.4752000000000008E-3</c:v>
                </c:pt>
                <c:pt idx="1975">
                  <c:v>4.0040000000000023E-3</c:v>
                </c:pt>
                <c:pt idx="1976">
                  <c:v>6.9160000000000072E-3</c:v>
                </c:pt>
                <c:pt idx="1977">
                  <c:v>8.0080000000000047E-3</c:v>
                </c:pt>
                <c:pt idx="1979">
                  <c:v>1.9656000000000003E-2</c:v>
                </c:pt>
                <c:pt idx="1980">
                  <c:v>2.3296000000000001E-2</c:v>
                </c:pt>
                <c:pt idx="1981">
                  <c:v>3.1304000000000005E-2</c:v>
                </c:pt>
                <c:pt idx="1982">
                  <c:v>1.6744000000000028E-4</c:v>
                </c:pt>
                <c:pt idx="1983">
                  <c:v>1.2012000000000005E-4</c:v>
                </c:pt>
                <c:pt idx="1984">
                  <c:v>3.2032000000000037E-3</c:v>
                </c:pt>
                <c:pt idx="1985">
                  <c:v>0.26572000000000001</c:v>
                </c:pt>
                <c:pt idx="1986">
                  <c:v>0.26936000000000027</c:v>
                </c:pt>
                <c:pt idx="1987">
                  <c:v>2.2932000000000026E-3</c:v>
                </c:pt>
                <c:pt idx="1988">
                  <c:v>3.0940000000000026E-3</c:v>
                </c:pt>
                <c:pt idx="1989">
                  <c:v>4.0040000000000023E-3</c:v>
                </c:pt>
                <c:pt idx="1990">
                  <c:v>1.274</c:v>
                </c:pt>
                <c:pt idx="1991">
                  <c:v>1.456</c:v>
                </c:pt>
                <c:pt idx="1993">
                  <c:v>1.4560000000000011E-3</c:v>
                </c:pt>
                <c:pt idx="1994">
                  <c:v>3.640000000000005E-4</c:v>
                </c:pt>
                <c:pt idx="1995">
                  <c:v>8.3720000000000114E-3</c:v>
                </c:pt>
                <c:pt idx="1996">
                  <c:v>1.8200000000000022E-3</c:v>
                </c:pt>
                <c:pt idx="1998">
                  <c:v>3.640000000000005E-4</c:v>
                </c:pt>
                <c:pt idx="2011">
                  <c:v>1.0920000000000016E-4</c:v>
                </c:pt>
                <c:pt idx="2012">
                  <c:v>1.0920000000000014E-3</c:v>
                </c:pt>
                <c:pt idx="2014">
                  <c:v>2.1840000000000024E-4</c:v>
                </c:pt>
                <c:pt idx="2015">
                  <c:v>1.4560000000000018E-4</c:v>
                </c:pt>
                <c:pt idx="2018">
                  <c:v>2.9120000000000005E-3</c:v>
                </c:pt>
                <c:pt idx="2020">
                  <c:v>1.0920000000000016E-4</c:v>
                </c:pt>
                <c:pt idx="2021">
                  <c:v>2.5480000000000012E-3</c:v>
                </c:pt>
                <c:pt idx="2022">
                  <c:v>3.640000000000005E-4</c:v>
                </c:pt>
                <c:pt idx="2025">
                  <c:v>1.8200000000000022E-4</c:v>
                </c:pt>
                <c:pt idx="2026">
                  <c:v>1.2740000000000003E-2</c:v>
                </c:pt>
                <c:pt idx="2033">
                  <c:v>3.2760000000000037E-4</c:v>
                </c:pt>
                <c:pt idx="2044">
                  <c:v>1.0920000000000016E-4</c:v>
                </c:pt>
                <c:pt idx="2049">
                  <c:v>3.640000000000005E-4</c:v>
                </c:pt>
                <c:pt idx="2055">
                  <c:v>3.2760000000000011E-3</c:v>
                </c:pt>
                <c:pt idx="2067">
                  <c:v>3.3488000000000004E-2</c:v>
                </c:pt>
                <c:pt idx="2069">
                  <c:v>8.0080000000000047E-3</c:v>
                </c:pt>
                <c:pt idx="2071">
                  <c:v>7.6440000000000024E-3</c:v>
                </c:pt>
                <c:pt idx="2072">
                  <c:v>1.0192E-2</c:v>
                </c:pt>
                <c:pt idx="2073">
                  <c:v>9.8280000000000103E-3</c:v>
                </c:pt>
                <c:pt idx="2075">
                  <c:v>1.4560000000000003E-2</c:v>
                </c:pt>
                <c:pt idx="2077">
                  <c:v>2.4752000000000003E-2</c:v>
                </c:pt>
                <c:pt idx="2078">
                  <c:v>9.3912000000000023E-2</c:v>
                </c:pt>
                <c:pt idx="2080">
                  <c:v>1.2740000000000003E-2</c:v>
                </c:pt>
                <c:pt idx="2082">
                  <c:v>2.1840000000000012E-2</c:v>
                </c:pt>
                <c:pt idx="2085">
                  <c:v>2.4388000000000007E-2</c:v>
                </c:pt>
                <c:pt idx="2086">
                  <c:v>2.5844000000000002E-2</c:v>
                </c:pt>
                <c:pt idx="2088">
                  <c:v>2.3296000000000001E-2</c:v>
                </c:pt>
                <c:pt idx="2100">
                  <c:v>2.1840000000000023E-3</c:v>
                </c:pt>
                <c:pt idx="2101">
                  <c:v>1.0920000000000014E-3</c:v>
                </c:pt>
                <c:pt idx="2102">
                  <c:v>3.2760000000000011E-3</c:v>
                </c:pt>
                <c:pt idx="2103">
                  <c:v>5.4600000000000048E-3</c:v>
                </c:pt>
                <c:pt idx="2104">
                  <c:v>3.6400000000000016E-2</c:v>
                </c:pt>
                <c:pt idx="2105">
                  <c:v>3.2760000000000004E-2</c:v>
                </c:pt>
                <c:pt idx="2106">
                  <c:v>1.4560000000000011E-3</c:v>
                </c:pt>
                <c:pt idx="2107">
                  <c:v>3.6400000000000043E-3</c:v>
                </c:pt>
                <c:pt idx="2108">
                  <c:v>3.2760000000000004E-2</c:v>
                </c:pt>
                <c:pt idx="2109">
                  <c:v>1.4560000000000011E-3</c:v>
                </c:pt>
                <c:pt idx="2110">
                  <c:v>1.8200000000000015E-2</c:v>
                </c:pt>
                <c:pt idx="2111">
                  <c:v>1.8200000000000022E-3</c:v>
                </c:pt>
                <c:pt idx="2112">
                  <c:v>2.3660000000000004E-2</c:v>
                </c:pt>
                <c:pt idx="2113">
                  <c:v>1.4196000000000002E-2</c:v>
                </c:pt>
                <c:pt idx="2114">
                  <c:v>3.6400000000000016E-2</c:v>
                </c:pt>
                <c:pt idx="2115">
                  <c:v>9.828000000000002E-2</c:v>
                </c:pt>
                <c:pt idx="2116">
                  <c:v>9.4640000000000044E-2</c:v>
                </c:pt>
                <c:pt idx="2117">
                  <c:v>1.8200000000000022E-3</c:v>
                </c:pt>
                <c:pt idx="2118">
                  <c:v>3.2760000000000004E-2</c:v>
                </c:pt>
                <c:pt idx="2119">
                  <c:v>2.1111999999999999E-2</c:v>
                </c:pt>
                <c:pt idx="2120">
                  <c:v>1.638000000000002E-2</c:v>
                </c:pt>
                <c:pt idx="2121">
                  <c:v>1.0192E-2</c:v>
                </c:pt>
                <c:pt idx="2122">
                  <c:v>4.368000000000001E-2</c:v>
                </c:pt>
                <c:pt idx="2123">
                  <c:v>1.9292000000000014E-2</c:v>
                </c:pt>
                <c:pt idx="2124">
                  <c:v>2.2204000000000012E-2</c:v>
                </c:pt>
                <c:pt idx="2125">
                  <c:v>5.0959999999999998E-2</c:v>
                </c:pt>
                <c:pt idx="2126">
                  <c:v>2.0384000000000003E-2</c:v>
                </c:pt>
                <c:pt idx="2127">
                  <c:v>3.0576000000000002E-2</c:v>
                </c:pt>
                <c:pt idx="2128">
                  <c:v>1.7836000000000001E-2</c:v>
                </c:pt>
                <c:pt idx="2129">
                  <c:v>1.2376000000000002E-2</c:v>
                </c:pt>
                <c:pt idx="2130">
                  <c:v>0.87360000000000082</c:v>
                </c:pt>
                <c:pt idx="2131">
                  <c:v>7.2800000000000078E-3</c:v>
                </c:pt>
                <c:pt idx="2132">
                  <c:v>8.0080000000000047E-3</c:v>
                </c:pt>
                <c:pt idx="2133">
                  <c:v>1.5652000000000003E-2</c:v>
                </c:pt>
                <c:pt idx="2134">
                  <c:v>5.8239999999999986E-2</c:v>
                </c:pt>
                <c:pt idx="2135">
                  <c:v>4.3680000000000012E-3</c:v>
                </c:pt>
                <c:pt idx="2136">
                  <c:v>5.8240000000000011E-3</c:v>
                </c:pt>
                <c:pt idx="2137">
                  <c:v>0.18928000000000014</c:v>
                </c:pt>
                <c:pt idx="2138">
                  <c:v>0.22567999999999988</c:v>
                </c:pt>
                <c:pt idx="2139">
                  <c:v>4.7320000000000044E-3</c:v>
                </c:pt>
                <c:pt idx="2140">
                  <c:v>0.19656000000000001</c:v>
                </c:pt>
                <c:pt idx="2141">
                  <c:v>0.22204000000000004</c:v>
                </c:pt>
                <c:pt idx="2142">
                  <c:v>2.0020000000000003E-2</c:v>
                </c:pt>
                <c:pt idx="2143">
                  <c:v>0.19656000000000001</c:v>
                </c:pt>
                <c:pt idx="2144">
                  <c:v>5.8240000000000011E-3</c:v>
                </c:pt>
                <c:pt idx="2145">
                  <c:v>0.2366</c:v>
                </c:pt>
                <c:pt idx="2146">
                  <c:v>5.8240000000000011E-3</c:v>
                </c:pt>
                <c:pt idx="2147">
                  <c:v>6.9160000000000069E-2</c:v>
                </c:pt>
                <c:pt idx="2148">
                  <c:v>6.5520000000000009E-2</c:v>
                </c:pt>
                <c:pt idx="2149">
                  <c:v>5.8239999999999986E-2</c:v>
                </c:pt>
                <c:pt idx="2150">
                  <c:v>6.5520000000000009E-2</c:v>
                </c:pt>
                <c:pt idx="2151">
                  <c:v>6.5520000000000009E-2</c:v>
                </c:pt>
                <c:pt idx="2152">
                  <c:v>2.2204000000000012E-2</c:v>
                </c:pt>
                <c:pt idx="2153">
                  <c:v>3.458E-2</c:v>
                </c:pt>
                <c:pt idx="2154">
                  <c:v>5.4600000000000024E-2</c:v>
                </c:pt>
                <c:pt idx="2155">
                  <c:v>3.6400000000000016E-2</c:v>
                </c:pt>
                <c:pt idx="2156">
                  <c:v>4.7320000000000022E-2</c:v>
                </c:pt>
                <c:pt idx="2157">
                  <c:v>4.368000000000001E-2</c:v>
                </c:pt>
                <c:pt idx="2172">
                  <c:v>5.1324000000000002E-2</c:v>
                </c:pt>
                <c:pt idx="2173">
                  <c:v>6.370000000000002E-2</c:v>
                </c:pt>
                <c:pt idx="2174">
                  <c:v>3.0212000000000006E-2</c:v>
                </c:pt>
                <c:pt idx="2175">
                  <c:v>2.5844000000000002E-2</c:v>
                </c:pt>
                <c:pt idx="2176">
                  <c:v>0.26644800000000002</c:v>
                </c:pt>
                <c:pt idx="2177">
                  <c:v>6.4064000000000024E-2</c:v>
                </c:pt>
                <c:pt idx="2178">
                  <c:v>4.2224000000000012E-2</c:v>
                </c:pt>
                <c:pt idx="2179">
                  <c:v>0.24315200000000001</c:v>
                </c:pt>
                <c:pt idx="2180">
                  <c:v>0.24206000000000014</c:v>
                </c:pt>
                <c:pt idx="2181">
                  <c:v>9.1728000000000046E-2</c:v>
                </c:pt>
                <c:pt idx="2182">
                  <c:v>3.9676000000000038E-2</c:v>
                </c:pt>
                <c:pt idx="2183">
                  <c:v>0.14159600000000014</c:v>
                </c:pt>
                <c:pt idx="2184">
                  <c:v>6.5156000000000019E-2</c:v>
                </c:pt>
                <c:pt idx="2185">
                  <c:v>0.29556800000000027</c:v>
                </c:pt>
                <c:pt idx="2186">
                  <c:v>3.0212000000000006E-2</c:v>
                </c:pt>
                <c:pt idx="2187">
                  <c:v>2.8246399999999987</c:v>
                </c:pt>
                <c:pt idx="2188">
                  <c:v>0.15688400000000013</c:v>
                </c:pt>
                <c:pt idx="2189">
                  <c:v>7.7532000000000087E-2</c:v>
                </c:pt>
                <c:pt idx="2190">
                  <c:v>3.3123999999999994E-2</c:v>
                </c:pt>
                <c:pt idx="2191">
                  <c:v>4.5136000000000023E-2</c:v>
                </c:pt>
                <c:pt idx="2192">
                  <c:v>4.5136000000000023E-2</c:v>
                </c:pt>
                <c:pt idx="2193">
                  <c:v>8.8088000000000027E-2</c:v>
                </c:pt>
                <c:pt idx="2194">
                  <c:v>0.12521600000000013</c:v>
                </c:pt>
                <c:pt idx="2195">
                  <c:v>0.12740000000000001</c:v>
                </c:pt>
                <c:pt idx="2196">
                  <c:v>0.14996800000000024</c:v>
                </c:pt>
                <c:pt idx="2197">
                  <c:v>0.17144400000000024</c:v>
                </c:pt>
                <c:pt idx="2198">
                  <c:v>1.8418399999999977</c:v>
                </c:pt>
                <c:pt idx="2199">
                  <c:v>2.1730800000000001</c:v>
                </c:pt>
                <c:pt idx="2200">
                  <c:v>2.22404</c:v>
                </c:pt>
                <c:pt idx="2207">
                  <c:v>0.128856</c:v>
                </c:pt>
                <c:pt idx="2208">
                  <c:v>2.6936000000000012E-2</c:v>
                </c:pt>
                <c:pt idx="2209">
                  <c:v>9.0272000000000033E-2</c:v>
                </c:pt>
                <c:pt idx="2210">
                  <c:v>1.8928000000000018E-2</c:v>
                </c:pt>
                <c:pt idx="2211">
                  <c:v>9.4640000000000089E-3</c:v>
                </c:pt>
                <c:pt idx="2212">
                  <c:v>4.3680000000000012E-3</c:v>
                </c:pt>
                <c:pt idx="2213">
                  <c:v>3.2760000000000011E-3</c:v>
                </c:pt>
                <c:pt idx="2214">
                  <c:v>4.8412000000000045E-2</c:v>
                </c:pt>
                <c:pt idx="2215">
                  <c:v>1.310400000000001E-2</c:v>
                </c:pt>
                <c:pt idx="2216">
                  <c:v>6.2608000000000011E-2</c:v>
                </c:pt>
                <c:pt idx="2217">
                  <c:v>2.3660000000000004E-2</c:v>
                </c:pt>
                <c:pt idx="2218">
                  <c:v>2.9120000000000005E-3</c:v>
                </c:pt>
                <c:pt idx="2219">
                  <c:v>1.0920000000000014E-3</c:v>
                </c:pt>
                <c:pt idx="2220">
                  <c:v>7.2800000000000078E-3</c:v>
                </c:pt>
                <c:pt idx="2221">
                  <c:v>2.1840000000000023E-3</c:v>
                </c:pt>
                <c:pt idx="2222">
                  <c:v>1.0920000000000014E-3</c:v>
                </c:pt>
                <c:pt idx="2223">
                  <c:v>1.9656000000000003E-2</c:v>
                </c:pt>
                <c:pt idx="2224">
                  <c:v>2.5844000000000002E-2</c:v>
                </c:pt>
                <c:pt idx="2225">
                  <c:v>3.2760000000000004E-2</c:v>
                </c:pt>
                <c:pt idx="2226">
                  <c:v>2.9120000000000004E-2</c:v>
                </c:pt>
                <c:pt idx="2227">
                  <c:v>4.4772000000000055E-2</c:v>
                </c:pt>
                <c:pt idx="2228">
                  <c:v>3.6400000000000016E-2</c:v>
                </c:pt>
                <c:pt idx="2238">
                  <c:v>7.2800000000000078E-4</c:v>
                </c:pt>
                <c:pt idx="2239">
                  <c:v>4.0040000000000023E-3</c:v>
                </c:pt>
                <c:pt idx="2240">
                  <c:v>9.4640000000000089E-3</c:v>
                </c:pt>
                <c:pt idx="2241">
                  <c:v>4.3680000000000012E-3</c:v>
                </c:pt>
                <c:pt idx="2242">
                  <c:v>1.7108000000000005E-2</c:v>
                </c:pt>
                <c:pt idx="2243">
                  <c:v>3.6400000000000043E-3</c:v>
                </c:pt>
                <c:pt idx="2244">
                  <c:v>1.5652000000000003E-2</c:v>
                </c:pt>
                <c:pt idx="2245">
                  <c:v>1.3468000000000001E-2</c:v>
                </c:pt>
                <c:pt idx="2246">
                  <c:v>1.638000000000002E-2</c:v>
                </c:pt>
                <c:pt idx="2247">
                  <c:v>1.0920000000000008E-2</c:v>
                </c:pt>
                <c:pt idx="2248">
                  <c:v>2.0384000000000003E-2</c:v>
                </c:pt>
                <c:pt idx="2249">
                  <c:v>1.5652000000000003E-2</c:v>
                </c:pt>
                <c:pt idx="2250">
                  <c:v>1.8200000000000015E-2</c:v>
                </c:pt>
                <c:pt idx="2251">
                  <c:v>7.6440000000000024E-3</c:v>
                </c:pt>
                <c:pt idx="2252">
                  <c:v>1.6016000000000002E-2</c:v>
                </c:pt>
                <c:pt idx="2253">
                  <c:v>1.8928000000000018E-2</c:v>
                </c:pt>
                <c:pt idx="2254">
                  <c:v>2.6936000000000012E-2</c:v>
                </c:pt>
                <c:pt idx="2255">
                  <c:v>9.4640000000000089E-3</c:v>
                </c:pt>
                <c:pt idx="2256">
                  <c:v>1.0556000000000003E-2</c:v>
                </c:pt>
                <c:pt idx="2257">
                  <c:v>8.3720000000000114E-3</c:v>
                </c:pt>
                <c:pt idx="2258">
                  <c:v>7.2800000000000078E-3</c:v>
                </c:pt>
                <c:pt idx="2259">
                  <c:v>1.8564000000000018E-2</c:v>
                </c:pt>
                <c:pt idx="2260">
                  <c:v>4.7320000000000044E-3</c:v>
                </c:pt>
                <c:pt idx="2261">
                  <c:v>6.1880000000000034E-3</c:v>
                </c:pt>
                <c:pt idx="2262">
                  <c:v>1.9656000000000003E-2</c:v>
                </c:pt>
                <c:pt idx="2263">
                  <c:v>1.8928000000000018E-2</c:v>
                </c:pt>
                <c:pt idx="2264">
                  <c:v>6.5520000000000014E-3</c:v>
                </c:pt>
                <c:pt idx="2265">
                  <c:v>1.0192E-2</c:v>
                </c:pt>
                <c:pt idx="2266">
                  <c:v>3.6400000000000043E-3</c:v>
                </c:pt>
                <c:pt idx="2267">
                  <c:v>4.3680000000000012E-3</c:v>
                </c:pt>
                <c:pt idx="2268">
                  <c:v>2.1840000000000023E-3</c:v>
                </c:pt>
                <c:pt idx="2269">
                  <c:v>6.9160000000000072E-3</c:v>
                </c:pt>
                <c:pt idx="2270">
                  <c:v>2.9120000000000005E-3</c:v>
                </c:pt>
                <c:pt idx="2271">
                  <c:v>3.2760000000000011E-3</c:v>
                </c:pt>
                <c:pt idx="2273">
                  <c:v>5.1324000000000002E-2</c:v>
                </c:pt>
                <c:pt idx="2274">
                  <c:v>7.2800000000000078E-4</c:v>
                </c:pt>
                <c:pt idx="2275">
                  <c:v>1.0920000000000014E-3</c:v>
                </c:pt>
                <c:pt idx="2276">
                  <c:v>3.2760000000000011E-3</c:v>
                </c:pt>
                <c:pt idx="2277">
                  <c:v>1.0556000000000003E-2</c:v>
                </c:pt>
                <c:pt idx="2278">
                  <c:v>4.0040000000000023E-3</c:v>
                </c:pt>
                <c:pt idx="2279">
                  <c:v>7.2800000000000078E-4</c:v>
                </c:pt>
                <c:pt idx="2280">
                  <c:v>6.9160000000000072E-3</c:v>
                </c:pt>
                <c:pt idx="2281">
                  <c:v>3.2760000000000011E-3</c:v>
                </c:pt>
                <c:pt idx="2282">
                  <c:v>3.6400000000000043E-3</c:v>
                </c:pt>
                <c:pt idx="2283">
                  <c:v>3.6400000000000043E-3</c:v>
                </c:pt>
                <c:pt idx="2284">
                  <c:v>2.5480000000000012E-3</c:v>
                </c:pt>
                <c:pt idx="2285">
                  <c:v>6.9160000000000072E-3</c:v>
                </c:pt>
                <c:pt idx="2286">
                  <c:v>1.4560000000000011E-3</c:v>
                </c:pt>
                <c:pt idx="2287">
                  <c:v>2.1840000000000023E-3</c:v>
                </c:pt>
                <c:pt idx="2288">
                  <c:v>1.2740000000000003E-2</c:v>
                </c:pt>
                <c:pt idx="2289">
                  <c:v>1.2376000000000002E-2</c:v>
                </c:pt>
                <c:pt idx="2290">
                  <c:v>3.2760000000000011E-3</c:v>
                </c:pt>
                <c:pt idx="2291">
                  <c:v>1.8200000000000015E-2</c:v>
                </c:pt>
                <c:pt idx="2292">
                  <c:v>4.0040000000000023E-3</c:v>
                </c:pt>
                <c:pt idx="2293">
                  <c:v>4.3680000000000012E-3</c:v>
                </c:pt>
                <c:pt idx="2294">
                  <c:v>5.4600000000000048E-3</c:v>
                </c:pt>
                <c:pt idx="2295">
                  <c:v>9.8280000000000103E-3</c:v>
                </c:pt>
                <c:pt idx="2296">
                  <c:v>3.2760000000000011E-3</c:v>
                </c:pt>
                <c:pt idx="2297">
                  <c:v>6.5520000000000014E-3</c:v>
                </c:pt>
                <c:pt idx="2298">
                  <c:v>8.0080000000000047E-3</c:v>
                </c:pt>
                <c:pt idx="2299">
                  <c:v>6.9160000000000072E-3</c:v>
                </c:pt>
                <c:pt idx="2300">
                  <c:v>1.310400000000001E-2</c:v>
                </c:pt>
                <c:pt idx="2301">
                  <c:v>2.5480000000000012E-3</c:v>
                </c:pt>
                <c:pt idx="2435">
                  <c:v>3.640000000000005E-4</c:v>
                </c:pt>
                <c:pt idx="2437">
                  <c:v>1.0920000000000014E-3</c:v>
                </c:pt>
                <c:pt idx="2438">
                  <c:v>1.4560000000000011E-3</c:v>
                </c:pt>
                <c:pt idx="2440">
                  <c:v>1.4560000000000011E-3</c:v>
                </c:pt>
                <c:pt idx="2441">
                  <c:v>7.2800000000000078E-4</c:v>
                </c:pt>
                <c:pt idx="2442">
                  <c:v>1.0920000000000014E-3</c:v>
                </c:pt>
                <c:pt idx="2444">
                  <c:v>7.2800000000000078E-4</c:v>
                </c:pt>
                <c:pt idx="2445">
                  <c:v>1.0920000000000014E-3</c:v>
                </c:pt>
                <c:pt idx="2446">
                  <c:v>7.2800000000000078E-4</c:v>
                </c:pt>
                <c:pt idx="2448">
                  <c:v>5.4600000000000048E-3</c:v>
                </c:pt>
                <c:pt idx="2449">
                  <c:v>2.9848000000000006E-2</c:v>
                </c:pt>
                <c:pt idx="2450">
                  <c:v>4.7320000000000044E-3</c:v>
                </c:pt>
                <c:pt idx="2451">
                  <c:v>5.8240000000000011E-3</c:v>
                </c:pt>
                <c:pt idx="2452">
                  <c:v>4.0040000000000023E-3</c:v>
                </c:pt>
                <c:pt idx="2453">
                  <c:v>3.7492000000000011E-2</c:v>
                </c:pt>
                <c:pt idx="2454">
                  <c:v>9.1000000000000004E-3</c:v>
                </c:pt>
                <c:pt idx="2455">
                  <c:v>1.6744000000000016E-2</c:v>
                </c:pt>
                <c:pt idx="2456">
                  <c:v>3.2760000000000011E-3</c:v>
                </c:pt>
                <c:pt idx="2457">
                  <c:v>7.2800000000000078E-4</c:v>
                </c:pt>
                <c:pt idx="2458">
                  <c:v>1.0920000000000014E-3</c:v>
                </c:pt>
                <c:pt idx="2459">
                  <c:v>7.2800000000000078E-4</c:v>
                </c:pt>
                <c:pt idx="2460">
                  <c:v>3.640000000000005E-4</c:v>
                </c:pt>
                <c:pt idx="2462">
                  <c:v>7.2800000000000078E-4</c:v>
                </c:pt>
                <c:pt idx="2463">
                  <c:v>2.1840000000000023E-3</c:v>
                </c:pt>
                <c:pt idx="2464">
                  <c:v>3.9312000000000014E-2</c:v>
                </c:pt>
                <c:pt idx="2465">
                  <c:v>7.2800000000000078E-4</c:v>
                </c:pt>
                <c:pt idx="2466">
                  <c:v>1.6452800000000017E-2</c:v>
                </c:pt>
                <c:pt idx="2467">
                  <c:v>7.2800000000000078E-4</c:v>
                </c:pt>
                <c:pt idx="2468">
                  <c:v>3.55264E-2</c:v>
                </c:pt>
                <c:pt idx="2469">
                  <c:v>1.7472000000000005E-2</c:v>
                </c:pt>
                <c:pt idx="2470">
                  <c:v>1.3722800000000019E-2</c:v>
                </c:pt>
                <c:pt idx="2471">
                  <c:v>1.4560000000000011E-3</c:v>
                </c:pt>
                <c:pt idx="2473">
                  <c:v>1.6016000000000002E-2</c:v>
                </c:pt>
                <c:pt idx="2475">
                  <c:v>1.2376000000000002E-2</c:v>
                </c:pt>
                <c:pt idx="2477">
                  <c:v>9.3184000000000079E-3</c:v>
                </c:pt>
                <c:pt idx="2478">
                  <c:v>9.8280000000000103E-3</c:v>
                </c:pt>
                <c:pt idx="2481">
                  <c:v>1.8928000000000018E-2</c:v>
                </c:pt>
                <c:pt idx="2483">
                  <c:v>5.0960000000000024E-3</c:v>
                </c:pt>
                <c:pt idx="2484">
                  <c:v>7.2800000000000078E-4</c:v>
                </c:pt>
                <c:pt idx="2485">
                  <c:v>8.3720000000000114E-3</c:v>
                </c:pt>
                <c:pt idx="2487">
                  <c:v>8.3720000000000114E-3</c:v>
                </c:pt>
                <c:pt idx="2488">
                  <c:v>1.8928000000000018E-2</c:v>
                </c:pt>
                <c:pt idx="2489">
                  <c:v>8.1536000000000091E-3</c:v>
                </c:pt>
                <c:pt idx="2490">
                  <c:v>1.4560000000000003E-2</c:v>
                </c:pt>
                <c:pt idx="2491">
                  <c:v>5.0960000000000024E-3</c:v>
                </c:pt>
                <c:pt idx="2492">
                  <c:v>5.0960000000000024E-3</c:v>
                </c:pt>
                <c:pt idx="2493">
                  <c:v>3.4725600000000002E-2</c:v>
                </c:pt>
                <c:pt idx="2494">
                  <c:v>1.5652000000000003E-2</c:v>
                </c:pt>
                <c:pt idx="2495">
                  <c:v>3.7128000000000008E-2</c:v>
                </c:pt>
                <c:pt idx="2496">
                  <c:v>1.4924000000000003E-2</c:v>
                </c:pt>
                <c:pt idx="2497">
                  <c:v>5.0232000000000046E-3</c:v>
                </c:pt>
                <c:pt idx="2498">
                  <c:v>2.0020000000000003E-2</c:v>
                </c:pt>
                <c:pt idx="2499">
                  <c:v>8.3720000000000114E-3</c:v>
                </c:pt>
                <c:pt idx="2500">
                  <c:v>3.2760000000000011E-3</c:v>
                </c:pt>
                <c:pt idx="2501">
                  <c:v>1.2740000000000003E-2</c:v>
                </c:pt>
                <c:pt idx="2502">
                  <c:v>1.6744000000000016E-2</c:v>
                </c:pt>
                <c:pt idx="2503">
                  <c:v>6.5520000000000014E-3</c:v>
                </c:pt>
                <c:pt idx="2504">
                  <c:v>6.1880000000000034E-3</c:v>
                </c:pt>
                <c:pt idx="2505">
                  <c:v>1.5506400000000012E-2</c:v>
                </c:pt>
                <c:pt idx="2506">
                  <c:v>5.4600000000000048E-3</c:v>
                </c:pt>
                <c:pt idx="2508">
                  <c:v>7.0616000000000068E-2</c:v>
                </c:pt>
                <c:pt idx="2509">
                  <c:v>7.2800000000000078E-3</c:v>
                </c:pt>
                <c:pt idx="2510">
                  <c:v>2.8756000000000004E-2</c:v>
                </c:pt>
                <c:pt idx="2511">
                  <c:v>1.3832000000000007E-2</c:v>
                </c:pt>
                <c:pt idx="2512">
                  <c:v>6.5520000000000014E-3</c:v>
                </c:pt>
                <c:pt idx="2513">
                  <c:v>1.3468000000000001E-2</c:v>
                </c:pt>
                <c:pt idx="2514">
                  <c:v>1.2012000000000002E-2</c:v>
                </c:pt>
                <c:pt idx="2515">
                  <c:v>7.6440000000000024E-3</c:v>
                </c:pt>
                <c:pt idx="2516">
                  <c:v>0.124488</c:v>
                </c:pt>
                <c:pt idx="2517">
                  <c:v>2.5516399999999998E-2</c:v>
                </c:pt>
                <c:pt idx="2518">
                  <c:v>8.7360000000000042E-3</c:v>
                </c:pt>
                <c:pt idx="2519">
                  <c:v>6.0424000000000033E-3</c:v>
                </c:pt>
                <c:pt idx="2520">
                  <c:v>2.6972400000000011E-2</c:v>
                </c:pt>
                <c:pt idx="2521">
                  <c:v>1.29584E-2</c:v>
                </c:pt>
                <c:pt idx="2524">
                  <c:v>1.6780400000000018E-2</c:v>
                </c:pt>
                <c:pt idx="2525">
                  <c:v>2.0456800000000011E-2</c:v>
                </c:pt>
                <c:pt idx="2526">
                  <c:v>7.7896000000000104E-2</c:v>
                </c:pt>
                <c:pt idx="2527">
                  <c:v>0.12740000000000001</c:v>
                </c:pt>
                <c:pt idx="2528">
                  <c:v>2.5480000000000012E-3</c:v>
                </c:pt>
                <c:pt idx="2529">
                  <c:v>9.1728000000000046E-2</c:v>
                </c:pt>
                <c:pt idx="2530">
                  <c:v>8.5540000000000047E-2</c:v>
                </c:pt>
                <c:pt idx="2531">
                  <c:v>3.6400000000000043E-3</c:v>
                </c:pt>
                <c:pt idx="2532">
                  <c:v>3.7128000000000008E-2</c:v>
                </c:pt>
                <c:pt idx="2533">
                  <c:v>2.5552800000000004E-2</c:v>
                </c:pt>
                <c:pt idx="2534">
                  <c:v>4.2224000000000012E-2</c:v>
                </c:pt>
                <c:pt idx="2535">
                  <c:v>0.10738</c:v>
                </c:pt>
                <c:pt idx="2536">
                  <c:v>2.9120000000000005E-3</c:v>
                </c:pt>
                <c:pt idx="2537">
                  <c:v>2.1111999999999999E-2</c:v>
                </c:pt>
                <c:pt idx="2538">
                  <c:v>3.1012800000000017E-2</c:v>
                </c:pt>
                <c:pt idx="2539">
                  <c:v>5.8240000000000011E-3</c:v>
                </c:pt>
                <c:pt idx="2540">
                  <c:v>1.6307200000000004E-2</c:v>
                </c:pt>
                <c:pt idx="2541">
                  <c:v>1.6744000000000016E-2</c:v>
                </c:pt>
                <c:pt idx="2542">
                  <c:v>5.8240000000000011E-3</c:v>
                </c:pt>
                <c:pt idx="2543">
                  <c:v>3.185000000000001E-2</c:v>
                </c:pt>
                <c:pt idx="2544">
                  <c:v>2.5480000000000006E-2</c:v>
                </c:pt>
                <c:pt idx="2545">
                  <c:v>1.0810800000000011E-2</c:v>
                </c:pt>
                <c:pt idx="2547">
                  <c:v>2.6572000000000012E-2</c:v>
                </c:pt>
                <c:pt idx="2548">
                  <c:v>3.1631600000000044E-2</c:v>
                </c:pt>
                <c:pt idx="2549">
                  <c:v>1.8200000000000022E-3</c:v>
                </c:pt>
                <c:pt idx="2550">
                  <c:v>2.9120000000000005E-3</c:v>
                </c:pt>
                <c:pt idx="2551">
                  <c:v>7.2800000000000031E-2</c:v>
                </c:pt>
                <c:pt idx="2552">
                  <c:v>1.6016000000000002E-2</c:v>
                </c:pt>
                <c:pt idx="2553">
                  <c:v>2.1840000000000023E-3</c:v>
                </c:pt>
                <c:pt idx="2554">
                  <c:v>8.3720000000000114E-3</c:v>
                </c:pt>
                <c:pt idx="2555">
                  <c:v>3.5308000000000006E-2</c:v>
                </c:pt>
                <c:pt idx="2556">
                  <c:v>1.9656000000000003E-2</c:v>
                </c:pt>
                <c:pt idx="2557">
                  <c:v>2.3296000000000002E-3</c:v>
                </c:pt>
                <c:pt idx="2558">
                  <c:v>1.0920000000000014E-3</c:v>
                </c:pt>
                <c:pt idx="2559">
                  <c:v>7.2800000000000078E-4</c:v>
                </c:pt>
                <c:pt idx="2560">
                  <c:v>4.0040000000000023E-3</c:v>
                </c:pt>
                <c:pt idx="2561">
                  <c:v>4.1860000000000022E-2</c:v>
                </c:pt>
                <c:pt idx="2563">
                  <c:v>2.9120000000000005E-3</c:v>
                </c:pt>
                <c:pt idx="2564">
                  <c:v>7.2800000000000078E-4</c:v>
                </c:pt>
                <c:pt idx="2566">
                  <c:v>2.5480000000000012E-3</c:v>
                </c:pt>
                <c:pt idx="2567">
                  <c:v>1.8200000000000022E-3</c:v>
                </c:pt>
                <c:pt idx="2568">
                  <c:v>2.9120000000000005E-3</c:v>
                </c:pt>
                <c:pt idx="2569">
                  <c:v>1.4560000000000011E-3</c:v>
                </c:pt>
                <c:pt idx="2570">
                  <c:v>1.7472000000000005E-2</c:v>
                </c:pt>
                <c:pt idx="2571">
                  <c:v>2.6208000000000016E-2</c:v>
                </c:pt>
                <c:pt idx="2572">
                  <c:v>1.5652000000000003E-2</c:v>
                </c:pt>
                <c:pt idx="2573">
                  <c:v>4.3680000000000012E-3</c:v>
                </c:pt>
                <c:pt idx="2574">
                  <c:v>1.4196000000000002E-2</c:v>
                </c:pt>
                <c:pt idx="2575">
                  <c:v>5.8240000000000011E-3</c:v>
                </c:pt>
                <c:pt idx="2576">
                  <c:v>5.4600000000000048E-3</c:v>
                </c:pt>
                <c:pt idx="2577">
                  <c:v>9.8280000000000103E-3</c:v>
                </c:pt>
                <c:pt idx="2578">
                  <c:v>7.6440000000000024E-3</c:v>
                </c:pt>
                <c:pt idx="2579">
                  <c:v>5.4600000000000048E-3</c:v>
                </c:pt>
                <c:pt idx="2580">
                  <c:v>6.1880000000000034E-3</c:v>
                </c:pt>
                <c:pt idx="2581">
                  <c:v>5.0960000000000024E-3</c:v>
                </c:pt>
                <c:pt idx="2582">
                  <c:v>6.5520000000000014E-3</c:v>
                </c:pt>
                <c:pt idx="2583">
                  <c:v>5.4600000000000048E-3</c:v>
                </c:pt>
                <c:pt idx="2584">
                  <c:v>1.7472000000000005E-2</c:v>
                </c:pt>
                <c:pt idx="2585">
                  <c:v>5.0960000000000024E-3</c:v>
                </c:pt>
                <c:pt idx="2586">
                  <c:v>9.4640000000000089E-3</c:v>
                </c:pt>
                <c:pt idx="2587">
                  <c:v>4.0040000000000023E-3</c:v>
                </c:pt>
                <c:pt idx="2588">
                  <c:v>2.9120000000000005E-3</c:v>
                </c:pt>
                <c:pt idx="2589">
                  <c:v>2.5480000000000012E-3</c:v>
                </c:pt>
                <c:pt idx="2590">
                  <c:v>3.6400000000000043E-3</c:v>
                </c:pt>
                <c:pt idx="2591">
                  <c:v>2.9120000000000005E-3</c:v>
                </c:pt>
                <c:pt idx="2592">
                  <c:v>8.3720000000000114E-3</c:v>
                </c:pt>
                <c:pt idx="2593">
                  <c:v>2.5480000000000012E-3</c:v>
                </c:pt>
                <c:pt idx="2594">
                  <c:v>3.6400000000000043E-3</c:v>
                </c:pt>
                <c:pt idx="2595">
                  <c:v>3.2760000000000011E-3</c:v>
                </c:pt>
                <c:pt idx="2596">
                  <c:v>3.6400000000000043E-3</c:v>
                </c:pt>
                <c:pt idx="2597">
                  <c:v>4.3680000000000012E-3</c:v>
                </c:pt>
                <c:pt idx="2598">
                  <c:v>2.5480000000000012E-3</c:v>
                </c:pt>
                <c:pt idx="2599">
                  <c:v>2.5116000000000003E-2</c:v>
                </c:pt>
                <c:pt idx="2600">
                  <c:v>3.7856000000000035E-2</c:v>
                </c:pt>
                <c:pt idx="2601">
                  <c:v>2.9120000000000005E-3</c:v>
                </c:pt>
                <c:pt idx="2602">
                  <c:v>1.4196000000000002E-2</c:v>
                </c:pt>
                <c:pt idx="2603">
                  <c:v>2.9120000000000004E-2</c:v>
                </c:pt>
                <c:pt idx="2604">
                  <c:v>2.1840000000000023E-3</c:v>
                </c:pt>
                <c:pt idx="2605">
                  <c:v>1.4560000000000003E-2</c:v>
                </c:pt>
                <c:pt idx="2606">
                  <c:v>3.640000000000005E-4</c:v>
                </c:pt>
                <c:pt idx="2607">
                  <c:v>7.2800000000000078E-4</c:v>
                </c:pt>
                <c:pt idx="2608">
                  <c:v>1.638000000000002E-2</c:v>
                </c:pt>
                <c:pt idx="2609">
                  <c:v>1.8200000000000022E-3</c:v>
                </c:pt>
                <c:pt idx="2610">
                  <c:v>7.2800000000000078E-4</c:v>
                </c:pt>
                <c:pt idx="2611">
                  <c:v>1.8564000000000018E-2</c:v>
                </c:pt>
                <c:pt idx="2612">
                  <c:v>2.1840000000000023E-3</c:v>
                </c:pt>
                <c:pt idx="2613">
                  <c:v>2.1840000000000023E-3</c:v>
                </c:pt>
                <c:pt idx="2614">
                  <c:v>2.5480000000000012E-3</c:v>
                </c:pt>
                <c:pt idx="2615">
                  <c:v>1.4560000000000011E-3</c:v>
                </c:pt>
                <c:pt idx="2616">
                  <c:v>2.5480000000000012E-3</c:v>
                </c:pt>
                <c:pt idx="2617">
                  <c:v>0.20857200000000001</c:v>
                </c:pt>
                <c:pt idx="2618">
                  <c:v>5.8240000000000011E-3</c:v>
                </c:pt>
                <c:pt idx="2619">
                  <c:v>1.4924000000000003E-2</c:v>
                </c:pt>
                <c:pt idx="2620">
                  <c:v>1.0920000000000008E-2</c:v>
                </c:pt>
                <c:pt idx="2621">
                  <c:v>8.0080000000000047E-3</c:v>
                </c:pt>
                <c:pt idx="2622">
                  <c:v>2.5480000000000012E-3</c:v>
                </c:pt>
                <c:pt idx="2623">
                  <c:v>1.4560000000000011E-3</c:v>
                </c:pt>
                <c:pt idx="2624">
                  <c:v>0.35526400000000002</c:v>
                </c:pt>
                <c:pt idx="2625">
                  <c:v>2.1840000000000023E-3</c:v>
                </c:pt>
                <c:pt idx="2626">
                  <c:v>1.8200000000000022E-3</c:v>
                </c:pt>
                <c:pt idx="2627">
                  <c:v>1.2012000000000002E-2</c:v>
                </c:pt>
                <c:pt idx="2628">
                  <c:v>2.9120000000000005E-3</c:v>
                </c:pt>
                <c:pt idx="2629">
                  <c:v>2.1840000000000023E-3</c:v>
                </c:pt>
                <c:pt idx="2630">
                  <c:v>1.4560000000000011E-3</c:v>
                </c:pt>
                <c:pt idx="2631">
                  <c:v>4.0040000000000023E-3</c:v>
                </c:pt>
                <c:pt idx="2632">
                  <c:v>2.5480000000000012E-3</c:v>
                </c:pt>
                <c:pt idx="2633">
                  <c:v>1.8200000000000022E-3</c:v>
                </c:pt>
                <c:pt idx="2634">
                  <c:v>3.640000000000005E-4</c:v>
                </c:pt>
                <c:pt idx="2635">
                  <c:v>2.1840000000000023E-3</c:v>
                </c:pt>
                <c:pt idx="2636">
                  <c:v>1.8200000000000022E-3</c:v>
                </c:pt>
                <c:pt idx="2637">
                  <c:v>1.8200000000000022E-3</c:v>
                </c:pt>
                <c:pt idx="2638">
                  <c:v>6.1880000000000034E-3</c:v>
                </c:pt>
                <c:pt idx="2639">
                  <c:v>2.9120000000000005E-3</c:v>
                </c:pt>
                <c:pt idx="2640">
                  <c:v>1.8200000000000022E-3</c:v>
                </c:pt>
                <c:pt idx="2641">
                  <c:v>1.1830000000000005E-2</c:v>
                </c:pt>
                <c:pt idx="2642">
                  <c:v>3.7856000000000035E-2</c:v>
                </c:pt>
                <c:pt idx="2692">
                  <c:v>1.8564000000000018E-2</c:v>
                </c:pt>
                <c:pt idx="2693">
                  <c:v>3.640000000000005E-4</c:v>
                </c:pt>
                <c:pt idx="2694">
                  <c:v>7.2800000000000078E-4</c:v>
                </c:pt>
                <c:pt idx="2695">
                  <c:v>3.640000000000005E-4</c:v>
                </c:pt>
                <c:pt idx="2696">
                  <c:v>3.640000000000005E-4</c:v>
                </c:pt>
                <c:pt idx="2697">
                  <c:v>1.0920000000000014E-3</c:v>
                </c:pt>
                <c:pt idx="2699">
                  <c:v>3.640000000000005E-4</c:v>
                </c:pt>
                <c:pt idx="2700">
                  <c:v>0.18673200000000018</c:v>
                </c:pt>
                <c:pt idx="2701">
                  <c:v>9.4640000000000089E-3</c:v>
                </c:pt>
                <c:pt idx="2702">
                  <c:v>2.5844000000000002E-2</c:v>
                </c:pt>
                <c:pt idx="2703">
                  <c:v>3.6400000000000043E-3</c:v>
                </c:pt>
                <c:pt idx="2704">
                  <c:v>8.0080000000000047E-3</c:v>
                </c:pt>
                <c:pt idx="2705">
                  <c:v>7.2800000000000078E-3</c:v>
                </c:pt>
                <c:pt idx="2706">
                  <c:v>5.205200000000005E-2</c:v>
                </c:pt>
                <c:pt idx="2707">
                  <c:v>7.2800000000000078E-4</c:v>
                </c:pt>
                <c:pt idx="2708">
                  <c:v>5.0960000000000024E-3</c:v>
                </c:pt>
                <c:pt idx="2709">
                  <c:v>1.0920000000000014E-3</c:v>
                </c:pt>
                <c:pt idx="2710">
                  <c:v>5.3508000000000007E-2</c:v>
                </c:pt>
                <c:pt idx="2711">
                  <c:v>2.1840000000000023E-3</c:v>
                </c:pt>
                <c:pt idx="2712">
                  <c:v>2.9120000000000009E-4</c:v>
                </c:pt>
                <c:pt idx="2713">
                  <c:v>3.640000000000005E-4</c:v>
                </c:pt>
                <c:pt idx="2714">
                  <c:v>6.9160000000000072E-3</c:v>
                </c:pt>
                <c:pt idx="2715">
                  <c:v>3.6400000000000043E-3</c:v>
                </c:pt>
                <c:pt idx="2716">
                  <c:v>3.640000000000005E-4</c:v>
                </c:pt>
                <c:pt idx="2717">
                  <c:v>3.640000000000005E-4</c:v>
                </c:pt>
                <c:pt idx="2718">
                  <c:v>7.2800000000000078E-4</c:v>
                </c:pt>
                <c:pt idx="2720">
                  <c:v>3.6400000000000043E-3</c:v>
                </c:pt>
                <c:pt idx="2721">
                  <c:v>3.2760000000000011E-3</c:v>
                </c:pt>
                <c:pt idx="2722">
                  <c:v>7.2800000000000078E-3</c:v>
                </c:pt>
                <c:pt idx="2723">
                  <c:v>7.2800000000000078E-3</c:v>
                </c:pt>
                <c:pt idx="2724">
                  <c:v>5.0960000000000024E-3</c:v>
                </c:pt>
                <c:pt idx="2725">
                  <c:v>7.2800000000000078E-4</c:v>
                </c:pt>
                <c:pt idx="2726">
                  <c:v>1.4560000000000011E-3</c:v>
                </c:pt>
                <c:pt idx="2727">
                  <c:v>1.4560000000000011E-3</c:v>
                </c:pt>
                <c:pt idx="2728">
                  <c:v>1.4560000000000011E-3</c:v>
                </c:pt>
                <c:pt idx="2729">
                  <c:v>1.8200000000000022E-3</c:v>
                </c:pt>
                <c:pt idx="2730">
                  <c:v>1.8200000000000022E-3</c:v>
                </c:pt>
                <c:pt idx="2788">
                  <c:v>3.640000000000005E-4</c:v>
                </c:pt>
                <c:pt idx="2789">
                  <c:v>1.0556000000000001E-3</c:v>
                </c:pt>
                <c:pt idx="2790">
                  <c:v>3.640000000000005E-4</c:v>
                </c:pt>
                <c:pt idx="2791">
                  <c:v>2.7664000000000031E-4</c:v>
                </c:pt>
                <c:pt idx="2792">
                  <c:v>1.7472000000000005E-2</c:v>
                </c:pt>
                <c:pt idx="2793">
                  <c:v>9.828000000000002E-2</c:v>
                </c:pt>
                <c:pt idx="2794">
                  <c:v>4.0040000000000006E-2</c:v>
                </c:pt>
                <c:pt idx="2795">
                  <c:v>4.0040000000000006E-2</c:v>
                </c:pt>
                <c:pt idx="2796">
                  <c:v>9.8280000000000025E-4</c:v>
                </c:pt>
                <c:pt idx="2797">
                  <c:v>1.1648000000000011E-2</c:v>
                </c:pt>
                <c:pt idx="2798">
                  <c:v>5.8240000000000011E-3</c:v>
                </c:pt>
                <c:pt idx="2799">
                  <c:v>2.0748000000000006E-2</c:v>
                </c:pt>
                <c:pt idx="2800">
                  <c:v>2.7664000000000022E-3</c:v>
                </c:pt>
                <c:pt idx="2801">
                  <c:v>6.9160000000000072E-3</c:v>
                </c:pt>
                <c:pt idx="2802">
                  <c:v>6.5520000000000014E-3</c:v>
                </c:pt>
                <c:pt idx="2803">
                  <c:v>6.9160000000000072E-3</c:v>
                </c:pt>
                <c:pt idx="2804">
                  <c:v>1.638000000000002E-2</c:v>
                </c:pt>
                <c:pt idx="2805">
                  <c:v>5.7512000000000056E-2</c:v>
                </c:pt>
                <c:pt idx="2806">
                  <c:v>0.17108000000000001</c:v>
                </c:pt>
                <c:pt idx="2807">
                  <c:v>4.368000000000001E-2</c:v>
                </c:pt>
                <c:pt idx="2814">
                  <c:v>2.8756000000000004E-2</c:v>
                </c:pt>
                <c:pt idx="2815">
                  <c:v>1.6016000000000002E-2</c:v>
                </c:pt>
                <c:pt idx="2816">
                  <c:v>2.5116000000000003E-2</c:v>
                </c:pt>
                <c:pt idx="2817">
                  <c:v>3.2032000000000012E-2</c:v>
                </c:pt>
                <c:pt idx="2818">
                  <c:v>5.3143999999999997E-2</c:v>
                </c:pt>
                <c:pt idx="2819">
                  <c:v>3.3488000000000004E-2</c:v>
                </c:pt>
                <c:pt idx="2820">
                  <c:v>4.7320000000000022E-2</c:v>
                </c:pt>
                <c:pt idx="2821">
                  <c:v>5.0960000000000024E-3</c:v>
                </c:pt>
                <c:pt idx="2822">
                  <c:v>7.7896000000000104E-2</c:v>
                </c:pt>
                <c:pt idx="2823">
                  <c:v>4.6956000000000012E-2</c:v>
                </c:pt>
                <c:pt idx="2824">
                  <c:v>1.6016000000000002E-2</c:v>
                </c:pt>
                <c:pt idx="2825">
                  <c:v>4.5136000000000023E-2</c:v>
                </c:pt>
                <c:pt idx="2826">
                  <c:v>9.1000000000000004E-3</c:v>
                </c:pt>
                <c:pt idx="2827">
                  <c:v>1.7108000000000005E-2</c:v>
                </c:pt>
                <c:pt idx="2828">
                  <c:v>1.0920000000000014E-3</c:v>
                </c:pt>
                <c:pt idx="2829">
                  <c:v>4.914000000000001E-2</c:v>
                </c:pt>
                <c:pt idx="2830">
                  <c:v>6.1880000000000004E-2</c:v>
                </c:pt>
                <c:pt idx="2831">
                  <c:v>4.8412000000000045E-2</c:v>
                </c:pt>
                <c:pt idx="2832">
                  <c:v>3.3123999999999994E-2</c:v>
                </c:pt>
                <c:pt idx="2833">
                  <c:v>5.3872000000000024E-2</c:v>
                </c:pt>
                <c:pt idx="2834">
                  <c:v>4.368000000000001E-2</c:v>
                </c:pt>
                <c:pt idx="2835">
                  <c:v>2.8028000000000007E-3</c:v>
                </c:pt>
                <c:pt idx="2836">
                  <c:v>1.1648000000000011E-2</c:v>
                </c:pt>
                <c:pt idx="2837">
                  <c:v>6.6247999999999987E-2</c:v>
                </c:pt>
                <c:pt idx="2838">
                  <c:v>3.2396000000000001E-2</c:v>
                </c:pt>
                <c:pt idx="2839">
                  <c:v>0.14378000000000013</c:v>
                </c:pt>
                <c:pt idx="2840">
                  <c:v>3.7492000000000011E-2</c:v>
                </c:pt>
                <c:pt idx="2841">
                  <c:v>1.4560000000000003E-2</c:v>
                </c:pt>
                <c:pt idx="2842">
                  <c:v>3.5672000000000016E-2</c:v>
                </c:pt>
                <c:pt idx="2844">
                  <c:v>8.0080000000000047E-3</c:v>
                </c:pt>
                <c:pt idx="2846">
                  <c:v>4.5136000000000023E-2</c:v>
                </c:pt>
                <c:pt idx="2847">
                  <c:v>3.2032000000000012E-2</c:v>
                </c:pt>
                <c:pt idx="2848">
                  <c:v>0.11029200000000007</c:v>
                </c:pt>
                <c:pt idx="2849">
                  <c:v>0.11029200000000007</c:v>
                </c:pt>
                <c:pt idx="2850">
                  <c:v>7.7896000000000104E-2</c:v>
                </c:pt>
                <c:pt idx="2851">
                  <c:v>8.6268000000000025E-2</c:v>
                </c:pt>
                <c:pt idx="2912">
                  <c:v>1.3832000000000011E-3</c:v>
                </c:pt>
                <c:pt idx="2913">
                  <c:v>2.6936000000000026E-3</c:v>
                </c:pt>
                <c:pt idx="2914">
                  <c:v>1.5652000000000003E-2</c:v>
                </c:pt>
                <c:pt idx="2915">
                  <c:v>1.9656000000000003E-2</c:v>
                </c:pt>
                <c:pt idx="2916">
                  <c:v>1.1284000000000013E-2</c:v>
                </c:pt>
                <c:pt idx="2917">
                  <c:v>2.4752000000000003E-2</c:v>
                </c:pt>
                <c:pt idx="2918">
                  <c:v>1.7836000000000001E-2</c:v>
                </c:pt>
                <c:pt idx="2919">
                  <c:v>1.6744000000000016E-2</c:v>
                </c:pt>
                <c:pt idx="2920">
                  <c:v>2.1840000000000012E-2</c:v>
                </c:pt>
                <c:pt idx="2921">
                  <c:v>9.4640000000000089E-3</c:v>
                </c:pt>
                <c:pt idx="2922">
                  <c:v>3.3451600000000005E-2</c:v>
                </c:pt>
                <c:pt idx="2923">
                  <c:v>2.2932000000000011E-2</c:v>
                </c:pt>
                <c:pt idx="2924">
                  <c:v>1.2740000000000003E-2</c:v>
                </c:pt>
                <c:pt idx="2925">
                  <c:v>1.3613600000000003E-2</c:v>
                </c:pt>
                <c:pt idx="2926">
                  <c:v>8.9180000000000006E-3</c:v>
                </c:pt>
                <c:pt idx="2927">
                  <c:v>1.3322400000000012E-2</c:v>
                </c:pt>
                <c:pt idx="2928">
                  <c:v>1.6744000000000016E-2</c:v>
                </c:pt>
                <c:pt idx="2929">
                  <c:v>5.8239999999999986E-2</c:v>
                </c:pt>
                <c:pt idx="2930">
                  <c:v>4.7320000000000022E-2</c:v>
                </c:pt>
                <c:pt idx="2931">
                  <c:v>0.13467999999999997</c:v>
                </c:pt>
                <c:pt idx="2932">
                  <c:v>0.15652000000000013</c:v>
                </c:pt>
                <c:pt idx="2933">
                  <c:v>0.13467999999999997</c:v>
                </c:pt>
                <c:pt idx="2934">
                  <c:v>5.4600000000000024E-2</c:v>
                </c:pt>
                <c:pt idx="2935">
                  <c:v>8.9908000000000043E-2</c:v>
                </c:pt>
                <c:pt idx="2936">
                  <c:v>0.14560000000000001</c:v>
                </c:pt>
                <c:pt idx="2937">
                  <c:v>0.13104000000000013</c:v>
                </c:pt>
                <c:pt idx="2938">
                  <c:v>0.14560000000000001</c:v>
                </c:pt>
                <c:pt idx="2939">
                  <c:v>5.0596000000000037E-2</c:v>
                </c:pt>
                <c:pt idx="2940">
                  <c:v>0.17472000000000001</c:v>
                </c:pt>
                <c:pt idx="2941">
                  <c:v>5.8239999999999986E-2</c:v>
                </c:pt>
                <c:pt idx="2942">
                  <c:v>3.6763999999999998E-2</c:v>
                </c:pt>
                <c:pt idx="2943">
                  <c:v>4.368000000000001E-2</c:v>
                </c:pt>
                <c:pt idx="2944">
                  <c:v>5.8239999999999986E-2</c:v>
                </c:pt>
                <c:pt idx="2945">
                  <c:v>4.7320000000000022E-2</c:v>
                </c:pt>
                <c:pt idx="2946">
                  <c:v>0.24024000000000018</c:v>
                </c:pt>
                <c:pt idx="2947">
                  <c:v>5.1324000000000002E-2</c:v>
                </c:pt>
                <c:pt idx="2948">
                  <c:v>3.6400000000000043E-3</c:v>
                </c:pt>
                <c:pt idx="2949">
                  <c:v>5.0960000000000024E-3</c:v>
                </c:pt>
                <c:pt idx="2950">
                  <c:v>3.8220000000000004E-2</c:v>
                </c:pt>
                <c:pt idx="2951">
                  <c:v>5.4964000000000034E-2</c:v>
                </c:pt>
                <c:pt idx="2952">
                  <c:v>9.8280000000000103E-3</c:v>
                </c:pt>
                <c:pt idx="2953">
                  <c:v>4.7684000000000004E-2</c:v>
                </c:pt>
                <c:pt idx="2954">
                  <c:v>0.129584</c:v>
                </c:pt>
                <c:pt idx="2955">
                  <c:v>5.0959999999999998E-2</c:v>
                </c:pt>
                <c:pt idx="2956">
                  <c:v>1.3468000000000001E-2</c:v>
                </c:pt>
                <c:pt idx="2957">
                  <c:v>3.9676000000000038E-2</c:v>
                </c:pt>
                <c:pt idx="2958">
                  <c:v>2.7736800000000016E-2</c:v>
                </c:pt>
                <c:pt idx="2959">
                  <c:v>6.9888000000000033E-2</c:v>
                </c:pt>
                <c:pt idx="2960">
                  <c:v>4.5136000000000023E-2</c:v>
                </c:pt>
                <c:pt idx="2961">
                  <c:v>7.0616000000000068E-2</c:v>
                </c:pt>
                <c:pt idx="2962">
                  <c:v>1.9874400000000018E-2</c:v>
                </c:pt>
                <c:pt idx="2963">
                  <c:v>7.2072000000000067E-2</c:v>
                </c:pt>
                <c:pt idx="2964">
                  <c:v>4.6228000000000005E-2</c:v>
                </c:pt>
                <c:pt idx="2965">
                  <c:v>6.2608000000000011E-2</c:v>
                </c:pt>
                <c:pt idx="2966">
                  <c:v>0.17472000000000001</c:v>
                </c:pt>
                <c:pt idx="2967">
                  <c:v>4.1132000000000023E-2</c:v>
                </c:pt>
                <c:pt idx="2968">
                  <c:v>3.6036000000000024E-3</c:v>
                </c:pt>
                <c:pt idx="2969">
                  <c:v>7.6440000000000024E-3</c:v>
                </c:pt>
                <c:pt idx="2970">
                  <c:v>0.15652000000000013</c:v>
                </c:pt>
                <c:pt idx="2971">
                  <c:v>5.9332000000000072E-2</c:v>
                </c:pt>
                <c:pt idx="2972">
                  <c:v>4.5864000000000023E-2</c:v>
                </c:pt>
                <c:pt idx="2973">
                  <c:v>1.2012000000000002E-2</c:v>
                </c:pt>
                <c:pt idx="2974">
                  <c:v>3.6400000000000016E-2</c:v>
                </c:pt>
                <c:pt idx="2975">
                  <c:v>2.0020000000000003E-2</c:v>
                </c:pt>
                <c:pt idx="2976">
                  <c:v>3.7856000000000035E-2</c:v>
                </c:pt>
                <c:pt idx="2977">
                  <c:v>2.5480000000000012E-3</c:v>
                </c:pt>
                <c:pt idx="2978">
                  <c:v>3.9312000000000014E-2</c:v>
                </c:pt>
                <c:pt idx="2979">
                  <c:v>7.6440000000000008E-2</c:v>
                </c:pt>
                <c:pt idx="2980">
                  <c:v>0.12012000000000009</c:v>
                </c:pt>
                <c:pt idx="2981">
                  <c:v>7.2800000000000031E-2</c:v>
                </c:pt>
                <c:pt idx="2982">
                  <c:v>3.6400000000000016E-2</c:v>
                </c:pt>
                <c:pt idx="2983">
                  <c:v>0.14560000000000001</c:v>
                </c:pt>
                <c:pt idx="2984">
                  <c:v>0.10920000000000009</c:v>
                </c:pt>
                <c:pt idx="2985">
                  <c:v>6.9160000000000069E-2</c:v>
                </c:pt>
                <c:pt idx="2986">
                  <c:v>6.9160000000000069E-2</c:v>
                </c:pt>
                <c:pt idx="2987">
                  <c:v>0.18090800000000024</c:v>
                </c:pt>
                <c:pt idx="2988">
                  <c:v>2.3660000000000004E-2</c:v>
                </c:pt>
                <c:pt idx="2989">
                  <c:v>9.828000000000002E-2</c:v>
                </c:pt>
                <c:pt idx="2990">
                  <c:v>2.7300000000000012E-2</c:v>
                </c:pt>
                <c:pt idx="2991">
                  <c:v>2.6936000000000012E-2</c:v>
                </c:pt>
                <c:pt idx="2992">
                  <c:v>2.0020000000000003E-2</c:v>
                </c:pt>
                <c:pt idx="2993">
                  <c:v>2.0748000000000006E-2</c:v>
                </c:pt>
                <c:pt idx="2994">
                  <c:v>5.0959999999999998E-2</c:v>
                </c:pt>
                <c:pt idx="2995">
                  <c:v>2.1840000000000012E-2</c:v>
                </c:pt>
                <c:pt idx="2996">
                  <c:v>3.4944000000000012E-3</c:v>
                </c:pt>
                <c:pt idx="2997">
                  <c:v>1.9656000000000003E-2</c:v>
                </c:pt>
                <c:pt idx="2998">
                  <c:v>4.0040000000000006E-2</c:v>
                </c:pt>
                <c:pt idx="2999">
                  <c:v>2.9484000000000012E-3</c:v>
                </c:pt>
                <c:pt idx="3000">
                  <c:v>2.5480000000000006E-2</c:v>
                </c:pt>
                <c:pt idx="3001">
                  <c:v>2.9120000000000004E-2</c:v>
                </c:pt>
                <c:pt idx="3002">
                  <c:v>1.8200000000000015E-2</c:v>
                </c:pt>
                <c:pt idx="3003">
                  <c:v>0.43680000000000041</c:v>
                </c:pt>
                <c:pt idx="3017">
                  <c:v>4.7320000000000044E-3</c:v>
                </c:pt>
                <c:pt idx="3018">
                  <c:v>9.4640000000000089E-3</c:v>
                </c:pt>
                <c:pt idx="3019">
                  <c:v>9.1000000000000004E-3</c:v>
                </c:pt>
                <c:pt idx="3020">
                  <c:v>3.0212000000000012E-3</c:v>
                </c:pt>
                <c:pt idx="3021">
                  <c:v>2.3296000000000002E-3</c:v>
                </c:pt>
                <c:pt idx="3022">
                  <c:v>5.0960000000000024E-3</c:v>
                </c:pt>
                <c:pt idx="3023">
                  <c:v>3.2760000000000011E-3</c:v>
                </c:pt>
                <c:pt idx="3024">
                  <c:v>1.1284000000000016E-3</c:v>
                </c:pt>
                <c:pt idx="3025">
                  <c:v>8.3720000000000114E-3</c:v>
                </c:pt>
                <c:pt idx="3026">
                  <c:v>5.4600000000000048E-3</c:v>
                </c:pt>
                <c:pt idx="3027">
                  <c:v>4.3680000000000012E-3</c:v>
                </c:pt>
                <c:pt idx="3028">
                  <c:v>4.7320000000000044E-3</c:v>
                </c:pt>
                <c:pt idx="3029">
                  <c:v>8.7360000000000042E-3</c:v>
                </c:pt>
                <c:pt idx="3030">
                  <c:v>1.9656000000000003E-2</c:v>
                </c:pt>
                <c:pt idx="3031">
                  <c:v>1.6744000000000016E-2</c:v>
                </c:pt>
                <c:pt idx="3032">
                  <c:v>1.7108000000000005E-2</c:v>
                </c:pt>
                <c:pt idx="3033">
                  <c:v>5.0959999999999998E-2</c:v>
                </c:pt>
                <c:pt idx="3034">
                  <c:v>4.0040000000000006E-2</c:v>
                </c:pt>
                <c:pt idx="3035">
                  <c:v>1.7108000000000005E-2</c:v>
                </c:pt>
                <c:pt idx="3036">
                  <c:v>1.7836000000000001E-2</c:v>
                </c:pt>
                <c:pt idx="3037">
                  <c:v>1.2376000000000002E-2</c:v>
                </c:pt>
                <c:pt idx="3038">
                  <c:v>1.4924000000000003E-2</c:v>
                </c:pt>
                <c:pt idx="3039">
                  <c:v>1.0556000000000003E-2</c:v>
                </c:pt>
                <c:pt idx="3040">
                  <c:v>4.7320000000000022E-2</c:v>
                </c:pt>
                <c:pt idx="3041">
                  <c:v>4.7320000000000022E-2</c:v>
                </c:pt>
                <c:pt idx="3042">
                  <c:v>8.3720000000000268E-4</c:v>
                </c:pt>
                <c:pt idx="3043">
                  <c:v>1.6744000000000016E-2</c:v>
                </c:pt>
                <c:pt idx="3044">
                  <c:v>3.3852000000000007E-2</c:v>
                </c:pt>
                <c:pt idx="3045">
                  <c:v>3.4216000000000003E-2</c:v>
                </c:pt>
                <c:pt idx="3046">
                  <c:v>5.8240000000000017E-4</c:v>
                </c:pt>
                <c:pt idx="3047">
                  <c:v>3.5672000000000043E-3</c:v>
                </c:pt>
                <c:pt idx="3048">
                  <c:v>2.6936000000000012E-2</c:v>
                </c:pt>
                <c:pt idx="3049">
                  <c:v>1.0556000000000003E-2</c:v>
                </c:pt>
                <c:pt idx="3050">
                  <c:v>2.1112000000000006E-3</c:v>
                </c:pt>
                <c:pt idx="3051">
                  <c:v>3.4216000000000003E-2</c:v>
                </c:pt>
                <c:pt idx="3052">
                  <c:v>3.3124000000000001E-3</c:v>
                </c:pt>
                <c:pt idx="3053">
                  <c:v>1.5652000000000001E-3</c:v>
                </c:pt>
                <c:pt idx="3054">
                  <c:v>2.6936000000000026E-3</c:v>
                </c:pt>
                <c:pt idx="3055">
                  <c:v>8.7360000000000042E-4</c:v>
                </c:pt>
                <c:pt idx="3056">
                  <c:v>2.3296000000000001E-2</c:v>
                </c:pt>
                <c:pt idx="3057">
                  <c:v>1.2012000000000002E-2</c:v>
                </c:pt>
                <c:pt idx="3058">
                  <c:v>1.2740000000000003E-2</c:v>
                </c:pt>
                <c:pt idx="3059">
                  <c:v>4.0404000000000002E-2</c:v>
                </c:pt>
                <c:pt idx="3060">
                  <c:v>8.0080000000000047E-3</c:v>
                </c:pt>
                <c:pt idx="3061">
                  <c:v>4.0040000000000006E-2</c:v>
                </c:pt>
                <c:pt idx="3062">
                  <c:v>2.6936000000000012E-2</c:v>
                </c:pt>
                <c:pt idx="3063">
                  <c:v>5.4600000000000048E-3</c:v>
                </c:pt>
                <c:pt idx="3064">
                  <c:v>3.5308000000000006E-2</c:v>
                </c:pt>
                <c:pt idx="3065">
                  <c:v>2.3660000000000004E-2</c:v>
                </c:pt>
                <c:pt idx="3066">
                  <c:v>1.7836000000000001E-2</c:v>
                </c:pt>
                <c:pt idx="3067">
                  <c:v>2.4752000000000003E-2</c:v>
                </c:pt>
                <c:pt idx="3068">
                  <c:v>2.9120000000000004E-2</c:v>
                </c:pt>
                <c:pt idx="3069">
                  <c:v>2.4388000000000009E-3</c:v>
                </c:pt>
                <c:pt idx="3070">
                  <c:v>6.1880000000000034E-3</c:v>
                </c:pt>
                <c:pt idx="3071">
                  <c:v>1.0556000000000003E-2</c:v>
                </c:pt>
                <c:pt idx="3072">
                  <c:v>2.8028000000000007E-3</c:v>
                </c:pt>
                <c:pt idx="3073">
                  <c:v>3.2396000000000022E-3</c:v>
                </c:pt>
                <c:pt idx="3074">
                  <c:v>4.9504000000000013E-2</c:v>
                </c:pt>
                <c:pt idx="3075">
                  <c:v>9.828000000000002E-2</c:v>
                </c:pt>
                <c:pt idx="3076">
                  <c:v>1.0920000000000008E-2</c:v>
                </c:pt>
                <c:pt idx="3077">
                  <c:v>2.5480000000000012E-3</c:v>
                </c:pt>
                <c:pt idx="3078">
                  <c:v>2.6208000000000026E-3</c:v>
                </c:pt>
                <c:pt idx="3079">
                  <c:v>7.2800000000000078E-3</c:v>
                </c:pt>
                <c:pt idx="3080">
                  <c:v>4.7320000000000022E-2</c:v>
                </c:pt>
                <c:pt idx="3081">
                  <c:v>1.1648000000000011E-2</c:v>
                </c:pt>
                <c:pt idx="3082">
                  <c:v>1.6016000000000002E-2</c:v>
                </c:pt>
                <c:pt idx="3083">
                  <c:v>2.6208000000000016E-2</c:v>
                </c:pt>
                <c:pt idx="3084">
                  <c:v>1.2376000000000002E-2</c:v>
                </c:pt>
                <c:pt idx="3085">
                  <c:v>3.4943999999999996E-2</c:v>
                </c:pt>
                <c:pt idx="3086">
                  <c:v>8.7360000000000021E-2</c:v>
                </c:pt>
                <c:pt idx="3087">
                  <c:v>5.0959999999999998E-2</c:v>
                </c:pt>
                <c:pt idx="3088">
                  <c:v>3.3488000000000004E-2</c:v>
                </c:pt>
                <c:pt idx="3089">
                  <c:v>2.1476000000000012E-2</c:v>
                </c:pt>
                <c:pt idx="3090">
                  <c:v>0.12376000000000011</c:v>
                </c:pt>
                <c:pt idx="3091">
                  <c:v>0.14560000000000001</c:v>
                </c:pt>
                <c:pt idx="3092">
                  <c:v>2.0384000000000003E-2</c:v>
                </c:pt>
                <c:pt idx="3093">
                  <c:v>0.18200000000000013</c:v>
                </c:pt>
                <c:pt idx="3094">
                  <c:v>5.4600000000000024E-2</c:v>
                </c:pt>
                <c:pt idx="3095">
                  <c:v>6.1880000000000004E-2</c:v>
                </c:pt>
                <c:pt idx="3096">
                  <c:v>4.7320000000000022E-2</c:v>
                </c:pt>
                <c:pt idx="3097">
                  <c:v>4.5136000000000023E-2</c:v>
                </c:pt>
                <c:pt idx="3098">
                  <c:v>8.3720000000000114E-3</c:v>
                </c:pt>
                <c:pt idx="3099">
                  <c:v>8.0080000000000047E-3</c:v>
                </c:pt>
                <c:pt idx="3100">
                  <c:v>8.3720000000000114E-3</c:v>
                </c:pt>
                <c:pt idx="3101">
                  <c:v>6.9160000000000069E-2</c:v>
                </c:pt>
                <c:pt idx="3102">
                  <c:v>6.5520000000000009E-2</c:v>
                </c:pt>
                <c:pt idx="3103">
                  <c:v>0.170352</c:v>
                </c:pt>
                <c:pt idx="3104">
                  <c:v>9.1000000000000004E-3</c:v>
                </c:pt>
                <c:pt idx="3105">
                  <c:v>9.4640000000000044E-2</c:v>
                </c:pt>
                <c:pt idx="3106">
                  <c:v>1.2740000000000003E-2</c:v>
                </c:pt>
                <c:pt idx="3107">
                  <c:v>5.8239999999999986E-2</c:v>
                </c:pt>
                <c:pt idx="3108">
                  <c:v>7.7896000000000104E-2</c:v>
                </c:pt>
                <c:pt idx="3109">
                  <c:v>1.4560000000000003E-2</c:v>
                </c:pt>
                <c:pt idx="3110">
                  <c:v>3.458000000000001E-3</c:v>
                </c:pt>
                <c:pt idx="3111">
                  <c:v>5.9332000000000072E-2</c:v>
                </c:pt>
                <c:pt idx="3112">
                  <c:v>4.3680000000000012E-3</c:v>
                </c:pt>
                <c:pt idx="3113">
                  <c:v>1.0556000000000003E-2</c:v>
                </c:pt>
                <c:pt idx="3114">
                  <c:v>2.4752000000000003E-2</c:v>
                </c:pt>
                <c:pt idx="3115">
                  <c:v>0.25989600000000002</c:v>
                </c:pt>
                <c:pt idx="3116">
                  <c:v>3.6036000000000012E-2</c:v>
                </c:pt>
                <c:pt idx="3117">
                  <c:v>2.5480000000000012E-3</c:v>
                </c:pt>
                <c:pt idx="3118">
                  <c:v>0.11284</c:v>
                </c:pt>
                <c:pt idx="3119">
                  <c:v>3.0212000000000006E-2</c:v>
                </c:pt>
                <c:pt idx="3120">
                  <c:v>2.948400000000001E-2</c:v>
                </c:pt>
                <c:pt idx="3121">
                  <c:v>3.7492000000000011E-2</c:v>
                </c:pt>
                <c:pt idx="3122">
                  <c:v>0.43680000000000041</c:v>
                </c:pt>
                <c:pt idx="3123">
                  <c:v>0.14196000000000014</c:v>
                </c:pt>
                <c:pt idx="3124">
                  <c:v>0.18090800000000024</c:v>
                </c:pt>
                <c:pt idx="3125">
                  <c:v>0.18200000000000013</c:v>
                </c:pt>
                <c:pt idx="3126">
                  <c:v>0.33852000000000043</c:v>
                </c:pt>
                <c:pt idx="3127">
                  <c:v>0.48048000000000041</c:v>
                </c:pt>
                <c:pt idx="3128">
                  <c:v>1.710799999999999</c:v>
                </c:pt>
                <c:pt idx="3163">
                  <c:v>7.6440000000000024E-3</c:v>
                </c:pt>
                <c:pt idx="3164">
                  <c:v>5.4600000000000048E-3</c:v>
                </c:pt>
                <c:pt idx="3165">
                  <c:v>4.0040000000000023E-3</c:v>
                </c:pt>
                <c:pt idx="3166">
                  <c:v>4.3680000000000012E-3</c:v>
                </c:pt>
                <c:pt idx="3167">
                  <c:v>4.0040000000000023E-3</c:v>
                </c:pt>
                <c:pt idx="3168">
                  <c:v>1.5288000000000003E-2</c:v>
                </c:pt>
                <c:pt idx="3169">
                  <c:v>6.5520000000000014E-3</c:v>
                </c:pt>
                <c:pt idx="3170">
                  <c:v>4.0040000000000023E-3</c:v>
                </c:pt>
                <c:pt idx="3171">
                  <c:v>1.4560000000000003E-2</c:v>
                </c:pt>
                <c:pt idx="3172">
                  <c:v>1.3832000000000007E-2</c:v>
                </c:pt>
                <c:pt idx="3173">
                  <c:v>6.5520000000000014E-3</c:v>
                </c:pt>
                <c:pt idx="3174">
                  <c:v>2.3660000000000004E-2</c:v>
                </c:pt>
                <c:pt idx="3175">
                  <c:v>6.5520000000000014E-3</c:v>
                </c:pt>
                <c:pt idx="3176">
                  <c:v>6.9160000000000072E-3</c:v>
                </c:pt>
                <c:pt idx="3177">
                  <c:v>4.3680000000000012E-3</c:v>
                </c:pt>
                <c:pt idx="3178">
                  <c:v>5.8240000000000011E-3</c:v>
                </c:pt>
                <c:pt idx="3179">
                  <c:v>5.4600000000000048E-3</c:v>
                </c:pt>
                <c:pt idx="3180">
                  <c:v>7.2800000000000078E-3</c:v>
                </c:pt>
                <c:pt idx="3181">
                  <c:v>5.4600000000000048E-3</c:v>
                </c:pt>
                <c:pt idx="3182">
                  <c:v>1.7472000000000005E-2</c:v>
                </c:pt>
                <c:pt idx="3191">
                  <c:v>5.1324000000000002E-2</c:v>
                </c:pt>
                <c:pt idx="3192">
                  <c:v>0.42224</c:v>
                </c:pt>
                <c:pt idx="3193">
                  <c:v>4.0768000000000033E-2</c:v>
                </c:pt>
                <c:pt idx="3194">
                  <c:v>0.10592400000000009</c:v>
                </c:pt>
                <c:pt idx="3195">
                  <c:v>9.0272000000000033E-2</c:v>
                </c:pt>
                <c:pt idx="3196">
                  <c:v>3.5672000000000016E-2</c:v>
                </c:pt>
                <c:pt idx="3197">
                  <c:v>4.7684000000000004E-2</c:v>
                </c:pt>
                <c:pt idx="3198">
                  <c:v>3.7492000000000011E-2</c:v>
                </c:pt>
                <c:pt idx="3199">
                  <c:v>4.1132000000000023E-2</c:v>
                </c:pt>
                <c:pt idx="3200">
                  <c:v>6.9160000000000069E-2</c:v>
                </c:pt>
                <c:pt idx="3201">
                  <c:v>5.0959999999999998E-2</c:v>
                </c:pt>
                <c:pt idx="3202">
                  <c:v>4.9868000000000044E-2</c:v>
                </c:pt>
                <c:pt idx="3203">
                  <c:v>1.3759200000000004E-2</c:v>
                </c:pt>
                <c:pt idx="3204">
                  <c:v>4.0040000000000006E-2</c:v>
                </c:pt>
                <c:pt idx="3205">
                  <c:v>5.5328000000000002E-2</c:v>
                </c:pt>
                <c:pt idx="3206">
                  <c:v>0.13322400000000001</c:v>
                </c:pt>
                <c:pt idx="3207">
                  <c:v>4.1496000000000033E-2</c:v>
                </c:pt>
                <c:pt idx="3208">
                  <c:v>2.2932000000000011E-2</c:v>
                </c:pt>
                <c:pt idx="3209">
                  <c:v>2.2932000000000011E-2</c:v>
                </c:pt>
                <c:pt idx="3210">
                  <c:v>1.7108000000000005E-2</c:v>
                </c:pt>
                <c:pt idx="3211">
                  <c:v>6.5520000000000014E-3</c:v>
                </c:pt>
                <c:pt idx="3212">
                  <c:v>2.1476000000000012E-2</c:v>
                </c:pt>
                <c:pt idx="3213">
                  <c:v>1.2740000000000003E-2</c:v>
                </c:pt>
                <c:pt idx="3214">
                  <c:v>1.1866400000000013E-2</c:v>
                </c:pt>
                <c:pt idx="3225">
                  <c:v>2.9120000000000005E-3</c:v>
                </c:pt>
                <c:pt idx="3226">
                  <c:v>2.1840000000000024E-4</c:v>
                </c:pt>
                <c:pt idx="3227">
                  <c:v>1.8200000000000022E-3</c:v>
                </c:pt>
                <c:pt idx="3228">
                  <c:v>2.5480000000000012E-3</c:v>
                </c:pt>
                <c:pt idx="3229">
                  <c:v>2.1840000000000023E-3</c:v>
                </c:pt>
                <c:pt idx="3230">
                  <c:v>2.9120000000000005E-3</c:v>
                </c:pt>
                <c:pt idx="3231">
                  <c:v>2.1840000000000023E-3</c:v>
                </c:pt>
                <c:pt idx="3232">
                  <c:v>1.2740000000000003E-2</c:v>
                </c:pt>
                <c:pt idx="3233">
                  <c:v>5.0960000000000024E-3</c:v>
                </c:pt>
                <c:pt idx="3234">
                  <c:v>8.0080000000000047E-3</c:v>
                </c:pt>
                <c:pt idx="3235">
                  <c:v>3.1668000000000002E-2</c:v>
                </c:pt>
                <c:pt idx="3236">
                  <c:v>1.1575199999999999</c:v>
                </c:pt>
                <c:pt idx="3237">
                  <c:v>0.51324000000000003</c:v>
                </c:pt>
                <c:pt idx="3246">
                  <c:v>3.640000000000005E-4</c:v>
                </c:pt>
                <c:pt idx="3247">
                  <c:v>3.640000000000005E-4</c:v>
                </c:pt>
                <c:pt idx="3248">
                  <c:v>7.2800000000000078E-4</c:v>
                </c:pt>
                <c:pt idx="3249">
                  <c:v>7.6440000000000024E-3</c:v>
                </c:pt>
                <c:pt idx="3250">
                  <c:v>6.5520000000000014E-3</c:v>
                </c:pt>
                <c:pt idx="3251">
                  <c:v>3.2760000000000037E-4</c:v>
                </c:pt>
                <c:pt idx="3252">
                  <c:v>7.2800000000000078E-4</c:v>
                </c:pt>
                <c:pt idx="3253">
                  <c:v>3.2760000000000037E-4</c:v>
                </c:pt>
                <c:pt idx="3254">
                  <c:v>1.2740000000000003E-2</c:v>
                </c:pt>
                <c:pt idx="3255">
                  <c:v>7.2800000000000078E-4</c:v>
                </c:pt>
                <c:pt idx="3256">
                  <c:v>9.8280000000000103E-3</c:v>
                </c:pt>
                <c:pt idx="3257">
                  <c:v>1.1648000000000011E-2</c:v>
                </c:pt>
                <c:pt idx="3258">
                  <c:v>6.5520000000000014E-3</c:v>
                </c:pt>
                <c:pt idx="3259">
                  <c:v>8.7360000000000042E-3</c:v>
                </c:pt>
                <c:pt idx="3260">
                  <c:v>1.0920000000000014E-3</c:v>
                </c:pt>
                <c:pt idx="3261">
                  <c:v>7.6440000000000024E-3</c:v>
                </c:pt>
                <c:pt idx="3262">
                  <c:v>1.8200000000000022E-4</c:v>
                </c:pt>
                <c:pt idx="3263">
                  <c:v>6.5520000000000014E-3</c:v>
                </c:pt>
                <c:pt idx="3264">
                  <c:v>2.1840000000000023E-3</c:v>
                </c:pt>
                <c:pt idx="3265">
                  <c:v>4.0040000000000023E-3</c:v>
                </c:pt>
                <c:pt idx="3271">
                  <c:v>4.1132000000000023E-2</c:v>
                </c:pt>
                <c:pt idx="3272">
                  <c:v>4.2224000000000012E-2</c:v>
                </c:pt>
                <c:pt idx="3273">
                  <c:v>2.0384000000000003E-2</c:v>
                </c:pt>
                <c:pt idx="3274">
                  <c:v>5.6056000000000022E-2</c:v>
                </c:pt>
                <c:pt idx="3275">
                  <c:v>1.9292000000000014E-2</c:v>
                </c:pt>
                <c:pt idx="3276">
                  <c:v>1.0192E-2</c:v>
                </c:pt>
                <c:pt idx="3277">
                  <c:v>1.7108000000000005E-2</c:v>
                </c:pt>
                <c:pt idx="3278">
                  <c:v>3.9312000000000014E-2</c:v>
                </c:pt>
                <c:pt idx="3279">
                  <c:v>9.3184000000000045E-2</c:v>
                </c:pt>
                <c:pt idx="3280">
                  <c:v>8.3720000000000239E-2</c:v>
                </c:pt>
                <c:pt idx="3281">
                  <c:v>7.0980000000000001E-2</c:v>
                </c:pt>
                <c:pt idx="3282">
                  <c:v>3.8584E-2</c:v>
                </c:pt>
              </c:numCache>
            </c:numRef>
          </c:yVal>
        </c:ser>
        <c:axId val="65898368"/>
        <c:axId val="65916928"/>
      </c:scatterChart>
      <c:valAx>
        <c:axId val="65898368"/>
        <c:scaling>
          <c:orientation val="minMax"/>
          <c:max val="10"/>
          <c:min val="2"/>
        </c:scaling>
        <c:axPos val="b"/>
        <c:title>
          <c:tx>
            <c:rich>
              <a:bodyPr/>
              <a:lstStyle/>
              <a:p>
                <a:pPr>
                  <a:defRPr sz="2800"/>
                </a:pPr>
                <a:r>
                  <a:rPr lang="en-US" sz="2800"/>
                  <a:t>pH</a:t>
                </a:r>
              </a:p>
            </c:rich>
          </c:tx>
          <c:layout/>
        </c:title>
        <c:numFmt formatCode="General" sourceLinked="1"/>
        <c:majorTickMark val="none"/>
        <c:tickLblPos val="nextTo"/>
        <c:txPr>
          <a:bodyPr/>
          <a:lstStyle/>
          <a:p>
            <a:pPr>
              <a:defRPr sz="2000"/>
            </a:pPr>
            <a:endParaRPr lang="en-US"/>
          </a:p>
        </c:txPr>
        <c:crossAx val="65916928"/>
        <c:crossesAt val="1.0000000000000014E-5"/>
        <c:crossBetween val="midCat"/>
        <c:majorUnit val="2"/>
      </c:valAx>
      <c:valAx>
        <c:axId val="65916928"/>
        <c:scaling>
          <c:logBase val="10"/>
          <c:orientation val="minMax"/>
          <c:max val="3"/>
        </c:scaling>
        <c:axPos val="l"/>
        <c:majorGridlines>
          <c:spPr>
            <a:ln>
              <a:noFill/>
            </a:ln>
          </c:spPr>
        </c:majorGridlines>
        <c:numFmt formatCode="General" sourceLinked="1"/>
        <c:majorTickMark val="none"/>
        <c:tickLblPos val="nextTo"/>
        <c:txPr>
          <a:bodyPr/>
          <a:lstStyle/>
          <a:p>
            <a:pPr>
              <a:defRPr sz="2000"/>
            </a:pPr>
            <a:endParaRPr lang="en-US"/>
          </a:p>
        </c:txPr>
        <c:crossAx val="65898368"/>
        <c:crossesAt val="1.0000000000000014E-5"/>
        <c:crossBetween val="midCat"/>
      </c:valAx>
    </c:plotArea>
    <c:plotVisOnly val="1"/>
    <c:dispBlanksAs val="gap"/>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data!$B$24</c:f>
              <c:strCache>
                <c:ptCount val="1"/>
                <c:pt idx="0">
                  <c:v>R-10</c:v>
                </c:pt>
              </c:strCache>
            </c:strRef>
          </c:tx>
          <c:spPr>
            <a:ln w="25400">
              <a:solidFill>
                <a:srgbClr val="666699"/>
              </a:solidFill>
              <a:prstDash val="solid"/>
            </a:ln>
          </c:spPr>
          <c:marker>
            <c:spPr>
              <a:solidFill>
                <a:srgbClr val="4572A7"/>
              </a:solidFill>
              <a:ln>
                <a:solidFill>
                  <a:srgbClr val="666699"/>
                </a:solidFill>
                <a:prstDash val="solid"/>
              </a:ln>
            </c:spPr>
          </c:marker>
          <c:cat>
            <c:strRef>
              <c:f>data!$C$23:$H$23</c:f>
              <c:strCache>
                <c:ptCount val="6"/>
                <c:pt idx="0">
                  <c:v>HCO3</c:v>
                </c:pt>
                <c:pt idx="1">
                  <c:v>SO4</c:v>
                </c:pt>
                <c:pt idx="2">
                  <c:v>Cl</c:v>
                </c:pt>
                <c:pt idx="3">
                  <c:v>Na</c:v>
                </c:pt>
                <c:pt idx="4">
                  <c:v>Mg</c:v>
                </c:pt>
                <c:pt idx="5">
                  <c:v>Ca</c:v>
                </c:pt>
              </c:strCache>
            </c:strRef>
          </c:cat>
          <c:val>
            <c:numRef>
              <c:f>data!$C$24:$H$24</c:f>
              <c:numCache>
                <c:formatCode>0.0</c:formatCode>
                <c:ptCount val="6"/>
                <c:pt idx="0">
                  <c:v>4.2622950819672116</c:v>
                </c:pt>
                <c:pt idx="1">
                  <c:v>2.645833333333333</c:v>
                </c:pt>
                <c:pt idx="2">
                  <c:v>0.11428571428571417</c:v>
                </c:pt>
                <c:pt idx="3">
                  <c:v>7.5217391304347823</c:v>
                </c:pt>
                <c:pt idx="4">
                  <c:v>0.05</c:v>
                </c:pt>
                <c:pt idx="5">
                  <c:v>0.4</c:v>
                </c:pt>
              </c:numCache>
            </c:numRef>
          </c:val>
        </c:ser>
        <c:ser>
          <c:idx val="1"/>
          <c:order val="1"/>
          <c:tx>
            <c:strRef>
              <c:f>data!$B$25</c:f>
              <c:strCache>
                <c:ptCount val="1"/>
                <c:pt idx="0">
                  <c:v>R-11</c:v>
                </c:pt>
              </c:strCache>
            </c:strRef>
          </c:tx>
          <c:spPr>
            <a:ln w="25400">
              <a:solidFill>
                <a:srgbClr val="993366"/>
              </a:solidFill>
              <a:prstDash val="solid"/>
            </a:ln>
          </c:spPr>
          <c:marker>
            <c:spPr>
              <a:solidFill>
                <a:srgbClr val="AA4643"/>
              </a:solidFill>
              <a:ln>
                <a:solidFill>
                  <a:srgbClr val="993366"/>
                </a:solidFill>
                <a:prstDash val="solid"/>
              </a:ln>
            </c:spPr>
          </c:marker>
          <c:cat>
            <c:strRef>
              <c:f>data!$C$23:$H$23</c:f>
              <c:strCache>
                <c:ptCount val="6"/>
                <c:pt idx="0">
                  <c:v>HCO3</c:v>
                </c:pt>
                <c:pt idx="1">
                  <c:v>SO4</c:v>
                </c:pt>
                <c:pt idx="2">
                  <c:v>Cl</c:v>
                </c:pt>
                <c:pt idx="3">
                  <c:v>Na</c:v>
                </c:pt>
                <c:pt idx="4">
                  <c:v>Mg</c:v>
                </c:pt>
                <c:pt idx="5">
                  <c:v>Ca</c:v>
                </c:pt>
              </c:strCache>
            </c:strRef>
          </c:cat>
          <c:val>
            <c:numRef>
              <c:f>data!$C$25:$H$25</c:f>
              <c:numCache>
                <c:formatCode>0.0</c:formatCode>
                <c:ptCount val="6"/>
                <c:pt idx="0">
                  <c:v>3.0163934426229559</c:v>
                </c:pt>
                <c:pt idx="1">
                  <c:v>2.0833333333333379</c:v>
                </c:pt>
                <c:pt idx="2">
                  <c:v>0.11428571428571417</c:v>
                </c:pt>
                <c:pt idx="3">
                  <c:v>4.6086956521739086</c:v>
                </c:pt>
                <c:pt idx="4">
                  <c:v>4.1666666666666713E-2</c:v>
                </c:pt>
                <c:pt idx="5">
                  <c:v>0.31000000000000061</c:v>
                </c:pt>
              </c:numCache>
            </c:numRef>
          </c:val>
        </c:ser>
        <c:ser>
          <c:idx val="2"/>
          <c:order val="2"/>
          <c:tx>
            <c:strRef>
              <c:f>data!$B$26</c:f>
              <c:strCache>
                <c:ptCount val="1"/>
                <c:pt idx="0">
                  <c:v>R-12</c:v>
                </c:pt>
              </c:strCache>
            </c:strRef>
          </c:tx>
          <c:spPr>
            <a:ln w="25400">
              <a:solidFill>
                <a:srgbClr val="90713A"/>
              </a:solidFill>
              <a:prstDash val="solid"/>
            </a:ln>
          </c:spPr>
          <c:marker>
            <c:spPr>
              <a:solidFill>
                <a:srgbClr val="89A54E"/>
              </a:solidFill>
              <a:ln>
                <a:solidFill>
                  <a:srgbClr val="90713A"/>
                </a:solidFill>
                <a:prstDash val="solid"/>
              </a:ln>
            </c:spPr>
          </c:marker>
          <c:cat>
            <c:strRef>
              <c:f>data!$C$23:$H$23</c:f>
              <c:strCache>
                <c:ptCount val="6"/>
                <c:pt idx="0">
                  <c:v>HCO3</c:v>
                </c:pt>
                <c:pt idx="1">
                  <c:v>SO4</c:v>
                </c:pt>
                <c:pt idx="2">
                  <c:v>Cl</c:v>
                </c:pt>
                <c:pt idx="3">
                  <c:v>Na</c:v>
                </c:pt>
                <c:pt idx="4">
                  <c:v>Mg</c:v>
                </c:pt>
                <c:pt idx="5">
                  <c:v>Ca</c:v>
                </c:pt>
              </c:strCache>
            </c:strRef>
          </c:cat>
          <c:val>
            <c:numRef>
              <c:f>data!$C$26:$H$26</c:f>
              <c:numCache>
                <c:formatCode>0.0</c:formatCode>
                <c:ptCount val="6"/>
                <c:pt idx="0">
                  <c:v>0.60655737704918133</c:v>
                </c:pt>
                <c:pt idx="1">
                  <c:v>37.291666666666444</c:v>
                </c:pt>
                <c:pt idx="2">
                  <c:v>2.4</c:v>
                </c:pt>
                <c:pt idx="3">
                  <c:v>33.086956521739125</c:v>
                </c:pt>
                <c:pt idx="4">
                  <c:v>0.21666666666666701</c:v>
                </c:pt>
                <c:pt idx="5">
                  <c:v>5.7</c:v>
                </c:pt>
              </c:numCache>
            </c:numRef>
          </c:val>
        </c:ser>
        <c:ser>
          <c:idx val="3"/>
          <c:order val="3"/>
          <c:tx>
            <c:strRef>
              <c:f>data!$B$27</c:f>
              <c:strCache>
                <c:ptCount val="1"/>
                <c:pt idx="0">
                  <c:v>R-18</c:v>
                </c:pt>
              </c:strCache>
            </c:strRef>
          </c:tx>
          <c:spPr>
            <a:ln w="25400">
              <a:solidFill>
                <a:srgbClr val="666699"/>
              </a:solidFill>
              <a:prstDash val="solid"/>
            </a:ln>
          </c:spPr>
          <c:marker>
            <c:spPr>
              <a:solidFill>
                <a:srgbClr val="71588F"/>
              </a:solidFill>
              <a:ln>
                <a:solidFill>
                  <a:srgbClr val="666699"/>
                </a:solidFill>
                <a:prstDash val="solid"/>
              </a:ln>
            </c:spPr>
          </c:marker>
          <c:cat>
            <c:strRef>
              <c:f>data!$C$23:$H$23</c:f>
              <c:strCache>
                <c:ptCount val="6"/>
                <c:pt idx="0">
                  <c:v>HCO3</c:v>
                </c:pt>
                <c:pt idx="1">
                  <c:v>SO4</c:v>
                </c:pt>
                <c:pt idx="2">
                  <c:v>Cl</c:v>
                </c:pt>
                <c:pt idx="3">
                  <c:v>Na</c:v>
                </c:pt>
                <c:pt idx="4">
                  <c:v>Mg</c:v>
                </c:pt>
                <c:pt idx="5">
                  <c:v>Ca</c:v>
                </c:pt>
              </c:strCache>
            </c:strRef>
          </c:cat>
          <c:val>
            <c:numRef>
              <c:f>data!$C$27:$H$27</c:f>
              <c:numCache>
                <c:formatCode>0.0</c:formatCode>
                <c:ptCount val="6"/>
                <c:pt idx="0">
                  <c:v>2.8196721311475317</c:v>
                </c:pt>
                <c:pt idx="1">
                  <c:v>13.60416666666667</c:v>
                </c:pt>
                <c:pt idx="2">
                  <c:v>0.37142857142857222</c:v>
                </c:pt>
                <c:pt idx="3">
                  <c:v>9.3043478260869747</c:v>
                </c:pt>
                <c:pt idx="4">
                  <c:v>0.81666666666666698</c:v>
                </c:pt>
                <c:pt idx="5">
                  <c:v>6.3</c:v>
                </c:pt>
              </c:numCache>
            </c:numRef>
          </c:val>
        </c:ser>
        <c:ser>
          <c:idx val="4"/>
          <c:order val="4"/>
          <c:tx>
            <c:strRef>
              <c:f>data!$B$28</c:f>
              <c:strCache>
                <c:ptCount val="1"/>
                <c:pt idx="0">
                  <c:v>R-20</c:v>
                </c:pt>
              </c:strCache>
            </c:strRef>
          </c:tx>
          <c:spPr>
            <a:ln w="25400">
              <a:solidFill>
                <a:srgbClr val="33CCCC"/>
              </a:solidFill>
              <a:prstDash val="solid"/>
            </a:ln>
          </c:spPr>
          <c:marker>
            <c:spPr>
              <a:solidFill>
                <a:srgbClr val="4198AF"/>
              </a:solidFill>
              <a:ln>
                <a:solidFill>
                  <a:srgbClr val="33CCCC"/>
                </a:solidFill>
                <a:prstDash val="solid"/>
              </a:ln>
            </c:spPr>
          </c:marker>
          <c:cat>
            <c:strRef>
              <c:f>data!$C$23:$H$23</c:f>
              <c:strCache>
                <c:ptCount val="6"/>
                <c:pt idx="0">
                  <c:v>HCO3</c:v>
                </c:pt>
                <c:pt idx="1">
                  <c:v>SO4</c:v>
                </c:pt>
                <c:pt idx="2">
                  <c:v>Cl</c:v>
                </c:pt>
                <c:pt idx="3">
                  <c:v>Na</c:v>
                </c:pt>
                <c:pt idx="4">
                  <c:v>Mg</c:v>
                </c:pt>
                <c:pt idx="5">
                  <c:v>Ca</c:v>
                </c:pt>
              </c:strCache>
            </c:strRef>
          </c:cat>
          <c:val>
            <c:numRef>
              <c:f>data!$C$28:$H$28</c:f>
              <c:numCache>
                <c:formatCode>0.0</c:formatCode>
                <c:ptCount val="6"/>
                <c:pt idx="0">
                  <c:v>2.4754098360655727</c:v>
                </c:pt>
                <c:pt idx="1">
                  <c:v>97.916666666666856</c:v>
                </c:pt>
                <c:pt idx="2">
                  <c:v>0.48571428571428704</c:v>
                </c:pt>
                <c:pt idx="3">
                  <c:v>70.434782608695656</c:v>
                </c:pt>
                <c:pt idx="4">
                  <c:v>3.0916666666666668</c:v>
                </c:pt>
                <c:pt idx="5">
                  <c:v>17.899999999999999</c:v>
                </c:pt>
              </c:numCache>
            </c:numRef>
          </c:val>
        </c:ser>
        <c:ser>
          <c:idx val="5"/>
          <c:order val="5"/>
          <c:tx>
            <c:strRef>
              <c:f>data!$B$29</c:f>
              <c:strCache>
                <c:ptCount val="1"/>
                <c:pt idx="0">
                  <c:v>R-9D</c:v>
                </c:pt>
              </c:strCache>
            </c:strRef>
          </c:tx>
          <c:spPr>
            <a:ln w="25400">
              <a:solidFill>
                <a:srgbClr val="FEA746"/>
              </a:solidFill>
              <a:prstDash val="solid"/>
            </a:ln>
          </c:spPr>
          <c:marker>
            <c:spPr>
              <a:solidFill>
                <a:srgbClr val="DB843D"/>
              </a:solidFill>
              <a:ln>
                <a:solidFill>
                  <a:srgbClr val="FEA746"/>
                </a:solidFill>
                <a:prstDash val="solid"/>
              </a:ln>
            </c:spPr>
          </c:marker>
          <c:cat>
            <c:strRef>
              <c:f>data!$C$23:$H$23</c:f>
              <c:strCache>
                <c:ptCount val="6"/>
                <c:pt idx="0">
                  <c:v>HCO3</c:v>
                </c:pt>
                <c:pt idx="1">
                  <c:v>SO4</c:v>
                </c:pt>
                <c:pt idx="2">
                  <c:v>Cl</c:v>
                </c:pt>
                <c:pt idx="3">
                  <c:v>Na</c:v>
                </c:pt>
                <c:pt idx="4">
                  <c:v>Mg</c:v>
                </c:pt>
                <c:pt idx="5">
                  <c:v>Ca</c:v>
                </c:pt>
              </c:strCache>
            </c:strRef>
          </c:cat>
          <c:val>
            <c:numRef>
              <c:f>data!$C$29:$H$29</c:f>
              <c:numCache>
                <c:formatCode>0.0</c:formatCode>
                <c:ptCount val="6"/>
                <c:pt idx="0">
                  <c:v>8.7000000000000011</c:v>
                </c:pt>
                <c:pt idx="1">
                  <c:v>17.3</c:v>
                </c:pt>
                <c:pt idx="2">
                  <c:v>1.1000000000000001</c:v>
                </c:pt>
                <c:pt idx="3">
                  <c:v>17.100000000000001</c:v>
                </c:pt>
                <c:pt idx="4">
                  <c:v>0.50833333333333297</c:v>
                </c:pt>
                <c:pt idx="5">
                  <c:v>4.9249999999999945</c:v>
                </c:pt>
              </c:numCache>
            </c:numRef>
          </c:val>
        </c:ser>
        <c:ser>
          <c:idx val="6"/>
          <c:order val="6"/>
          <c:tx>
            <c:strRef>
              <c:f>data!$B$30</c:f>
              <c:strCache>
                <c:ptCount val="1"/>
                <c:pt idx="0">
                  <c:v>R-7</c:v>
                </c:pt>
              </c:strCache>
            </c:strRef>
          </c:tx>
          <c:spPr>
            <a:ln w="25400">
              <a:solidFill>
                <a:srgbClr val="99CCFF"/>
              </a:solidFill>
              <a:prstDash val="solid"/>
            </a:ln>
          </c:spPr>
          <c:marker>
            <c:spPr>
              <a:solidFill>
                <a:srgbClr val="93A9CF"/>
              </a:solidFill>
              <a:ln>
                <a:solidFill>
                  <a:srgbClr val="99CCFF"/>
                </a:solidFill>
                <a:prstDash val="solid"/>
              </a:ln>
            </c:spPr>
          </c:marker>
          <c:cat>
            <c:strRef>
              <c:f>data!$C$23:$H$23</c:f>
              <c:strCache>
                <c:ptCount val="6"/>
                <c:pt idx="0">
                  <c:v>HCO3</c:v>
                </c:pt>
                <c:pt idx="1">
                  <c:v>SO4</c:v>
                </c:pt>
                <c:pt idx="2">
                  <c:v>Cl</c:v>
                </c:pt>
                <c:pt idx="3">
                  <c:v>Na</c:v>
                </c:pt>
                <c:pt idx="4">
                  <c:v>Mg</c:v>
                </c:pt>
                <c:pt idx="5">
                  <c:v>Ca</c:v>
                </c:pt>
              </c:strCache>
            </c:strRef>
          </c:cat>
          <c:val>
            <c:numRef>
              <c:f>data!$C$30:$H$30</c:f>
              <c:numCache>
                <c:formatCode>0.0</c:formatCode>
                <c:ptCount val="6"/>
                <c:pt idx="0">
                  <c:v>2.5901639344262253</c:v>
                </c:pt>
                <c:pt idx="1">
                  <c:v>93.75</c:v>
                </c:pt>
                <c:pt idx="2">
                  <c:v>0.48571428571428704</c:v>
                </c:pt>
                <c:pt idx="3">
                  <c:v>30.217391304347821</c:v>
                </c:pt>
                <c:pt idx="4">
                  <c:v>2.0499999999999998</c:v>
                </c:pt>
                <c:pt idx="5">
                  <c:v>18.95</c:v>
                </c:pt>
              </c:numCache>
            </c:numRef>
          </c:val>
        </c:ser>
        <c:ser>
          <c:idx val="7"/>
          <c:order val="7"/>
          <c:tx>
            <c:strRef>
              <c:f>data!$B$31</c:f>
              <c:strCache>
                <c:ptCount val="1"/>
                <c:pt idx="0">
                  <c:v>R-8</c:v>
                </c:pt>
              </c:strCache>
            </c:strRef>
          </c:tx>
          <c:spPr>
            <a:ln w="25400">
              <a:solidFill>
                <a:srgbClr val="A2BD90"/>
              </a:solidFill>
              <a:prstDash val="solid"/>
            </a:ln>
          </c:spPr>
          <c:marker>
            <c:spPr>
              <a:solidFill>
                <a:srgbClr val="D19392"/>
              </a:solidFill>
              <a:ln>
                <a:solidFill>
                  <a:srgbClr val="A2BD90"/>
                </a:solidFill>
                <a:prstDash val="solid"/>
              </a:ln>
            </c:spPr>
          </c:marker>
          <c:cat>
            <c:strRef>
              <c:f>data!$C$23:$H$23</c:f>
              <c:strCache>
                <c:ptCount val="6"/>
                <c:pt idx="0">
                  <c:v>HCO3</c:v>
                </c:pt>
                <c:pt idx="1">
                  <c:v>SO4</c:v>
                </c:pt>
                <c:pt idx="2">
                  <c:v>Cl</c:v>
                </c:pt>
                <c:pt idx="3">
                  <c:v>Na</c:v>
                </c:pt>
                <c:pt idx="4">
                  <c:v>Mg</c:v>
                </c:pt>
                <c:pt idx="5">
                  <c:v>Ca</c:v>
                </c:pt>
              </c:strCache>
            </c:strRef>
          </c:cat>
          <c:val>
            <c:numRef>
              <c:f>data!$C$31:$H$31</c:f>
              <c:numCache>
                <c:formatCode>0.0</c:formatCode>
                <c:ptCount val="6"/>
                <c:pt idx="0">
                  <c:v>1.3114754098360661</c:v>
                </c:pt>
                <c:pt idx="1">
                  <c:v>42.291666666666444</c:v>
                </c:pt>
                <c:pt idx="2">
                  <c:v>4.6857142857142859</c:v>
                </c:pt>
                <c:pt idx="3">
                  <c:v>24.04347826086957</c:v>
                </c:pt>
                <c:pt idx="4">
                  <c:v>0.83333333333333304</c:v>
                </c:pt>
                <c:pt idx="5">
                  <c:v>8.5</c:v>
                </c:pt>
              </c:numCache>
            </c:numRef>
          </c:val>
        </c:ser>
        <c:ser>
          <c:idx val="8"/>
          <c:order val="8"/>
          <c:tx>
            <c:strRef>
              <c:f>data!$B$32</c:f>
              <c:strCache>
                <c:ptCount val="1"/>
                <c:pt idx="0">
                  <c:v>Wash well</c:v>
                </c:pt>
              </c:strCache>
            </c:strRef>
          </c:tx>
          <c:spPr>
            <a:ln w="25400">
              <a:solidFill>
                <a:srgbClr val="A2BD90"/>
              </a:solidFill>
              <a:prstDash val="solid"/>
            </a:ln>
          </c:spPr>
          <c:marker>
            <c:spPr>
              <a:solidFill>
                <a:srgbClr val="B9CD96"/>
              </a:solidFill>
              <a:ln>
                <a:solidFill>
                  <a:srgbClr val="A2BD90"/>
                </a:solidFill>
                <a:prstDash val="solid"/>
              </a:ln>
            </c:spPr>
          </c:marker>
          <c:cat>
            <c:strRef>
              <c:f>data!$C$23:$H$23</c:f>
              <c:strCache>
                <c:ptCount val="6"/>
                <c:pt idx="0">
                  <c:v>HCO3</c:v>
                </c:pt>
                <c:pt idx="1">
                  <c:v>SO4</c:v>
                </c:pt>
                <c:pt idx="2">
                  <c:v>Cl</c:v>
                </c:pt>
                <c:pt idx="3">
                  <c:v>Na</c:v>
                </c:pt>
                <c:pt idx="4">
                  <c:v>Mg</c:v>
                </c:pt>
                <c:pt idx="5">
                  <c:v>Ca</c:v>
                </c:pt>
              </c:strCache>
            </c:strRef>
          </c:cat>
          <c:val>
            <c:numRef>
              <c:f>data!$C$32:$H$32</c:f>
              <c:numCache>
                <c:formatCode>0.0</c:formatCode>
                <c:ptCount val="6"/>
                <c:pt idx="0">
                  <c:v>3.2786885245901627</c:v>
                </c:pt>
                <c:pt idx="1">
                  <c:v>6.4583333333333446</c:v>
                </c:pt>
                <c:pt idx="2">
                  <c:v>0.4</c:v>
                </c:pt>
                <c:pt idx="3">
                  <c:v>12.60869565217391</c:v>
                </c:pt>
                <c:pt idx="4">
                  <c:v>0.1</c:v>
                </c:pt>
                <c:pt idx="5">
                  <c:v>0.33500000000000085</c:v>
                </c:pt>
              </c:numCache>
            </c:numRef>
          </c:val>
        </c:ser>
        <c:marker val="1"/>
        <c:axId val="66646784"/>
        <c:axId val="66648704"/>
      </c:lineChart>
      <c:catAx>
        <c:axId val="66646784"/>
        <c:scaling>
          <c:orientation val="minMax"/>
        </c:scaling>
        <c:axPos val="b"/>
        <c:numFmt formatCode="General" sourceLinked="1"/>
        <c:tickLblPos val="nextTo"/>
        <c:spPr>
          <a:ln w="3175">
            <a:solidFill>
              <a:srgbClr val="808080"/>
            </a:solidFill>
            <a:prstDash val="solid"/>
          </a:ln>
        </c:spPr>
        <c:txPr>
          <a:bodyPr/>
          <a:lstStyle/>
          <a:p>
            <a:pPr>
              <a:defRPr sz="1600"/>
            </a:pPr>
            <a:endParaRPr lang="en-US"/>
          </a:p>
        </c:txPr>
        <c:crossAx val="66648704"/>
        <c:crossesAt val="1.0000000000000005E-2"/>
        <c:auto val="1"/>
        <c:lblAlgn val="ctr"/>
        <c:lblOffset val="100"/>
      </c:catAx>
      <c:valAx>
        <c:axId val="66648704"/>
        <c:scaling>
          <c:logBase val="10"/>
          <c:orientation val="minMax"/>
        </c:scaling>
        <c:axPos val="l"/>
        <c:majorGridlines>
          <c:spPr>
            <a:ln w="3175">
              <a:solidFill>
                <a:srgbClr val="808080"/>
              </a:solidFill>
              <a:prstDash val="solid"/>
            </a:ln>
          </c:spPr>
        </c:majorGridlines>
        <c:title>
          <c:tx>
            <c:rich>
              <a:bodyPr/>
              <a:lstStyle/>
              <a:p>
                <a:pPr>
                  <a:defRPr sz="1600"/>
                </a:pPr>
                <a:r>
                  <a:rPr lang="en-US" sz="1600" dirty="0" smtClean="0"/>
                  <a:t>Concentration </a:t>
                </a:r>
                <a:r>
                  <a:rPr lang="en-US" sz="1600" dirty="0"/>
                  <a:t>(</a:t>
                </a:r>
                <a:r>
                  <a:rPr lang="en-US" sz="1600" dirty="0" err="1"/>
                  <a:t>meq</a:t>
                </a:r>
                <a:r>
                  <a:rPr lang="en-US" sz="1600" dirty="0"/>
                  <a:t>/L)</a:t>
                </a:r>
              </a:p>
            </c:rich>
          </c:tx>
          <c:layout/>
        </c:title>
        <c:numFmt formatCode="0.0" sourceLinked="1"/>
        <c:tickLblPos val="nextTo"/>
        <c:spPr>
          <a:ln w="3175">
            <a:solidFill>
              <a:srgbClr val="808080"/>
            </a:solidFill>
            <a:prstDash val="solid"/>
          </a:ln>
        </c:spPr>
        <c:txPr>
          <a:bodyPr/>
          <a:lstStyle/>
          <a:p>
            <a:pPr>
              <a:defRPr sz="1600"/>
            </a:pPr>
            <a:endParaRPr lang="en-US"/>
          </a:p>
        </c:txPr>
        <c:crossAx val="66646784"/>
        <c:crosses val="autoZero"/>
        <c:crossBetween val="between"/>
      </c:valAx>
      <c:spPr>
        <a:solidFill>
          <a:srgbClr val="FFFFFF"/>
        </a:solidFill>
        <a:ln w="25400">
          <a:noFill/>
        </a:ln>
      </c:spPr>
    </c:plotArea>
    <c:legend>
      <c:legendPos val="r"/>
      <c:layout/>
      <c:spPr>
        <a:noFill/>
        <a:ln w="25400">
          <a:noFill/>
        </a:ln>
      </c:spPr>
      <c:txPr>
        <a:bodyPr/>
        <a:lstStyle/>
        <a:p>
          <a:pPr>
            <a:defRPr sz="1200"/>
          </a:pPr>
          <a:endParaRPr lang="en-US"/>
        </a:p>
      </c:txPr>
    </c:legend>
    <c:plotVisOnly val="1"/>
    <c:dispBlanksAs val="gap"/>
  </c:chart>
  <c:spPr>
    <a:solidFill>
      <a:srgbClr val="FFFFFF"/>
    </a:solidFill>
    <a:ln w="3175">
      <a:solidFill>
        <a:srgbClr val="808080"/>
      </a:solidFill>
      <a:prstDash val="solid"/>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lineMarker"/>
        <c:ser>
          <c:idx val="0"/>
          <c:order val="0"/>
          <c:tx>
            <c:v>NAWQA Groundwater</c:v>
          </c:tx>
          <c:spPr>
            <a:ln w="28575">
              <a:noFill/>
            </a:ln>
          </c:spPr>
          <c:marker>
            <c:symbol val="x"/>
            <c:size val="7"/>
          </c:marker>
          <c:xVal>
            <c:numRef>
              <c:f>ucCompare!$Y$2:$Y$11</c:f>
              <c:numCache>
                <c:formatCode>General</c:formatCode>
                <c:ptCount val="10"/>
                <c:pt idx="0">
                  <c:v>4.9914000000000035E-2</c:v>
                </c:pt>
                <c:pt idx="1">
                  <c:v>0.16976400000000008</c:v>
                </c:pt>
                <c:pt idx="2">
                  <c:v>5.2734000000000038E-2</c:v>
                </c:pt>
                <c:pt idx="3">
                  <c:v>0.14241000000000009</c:v>
                </c:pt>
                <c:pt idx="4">
                  <c:v>0.8976059999999999</c:v>
                </c:pt>
                <c:pt idx="5">
                  <c:v>0.33191400000000043</c:v>
                </c:pt>
                <c:pt idx="6">
                  <c:v>6.6834000000000018E-2</c:v>
                </c:pt>
                <c:pt idx="7">
                  <c:v>9.0804000000000107E-2</c:v>
                </c:pt>
                <c:pt idx="8">
                  <c:v>5.1605999999999985E-2</c:v>
                </c:pt>
                <c:pt idx="9">
                  <c:v>7.8959999999999989E-2</c:v>
                </c:pt>
              </c:numCache>
            </c:numRef>
          </c:xVal>
          <c:yVal>
            <c:numRef>
              <c:f>ucCompare!$L$2:$L$11</c:f>
              <c:numCache>
                <c:formatCode>General</c:formatCode>
                <c:ptCount val="10"/>
                <c:pt idx="0">
                  <c:v>2.1779999999999999</c:v>
                </c:pt>
                <c:pt idx="1">
                  <c:v>1.4046999999999992</c:v>
                </c:pt>
                <c:pt idx="2">
                  <c:v>1.303099999999999</c:v>
                </c:pt>
                <c:pt idx="3">
                  <c:v>2.1</c:v>
                </c:pt>
                <c:pt idx="4">
                  <c:v>4.4570999999999996</c:v>
                </c:pt>
                <c:pt idx="5">
                  <c:v>4.609</c:v>
                </c:pt>
                <c:pt idx="6">
                  <c:v>2.1981999999999999</c:v>
                </c:pt>
                <c:pt idx="7">
                  <c:v>2.4349999999999987</c:v>
                </c:pt>
                <c:pt idx="8">
                  <c:v>1.8244</c:v>
                </c:pt>
                <c:pt idx="9">
                  <c:v>1.5011999999999992</c:v>
                </c:pt>
              </c:numCache>
            </c:numRef>
          </c:yVal>
        </c:ser>
        <c:ser>
          <c:idx val="1"/>
          <c:order val="1"/>
          <c:tx>
            <c:v>Filtered Samples</c:v>
          </c:tx>
          <c:spPr>
            <a:ln w="28575">
              <a:noFill/>
            </a:ln>
          </c:spPr>
          <c:marker>
            <c:symbol val="triangle"/>
            <c:size val="7"/>
            <c:spPr>
              <a:solidFill>
                <a:schemeClr val="accent3"/>
              </a:solidFill>
              <a:ln>
                <a:solidFill>
                  <a:schemeClr val="accent3"/>
                </a:solidFill>
              </a:ln>
            </c:spPr>
          </c:marker>
          <c:xVal>
            <c:numRef>
              <c:f>ucCompare!$Y$12:$Y$20</c:f>
              <c:numCache>
                <c:formatCode>General</c:formatCode>
                <c:ptCount val="9"/>
                <c:pt idx="0">
                  <c:v>0.1128</c:v>
                </c:pt>
                <c:pt idx="1">
                  <c:v>0.1128</c:v>
                </c:pt>
                <c:pt idx="2">
                  <c:v>2.3687999999999998</c:v>
                </c:pt>
                <c:pt idx="3">
                  <c:v>0.3666000000000002</c:v>
                </c:pt>
                <c:pt idx="4">
                  <c:v>0.47940000000000027</c:v>
                </c:pt>
                <c:pt idx="5">
                  <c:v>0.47940000000000027</c:v>
                </c:pt>
                <c:pt idx="6">
                  <c:v>4.624799999999996</c:v>
                </c:pt>
                <c:pt idx="7">
                  <c:v>1.043399999999999</c:v>
                </c:pt>
                <c:pt idx="8">
                  <c:v>0.39480000000000037</c:v>
                </c:pt>
              </c:numCache>
            </c:numRef>
          </c:xVal>
          <c:yVal>
            <c:numRef>
              <c:f>ucCompare!$L$12:$L$20</c:f>
              <c:numCache>
                <c:formatCode>General</c:formatCode>
                <c:ptCount val="9"/>
              </c:numCache>
            </c:numRef>
          </c:yVal>
        </c:ser>
        <c:ser>
          <c:idx val="2"/>
          <c:order val="2"/>
          <c:tx>
            <c:v>Uncontaminated WYDEQ Samples</c:v>
          </c:tx>
          <c:spPr>
            <a:ln w="28575">
              <a:noFill/>
            </a:ln>
          </c:spPr>
          <c:marker>
            <c:symbol val="diamond"/>
            <c:size val="7"/>
            <c:spPr>
              <a:solidFill>
                <a:schemeClr val="accent1"/>
              </a:solidFill>
              <a:ln>
                <a:solidFill>
                  <a:schemeClr val="accent1"/>
                </a:solidFill>
              </a:ln>
            </c:spPr>
          </c:marker>
          <c:xVal>
            <c:numRef>
              <c:f>ucCompare!$Y$22:$Y$35</c:f>
              <c:numCache>
                <c:formatCode>General</c:formatCode>
                <c:ptCount val="14"/>
                <c:pt idx="0">
                  <c:v>0.3666000000000002</c:v>
                </c:pt>
                <c:pt idx="1">
                  <c:v>0.42300000000000026</c:v>
                </c:pt>
                <c:pt idx="4">
                  <c:v>0.39480000000000037</c:v>
                </c:pt>
                <c:pt idx="6">
                  <c:v>0.39480000000000037</c:v>
                </c:pt>
                <c:pt idx="7">
                  <c:v>0.33840000000000037</c:v>
                </c:pt>
                <c:pt idx="9">
                  <c:v>0.42300000000000026</c:v>
                </c:pt>
                <c:pt idx="10">
                  <c:v>0.3102000000000002</c:v>
                </c:pt>
                <c:pt idx="11">
                  <c:v>0.47940000000000027</c:v>
                </c:pt>
                <c:pt idx="13">
                  <c:v>0.53579999999999994</c:v>
                </c:pt>
              </c:numCache>
            </c:numRef>
          </c:xVal>
          <c:yVal>
            <c:numRef>
              <c:f>ucCompare!$L$22:$L$35</c:f>
              <c:numCache>
                <c:formatCode>General</c:formatCode>
                <c:ptCount val="14"/>
                <c:pt idx="0">
                  <c:v>0.9</c:v>
                </c:pt>
                <c:pt idx="1">
                  <c:v>0.9</c:v>
                </c:pt>
                <c:pt idx="4">
                  <c:v>2</c:v>
                </c:pt>
                <c:pt idx="6">
                  <c:v>2.1</c:v>
                </c:pt>
                <c:pt idx="7">
                  <c:v>0.9</c:v>
                </c:pt>
                <c:pt idx="9">
                  <c:v>1.9000000000000001</c:v>
                </c:pt>
                <c:pt idx="10">
                  <c:v>0.60000000000000042</c:v>
                </c:pt>
                <c:pt idx="11">
                  <c:v>1.1000000000000001</c:v>
                </c:pt>
                <c:pt idx="13">
                  <c:v>1.1000000000000001</c:v>
                </c:pt>
              </c:numCache>
            </c:numRef>
          </c:yVal>
        </c:ser>
        <c:ser>
          <c:idx val="3"/>
          <c:order val="3"/>
          <c:tx>
            <c:v>Contaminated WYDEQ Samples</c:v>
          </c:tx>
          <c:spPr>
            <a:ln w="28575">
              <a:noFill/>
            </a:ln>
          </c:spPr>
          <c:marker>
            <c:symbol val="square"/>
            <c:size val="7"/>
            <c:spPr>
              <a:solidFill>
                <a:srgbClr val="C0504D"/>
              </a:solidFill>
              <a:ln>
                <a:solidFill>
                  <a:srgbClr val="C0504D"/>
                </a:solidFill>
              </a:ln>
            </c:spPr>
          </c:marker>
          <c:xVal>
            <c:numRef>
              <c:f>ucCompare!$Y$37:$Y$39</c:f>
              <c:numCache>
                <c:formatCode>General</c:formatCode>
                <c:ptCount val="3"/>
                <c:pt idx="0">
                  <c:v>0.95880000000000043</c:v>
                </c:pt>
                <c:pt idx="1">
                  <c:v>1.015199999999999</c:v>
                </c:pt>
                <c:pt idx="2">
                  <c:v>0.19739999999999999</c:v>
                </c:pt>
              </c:numCache>
            </c:numRef>
          </c:xVal>
          <c:yVal>
            <c:numRef>
              <c:f>ucCompare!$L$37:$L$39</c:f>
              <c:numCache>
                <c:formatCode>General</c:formatCode>
                <c:ptCount val="3"/>
                <c:pt idx="0">
                  <c:v>0.4</c:v>
                </c:pt>
                <c:pt idx="1">
                  <c:v>1.1000000000000001</c:v>
                </c:pt>
                <c:pt idx="2">
                  <c:v>0.1</c:v>
                </c:pt>
              </c:numCache>
            </c:numRef>
          </c:yVal>
        </c:ser>
        <c:axId val="65031552"/>
        <c:axId val="67040768"/>
      </c:scatterChart>
      <c:valAx>
        <c:axId val="65031552"/>
        <c:scaling>
          <c:orientation val="minMax"/>
        </c:scaling>
        <c:axPos val="b"/>
        <c:title>
          <c:tx>
            <c:rich>
              <a:bodyPr/>
              <a:lstStyle/>
              <a:p>
                <a:pPr>
                  <a:defRPr/>
                </a:pPr>
                <a:r>
                  <a:rPr lang="en-US"/>
                  <a:t>Chloride (mEq/L)</a:t>
                </a:r>
              </a:p>
            </c:rich>
          </c:tx>
          <c:layout/>
        </c:title>
        <c:numFmt formatCode="General" sourceLinked="1"/>
        <c:majorTickMark val="none"/>
        <c:tickLblPos val="nextTo"/>
        <c:crossAx val="67040768"/>
        <c:crosses val="autoZero"/>
        <c:crossBetween val="midCat"/>
      </c:valAx>
      <c:valAx>
        <c:axId val="67040768"/>
        <c:scaling>
          <c:orientation val="minMax"/>
        </c:scaling>
        <c:axPos val="l"/>
        <c:majorGridlines/>
        <c:title>
          <c:tx>
            <c:rich>
              <a:bodyPr/>
              <a:lstStyle/>
              <a:p>
                <a:pPr>
                  <a:defRPr/>
                </a:pPr>
                <a:r>
                  <a:rPr lang="en-US"/>
                  <a:t>TOC (mg/L)</a:t>
                </a:r>
              </a:p>
            </c:rich>
          </c:tx>
          <c:layout/>
        </c:title>
        <c:numFmt formatCode="General" sourceLinked="1"/>
        <c:majorTickMark val="none"/>
        <c:tickLblPos val="nextTo"/>
        <c:crossAx val="65031552"/>
        <c:crosses val="autoZero"/>
        <c:crossBetween val="midCat"/>
      </c:valAx>
    </c:plotArea>
    <c:legend>
      <c:legendPos val="r"/>
      <c:layout>
        <c:manualLayout>
          <c:xMode val="edge"/>
          <c:yMode val="edge"/>
          <c:x val="0.60205686789151369"/>
          <c:y val="0.1413601992669542"/>
          <c:w val="0.33127646544182016"/>
          <c:h val="0.55959804808363312"/>
        </c:manualLayout>
      </c:layout>
      <c:overlay val="1"/>
      <c:spPr>
        <a:solidFill>
          <a:schemeClr val="bg1"/>
        </a:solidFill>
        <a:ln>
          <a:solidFill>
            <a:schemeClr val="bg1">
              <a:lumMod val="65000"/>
            </a:schemeClr>
          </a:solidFill>
        </a:ln>
      </c:sp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lineMarker"/>
        <c:ser>
          <c:idx val="0"/>
          <c:order val="0"/>
          <c:tx>
            <c:v>NAWQA Groundwater</c:v>
          </c:tx>
          <c:spPr>
            <a:ln w="28575">
              <a:noFill/>
            </a:ln>
          </c:spPr>
          <c:marker>
            <c:symbol val="x"/>
            <c:size val="7"/>
          </c:marker>
          <c:xVal>
            <c:numRef>
              <c:f>ucCompare!$Y$2:$Y$11</c:f>
              <c:numCache>
                <c:formatCode>General</c:formatCode>
                <c:ptCount val="10"/>
                <c:pt idx="0">
                  <c:v>4.9914000000000035E-2</c:v>
                </c:pt>
                <c:pt idx="1">
                  <c:v>0.16976400000000008</c:v>
                </c:pt>
                <c:pt idx="2">
                  <c:v>5.2734000000000038E-2</c:v>
                </c:pt>
                <c:pt idx="3">
                  <c:v>0.14241000000000009</c:v>
                </c:pt>
                <c:pt idx="4">
                  <c:v>0.8976059999999999</c:v>
                </c:pt>
                <c:pt idx="5">
                  <c:v>0.33191400000000043</c:v>
                </c:pt>
                <c:pt idx="6">
                  <c:v>6.6834000000000018E-2</c:v>
                </c:pt>
                <c:pt idx="7">
                  <c:v>9.0804000000000107E-2</c:v>
                </c:pt>
                <c:pt idx="8">
                  <c:v>5.1605999999999985E-2</c:v>
                </c:pt>
                <c:pt idx="9">
                  <c:v>7.8959999999999989E-2</c:v>
                </c:pt>
              </c:numCache>
            </c:numRef>
          </c:xVal>
          <c:yVal>
            <c:numRef>
              <c:f>ucCompare!$K$2:$K$11</c:f>
              <c:numCache>
                <c:formatCode>0.000</c:formatCode>
                <c:ptCount val="10"/>
                <c:pt idx="0">
                  <c:v>2.8560000000000005E-3</c:v>
                </c:pt>
                <c:pt idx="1">
                  <c:v>2.8560000000000005E-3</c:v>
                </c:pt>
                <c:pt idx="2">
                  <c:v>2.8560000000000005E-3</c:v>
                </c:pt>
                <c:pt idx="3">
                  <c:v>2.8560000000000005E-3</c:v>
                </c:pt>
                <c:pt idx="4">
                  <c:v>2.7132000000000028E-3</c:v>
                </c:pt>
                <c:pt idx="5">
                  <c:v>2.8560000000000005E-3</c:v>
                </c:pt>
                <c:pt idx="6">
                  <c:v>2.8560000000000005E-3</c:v>
                </c:pt>
                <c:pt idx="7">
                  <c:v>2.8560000000000005E-3</c:v>
                </c:pt>
                <c:pt idx="8">
                  <c:v>2.8560000000000005E-3</c:v>
                </c:pt>
                <c:pt idx="9">
                  <c:v>2.8560000000000005E-3</c:v>
                </c:pt>
              </c:numCache>
            </c:numRef>
          </c:yVal>
        </c:ser>
        <c:ser>
          <c:idx val="1"/>
          <c:order val="1"/>
          <c:tx>
            <c:v>Filtered Samples</c:v>
          </c:tx>
          <c:spPr>
            <a:ln w="28575">
              <a:noFill/>
            </a:ln>
          </c:spPr>
          <c:marker>
            <c:symbol val="triangle"/>
            <c:size val="7"/>
            <c:spPr>
              <a:solidFill>
                <a:schemeClr val="accent3"/>
              </a:solidFill>
              <a:ln>
                <a:solidFill>
                  <a:schemeClr val="accent3"/>
                </a:solidFill>
              </a:ln>
            </c:spPr>
          </c:marker>
          <c:xVal>
            <c:numRef>
              <c:f>ucCompare!$Y$12:$Y$20</c:f>
              <c:numCache>
                <c:formatCode>General</c:formatCode>
                <c:ptCount val="9"/>
                <c:pt idx="0">
                  <c:v>0.1128</c:v>
                </c:pt>
                <c:pt idx="1">
                  <c:v>0.1128</c:v>
                </c:pt>
                <c:pt idx="2">
                  <c:v>2.3687999999999998</c:v>
                </c:pt>
                <c:pt idx="3">
                  <c:v>0.3666000000000002</c:v>
                </c:pt>
                <c:pt idx="4">
                  <c:v>0.47940000000000027</c:v>
                </c:pt>
                <c:pt idx="5">
                  <c:v>0.47940000000000027</c:v>
                </c:pt>
                <c:pt idx="6">
                  <c:v>4.624799999999996</c:v>
                </c:pt>
                <c:pt idx="7">
                  <c:v>1.043399999999999</c:v>
                </c:pt>
                <c:pt idx="8">
                  <c:v>0.39480000000000037</c:v>
                </c:pt>
              </c:numCache>
            </c:numRef>
          </c:xVal>
          <c:yVal>
            <c:numRef>
              <c:f>ucCompare!$K$12:$K$20</c:f>
              <c:numCache>
                <c:formatCode>General</c:formatCode>
                <c:ptCount val="9"/>
              </c:numCache>
            </c:numRef>
          </c:yVal>
        </c:ser>
        <c:ser>
          <c:idx val="2"/>
          <c:order val="2"/>
          <c:tx>
            <c:v>Uncontaminated WYDEQ Samples</c:v>
          </c:tx>
          <c:spPr>
            <a:ln w="28575">
              <a:noFill/>
            </a:ln>
          </c:spPr>
          <c:marker>
            <c:symbol val="diamond"/>
            <c:size val="7"/>
            <c:spPr>
              <a:solidFill>
                <a:schemeClr val="accent1"/>
              </a:solidFill>
              <a:ln>
                <a:solidFill>
                  <a:schemeClr val="accent1"/>
                </a:solidFill>
              </a:ln>
            </c:spPr>
          </c:marker>
          <c:xVal>
            <c:numRef>
              <c:f>ucCompare!$Y$22:$Y$35</c:f>
              <c:numCache>
                <c:formatCode>General</c:formatCode>
                <c:ptCount val="14"/>
                <c:pt idx="0">
                  <c:v>0.3666000000000002</c:v>
                </c:pt>
                <c:pt idx="1">
                  <c:v>0.42300000000000026</c:v>
                </c:pt>
                <c:pt idx="4">
                  <c:v>0.39480000000000037</c:v>
                </c:pt>
                <c:pt idx="6">
                  <c:v>0.39480000000000037</c:v>
                </c:pt>
                <c:pt idx="7">
                  <c:v>0.33840000000000037</c:v>
                </c:pt>
                <c:pt idx="9">
                  <c:v>0.42300000000000026</c:v>
                </c:pt>
                <c:pt idx="10">
                  <c:v>0.3102000000000002</c:v>
                </c:pt>
                <c:pt idx="11">
                  <c:v>0.47940000000000027</c:v>
                </c:pt>
                <c:pt idx="13">
                  <c:v>0.53579999999999994</c:v>
                </c:pt>
              </c:numCache>
            </c:numRef>
          </c:xVal>
          <c:yVal>
            <c:numRef>
              <c:f>ucCompare!$K$22:$K$35</c:f>
              <c:numCache>
                <c:formatCode>0.000</c:formatCode>
                <c:ptCount val="14"/>
                <c:pt idx="0">
                  <c:v>3.6414000000000002E-2</c:v>
                </c:pt>
                <c:pt idx="1">
                  <c:v>2.8560000000000005E-3</c:v>
                </c:pt>
                <c:pt idx="4">
                  <c:v>3.2844000000000012E-2</c:v>
                </c:pt>
                <c:pt idx="6">
                  <c:v>2.6418000000000001E-2</c:v>
                </c:pt>
                <c:pt idx="7">
                  <c:v>2.2134000000000011E-2</c:v>
                </c:pt>
                <c:pt idx="9">
                  <c:v>2.1420000000000002E-2</c:v>
                </c:pt>
                <c:pt idx="10">
                  <c:v>2.0705999999999999E-2</c:v>
                </c:pt>
                <c:pt idx="11">
                  <c:v>4.2126000000000004E-2</c:v>
                </c:pt>
                <c:pt idx="13">
                  <c:v>3.2130000000000006E-2</c:v>
                </c:pt>
              </c:numCache>
            </c:numRef>
          </c:yVal>
        </c:ser>
        <c:ser>
          <c:idx val="3"/>
          <c:order val="3"/>
          <c:tx>
            <c:v>Contaminated WYDEQ Samples</c:v>
          </c:tx>
          <c:spPr>
            <a:ln w="28575">
              <a:noFill/>
            </a:ln>
          </c:spPr>
          <c:marker>
            <c:symbol val="square"/>
            <c:size val="7"/>
            <c:spPr>
              <a:solidFill>
                <a:srgbClr val="C0504D"/>
              </a:solidFill>
              <a:ln>
                <a:solidFill>
                  <a:srgbClr val="C0504D"/>
                </a:solidFill>
              </a:ln>
            </c:spPr>
          </c:marker>
          <c:xVal>
            <c:numRef>
              <c:f>ucCompare!$Y$37:$Y$39</c:f>
              <c:numCache>
                <c:formatCode>General</c:formatCode>
                <c:ptCount val="3"/>
                <c:pt idx="0">
                  <c:v>0.95880000000000043</c:v>
                </c:pt>
                <c:pt idx="1">
                  <c:v>1.015199999999999</c:v>
                </c:pt>
                <c:pt idx="2">
                  <c:v>0.19739999999999999</c:v>
                </c:pt>
              </c:numCache>
            </c:numRef>
          </c:xVal>
          <c:yVal>
            <c:numRef>
              <c:f>ucCompare!$K$37:$K$39</c:f>
              <c:numCache>
                <c:formatCode>0.000</c:formatCode>
                <c:ptCount val="3"/>
                <c:pt idx="0">
                  <c:v>8.5680000000000027E-3</c:v>
                </c:pt>
                <c:pt idx="1">
                  <c:v>4.9980000000000024E-3</c:v>
                </c:pt>
                <c:pt idx="2">
                  <c:v>1.4994E-2</c:v>
                </c:pt>
              </c:numCache>
            </c:numRef>
          </c:yVal>
        </c:ser>
        <c:axId val="66584960"/>
        <c:axId val="66587264"/>
      </c:scatterChart>
      <c:valAx>
        <c:axId val="66584960"/>
        <c:scaling>
          <c:orientation val="minMax"/>
        </c:scaling>
        <c:axPos val="b"/>
        <c:title>
          <c:tx>
            <c:rich>
              <a:bodyPr/>
              <a:lstStyle/>
              <a:p>
                <a:pPr>
                  <a:defRPr/>
                </a:pPr>
                <a:r>
                  <a:rPr lang="en-US"/>
                  <a:t>Chloride (mEq/L)</a:t>
                </a:r>
              </a:p>
            </c:rich>
          </c:tx>
          <c:layout/>
        </c:title>
        <c:numFmt formatCode="General" sourceLinked="1"/>
        <c:majorTickMark val="none"/>
        <c:tickLblPos val="nextTo"/>
        <c:crossAx val="66587264"/>
        <c:crosses val="autoZero"/>
        <c:crossBetween val="midCat"/>
      </c:valAx>
      <c:valAx>
        <c:axId val="66587264"/>
        <c:scaling>
          <c:orientation val="minMax"/>
        </c:scaling>
        <c:axPos val="l"/>
        <c:majorGridlines/>
        <c:title>
          <c:tx>
            <c:rich>
              <a:bodyPr/>
              <a:lstStyle/>
              <a:p>
                <a:pPr>
                  <a:defRPr/>
                </a:pPr>
                <a:r>
                  <a:rPr lang="en-US"/>
                  <a:t>Ammonia (mEq/L)</a:t>
                </a:r>
              </a:p>
            </c:rich>
          </c:tx>
          <c:layout/>
        </c:title>
        <c:numFmt formatCode="0.000" sourceLinked="1"/>
        <c:majorTickMark val="none"/>
        <c:tickLblPos val="nextTo"/>
        <c:crossAx val="66584960"/>
        <c:crosses val="autoZero"/>
        <c:crossBetween val="midCat"/>
      </c:valAx>
    </c:plotArea>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0.45911</cdr:x>
      <cdr:y>0.15825</cdr:y>
    </cdr:from>
    <cdr:to>
      <cdr:x>0.66556</cdr:x>
      <cdr:y>0.83636</cdr:y>
    </cdr:to>
    <cdr:sp macro="" textlink="">
      <cdr:nvSpPr>
        <cdr:cNvPr id="2" name="Freeform 1"/>
        <cdr:cNvSpPr/>
      </cdr:nvSpPr>
      <cdr:spPr>
        <a:xfrm xmlns:a="http://schemas.openxmlformats.org/drawingml/2006/main">
          <a:off x="1892300" y="994833"/>
          <a:ext cx="850900" cy="4262967"/>
        </a:xfrm>
        <a:custGeom xmlns:a="http://schemas.openxmlformats.org/drawingml/2006/main">
          <a:avLst/>
          <a:gdLst>
            <a:gd name="connsiteX0" fmla="*/ 0 w 889000"/>
            <a:gd name="connsiteY0" fmla="*/ 0 h 4614334"/>
            <a:gd name="connsiteX1" fmla="*/ 148167 w 889000"/>
            <a:gd name="connsiteY1" fmla="*/ 1100667 h 4614334"/>
            <a:gd name="connsiteX2" fmla="*/ 592667 w 889000"/>
            <a:gd name="connsiteY2" fmla="*/ 3450167 h 4614334"/>
            <a:gd name="connsiteX3" fmla="*/ 889000 w 889000"/>
            <a:gd name="connsiteY3" fmla="*/ 4614334 h 4614334"/>
          </a:gdLst>
          <a:ahLst/>
          <a:cxnLst>
            <a:cxn ang="0">
              <a:pos x="connsiteX0" y="connsiteY0"/>
            </a:cxn>
            <a:cxn ang="0">
              <a:pos x="connsiteX1" y="connsiteY1"/>
            </a:cxn>
            <a:cxn ang="0">
              <a:pos x="connsiteX2" y="connsiteY2"/>
            </a:cxn>
            <a:cxn ang="0">
              <a:pos x="connsiteX3" y="connsiteY3"/>
            </a:cxn>
          </a:cxnLst>
          <a:rect l="l" t="t" r="r" b="b"/>
          <a:pathLst>
            <a:path w="889000" h="4614334">
              <a:moveTo>
                <a:pt x="0" y="0"/>
              </a:moveTo>
              <a:lnTo>
                <a:pt x="148167" y="1100667"/>
              </a:lnTo>
              <a:lnTo>
                <a:pt x="592667" y="3450167"/>
              </a:lnTo>
              <a:lnTo>
                <a:pt x="889000" y="4614334"/>
              </a:lnTo>
            </a:path>
          </a:pathLst>
        </a:custGeom>
        <a:ln xmlns:a="http://schemas.openxmlformats.org/drawingml/2006/main" w="28575" cmpd="sng">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B680956-F580-4029-A794-29567E761CF5}" type="datetimeFigureOut">
              <a:rPr lang="en-US" smtClean="0"/>
              <a:pPr/>
              <a:t>10/29/2013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BCFB3F-EB23-4602-87D8-251D1CD5DB5A}" type="slidenum">
              <a:rPr lang="en-US" smtClean="0"/>
              <a:pPr/>
              <a:t>‹#›</a:t>
            </a:fld>
            <a:endParaRPr lang="en-US"/>
          </a:p>
        </p:txBody>
      </p:sp>
    </p:spTree>
    <p:extLst>
      <p:ext uri="{BB962C8B-B14F-4D97-AF65-F5344CB8AC3E}">
        <p14:creationId xmlns:p14="http://schemas.microsoft.com/office/powerpoint/2010/main" xmlns="" val="3910010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CFB3F-EB23-4602-87D8-251D1CD5DB5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TOC, Ammonia, Iron, and manganese are expected to positively correlate with chloride concentrations in groundwater contaminated with leachate. These four plots show that state wide, for both contaminated (red) and uncontaminated (blue) landfills these constituents do not correlate as expected.</a:t>
            </a:r>
            <a:endParaRPr lang="en-US" sz="2000" dirty="0"/>
          </a:p>
        </p:txBody>
      </p:sp>
      <p:sp>
        <p:nvSpPr>
          <p:cNvPr id="4" name="Slide Number Placeholder 3"/>
          <p:cNvSpPr>
            <a:spLocks noGrp="1"/>
          </p:cNvSpPr>
          <p:nvPr>
            <p:ph type="sldNum" sz="quarter" idx="10"/>
          </p:nvPr>
        </p:nvSpPr>
        <p:spPr/>
        <p:txBody>
          <a:bodyPr/>
          <a:lstStyle/>
          <a:p>
            <a:fld id="{01BCFB3F-EB23-4602-87D8-251D1CD5DB5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CFB3F-EB23-4602-87D8-251D1CD5DB5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The focus of future geochemical modeling with PHREEQC will be on four landfills in Fremont County in the Wind River basin – the Lander, Shoshoni, Sand Draw, and Riverton landfills. </a:t>
            </a:r>
            <a:endParaRPr lang="en-US" sz="2000" dirty="0"/>
          </a:p>
        </p:txBody>
      </p:sp>
      <p:sp>
        <p:nvSpPr>
          <p:cNvPr id="4" name="Slide Number Placeholder 3"/>
          <p:cNvSpPr>
            <a:spLocks noGrp="1"/>
          </p:cNvSpPr>
          <p:nvPr>
            <p:ph type="sldNum" sz="quarter" idx="10"/>
          </p:nvPr>
        </p:nvSpPr>
        <p:spPr/>
        <p:txBody>
          <a:bodyPr/>
          <a:lstStyle/>
          <a:p>
            <a:fld id="{01BCFB3F-EB23-4602-87D8-251D1CD5DB5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I am able to couple high quality data from the Sand Draw landfill, including isotopic measurements, collected for a past litigation. I can use this data to constrain PHREEQC model results as a case study for other arid-region landfills.</a:t>
            </a:r>
          </a:p>
          <a:p>
            <a:endParaRPr lang="en-US" dirty="0"/>
          </a:p>
        </p:txBody>
      </p:sp>
      <p:sp>
        <p:nvSpPr>
          <p:cNvPr id="4" name="Slide Number Placeholder 3"/>
          <p:cNvSpPr>
            <a:spLocks noGrp="1"/>
          </p:cNvSpPr>
          <p:nvPr>
            <p:ph type="sldNum" sz="quarter" idx="10"/>
          </p:nvPr>
        </p:nvSpPr>
        <p:spPr/>
        <p:txBody>
          <a:bodyPr/>
          <a:lstStyle/>
          <a:p>
            <a:fld id="{01BCFB3F-EB23-4602-87D8-251D1CD5DB5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The water levels in wells have not varied significantly in the last decade, suggesting poor or no connectivity with local groundwater nor response to recharge from precipitation</a:t>
            </a:r>
            <a:endParaRPr lang="en-US" sz="2000" dirty="0"/>
          </a:p>
        </p:txBody>
      </p:sp>
      <p:sp>
        <p:nvSpPr>
          <p:cNvPr id="4" name="Slide Number Placeholder 3"/>
          <p:cNvSpPr>
            <a:spLocks noGrp="1"/>
          </p:cNvSpPr>
          <p:nvPr>
            <p:ph type="sldNum" sz="quarter" idx="10"/>
          </p:nvPr>
        </p:nvSpPr>
        <p:spPr/>
        <p:txBody>
          <a:bodyPr/>
          <a:lstStyle/>
          <a:p>
            <a:fld id="{01BCFB3F-EB23-4602-87D8-251D1CD5DB5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Sand Draw has consistently higher sulfate and sodium levels relative to bicarbonate, chloride, magnesium, and calcium</a:t>
            </a:r>
            <a:endParaRPr lang="en-US" sz="2000" dirty="0"/>
          </a:p>
        </p:txBody>
      </p:sp>
      <p:sp>
        <p:nvSpPr>
          <p:cNvPr id="4" name="Slide Number Placeholder 3"/>
          <p:cNvSpPr>
            <a:spLocks noGrp="1"/>
          </p:cNvSpPr>
          <p:nvPr>
            <p:ph type="sldNum" sz="quarter" idx="10"/>
          </p:nvPr>
        </p:nvSpPr>
        <p:spPr/>
        <p:txBody>
          <a:bodyPr/>
          <a:lstStyle/>
          <a:p>
            <a:fld id="{01BCFB3F-EB23-4602-87D8-251D1CD5DB5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Hydrogen and Oxygen isotope data show that the sampled Sand Draw groundwater has an evaporative trend, along with river water samples from the Wind and Yellowstone rivers. The Sand Draw water intersects the meteoric water line at -24 </a:t>
            </a:r>
            <a:r>
              <a:rPr lang="en-US" sz="2000" dirty="0" err="1" smtClean="0"/>
              <a:t>permil</a:t>
            </a:r>
            <a:r>
              <a:rPr lang="en-US" sz="2000" dirty="0" smtClean="0"/>
              <a:t> which is consistent to glacial ice or rain that recharged under in a colder climate thousands of years ago.</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BCFB3F-EB23-4602-87D8-251D1CD5DB5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Carbon-14 dating puts shallow Sand Draw groundwater samples at ages between four and a half thousand and twenty two thousand years old</a:t>
            </a:r>
            <a:endParaRPr lang="en-US" sz="2000" dirty="0"/>
          </a:p>
        </p:txBody>
      </p:sp>
      <p:sp>
        <p:nvSpPr>
          <p:cNvPr id="4" name="Slide Number Placeholder 3"/>
          <p:cNvSpPr>
            <a:spLocks noGrp="1"/>
          </p:cNvSpPr>
          <p:nvPr>
            <p:ph type="sldNum" sz="quarter" idx="10"/>
          </p:nvPr>
        </p:nvSpPr>
        <p:spPr/>
        <p:txBody>
          <a:bodyPr/>
          <a:lstStyle/>
          <a:p>
            <a:fld id="{01BCFB3F-EB23-4602-87D8-251D1CD5DB5A}"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four plots compare</a:t>
            </a:r>
            <a:r>
              <a:rPr lang="en-US" baseline="0" dirty="0" smtClean="0"/>
              <a:t> TOC, Ammonia, Iron, and Manganese to chloride for multiple samples from the Sand Draw landfill and other local groundwater. The NAWQA groundwater was taken from a well North West of Riverton. The green filtered samples were Sand Draw water samples taken as part of a litigation in 2008. The blue and red samples are from the DEQ dataset, uncontaminated (blue) samples are waters that contained no organics and contaminated (red) samples are waters that did contains organics.</a:t>
            </a:r>
          </a:p>
          <a:p>
            <a:endParaRPr lang="en-US" baseline="0" dirty="0" smtClean="0"/>
          </a:p>
          <a:p>
            <a:r>
              <a:rPr lang="en-US" baseline="0" dirty="0" err="1" smtClean="0"/>
              <a:t>Uncontamianted</a:t>
            </a:r>
            <a:r>
              <a:rPr lang="en-US" baseline="0" dirty="0" smtClean="0"/>
              <a:t> (blue) samples have higher concentrations of all constituents while having lower concentrations of chloride than the </a:t>
            </a:r>
            <a:r>
              <a:rPr lang="en-US" baseline="0" dirty="0" err="1" smtClean="0"/>
              <a:t>contamianted</a:t>
            </a:r>
            <a:r>
              <a:rPr lang="en-US" baseline="0" dirty="0" smtClean="0"/>
              <a:t> (red) samples. The NAWQA water samples show high TOC and higher Manganese </a:t>
            </a:r>
            <a:r>
              <a:rPr lang="en-US" baseline="0" dirty="0" err="1" smtClean="0"/>
              <a:t>concentraitons</a:t>
            </a:r>
            <a:r>
              <a:rPr lang="en-US" baseline="0" dirty="0" smtClean="0"/>
              <a:t> that </a:t>
            </a:r>
            <a:r>
              <a:rPr lang="en-US" baseline="0" dirty="0" err="1" smtClean="0"/>
              <a:t>contamianted</a:t>
            </a:r>
            <a:r>
              <a:rPr lang="en-US" baseline="0" dirty="0" smtClean="0"/>
              <a:t> DEQ samples.</a:t>
            </a:r>
          </a:p>
          <a:p>
            <a:endParaRPr lang="en-US" baseline="0" dirty="0" smtClean="0"/>
          </a:p>
          <a:p>
            <a:r>
              <a:rPr lang="en-US" baseline="0" dirty="0" smtClean="0"/>
              <a:t>On the Iron – Chloride plot filtered samples have much lower iron concentrations than the DEQ samples.</a:t>
            </a:r>
            <a:endParaRPr lang="en-US" dirty="0"/>
          </a:p>
        </p:txBody>
      </p:sp>
      <p:sp>
        <p:nvSpPr>
          <p:cNvPr id="4" name="Slide Number Placeholder 3"/>
          <p:cNvSpPr>
            <a:spLocks noGrp="1"/>
          </p:cNvSpPr>
          <p:nvPr>
            <p:ph type="sldNum" sz="quarter" idx="10"/>
          </p:nvPr>
        </p:nvSpPr>
        <p:spPr/>
        <p:txBody>
          <a:bodyPr/>
          <a:lstStyle/>
          <a:p>
            <a:fld id="{01BCFB3F-EB23-4602-87D8-251D1CD5DB5A}"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CFB3F-EB23-4602-87D8-251D1CD5DB5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In a 2010 report by the WYDEQ 114 municipal solid waste facilities were investigated for groundwater contamination. Of those landfills 76 had sufficient monitoring wells to detect a leachate plume release. 73 (96%) of those landfills had evidence of contamination and 69 (91%) of those landfills had contamination concentrations exceeding Groundwater Protection Standards. The WYDEQ determined that 51 landfills required further monitoring and 18 landfills required active remediation. The total cost for corrective action and remediation for the 76 landfills is $164.4 million from local governments. The total statewide cost for all landfills, including sites with insufficient monitoring wells, was estimated to be $226 million.</a:t>
            </a:r>
            <a:endParaRPr lang="en-US" sz="1800" dirty="0"/>
          </a:p>
        </p:txBody>
      </p:sp>
      <p:sp>
        <p:nvSpPr>
          <p:cNvPr id="4" name="Slide Number Placeholder 3"/>
          <p:cNvSpPr>
            <a:spLocks noGrp="1"/>
          </p:cNvSpPr>
          <p:nvPr>
            <p:ph type="sldNum" sz="quarter" idx="10"/>
          </p:nvPr>
        </p:nvSpPr>
        <p:spPr/>
        <p:txBody>
          <a:bodyPr/>
          <a:lstStyle/>
          <a:p>
            <a:fld id="{01BCFB3F-EB23-4602-87D8-251D1CD5DB5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CFB3F-EB23-4602-87D8-251D1CD5DB5A}"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2000" dirty="0" smtClean="0"/>
              <a:t>A majority of the 114  landfills included in the report are in semi-arid and arid basins across Wyoming. MCL exceedances were based on both typical organic contaminants, like benzene, and inorganic </a:t>
            </a:r>
            <a:r>
              <a:rPr lang="en-US" sz="2000" dirty="0" err="1" smtClean="0"/>
              <a:t>exceedences</a:t>
            </a:r>
            <a:r>
              <a:rPr lang="en-US" sz="2000" dirty="0" smtClean="0"/>
              <a:t>. When an EPA MCL for a contaminant was unavailable a Groundwater Protection Standard was based on secondary MCLs or constituent increases above background levels. If background water naturally exceeds EPA and other standards then false positives of contamination can occur because of water-rock interactions.</a:t>
            </a:r>
            <a:endParaRPr lang="en-US" sz="2000" dirty="0"/>
          </a:p>
        </p:txBody>
      </p:sp>
      <p:sp>
        <p:nvSpPr>
          <p:cNvPr id="4" name="Slide Number Placeholder 3"/>
          <p:cNvSpPr>
            <a:spLocks noGrp="1"/>
          </p:cNvSpPr>
          <p:nvPr>
            <p:ph type="sldNum" sz="quarter" idx="10"/>
          </p:nvPr>
        </p:nvSpPr>
        <p:spPr/>
        <p:txBody>
          <a:bodyPr/>
          <a:lstStyle/>
          <a:p>
            <a:fld id="{01BCFB3F-EB23-4602-87D8-251D1CD5DB5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A majority of landfill water samples are taken from shallow ground waters in iron rich </a:t>
            </a:r>
            <a:r>
              <a:rPr lang="en-US" sz="2000" dirty="0" err="1" smtClean="0"/>
              <a:t>claystone</a:t>
            </a:r>
            <a:r>
              <a:rPr lang="en-US" sz="2000" dirty="0" smtClean="0"/>
              <a:t> and siltstone layers. These waters would be naturally high in iron and sampled water would contain clay and silt colloids.</a:t>
            </a:r>
            <a:r>
              <a:rPr lang="en-US" sz="2000" baseline="0" dirty="0" smtClean="0"/>
              <a:t> </a:t>
            </a:r>
            <a:r>
              <a:rPr lang="en-US" sz="1200" kern="1200" dirty="0" smtClean="0">
                <a:solidFill>
                  <a:schemeClr val="tx1"/>
                </a:solidFill>
                <a:latin typeface="+mn-lt"/>
                <a:ea typeface="+mn-ea"/>
                <a:cs typeface="+mn-cs"/>
              </a:rPr>
              <a:t>Unless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pH or a sample is lower than 4, indicating leachate presence, high concentrations metals are likely caused by colloid matter in samples.</a:t>
            </a:r>
            <a:endParaRPr lang="en-US" sz="2000" dirty="0" smtClean="0"/>
          </a:p>
        </p:txBody>
      </p:sp>
      <p:sp>
        <p:nvSpPr>
          <p:cNvPr id="4" name="Slide Number Placeholder 3"/>
          <p:cNvSpPr>
            <a:spLocks noGrp="1"/>
          </p:cNvSpPr>
          <p:nvPr>
            <p:ph type="sldNum" sz="quarter" idx="10"/>
          </p:nvPr>
        </p:nvSpPr>
        <p:spPr/>
        <p:txBody>
          <a:bodyPr/>
          <a:lstStyle/>
          <a:p>
            <a:fld id="{01BCFB3F-EB23-4602-87D8-251D1CD5DB5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sz="2000" dirty="0" smtClean="0"/>
              <a:t>The landfills are on valley fill, underlain by deep layered aquifers and confining units within unconsolidated alluvium and glacial deposit aquifers, as well as shallower perched </a:t>
            </a:r>
            <a:r>
              <a:rPr lang="en-US" sz="2000" dirty="0" err="1" smtClean="0"/>
              <a:t>lenticular</a:t>
            </a:r>
            <a:r>
              <a:rPr lang="en-US" sz="2000" dirty="0" smtClean="0"/>
              <a:t> sandstone aquifers (</a:t>
            </a:r>
            <a:r>
              <a:rPr lang="en-US" sz="2000" dirty="0" err="1" smtClean="0"/>
              <a:t>Taucher</a:t>
            </a:r>
            <a:r>
              <a:rPr lang="en-US" sz="2000" dirty="0" smtClean="0"/>
              <a:t> et al. 2012).</a:t>
            </a:r>
          </a:p>
        </p:txBody>
      </p:sp>
      <p:sp>
        <p:nvSpPr>
          <p:cNvPr id="4" name="Slide Number Placeholder 3"/>
          <p:cNvSpPr>
            <a:spLocks noGrp="1"/>
          </p:cNvSpPr>
          <p:nvPr>
            <p:ph type="sldNum" sz="quarter" idx="10"/>
          </p:nvPr>
        </p:nvSpPr>
        <p:spPr/>
        <p:txBody>
          <a:bodyPr/>
          <a:lstStyle/>
          <a:p>
            <a:fld id="{01BCFB3F-EB23-4602-87D8-251D1CD5DB5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2000" dirty="0" smtClean="0"/>
              <a:t>The aridity of the eastern United States causes evapoconcentration of natural solutes in perched aquifers resulting in naturally high solute concentrations (</a:t>
            </a:r>
            <a:r>
              <a:rPr lang="en-US" sz="2000" dirty="0" err="1" smtClean="0"/>
              <a:t>Gurdak</a:t>
            </a:r>
            <a:r>
              <a:rPr lang="en-US" sz="2000" dirty="0" smtClean="0"/>
              <a:t> and Roe, 2010). High solute concentrations may be a result of natural evapoconcentration and not contamination, causing waters uncontaminated by landfills to be falsely identified. </a:t>
            </a:r>
          </a:p>
          <a:p>
            <a:endParaRPr lang="en-US" dirty="0"/>
          </a:p>
        </p:txBody>
      </p:sp>
      <p:sp>
        <p:nvSpPr>
          <p:cNvPr id="4" name="Slide Number Placeholder 3"/>
          <p:cNvSpPr>
            <a:spLocks noGrp="1"/>
          </p:cNvSpPr>
          <p:nvPr>
            <p:ph type="sldNum" sz="quarter" idx="10"/>
          </p:nvPr>
        </p:nvSpPr>
        <p:spPr/>
        <p:txBody>
          <a:bodyPr/>
          <a:lstStyle/>
          <a:p>
            <a:fld id="{01BCFB3F-EB23-4602-87D8-251D1CD5DB5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As precipitation percolates through waste, leachate forms and migrates downward in a plume below the landfill. A sequence of oxidation-reduction reactions occurs as organics are transported via leachate,</a:t>
            </a:r>
            <a:r>
              <a:rPr lang="en-US" sz="2000" baseline="0" dirty="0" smtClean="0"/>
              <a:t> they are</a:t>
            </a:r>
            <a:r>
              <a:rPr lang="en-US" sz="2000" dirty="0" smtClean="0"/>
              <a:t> </a:t>
            </a:r>
            <a:r>
              <a:rPr lang="en-US" sz="2000" dirty="0" err="1" smtClean="0"/>
              <a:t>methanogenesis</a:t>
            </a:r>
            <a:r>
              <a:rPr lang="en-US" sz="2000" dirty="0" smtClean="0"/>
              <a:t>, sulfate reduction, iron and manganese reduction, </a:t>
            </a:r>
            <a:r>
              <a:rPr lang="en-US" sz="2000" dirty="0" err="1" smtClean="0"/>
              <a:t>denitrification</a:t>
            </a:r>
            <a:r>
              <a:rPr lang="en-US" sz="2000" dirty="0" smtClean="0"/>
              <a:t>, and oxidation. </a:t>
            </a:r>
          </a:p>
          <a:p>
            <a:endParaRPr lang="en-US" sz="2000" dirty="0"/>
          </a:p>
        </p:txBody>
      </p:sp>
      <p:sp>
        <p:nvSpPr>
          <p:cNvPr id="4" name="Slide Number Placeholder 3"/>
          <p:cNvSpPr>
            <a:spLocks noGrp="1"/>
          </p:cNvSpPr>
          <p:nvPr>
            <p:ph type="sldNum" sz="quarter" idx="10"/>
          </p:nvPr>
        </p:nvSpPr>
        <p:spPr/>
        <p:txBody>
          <a:bodyPr/>
          <a:lstStyle/>
          <a:p>
            <a:fld id="{01BCFB3F-EB23-4602-87D8-251D1CD5DB5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p>
        </p:txBody>
      </p:sp>
      <p:sp>
        <p:nvSpPr>
          <p:cNvPr id="4" name="Slide Number Placeholder 3"/>
          <p:cNvSpPr>
            <a:spLocks noGrp="1"/>
          </p:cNvSpPr>
          <p:nvPr>
            <p:ph type="sldNum" sz="quarter" idx="10"/>
          </p:nvPr>
        </p:nvSpPr>
        <p:spPr/>
        <p:txBody>
          <a:bodyPr/>
          <a:lstStyle/>
          <a:p>
            <a:fld id="{01BCFB3F-EB23-4602-87D8-251D1CD5DB5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ChangeArrowheads="1"/>
          </p:cNvSpPr>
          <p:nvPr/>
        </p:nvSpPr>
        <p:spPr bwMode="auto">
          <a:xfrm>
            <a:off x="3972560" y="0"/>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3177" tIns="46589" rIns="93177" bIns="46589" anchor="ctr"/>
          <a:lstStyle/>
          <a:p>
            <a:endParaRPr lang="en-US"/>
          </a:p>
        </p:txBody>
      </p:sp>
      <p:sp>
        <p:nvSpPr>
          <p:cNvPr id="102402" name="Rectangle 3"/>
          <p:cNvSpPr>
            <a:spLocks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264" tIns="0" rIns="19264" bIns="0" anchor="b"/>
          <a:lstStyle/>
          <a:p>
            <a:pPr algn="r" defTabSz="938244"/>
            <a:r>
              <a:rPr lang="en-US" sz="1000" i="1" dirty="0"/>
              <a:t>22</a:t>
            </a:r>
          </a:p>
        </p:txBody>
      </p:sp>
      <p:sp>
        <p:nvSpPr>
          <p:cNvPr id="102403" name="Rectangle 4"/>
          <p:cNvSpPr>
            <a:spLocks noChangeArrowheads="1"/>
          </p:cNvSpPr>
          <p:nvPr/>
        </p:nvSpPr>
        <p:spPr bwMode="auto">
          <a:xfrm>
            <a:off x="-1623" y="8831580"/>
            <a:ext cx="3037841"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3177" tIns="46589" rIns="93177" bIns="46589" anchor="ctr"/>
          <a:lstStyle/>
          <a:p>
            <a:endParaRPr lang="en-US"/>
          </a:p>
        </p:txBody>
      </p:sp>
      <p:sp>
        <p:nvSpPr>
          <p:cNvPr id="102404" name="Rectangle 5"/>
          <p:cNvSpPr>
            <a:spLocks noChangeArrowheads="1"/>
          </p:cNvSpPr>
          <p:nvPr/>
        </p:nvSpPr>
        <p:spPr bwMode="auto">
          <a:xfrm>
            <a:off x="-1623" y="0"/>
            <a:ext cx="3037841"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3177" tIns="46589" rIns="93177" bIns="46589" anchor="ctr"/>
          <a:lstStyle/>
          <a:p>
            <a:endParaRPr lang="en-US"/>
          </a:p>
        </p:txBody>
      </p:sp>
      <p:sp>
        <p:nvSpPr>
          <p:cNvPr id="102405" name="Rectangle 6"/>
          <p:cNvSpPr>
            <a:spLocks noGrp="1" noRot="1" noChangeAspect="1" noChangeArrowheads="1"/>
          </p:cNvSpPr>
          <p:nvPr>
            <p:ph type="sldImg"/>
          </p:nvPr>
        </p:nvSpPr>
        <p:spPr bwMode="auto">
          <a:xfrm>
            <a:off x="1189038" y="703263"/>
            <a:ext cx="4630737" cy="34734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06" name="Rectangle 7"/>
          <p:cNvSpPr>
            <a:spLocks noGrp="1" noChangeArrowheads="1"/>
          </p:cNvSpPr>
          <p:nvPr>
            <p:ph type="body" idx="1"/>
          </p:nvPr>
        </p:nvSpPr>
        <p:spPr bwMode="auto">
          <a:xfrm>
            <a:off x="933098" y="4415790"/>
            <a:ext cx="5142582" cy="418338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3111" tIns="46556" rIns="93111" bIns="46556"/>
          <a:lstStyle/>
          <a:p>
            <a:pPr>
              <a:spcBef>
                <a:spcPct val="0"/>
              </a:spcBef>
            </a:pPr>
            <a:r>
              <a:rPr lang="en-US" sz="2400" dirty="0" smtClean="0"/>
              <a:t>These should</a:t>
            </a:r>
            <a:r>
              <a:rPr lang="en-US" sz="2400" baseline="0" dirty="0" smtClean="0"/>
              <a:t> occur as together to indicate leachate</a:t>
            </a:r>
            <a:endParaRPr lang="en-US" sz="2400" dirty="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8C3215-8D48-4617-88AC-98DD01447BD6}"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C5F06-EA69-463E-847E-CE01DDA48F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8C3215-8D48-4617-88AC-98DD01447BD6}"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C5F06-EA69-463E-847E-CE01DDA48F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8C3215-8D48-4617-88AC-98DD01447BD6}"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C5F06-EA69-463E-847E-CE01DDA48F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8C3215-8D48-4617-88AC-98DD01447BD6}"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C5F06-EA69-463E-847E-CE01DDA48F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8C3215-8D48-4617-88AC-98DD01447BD6}" type="datetimeFigureOut">
              <a:rPr lang="en-US" smtClean="0"/>
              <a:pPr/>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C5F06-EA69-463E-847E-CE01DDA48F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8C3215-8D48-4617-88AC-98DD01447BD6}" type="datetimeFigureOut">
              <a:rPr lang="en-US" smtClean="0"/>
              <a:pPr/>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C5F06-EA69-463E-847E-CE01DDA48F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8C3215-8D48-4617-88AC-98DD01447BD6}" type="datetimeFigureOut">
              <a:rPr lang="en-US" smtClean="0"/>
              <a:pPr/>
              <a:t>10/29/2013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9C5F06-EA69-463E-847E-CE01DDA48F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8C3215-8D48-4617-88AC-98DD01447BD6}" type="datetimeFigureOut">
              <a:rPr lang="en-US" smtClean="0"/>
              <a:pPr/>
              <a:t>10/29/2013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9C5F06-EA69-463E-847E-CE01DDA48F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C3215-8D48-4617-88AC-98DD01447BD6}" type="datetimeFigureOut">
              <a:rPr lang="en-US" smtClean="0"/>
              <a:pPr/>
              <a:t>10/29/2013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C5F06-EA69-463E-847E-CE01DDA48F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C3215-8D48-4617-88AC-98DD01447BD6}" type="datetimeFigureOut">
              <a:rPr lang="en-US" smtClean="0"/>
              <a:pPr/>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C5F06-EA69-463E-847E-CE01DDA48F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C3215-8D48-4617-88AC-98DD01447BD6}" type="datetimeFigureOut">
              <a:rPr lang="en-US" smtClean="0"/>
              <a:pPr/>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C5F06-EA69-463E-847E-CE01DDA48F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C3215-8D48-4617-88AC-98DD01447BD6}" type="datetimeFigureOut">
              <a:rPr lang="en-US" smtClean="0"/>
              <a:pPr/>
              <a:t>10/29/2013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C5F06-EA69-463E-847E-CE01DDA48F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3429000"/>
          </a:xfrm>
        </p:spPr>
        <p:txBody>
          <a:bodyPr>
            <a:noAutofit/>
          </a:bodyPr>
          <a:lstStyle/>
          <a:p>
            <a:r>
              <a:rPr lang="en-US" sz="4000" b="1" dirty="0" smtClean="0"/>
              <a:t>THE FALSE POSITIVE CONUNDRUM: </a:t>
            </a:r>
            <a:r>
              <a:rPr lang="en-US" sz="4000" dirty="0" smtClean="0"/>
              <a:t>IDENTIFYING FALSE POSITIVES OF</a:t>
            </a:r>
            <a:br>
              <a:rPr lang="en-US" sz="4000" dirty="0" smtClean="0"/>
            </a:br>
            <a:r>
              <a:rPr lang="en-US" sz="4000" dirty="0" smtClean="0"/>
              <a:t>CONTAMINATION FROM LANDFILLS IN SEMI-ARID TO ARID WESTERN</a:t>
            </a:r>
            <a:br>
              <a:rPr lang="en-US" sz="4000" dirty="0" smtClean="0"/>
            </a:br>
            <a:r>
              <a:rPr lang="en-US" sz="4000" dirty="0" smtClean="0"/>
              <a:t>WATERSHEDS</a:t>
            </a:r>
            <a:endParaRPr lang="en-US" sz="4000" dirty="0"/>
          </a:p>
        </p:txBody>
      </p:sp>
      <p:sp>
        <p:nvSpPr>
          <p:cNvPr id="3" name="Subtitle 2"/>
          <p:cNvSpPr>
            <a:spLocks noGrp="1"/>
          </p:cNvSpPr>
          <p:nvPr>
            <p:ph type="subTitle" idx="1"/>
          </p:nvPr>
        </p:nvSpPr>
        <p:spPr>
          <a:xfrm>
            <a:off x="0" y="4876800"/>
            <a:ext cx="4572000" cy="1752600"/>
          </a:xfrm>
        </p:spPr>
        <p:txBody>
          <a:bodyPr>
            <a:normAutofit/>
          </a:bodyPr>
          <a:lstStyle/>
          <a:p>
            <a:r>
              <a:rPr lang="en-US" dirty="0" smtClean="0"/>
              <a:t>Maxwell Gade</a:t>
            </a:r>
          </a:p>
          <a:p>
            <a:r>
              <a:rPr lang="en-US" dirty="0" smtClean="0"/>
              <a:t>Graduate Student</a:t>
            </a:r>
          </a:p>
          <a:p>
            <a:r>
              <a:rPr lang="en-US" dirty="0" smtClean="0"/>
              <a:t>Syracuse University</a:t>
            </a:r>
          </a:p>
          <a:p>
            <a:endParaRPr lang="en-US" dirty="0"/>
          </a:p>
        </p:txBody>
      </p:sp>
      <p:sp>
        <p:nvSpPr>
          <p:cNvPr id="4" name="Subtitle 2"/>
          <p:cNvSpPr txBox="1">
            <a:spLocks/>
          </p:cNvSpPr>
          <p:nvPr/>
        </p:nvSpPr>
        <p:spPr>
          <a:xfrm>
            <a:off x="4572000" y="4876800"/>
            <a:ext cx="45720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Dr.</a:t>
            </a:r>
            <a:r>
              <a:rPr kumimoji="0" lang="en-US" sz="3200" b="0" i="0" u="none" strike="noStrike" kern="1200" cap="none" spc="0" normalizeH="0" noProof="0" dirty="0" smtClean="0">
                <a:ln>
                  <a:noFill/>
                </a:ln>
                <a:solidFill>
                  <a:schemeClr val="tx1">
                    <a:tint val="75000"/>
                  </a:schemeClr>
                </a:solidFill>
                <a:effectLst/>
                <a:uLnTx/>
                <a:uFillTx/>
                <a:latin typeface="+mn-lt"/>
                <a:ea typeface="+mn-ea"/>
                <a:cs typeface="+mn-cs"/>
              </a:rPr>
              <a:t> Donald Siegel</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chemeClr val="tx1">
                    <a:tint val="75000"/>
                  </a:schemeClr>
                </a:solidFill>
              </a:rPr>
              <a:t>Professor, Earth Science</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Syracuse University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0" y="3581400"/>
          <a:ext cx="4549205" cy="28094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4594795" y="3581400"/>
          <a:ext cx="4549205" cy="28094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4565161" y="609600"/>
          <a:ext cx="4578839" cy="28115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p:nvPr/>
        </p:nvGraphicFramePr>
        <p:xfrm>
          <a:off x="0" y="609600"/>
          <a:ext cx="4578839" cy="2811585"/>
        </p:xfrm>
        <a:graphic>
          <a:graphicData uri="http://schemas.openxmlformats.org/drawingml/2006/chart">
            <c:chart xmlns:c="http://schemas.openxmlformats.org/drawingml/2006/chart" xmlns:r="http://schemas.openxmlformats.org/officeDocument/2006/relationships" r:id="rId6"/>
          </a:graphicData>
        </a:graphic>
      </p:graphicFrame>
      <p:grpSp>
        <p:nvGrpSpPr>
          <p:cNvPr id="6" name="Group 5"/>
          <p:cNvGrpSpPr/>
          <p:nvPr/>
        </p:nvGrpSpPr>
        <p:grpSpPr>
          <a:xfrm>
            <a:off x="2141303" y="964782"/>
            <a:ext cx="5410202" cy="4267198"/>
            <a:chOff x="2141303" y="964782"/>
            <a:chExt cx="5410202" cy="4267198"/>
          </a:xfrm>
        </p:grpSpPr>
        <p:sp>
          <p:nvSpPr>
            <p:cNvPr id="7" name="Right Arrow 6"/>
            <p:cNvSpPr/>
            <p:nvPr/>
          </p:nvSpPr>
          <p:spPr>
            <a:xfrm rot="18858283">
              <a:off x="1874603" y="1231482"/>
              <a:ext cx="1143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8858283">
              <a:off x="6675205" y="1460080"/>
              <a:ext cx="1143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8858283">
              <a:off x="6522804" y="4355680"/>
              <a:ext cx="1143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8858283">
              <a:off x="1950804" y="4355680"/>
              <a:ext cx="1143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381000" y="1905000"/>
            <a:ext cx="8229600" cy="1676400"/>
          </a:xfrm>
          <a:solidFill>
            <a:schemeClr val="bg1">
              <a:lumMod val="75000"/>
            </a:schemeClr>
          </a:solidFill>
          <a:ln>
            <a:solidFill>
              <a:schemeClr val="tx1"/>
            </a:solidFill>
          </a:ln>
        </p:spPr>
        <p:txBody>
          <a:bodyPr>
            <a:normAutofit/>
          </a:bodyPr>
          <a:lstStyle/>
          <a:p>
            <a:r>
              <a:rPr lang="en-US" sz="2800" dirty="0" smtClean="0"/>
              <a:t>As an assemblage natural variability is very large and has no logical trends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0-28 at 6.09.03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15288" y="76200"/>
            <a:ext cx="4877057" cy="6858000"/>
          </a:xfrm>
          <a:prstGeom prst="rect">
            <a:avLst/>
          </a:prstGeom>
        </p:spPr>
      </p:pic>
      <p:pic>
        <p:nvPicPr>
          <p:cNvPr id="4" name="Picture 3" descr="Screen Shot 2013-10-28 at 6.09.36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4703595" cy="6858000"/>
          </a:xfrm>
          <a:prstGeom prst="rect">
            <a:avLst/>
          </a:prstGeom>
        </p:spPr>
      </p:pic>
      <p:cxnSp>
        <p:nvCxnSpPr>
          <p:cNvPr id="6" name="Straight Arrow Connector 5"/>
          <p:cNvCxnSpPr/>
          <p:nvPr/>
        </p:nvCxnSpPr>
        <p:spPr>
          <a:xfrm flipV="1">
            <a:off x="3226683" y="4309999"/>
            <a:ext cx="0" cy="2207054"/>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7438457" y="4462399"/>
            <a:ext cx="0" cy="2207054"/>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38800" y="914400"/>
            <a:ext cx="2545889" cy="954107"/>
          </a:xfrm>
          <a:prstGeom prst="rect">
            <a:avLst/>
          </a:prstGeom>
          <a:solidFill>
            <a:schemeClr val="bg1">
              <a:lumMod val="75000"/>
            </a:schemeClr>
          </a:solidFill>
          <a:ln>
            <a:solidFill>
              <a:srgbClr val="000000"/>
            </a:solidFill>
          </a:ln>
        </p:spPr>
        <p:txBody>
          <a:bodyPr wrap="none" rtlCol="0">
            <a:spAutoFit/>
          </a:bodyPr>
          <a:lstStyle/>
          <a:p>
            <a:pPr algn="ctr"/>
            <a:r>
              <a:rPr lang="en-US" sz="2800" dirty="0" smtClean="0"/>
              <a:t>Highest Possible</a:t>
            </a:r>
          </a:p>
          <a:p>
            <a:pPr algn="ctr"/>
            <a:r>
              <a:rPr lang="en-US" sz="2800" dirty="0" smtClean="0"/>
              <a:t>Concentration</a:t>
            </a:r>
            <a:endParaRPr lang="en-US" sz="2800" dirty="0"/>
          </a:p>
        </p:txBody>
      </p:sp>
    </p:spTree>
    <p:extLst>
      <p:ext uri="{BB962C8B-B14F-4D97-AF65-F5344CB8AC3E}">
        <p14:creationId xmlns:p14="http://schemas.microsoft.com/office/powerpoint/2010/main" xmlns="" val="787119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xmlns="" val="873812182"/>
              </p:ext>
            </p:extLst>
          </p:nvPr>
        </p:nvGraphicFramePr>
        <p:xfrm>
          <a:off x="0" y="340940"/>
          <a:ext cx="4121639" cy="632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xmlns="" val="275560202"/>
              </p:ext>
            </p:extLst>
          </p:nvPr>
        </p:nvGraphicFramePr>
        <p:xfrm>
          <a:off x="4267200" y="381000"/>
          <a:ext cx="4121639" cy="6286500"/>
        </p:xfrm>
        <a:graphic>
          <a:graphicData uri="http://schemas.openxmlformats.org/drawingml/2006/chart">
            <c:chart xmlns:c="http://schemas.openxmlformats.org/drawingml/2006/chart" xmlns:r="http://schemas.openxmlformats.org/officeDocument/2006/relationships" r:id="rId4"/>
          </a:graphicData>
        </a:graphic>
      </p:graphicFrame>
      <p:sp>
        <p:nvSpPr>
          <p:cNvPr id="7" name="Freeform 6"/>
          <p:cNvSpPr/>
          <p:nvPr/>
        </p:nvSpPr>
        <p:spPr>
          <a:xfrm>
            <a:off x="1989668" y="1777999"/>
            <a:ext cx="1693332" cy="3682999"/>
          </a:xfrm>
          <a:custGeom>
            <a:avLst/>
            <a:gdLst>
              <a:gd name="connsiteX0" fmla="*/ 0 w 1375833"/>
              <a:gd name="connsiteY0" fmla="*/ 0 h 1968500"/>
              <a:gd name="connsiteX1" fmla="*/ 529167 w 1375833"/>
              <a:gd name="connsiteY1" fmla="*/ 381000 h 1968500"/>
              <a:gd name="connsiteX2" fmla="*/ 783167 w 1375833"/>
              <a:gd name="connsiteY2" fmla="*/ 677333 h 1968500"/>
              <a:gd name="connsiteX3" fmla="*/ 1016000 w 1375833"/>
              <a:gd name="connsiteY3" fmla="*/ 1037166 h 1968500"/>
              <a:gd name="connsiteX4" fmla="*/ 1333500 w 1375833"/>
              <a:gd name="connsiteY4" fmla="*/ 1545166 h 1968500"/>
              <a:gd name="connsiteX5" fmla="*/ 1375833 w 1375833"/>
              <a:gd name="connsiteY5" fmla="*/ 1968500 h 1968500"/>
              <a:gd name="connsiteX0" fmla="*/ 0 w 1291166"/>
              <a:gd name="connsiteY0" fmla="*/ 63500 h 1587500"/>
              <a:gd name="connsiteX1" fmla="*/ 444500 w 1291166"/>
              <a:gd name="connsiteY1" fmla="*/ 0 h 1587500"/>
              <a:gd name="connsiteX2" fmla="*/ 698500 w 1291166"/>
              <a:gd name="connsiteY2" fmla="*/ 296333 h 1587500"/>
              <a:gd name="connsiteX3" fmla="*/ 931333 w 1291166"/>
              <a:gd name="connsiteY3" fmla="*/ 656166 h 1587500"/>
              <a:gd name="connsiteX4" fmla="*/ 1248833 w 1291166"/>
              <a:gd name="connsiteY4" fmla="*/ 1164166 h 1587500"/>
              <a:gd name="connsiteX5" fmla="*/ 1291166 w 1291166"/>
              <a:gd name="connsiteY5" fmla="*/ 1587500 h 1587500"/>
              <a:gd name="connsiteX0" fmla="*/ 0 w 1291166"/>
              <a:gd name="connsiteY0" fmla="*/ 0 h 1608667"/>
              <a:gd name="connsiteX1" fmla="*/ 444500 w 1291166"/>
              <a:gd name="connsiteY1" fmla="*/ 21167 h 1608667"/>
              <a:gd name="connsiteX2" fmla="*/ 698500 w 1291166"/>
              <a:gd name="connsiteY2" fmla="*/ 317500 h 1608667"/>
              <a:gd name="connsiteX3" fmla="*/ 931333 w 1291166"/>
              <a:gd name="connsiteY3" fmla="*/ 677333 h 1608667"/>
              <a:gd name="connsiteX4" fmla="*/ 1248833 w 1291166"/>
              <a:gd name="connsiteY4" fmla="*/ 1185333 h 1608667"/>
              <a:gd name="connsiteX5" fmla="*/ 1291166 w 1291166"/>
              <a:gd name="connsiteY5" fmla="*/ 1608667 h 1608667"/>
              <a:gd name="connsiteX0" fmla="*/ 0 w 1291166"/>
              <a:gd name="connsiteY0" fmla="*/ 0 h 1608667"/>
              <a:gd name="connsiteX1" fmla="*/ 444500 w 1291166"/>
              <a:gd name="connsiteY1" fmla="*/ 1058334 h 1608667"/>
              <a:gd name="connsiteX2" fmla="*/ 698500 w 1291166"/>
              <a:gd name="connsiteY2" fmla="*/ 317500 h 1608667"/>
              <a:gd name="connsiteX3" fmla="*/ 931333 w 1291166"/>
              <a:gd name="connsiteY3" fmla="*/ 677333 h 1608667"/>
              <a:gd name="connsiteX4" fmla="*/ 1248833 w 1291166"/>
              <a:gd name="connsiteY4" fmla="*/ 1185333 h 1608667"/>
              <a:gd name="connsiteX5" fmla="*/ 1291166 w 1291166"/>
              <a:gd name="connsiteY5" fmla="*/ 1608667 h 1608667"/>
              <a:gd name="connsiteX0" fmla="*/ 0 w 1291166"/>
              <a:gd name="connsiteY0" fmla="*/ 0 h 1672167"/>
              <a:gd name="connsiteX1" fmla="*/ 444500 w 1291166"/>
              <a:gd name="connsiteY1" fmla="*/ 1058334 h 1672167"/>
              <a:gd name="connsiteX2" fmla="*/ 719666 w 1291166"/>
              <a:gd name="connsiteY2" fmla="*/ 1672167 h 1672167"/>
              <a:gd name="connsiteX3" fmla="*/ 931333 w 1291166"/>
              <a:gd name="connsiteY3" fmla="*/ 677333 h 1672167"/>
              <a:gd name="connsiteX4" fmla="*/ 1248833 w 1291166"/>
              <a:gd name="connsiteY4" fmla="*/ 1185333 h 1672167"/>
              <a:gd name="connsiteX5" fmla="*/ 1291166 w 1291166"/>
              <a:gd name="connsiteY5" fmla="*/ 1608667 h 1672167"/>
              <a:gd name="connsiteX0" fmla="*/ 0 w 1291166"/>
              <a:gd name="connsiteY0" fmla="*/ 0 h 2349499"/>
              <a:gd name="connsiteX1" fmla="*/ 444500 w 1291166"/>
              <a:gd name="connsiteY1" fmla="*/ 1058334 h 2349499"/>
              <a:gd name="connsiteX2" fmla="*/ 719666 w 1291166"/>
              <a:gd name="connsiteY2" fmla="*/ 1672167 h 2349499"/>
              <a:gd name="connsiteX3" fmla="*/ 994833 w 1291166"/>
              <a:gd name="connsiteY3" fmla="*/ 2349499 h 2349499"/>
              <a:gd name="connsiteX4" fmla="*/ 1248833 w 1291166"/>
              <a:gd name="connsiteY4" fmla="*/ 1185333 h 2349499"/>
              <a:gd name="connsiteX5" fmla="*/ 1291166 w 1291166"/>
              <a:gd name="connsiteY5" fmla="*/ 1608667 h 2349499"/>
              <a:gd name="connsiteX0" fmla="*/ 0 w 1291166"/>
              <a:gd name="connsiteY0" fmla="*/ 0 h 2612737"/>
              <a:gd name="connsiteX1" fmla="*/ 444500 w 1291166"/>
              <a:gd name="connsiteY1" fmla="*/ 1058334 h 2612737"/>
              <a:gd name="connsiteX2" fmla="*/ 719666 w 1291166"/>
              <a:gd name="connsiteY2" fmla="*/ 1672167 h 2612737"/>
              <a:gd name="connsiteX3" fmla="*/ 994833 w 1291166"/>
              <a:gd name="connsiteY3" fmla="*/ 2349499 h 2612737"/>
              <a:gd name="connsiteX4" fmla="*/ 1248833 w 1291166"/>
              <a:gd name="connsiteY4" fmla="*/ 1185333 h 2612737"/>
              <a:gd name="connsiteX5" fmla="*/ 1291166 w 1291166"/>
              <a:gd name="connsiteY5" fmla="*/ 1608667 h 2612737"/>
              <a:gd name="connsiteX0" fmla="*/ 0 w 1291166"/>
              <a:gd name="connsiteY0" fmla="*/ 0 h 2349499"/>
              <a:gd name="connsiteX1" fmla="*/ 444500 w 1291166"/>
              <a:gd name="connsiteY1" fmla="*/ 1058334 h 2349499"/>
              <a:gd name="connsiteX2" fmla="*/ 719666 w 1291166"/>
              <a:gd name="connsiteY2" fmla="*/ 1672167 h 2349499"/>
              <a:gd name="connsiteX3" fmla="*/ 994833 w 1291166"/>
              <a:gd name="connsiteY3" fmla="*/ 2349499 h 2349499"/>
              <a:gd name="connsiteX4" fmla="*/ 1291166 w 1291166"/>
              <a:gd name="connsiteY4" fmla="*/ 1608667 h 2349499"/>
              <a:gd name="connsiteX0" fmla="*/ 0 w 994833"/>
              <a:gd name="connsiteY0" fmla="*/ 0 h 2349499"/>
              <a:gd name="connsiteX1" fmla="*/ 444500 w 994833"/>
              <a:gd name="connsiteY1" fmla="*/ 1058334 h 2349499"/>
              <a:gd name="connsiteX2" fmla="*/ 719666 w 994833"/>
              <a:gd name="connsiteY2" fmla="*/ 1672167 h 2349499"/>
              <a:gd name="connsiteX3" fmla="*/ 994833 w 994833"/>
              <a:gd name="connsiteY3" fmla="*/ 2349499 h 2349499"/>
              <a:gd name="connsiteX0" fmla="*/ 0 w 1418166"/>
              <a:gd name="connsiteY0" fmla="*/ 0 h 3111499"/>
              <a:gd name="connsiteX1" fmla="*/ 867833 w 1418166"/>
              <a:gd name="connsiteY1" fmla="*/ 1820334 h 3111499"/>
              <a:gd name="connsiteX2" fmla="*/ 1142999 w 1418166"/>
              <a:gd name="connsiteY2" fmla="*/ 2434167 h 3111499"/>
              <a:gd name="connsiteX3" fmla="*/ 1418166 w 1418166"/>
              <a:gd name="connsiteY3" fmla="*/ 3111499 h 3111499"/>
              <a:gd name="connsiteX0" fmla="*/ 0 w 1693332"/>
              <a:gd name="connsiteY0" fmla="*/ 0 h 3682999"/>
              <a:gd name="connsiteX1" fmla="*/ 1142999 w 1693332"/>
              <a:gd name="connsiteY1" fmla="*/ 2391834 h 3682999"/>
              <a:gd name="connsiteX2" fmla="*/ 1418165 w 1693332"/>
              <a:gd name="connsiteY2" fmla="*/ 3005667 h 3682999"/>
              <a:gd name="connsiteX3" fmla="*/ 1693332 w 1693332"/>
              <a:gd name="connsiteY3" fmla="*/ 3682999 h 3682999"/>
            </a:gdLst>
            <a:ahLst/>
            <a:cxnLst>
              <a:cxn ang="0">
                <a:pos x="connsiteX0" y="connsiteY0"/>
              </a:cxn>
              <a:cxn ang="0">
                <a:pos x="connsiteX1" y="connsiteY1"/>
              </a:cxn>
              <a:cxn ang="0">
                <a:pos x="connsiteX2" y="connsiteY2"/>
              </a:cxn>
              <a:cxn ang="0">
                <a:pos x="connsiteX3" y="connsiteY3"/>
              </a:cxn>
            </a:cxnLst>
            <a:rect l="l" t="t" r="r" b="b"/>
            <a:pathLst>
              <a:path w="1693332" h="3682999">
                <a:moveTo>
                  <a:pt x="0" y="0"/>
                </a:moveTo>
                <a:lnTo>
                  <a:pt x="1142999" y="2391834"/>
                </a:lnTo>
                <a:lnTo>
                  <a:pt x="1418165" y="3005667"/>
                </a:lnTo>
                <a:lnTo>
                  <a:pt x="1693332" y="3682999"/>
                </a:lnTo>
              </a:path>
            </a:pathLst>
          </a:cu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chemeClr val="tx1"/>
                </a:solidFill>
              </a:ln>
            </a:endParaRPr>
          </a:p>
        </p:txBody>
      </p:sp>
      <p:sp>
        <p:nvSpPr>
          <p:cNvPr id="10" name="TextBox 9"/>
          <p:cNvSpPr txBox="1"/>
          <p:nvPr/>
        </p:nvSpPr>
        <p:spPr>
          <a:xfrm rot="3918687">
            <a:off x="1937169" y="3691868"/>
            <a:ext cx="1999315" cy="369332"/>
          </a:xfrm>
          <a:prstGeom prst="rect">
            <a:avLst/>
          </a:prstGeom>
          <a:solidFill>
            <a:srgbClr val="FFFFFF"/>
          </a:solidFill>
        </p:spPr>
        <p:txBody>
          <a:bodyPr wrap="none" rtlCol="0">
            <a:spAutoFit/>
          </a:bodyPr>
          <a:lstStyle/>
          <a:p>
            <a:r>
              <a:rPr lang="en-US" b="1" dirty="0" smtClean="0"/>
              <a:t>Maximum Possible</a:t>
            </a:r>
          </a:p>
        </p:txBody>
      </p:sp>
      <p:sp>
        <p:nvSpPr>
          <p:cNvPr id="11" name="TextBox 10"/>
          <p:cNvSpPr txBox="1"/>
          <p:nvPr/>
        </p:nvSpPr>
        <p:spPr>
          <a:xfrm rot="4742157">
            <a:off x="5489873" y="3295088"/>
            <a:ext cx="1999315" cy="369332"/>
          </a:xfrm>
          <a:prstGeom prst="rect">
            <a:avLst/>
          </a:prstGeom>
          <a:solidFill>
            <a:srgbClr val="FFFFFF"/>
          </a:solidFill>
        </p:spPr>
        <p:txBody>
          <a:bodyPr wrap="none" rtlCol="0">
            <a:spAutoFit/>
          </a:bodyPr>
          <a:lstStyle/>
          <a:p>
            <a:r>
              <a:rPr lang="en-US" b="1" dirty="0" smtClean="0"/>
              <a:t>Maximum Possible</a:t>
            </a:r>
          </a:p>
        </p:txBody>
      </p:sp>
      <p:sp>
        <p:nvSpPr>
          <p:cNvPr id="2" name="TextBox 1"/>
          <p:cNvSpPr txBox="1"/>
          <p:nvPr/>
        </p:nvSpPr>
        <p:spPr>
          <a:xfrm>
            <a:off x="3581400" y="1066800"/>
            <a:ext cx="1210225" cy="923330"/>
          </a:xfrm>
          <a:prstGeom prst="rect">
            <a:avLst/>
          </a:prstGeom>
          <a:solidFill>
            <a:schemeClr val="bg1">
              <a:lumMod val="75000"/>
            </a:schemeClr>
          </a:solidFill>
          <a:ln>
            <a:solidFill>
              <a:srgbClr val="000000"/>
            </a:solidFill>
          </a:ln>
        </p:spPr>
        <p:txBody>
          <a:bodyPr wrap="none" rtlCol="0">
            <a:spAutoFit/>
          </a:bodyPr>
          <a:lstStyle/>
          <a:p>
            <a:pPr algn="ctr"/>
            <a:r>
              <a:rPr lang="en-US" dirty="0" smtClean="0"/>
              <a:t>Orders of</a:t>
            </a:r>
          </a:p>
          <a:p>
            <a:pPr algn="ctr"/>
            <a:r>
              <a:rPr lang="en-US" dirty="0" smtClean="0"/>
              <a:t>Magnitude</a:t>
            </a:r>
          </a:p>
          <a:p>
            <a:pPr algn="ctr"/>
            <a:r>
              <a:rPr lang="en-US" dirty="0" smtClean="0"/>
              <a:t>Higher </a:t>
            </a:r>
            <a:endParaRPr lang="en-US" dirty="0"/>
          </a:p>
        </p:txBody>
      </p:sp>
      <p:sp>
        <p:nvSpPr>
          <p:cNvPr id="8" name="TextBox 7"/>
          <p:cNvSpPr txBox="1"/>
          <p:nvPr/>
        </p:nvSpPr>
        <p:spPr>
          <a:xfrm>
            <a:off x="7497174" y="1064938"/>
            <a:ext cx="1210225" cy="923330"/>
          </a:xfrm>
          <a:prstGeom prst="rect">
            <a:avLst/>
          </a:prstGeom>
          <a:solidFill>
            <a:schemeClr val="bg1">
              <a:lumMod val="75000"/>
            </a:schemeClr>
          </a:solidFill>
          <a:ln>
            <a:solidFill>
              <a:srgbClr val="000000"/>
            </a:solidFill>
          </a:ln>
        </p:spPr>
        <p:txBody>
          <a:bodyPr wrap="none" rtlCol="0">
            <a:spAutoFit/>
          </a:bodyPr>
          <a:lstStyle/>
          <a:p>
            <a:pPr algn="ctr"/>
            <a:r>
              <a:rPr lang="en-US" dirty="0" smtClean="0"/>
              <a:t>Orders of</a:t>
            </a:r>
          </a:p>
          <a:p>
            <a:pPr algn="ctr"/>
            <a:r>
              <a:rPr lang="en-US" dirty="0" smtClean="0"/>
              <a:t>Magnitude</a:t>
            </a:r>
          </a:p>
          <a:p>
            <a:pPr algn="ctr"/>
            <a:r>
              <a:rPr lang="en-US" dirty="0" smtClean="0"/>
              <a:t>Higher </a:t>
            </a:r>
            <a:endParaRPr lang="en-US" dirty="0"/>
          </a:p>
        </p:txBody>
      </p:sp>
      <p:sp>
        <p:nvSpPr>
          <p:cNvPr id="5" name="TextBox 4"/>
          <p:cNvSpPr txBox="1"/>
          <p:nvPr/>
        </p:nvSpPr>
        <p:spPr>
          <a:xfrm>
            <a:off x="1330403" y="4923212"/>
            <a:ext cx="1021095" cy="369332"/>
          </a:xfrm>
          <a:prstGeom prst="rect">
            <a:avLst/>
          </a:prstGeom>
          <a:solidFill>
            <a:schemeClr val="bg1">
              <a:lumMod val="75000"/>
            </a:schemeClr>
          </a:solidFill>
          <a:ln>
            <a:solidFill>
              <a:srgbClr val="000000"/>
            </a:solidFill>
          </a:ln>
        </p:spPr>
        <p:txBody>
          <a:bodyPr wrap="none" rtlCol="0">
            <a:spAutoFit/>
          </a:bodyPr>
          <a:lstStyle/>
          <a:p>
            <a:r>
              <a:rPr lang="en-US" dirty="0" smtClean="0"/>
              <a:t>Plausible</a:t>
            </a:r>
            <a:endParaRPr lang="en-US" dirty="0"/>
          </a:p>
        </p:txBody>
      </p:sp>
      <p:sp>
        <p:nvSpPr>
          <p:cNvPr id="12" name="TextBox 11"/>
          <p:cNvSpPr txBox="1"/>
          <p:nvPr/>
        </p:nvSpPr>
        <p:spPr>
          <a:xfrm>
            <a:off x="5608305" y="4659868"/>
            <a:ext cx="1021095" cy="369332"/>
          </a:xfrm>
          <a:prstGeom prst="rect">
            <a:avLst/>
          </a:prstGeom>
          <a:solidFill>
            <a:schemeClr val="bg1">
              <a:lumMod val="75000"/>
            </a:schemeClr>
          </a:solidFill>
          <a:ln>
            <a:solidFill>
              <a:srgbClr val="000000"/>
            </a:solidFill>
          </a:ln>
        </p:spPr>
        <p:txBody>
          <a:bodyPr wrap="none" rtlCol="0">
            <a:spAutoFit/>
          </a:bodyPr>
          <a:lstStyle/>
          <a:p>
            <a:r>
              <a:rPr lang="en-US" dirty="0" smtClean="0"/>
              <a:t>Plausible</a:t>
            </a:r>
            <a:endParaRPr lang="en-US" dirty="0"/>
          </a:p>
        </p:txBody>
      </p:sp>
      <p:sp>
        <p:nvSpPr>
          <p:cNvPr id="13" name="Title 1"/>
          <p:cNvSpPr txBox="1">
            <a:spLocks/>
          </p:cNvSpPr>
          <p:nvPr/>
        </p:nvSpPr>
        <p:spPr>
          <a:xfrm>
            <a:off x="609600" y="914400"/>
            <a:ext cx="7924800" cy="1676400"/>
          </a:xfrm>
          <a:prstGeom prst="rect">
            <a:avLst/>
          </a:prstGeom>
          <a:solidFill>
            <a:schemeClr val="bg1">
              <a:lumMod val="75000"/>
            </a:schemeClr>
          </a:solidFill>
          <a:ln>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Total Iron is not thermodynamically reasonable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Title 1"/>
          <p:cNvSpPr txBox="1">
            <a:spLocks/>
          </p:cNvSpPr>
          <p:nvPr/>
        </p:nvSpPr>
        <p:spPr>
          <a:xfrm>
            <a:off x="1066800" y="3886200"/>
            <a:ext cx="7010400" cy="1676400"/>
          </a:xfrm>
          <a:prstGeom prst="rect">
            <a:avLst/>
          </a:prstGeom>
          <a:solidFill>
            <a:schemeClr val="bg1">
              <a:lumMod val="75000"/>
            </a:schemeClr>
          </a:solidFill>
          <a:ln>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Total metal analyses</a:t>
            </a:r>
            <a:r>
              <a:rPr kumimoji="0" lang="en-US" sz="2800" b="0" i="0" u="none" strike="noStrike" kern="1200" cap="none" spc="0" normalizeH="0" noProof="0" dirty="0" smtClean="0">
                <a:ln>
                  <a:noFill/>
                </a:ln>
                <a:solidFill>
                  <a:schemeClr val="tx1"/>
                </a:solidFill>
                <a:effectLst/>
                <a:uLnTx/>
                <a:uFillTx/>
                <a:latin typeface="+mj-lt"/>
                <a:ea typeface="+mj-ea"/>
                <a:cs typeface="+mj-cs"/>
              </a:rPr>
              <a:t> cause false positives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12957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10625" t="10000" r="2500" b="7000"/>
          <a:stretch>
            <a:fillRect/>
          </a:stretch>
        </p:blipFill>
        <p:spPr bwMode="auto">
          <a:xfrm>
            <a:off x="41773" y="762000"/>
            <a:ext cx="9060455" cy="5410200"/>
          </a:xfrm>
          <a:prstGeom prst="rect">
            <a:avLst/>
          </a:prstGeom>
          <a:noFill/>
          <a:ln w="9525">
            <a:noFill/>
            <a:miter lim="800000"/>
            <a:headEnd/>
            <a:tailEnd/>
          </a:ln>
        </p:spPr>
      </p:pic>
      <p:sp>
        <p:nvSpPr>
          <p:cNvPr id="3" name="TextBox 2"/>
          <p:cNvSpPr txBox="1"/>
          <p:nvPr/>
        </p:nvSpPr>
        <p:spPr>
          <a:xfrm>
            <a:off x="3962400" y="6488668"/>
            <a:ext cx="5181600" cy="369332"/>
          </a:xfrm>
          <a:prstGeom prst="rect">
            <a:avLst/>
          </a:prstGeom>
          <a:noFill/>
        </p:spPr>
        <p:txBody>
          <a:bodyPr wrap="square" rtlCol="0">
            <a:spAutoFit/>
          </a:bodyPr>
          <a:lstStyle/>
          <a:p>
            <a:r>
              <a:rPr lang="en-US" dirty="0" smtClean="0"/>
              <a:t>Wyoming Department of Environmental Quality, 2010</a:t>
            </a:r>
            <a:endParaRPr lang="en-US" dirty="0"/>
          </a:p>
        </p:txBody>
      </p:sp>
      <p:sp>
        <p:nvSpPr>
          <p:cNvPr id="2" name="Oval 1"/>
          <p:cNvSpPr/>
          <p:nvPr/>
        </p:nvSpPr>
        <p:spPr>
          <a:xfrm>
            <a:off x="4419600" y="2971800"/>
            <a:ext cx="1219200" cy="10668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68154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970" y="1752600"/>
            <a:ext cx="7466060" cy="4061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Sand Draw Case Study</a:t>
            </a:r>
            <a:endParaRPr lang="en-US" dirty="0"/>
          </a:p>
        </p:txBody>
      </p:sp>
    </p:spTree>
    <p:extLst>
      <p:ext uri="{BB962C8B-B14F-4D97-AF65-F5344CB8AC3E}">
        <p14:creationId xmlns:p14="http://schemas.microsoft.com/office/powerpoint/2010/main" xmlns="" val="487045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and DrawJan 01-Jan0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9273" y="1143000"/>
            <a:ext cx="7705455"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533400" y="304800"/>
            <a:ext cx="8229600" cy="1143000"/>
          </a:xfrm>
        </p:spPr>
        <p:txBody>
          <a:bodyPr>
            <a:noAutofit/>
          </a:bodyPr>
          <a:lstStyle/>
          <a:p>
            <a:r>
              <a:rPr lang="en-US" sz="3200" dirty="0" smtClean="0"/>
              <a:t>Water levels in wells have not varied in years</a:t>
            </a:r>
            <a:endParaRPr lang="en-US" sz="3200" dirty="0"/>
          </a:p>
        </p:txBody>
      </p:sp>
    </p:spTree>
    <p:extLst>
      <p:ext uri="{BB962C8B-B14F-4D97-AF65-F5344CB8AC3E}">
        <p14:creationId xmlns:p14="http://schemas.microsoft.com/office/powerpoint/2010/main" xmlns="" val="1116227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6989234" y="214313"/>
            <a:ext cx="10314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Geneva" charset="0"/>
              </a:defRPr>
            </a:lvl1pPr>
            <a:lvl2pPr marL="37931725" indent="-37474525" eaLnBrk="0" hangingPunct="0">
              <a:defRPr sz="2400">
                <a:solidFill>
                  <a:schemeClr val="tx1"/>
                </a:solidFill>
                <a:latin typeface="Arial" charset="0"/>
                <a:ea typeface="Geneva" charset="0"/>
                <a:cs typeface="Geneva" charset="0"/>
              </a:defRPr>
            </a:lvl2pPr>
            <a:lvl3pPr eaLnBrk="0" hangingPunct="0">
              <a:defRPr sz="2400">
                <a:solidFill>
                  <a:schemeClr val="tx1"/>
                </a:solidFill>
                <a:latin typeface="Arial" charset="0"/>
                <a:ea typeface="Geneva" charset="0"/>
                <a:cs typeface="Geneva" charset="0"/>
              </a:defRPr>
            </a:lvl3pPr>
            <a:lvl4pPr eaLnBrk="0" hangingPunct="0">
              <a:defRPr sz="2400">
                <a:solidFill>
                  <a:schemeClr val="tx1"/>
                </a:solidFill>
                <a:latin typeface="Arial" charset="0"/>
                <a:ea typeface="Geneva" charset="0"/>
                <a:cs typeface="Geneva" charset="0"/>
              </a:defRPr>
            </a:lvl4pPr>
            <a:lvl5pPr eaLnBrk="0" hangingPunct="0">
              <a:defRPr sz="2400">
                <a:solidFill>
                  <a:schemeClr val="tx1"/>
                </a:solidFill>
                <a:latin typeface="Arial" charset="0"/>
                <a:ea typeface="Geneva" charset="0"/>
                <a:cs typeface="Geneva" charset="0"/>
              </a:defRPr>
            </a:lvl5pPr>
            <a:lvl6pPr marL="457200" eaLnBrk="0" fontAlgn="base" hangingPunct="0">
              <a:spcBef>
                <a:spcPct val="0"/>
              </a:spcBef>
              <a:spcAft>
                <a:spcPct val="0"/>
              </a:spcAft>
              <a:defRPr sz="2400">
                <a:solidFill>
                  <a:schemeClr val="tx1"/>
                </a:solidFill>
                <a:latin typeface="Arial" charset="0"/>
                <a:ea typeface="Geneva" charset="0"/>
                <a:cs typeface="Geneva" charset="0"/>
              </a:defRPr>
            </a:lvl6pPr>
            <a:lvl7pPr marL="914400" eaLnBrk="0" fontAlgn="base" hangingPunct="0">
              <a:spcBef>
                <a:spcPct val="0"/>
              </a:spcBef>
              <a:spcAft>
                <a:spcPct val="0"/>
              </a:spcAft>
              <a:defRPr sz="2400">
                <a:solidFill>
                  <a:schemeClr val="tx1"/>
                </a:solidFill>
                <a:latin typeface="Arial" charset="0"/>
                <a:ea typeface="Geneva" charset="0"/>
                <a:cs typeface="Geneva" charset="0"/>
              </a:defRPr>
            </a:lvl7pPr>
            <a:lvl8pPr marL="1371600" eaLnBrk="0" fontAlgn="base" hangingPunct="0">
              <a:spcBef>
                <a:spcPct val="0"/>
              </a:spcBef>
              <a:spcAft>
                <a:spcPct val="0"/>
              </a:spcAft>
              <a:defRPr sz="2400">
                <a:solidFill>
                  <a:schemeClr val="tx1"/>
                </a:solidFill>
                <a:latin typeface="Arial" charset="0"/>
                <a:ea typeface="Geneva" charset="0"/>
                <a:cs typeface="Geneva" charset="0"/>
              </a:defRPr>
            </a:lvl8pPr>
            <a:lvl9pPr marL="1828800" eaLnBrk="0" fontAlgn="base" hangingPunct="0">
              <a:spcBef>
                <a:spcPct val="0"/>
              </a:spcBef>
              <a:spcAft>
                <a:spcPct val="0"/>
              </a:spcAft>
              <a:defRPr sz="2400">
                <a:solidFill>
                  <a:schemeClr val="tx1"/>
                </a:solidFill>
                <a:latin typeface="Arial" charset="0"/>
                <a:ea typeface="Geneva" charset="0"/>
                <a:cs typeface="Geneva" charset="0"/>
              </a:defRPr>
            </a:lvl9pPr>
          </a:lstStyle>
          <a:p>
            <a:pPr eaLnBrk="1" hangingPunct="1"/>
            <a:r>
              <a:rPr lang="en-US" sz="1800"/>
              <a:t>Figure 4</a:t>
            </a:r>
          </a:p>
        </p:txBody>
      </p:sp>
      <p:graphicFrame>
        <p:nvGraphicFramePr>
          <p:cNvPr id="3" name="Chart 2"/>
          <p:cNvGraphicFramePr>
            <a:graphicFrameLocks noGrp="1"/>
          </p:cNvGraphicFramePr>
          <p:nvPr/>
        </p:nvGraphicFramePr>
        <p:xfrm>
          <a:off x="550334" y="1785937"/>
          <a:ext cx="8276167" cy="362510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228600"/>
            <a:ext cx="8229600" cy="1143000"/>
          </a:xfrm>
          <a:solidFill>
            <a:srgbClr val="FFFFFF"/>
          </a:solidFill>
        </p:spPr>
        <p:txBody>
          <a:bodyPr/>
          <a:lstStyle/>
          <a:p>
            <a:r>
              <a:rPr lang="en-US" dirty="0" smtClean="0"/>
              <a:t>Sodium-sulfate Water</a:t>
            </a:r>
            <a:endParaRPr lang="en-US" dirty="0"/>
          </a:p>
        </p:txBody>
      </p:sp>
    </p:spTree>
    <p:extLst>
      <p:ext uri="{BB962C8B-B14F-4D97-AF65-F5344CB8AC3E}">
        <p14:creationId xmlns:p14="http://schemas.microsoft.com/office/powerpoint/2010/main" xmlns="" val="2587159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Water isotopes Fall on Completely Different Line than Modern Water</a:t>
            </a:r>
            <a:endParaRPr lang="en-US" sz="4000" dirty="0"/>
          </a:p>
        </p:txBody>
      </p:sp>
      <p:pic>
        <p:nvPicPr>
          <p:cNvPr id="1026" name="Picture 0" descr="Picture 4.png"/>
          <p:cNvPicPr>
            <a:picLocks noChangeAspect="1" noChangeArrowheads="1"/>
          </p:cNvPicPr>
          <p:nvPr/>
        </p:nvPicPr>
        <p:blipFill>
          <a:blip r:embed="rId3" cstate="print"/>
          <a:srcRect/>
          <a:stretch>
            <a:fillRect/>
          </a:stretch>
        </p:blipFill>
        <p:spPr bwMode="auto">
          <a:xfrm>
            <a:off x="914400" y="1447800"/>
            <a:ext cx="7095575" cy="5334000"/>
          </a:xfrm>
          <a:prstGeom prst="rect">
            <a:avLst/>
          </a:prstGeom>
          <a:noFill/>
          <a:ln w="9525">
            <a:noFill/>
            <a:miter lim="800000"/>
            <a:headEnd/>
            <a:tailEnd/>
          </a:ln>
        </p:spPr>
      </p:pic>
      <p:sp>
        <p:nvSpPr>
          <p:cNvPr id="5" name="TextBox 4"/>
          <p:cNvSpPr txBox="1"/>
          <p:nvPr/>
        </p:nvSpPr>
        <p:spPr>
          <a:xfrm>
            <a:off x="7772400" y="6488668"/>
            <a:ext cx="1371600" cy="369332"/>
          </a:xfrm>
          <a:prstGeom prst="rect">
            <a:avLst/>
          </a:prstGeom>
          <a:noFill/>
        </p:spPr>
        <p:txBody>
          <a:bodyPr wrap="square" rtlCol="0">
            <a:spAutoFit/>
          </a:bodyPr>
          <a:lstStyle/>
          <a:p>
            <a:r>
              <a:rPr lang="en-US" dirty="0" smtClean="0"/>
              <a:t>Siegel, 2009</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8229600" cy="792162"/>
          </a:xfrm>
        </p:spPr>
        <p:txBody>
          <a:bodyPr>
            <a:noAutofit/>
          </a:bodyPr>
          <a:lstStyle/>
          <a:p>
            <a:r>
              <a:rPr lang="en-US" sz="4000" dirty="0" smtClean="0"/>
              <a:t>Some Water is Thousands of Years Old</a:t>
            </a:r>
            <a:endParaRPr lang="en-US" sz="3600" dirty="0"/>
          </a:p>
        </p:txBody>
      </p:sp>
      <p:graphicFrame>
        <p:nvGraphicFramePr>
          <p:cNvPr id="8" name="Table 7"/>
          <p:cNvGraphicFramePr>
            <a:graphicFrameLocks noGrp="1"/>
          </p:cNvGraphicFramePr>
          <p:nvPr/>
        </p:nvGraphicFramePr>
        <p:xfrm>
          <a:off x="2057400" y="1752600"/>
          <a:ext cx="5029200" cy="4067219"/>
        </p:xfrm>
        <a:graphic>
          <a:graphicData uri="http://schemas.openxmlformats.org/drawingml/2006/table">
            <a:tbl>
              <a:tblPr/>
              <a:tblGrid>
                <a:gridCol w="1412696"/>
                <a:gridCol w="1299681"/>
                <a:gridCol w="1299681"/>
                <a:gridCol w="1017142"/>
              </a:tblGrid>
              <a:tr h="312863">
                <a:tc>
                  <a:txBody>
                    <a:bodyPr/>
                    <a:lstStyle/>
                    <a:p>
                      <a:pPr algn="ctr" fontAlgn="b"/>
                      <a:r>
                        <a:rPr lang="en-US" sz="1900" b="0" i="0" u="none" strike="noStrike" dirty="0">
                          <a:solidFill>
                            <a:srgbClr val="000000"/>
                          </a:solidFill>
                          <a:latin typeface="+mj-lt"/>
                        </a:rPr>
                        <a:t>Well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latin typeface="+mj-lt"/>
                        </a:rPr>
                        <a:t>Depth (ft)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mj-lt"/>
                        </a:rPr>
                        <a:t>C-14 Age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mj-lt"/>
                        </a:rPr>
                        <a:t>C-13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863">
                <a:tc>
                  <a:txBody>
                    <a:bodyPr/>
                    <a:lstStyle/>
                    <a:p>
                      <a:pPr algn="ctr" fontAlgn="b"/>
                      <a:r>
                        <a:rPr lang="en-US" sz="1900" b="0" i="0" u="none" strike="noStrike" dirty="0">
                          <a:solidFill>
                            <a:srgbClr val="000000"/>
                          </a:solidFill>
                          <a:latin typeface="+mj-lt"/>
                        </a:rPr>
                        <a:t>R-10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latin typeface="+mj-lt"/>
                        </a:rPr>
                        <a:t>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a:solidFill>
                            <a:srgbClr val="000000"/>
                          </a:solidFill>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863">
                <a:tc>
                  <a:txBody>
                    <a:bodyPr/>
                    <a:lstStyle/>
                    <a:p>
                      <a:pPr algn="ctr" fontAlgn="b"/>
                      <a:r>
                        <a:rPr lang="en-US" sz="1900" b="0" i="0" u="none" strike="noStrike" dirty="0">
                          <a:solidFill>
                            <a:srgbClr val="000000"/>
                          </a:solidFill>
                          <a:latin typeface="+mj-lt"/>
                        </a:rPr>
                        <a:t>R-11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latin typeface="+mj-lt"/>
                        </a:rPr>
                        <a:t>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a:solidFill>
                            <a:srgbClr val="000000"/>
                          </a:solidFill>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863">
                <a:tc>
                  <a:txBody>
                    <a:bodyPr/>
                    <a:lstStyle/>
                    <a:p>
                      <a:pPr algn="ctr" fontAlgn="b"/>
                      <a:r>
                        <a:rPr lang="en-US" sz="1900" b="0" i="0" u="none" strike="noStrike" dirty="0">
                          <a:solidFill>
                            <a:srgbClr val="000000"/>
                          </a:solidFill>
                          <a:latin typeface="+mj-lt"/>
                        </a:rPr>
                        <a:t>R-12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latin typeface="+mj-lt"/>
                        </a:rPr>
                        <a:t>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mj-lt"/>
                        </a:rPr>
                        <a:t>4550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a:solidFill>
                            <a:srgbClr val="000000"/>
                          </a:solidFill>
                          <a:latin typeface="+mj-lt"/>
                        </a:rPr>
                        <a:t>-21.0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863">
                <a:tc>
                  <a:txBody>
                    <a:bodyPr/>
                    <a:lstStyle/>
                    <a:p>
                      <a:pPr algn="ctr" fontAlgn="b"/>
                      <a:r>
                        <a:rPr lang="en-US" sz="1900" b="0" i="0" u="none" strike="noStrike" dirty="0">
                          <a:solidFill>
                            <a:srgbClr val="000000"/>
                          </a:solidFill>
                          <a:latin typeface="+mj-lt"/>
                        </a:rPr>
                        <a:t>R-18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latin typeface="+mj-lt"/>
                        </a:rPr>
                        <a:t>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mj-lt"/>
                        </a:rPr>
                        <a:t>17180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a:solidFill>
                            <a:srgbClr val="000000"/>
                          </a:solidFill>
                          <a:latin typeface="+mj-lt"/>
                        </a:rPr>
                        <a:t>-7.7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863">
                <a:tc>
                  <a:txBody>
                    <a:bodyPr/>
                    <a:lstStyle/>
                    <a:p>
                      <a:pPr algn="ctr" fontAlgn="b"/>
                      <a:r>
                        <a:rPr lang="en-US" sz="1900" b="0" i="0" u="none" strike="noStrike" dirty="0">
                          <a:solidFill>
                            <a:srgbClr val="000000"/>
                          </a:solidFill>
                          <a:latin typeface="+mj-lt"/>
                        </a:rPr>
                        <a:t>R-20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latin typeface="+mj-lt"/>
                        </a:rPr>
                        <a:t>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mj-lt"/>
                        </a:rPr>
                        <a:t>3650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a:solidFill>
                            <a:srgbClr val="000000"/>
                          </a:solidFill>
                          <a:latin typeface="+mj-lt"/>
                        </a:rPr>
                        <a:t>-19.3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863">
                <a:tc>
                  <a:txBody>
                    <a:bodyPr/>
                    <a:lstStyle/>
                    <a:p>
                      <a:pPr algn="ctr" fontAlgn="b"/>
                      <a:r>
                        <a:rPr lang="en-US" sz="1900" b="0" i="0" u="none" strike="noStrike" dirty="0">
                          <a:solidFill>
                            <a:srgbClr val="000000"/>
                          </a:solidFill>
                          <a:latin typeface="+mj-lt"/>
                        </a:rPr>
                        <a:t>R-7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latin typeface="+mj-lt"/>
                        </a:rPr>
                        <a:t>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a:solidFill>
                            <a:srgbClr val="000000"/>
                          </a:solidFill>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863">
                <a:tc>
                  <a:txBody>
                    <a:bodyPr/>
                    <a:lstStyle/>
                    <a:p>
                      <a:pPr algn="ctr" fontAlgn="b"/>
                      <a:r>
                        <a:rPr lang="en-US" sz="1900" b="0" i="0" u="none" strike="noStrike">
                          <a:solidFill>
                            <a:srgbClr val="000000"/>
                          </a:solidFill>
                          <a:latin typeface="+mj-lt"/>
                        </a:rPr>
                        <a:t>R-8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latin typeface="+mj-lt"/>
                        </a:rPr>
                        <a:t>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a:solidFill>
                            <a:srgbClr val="000000"/>
                          </a:solidFill>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863">
                <a:tc>
                  <a:txBody>
                    <a:bodyPr/>
                    <a:lstStyle/>
                    <a:p>
                      <a:pPr algn="ctr" fontAlgn="b"/>
                      <a:r>
                        <a:rPr lang="en-US" sz="1900" b="0" i="0" u="none" strike="noStrike">
                          <a:solidFill>
                            <a:srgbClr val="000000"/>
                          </a:solidFill>
                          <a:latin typeface="+mj-lt"/>
                        </a:rPr>
                        <a:t>R-9D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latin typeface="+mj-lt"/>
                        </a:rPr>
                        <a:t>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mj-lt"/>
                        </a:rPr>
                        <a:t>22130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mj-lt"/>
                        </a:rPr>
                        <a:t>-10.8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863">
                <a:tc>
                  <a:txBody>
                    <a:bodyPr/>
                    <a:lstStyle/>
                    <a:p>
                      <a:pPr algn="ctr" fontAlgn="b"/>
                      <a:r>
                        <a:rPr lang="en-US" sz="1900" b="0" i="0" u="none" strike="noStrike" dirty="0">
                          <a:solidFill>
                            <a:srgbClr val="000000"/>
                          </a:solidFill>
                          <a:latin typeface="+mj-lt"/>
                        </a:rPr>
                        <a:t>R-13D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900" b="0" i="0" u="none" strike="noStrike" dirty="0">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mj-lt"/>
                        </a:rPr>
                        <a:t>9029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mj-lt"/>
                        </a:rPr>
                        <a:t>-16.7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863">
                <a:tc>
                  <a:txBody>
                    <a:bodyPr/>
                    <a:lstStyle/>
                    <a:p>
                      <a:pPr algn="ctr" fontAlgn="b"/>
                      <a:r>
                        <a:rPr lang="en-US" sz="1900" b="0" i="0" u="none" strike="noStrike">
                          <a:solidFill>
                            <a:srgbClr val="000000"/>
                          </a:solidFill>
                          <a:latin typeface="+mj-lt"/>
                        </a:rPr>
                        <a:t>R-19D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900" b="0" i="0" u="none" strike="noStrike" dirty="0">
                        <a:solidFill>
                          <a:srgbClr val="000000"/>
                        </a:solidFill>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mj-lt"/>
                        </a:rPr>
                        <a:t>19120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mj-lt"/>
                        </a:rPr>
                        <a:t>-14.6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863">
                <a:tc>
                  <a:txBody>
                    <a:bodyPr/>
                    <a:lstStyle/>
                    <a:p>
                      <a:pPr algn="ctr" fontAlgn="b"/>
                      <a:r>
                        <a:rPr lang="en-US" sz="1900" b="0" i="0" u="none" strike="noStrike" dirty="0">
                          <a:solidFill>
                            <a:srgbClr val="000000"/>
                          </a:solidFill>
                          <a:latin typeface="+mj-lt"/>
                        </a:rPr>
                        <a:t>R-21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900" b="0" i="0" u="none" strike="noStrike" dirty="0">
                        <a:solidFill>
                          <a:srgbClr val="000000"/>
                        </a:solidFill>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mj-lt"/>
                        </a:rPr>
                        <a:t>6600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mj-lt"/>
                        </a:rPr>
                        <a:t>-17.3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863">
                <a:tc>
                  <a:txBody>
                    <a:bodyPr/>
                    <a:lstStyle/>
                    <a:p>
                      <a:pPr algn="ctr" fontAlgn="b"/>
                      <a:r>
                        <a:rPr lang="en-US" sz="1900" b="0" i="0" u="none" strike="noStrike" dirty="0">
                          <a:solidFill>
                            <a:srgbClr val="000000"/>
                          </a:solidFill>
                          <a:latin typeface="+mj-lt"/>
                        </a:rPr>
                        <a:t>Wash well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smtClean="0">
                          <a:solidFill>
                            <a:srgbClr val="000000"/>
                          </a:solidFill>
                          <a:latin typeface="+mj-lt"/>
                        </a:rPr>
                        <a:t>~200</a:t>
                      </a:r>
                      <a:endParaRPr lang="en-US" sz="1900" b="0" i="0" u="none" strike="noStrike" dirty="0">
                        <a:solidFill>
                          <a:srgbClr val="000000"/>
                        </a:solidFill>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mj-lt"/>
                        </a:rPr>
                        <a:t>6020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900" b="0" i="0" u="none" strike="noStrike" dirty="0">
                          <a:solidFill>
                            <a:srgbClr val="000000"/>
                          </a:solidFill>
                          <a:latin typeface="+mj-lt"/>
                        </a:rPr>
                        <a:t>-11.1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166357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Sand Draw Sample Comparison</a:t>
            </a:r>
            <a:endParaRPr lang="en-US" dirty="0"/>
          </a:p>
        </p:txBody>
      </p:sp>
      <p:graphicFrame>
        <p:nvGraphicFramePr>
          <p:cNvPr id="19" name="Chart 18"/>
          <p:cNvGraphicFramePr/>
          <p:nvPr/>
        </p:nvGraphicFramePr>
        <p:xfrm>
          <a:off x="0" y="1295400"/>
          <a:ext cx="4572000" cy="27384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p:nvGraphicFramePr>
        <p:xfrm>
          <a:off x="4572000" y="1295400"/>
          <a:ext cx="4572000" cy="27384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p:nvPr/>
        </p:nvGraphicFramePr>
        <p:xfrm>
          <a:off x="0" y="4119563"/>
          <a:ext cx="4572000" cy="27384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p:cNvGraphicFramePr/>
          <p:nvPr/>
        </p:nvGraphicFramePr>
        <p:xfrm>
          <a:off x="4572000" y="4119563"/>
          <a:ext cx="4572000" cy="2738437"/>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7500" t="13000" r="34375" b="7000"/>
          <a:stretch>
            <a:fillRect/>
          </a:stretch>
        </p:blipFill>
        <p:spPr bwMode="auto">
          <a:xfrm>
            <a:off x="2020253" y="82446"/>
            <a:ext cx="5103495" cy="66931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Sand Draw Sample Comparison</a:t>
            </a:r>
            <a:endParaRPr lang="en-US" dirty="0"/>
          </a:p>
        </p:txBody>
      </p:sp>
      <p:graphicFrame>
        <p:nvGraphicFramePr>
          <p:cNvPr id="4" name="Chart 3"/>
          <p:cNvGraphicFramePr/>
          <p:nvPr/>
        </p:nvGraphicFramePr>
        <p:xfrm>
          <a:off x="0" y="838200"/>
          <a:ext cx="9144000" cy="6019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676400" y="3733800"/>
            <a:ext cx="3048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0" y="3810000"/>
            <a:ext cx="304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76600" y="3733800"/>
            <a:ext cx="304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2400" y="4038600"/>
            <a:ext cx="3048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53000" y="4038600"/>
            <a:ext cx="304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62600" y="4114800"/>
            <a:ext cx="3048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48400" y="3962400"/>
            <a:ext cx="6096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62800" y="3962400"/>
            <a:ext cx="3048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The chemistry in ground waters contaminated with leachate must be consistent with landfill geochemical processes </a:t>
            </a:r>
          </a:p>
          <a:p>
            <a:pPr>
              <a:buNone/>
            </a:pPr>
            <a:endParaRPr lang="en-US" dirty="0" smtClean="0"/>
          </a:p>
          <a:p>
            <a:r>
              <a:rPr lang="en-US" dirty="0" smtClean="0"/>
              <a:t>The local variability of constituents needs to be assessed in a hydrological context</a:t>
            </a:r>
          </a:p>
          <a:p>
            <a:endParaRPr lang="en-US" dirty="0" smtClean="0"/>
          </a:p>
          <a:p>
            <a:r>
              <a:rPr lang="en-US" dirty="0" smtClean="0"/>
              <a:t>To avoid false positives samples should be filtered, using only dissolved constituent values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10625" t="10000" r="2500" b="7000"/>
          <a:stretch>
            <a:fillRect/>
          </a:stretch>
        </p:blipFill>
        <p:spPr bwMode="auto">
          <a:xfrm>
            <a:off x="41773" y="762000"/>
            <a:ext cx="9060455" cy="5410200"/>
          </a:xfrm>
          <a:prstGeom prst="rect">
            <a:avLst/>
          </a:prstGeom>
          <a:noFill/>
          <a:ln w="9525">
            <a:noFill/>
            <a:miter lim="800000"/>
            <a:headEnd/>
            <a:tailEnd/>
          </a:ln>
        </p:spPr>
      </p:pic>
      <p:sp>
        <p:nvSpPr>
          <p:cNvPr id="3" name="TextBox 2"/>
          <p:cNvSpPr txBox="1"/>
          <p:nvPr/>
        </p:nvSpPr>
        <p:spPr>
          <a:xfrm>
            <a:off x="3962400" y="6488668"/>
            <a:ext cx="5181600" cy="369332"/>
          </a:xfrm>
          <a:prstGeom prst="rect">
            <a:avLst/>
          </a:prstGeom>
          <a:noFill/>
        </p:spPr>
        <p:txBody>
          <a:bodyPr wrap="square" rtlCol="0">
            <a:spAutoFit/>
          </a:bodyPr>
          <a:lstStyle/>
          <a:p>
            <a:r>
              <a:rPr lang="en-US" dirty="0" smtClean="0"/>
              <a:t>Wyoming Department of Environmental Quality, 2010</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atin typeface="Calibri" charset="0"/>
                <a:ea typeface="ヒラギノ角ゴ Pro W3" charset="0"/>
                <a:cs typeface="ヒラギノ角ゴ Pro W3" charset="0"/>
              </a:rPr>
              <a:t>Wind River Formation</a:t>
            </a:r>
          </a:p>
        </p:txBody>
      </p:sp>
      <p:pic>
        <p:nvPicPr>
          <p:cNvPr id="18435"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97000" y="1417638"/>
            <a:ext cx="6350000" cy="47625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9395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5148" y="1676400"/>
            <a:ext cx="6093705"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152400"/>
            <a:ext cx="8229600" cy="1143000"/>
          </a:xfrm>
        </p:spPr>
        <p:txBody>
          <a:bodyPr/>
          <a:lstStyle/>
          <a:p>
            <a:r>
              <a:rPr lang="en-US" dirty="0" smtClean="0"/>
              <a:t>Valley Fill</a:t>
            </a:r>
            <a:endParaRPr lang="en-US" dirty="0"/>
          </a:p>
        </p:txBody>
      </p:sp>
    </p:spTree>
    <p:extLst>
      <p:ext uri="{BB962C8B-B14F-4D97-AF65-F5344CB8AC3E}">
        <p14:creationId xmlns:p14="http://schemas.microsoft.com/office/powerpoint/2010/main" xmlns="" val="1859678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quifer_types.gif"/>
          <p:cNvPicPr>
            <a:picLocks noGrp="1" noChangeAspect="1"/>
          </p:cNvPicPr>
          <p:nvPr>
            <p:ph idx="1"/>
          </p:nvPr>
        </p:nvPicPr>
        <p:blipFill>
          <a:blip r:embed="rId3" cstate="print"/>
          <a:stretch>
            <a:fillRect/>
          </a:stretch>
        </p:blipFill>
        <p:spPr>
          <a:xfrm>
            <a:off x="657772" y="823119"/>
            <a:ext cx="7828457" cy="5211763"/>
          </a:xfrm>
        </p:spPr>
      </p:pic>
      <p:sp>
        <p:nvSpPr>
          <p:cNvPr id="3" name="Oval 2"/>
          <p:cNvSpPr/>
          <p:nvPr/>
        </p:nvSpPr>
        <p:spPr>
          <a:xfrm>
            <a:off x="3733800" y="2819400"/>
            <a:ext cx="2438400" cy="1219200"/>
          </a:xfrm>
          <a:prstGeom prst="ellipse">
            <a:avLst/>
          </a:prstGeom>
          <a:noFill/>
          <a:ln w="57150" cmpd="sng">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edecker_1979_plume.JPG"/>
          <p:cNvPicPr>
            <a:picLocks noGrp="1" noChangeAspect="1"/>
          </p:cNvPicPr>
          <p:nvPr>
            <p:ph idx="1"/>
          </p:nvPr>
        </p:nvPicPr>
        <p:blipFill>
          <a:blip r:embed="rId3" cstate="print"/>
          <a:srcRect l="2885" t="48742" r="3846" b="3469"/>
          <a:stretch>
            <a:fillRect/>
          </a:stretch>
        </p:blipFill>
        <p:spPr>
          <a:xfrm>
            <a:off x="876300" y="2971800"/>
            <a:ext cx="7391400" cy="2895600"/>
          </a:xfrm>
        </p:spPr>
      </p:pic>
      <p:pic>
        <p:nvPicPr>
          <p:cNvPr id="5" name="Content Placeholder 3" descr="Baedecker_1979_plume.JPG"/>
          <p:cNvPicPr>
            <a:picLocks noChangeAspect="1"/>
          </p:cNvPicPr>
          <p:nvPr/>
        </p:nvPicPr>
        <p:blipFill>
          <a:blip r:embed="rId3" cstate="print"/>
          <a:srcRect l="2885" t="3469" r="3846" b="73894"/>
          <a:stretch>
            <a:fillRect/>
          </a:stretch>
        </p:blipFill>
        <p:spPr>
          <a:xfrm>
            <a:off x="1219200" y="1524000"/>
            <a:ext cx="7391400" cy="1371600"/>
          </a:xfrm>
          <a:prstGeom prst="rect">
            <a:avLst/>
          </a:prstGeom>
        </p:spPr>
      </p:pic>
      <p:sp>
        <p:nvSpPr>
          <p:cNvPr id="6" name="TextBox 5"/>
          <p:cNvSpPr txBox="1"/>
          <p:nvPr/>
        </p:nvSpPr>
        <p:spPr>
          <a:xfrm>
            <a:off x="6400800" y="6488668"/>
            <a:ext cx="2743200" cy="369332"/>
          </a:xfrm>
          <a:prstGeom prst="rect">
            <a:avLst/>
          </a:prstGeom>
          <a:noFill/>
        </p:spPr>
        <p:txBody>
          <a:bodyPr wrap="square" rtlCol="0">
            <a:spAutoFit/>
          </a:bodyPr>
          <a:lstStyle/>
          <a:p>
            <a:r>
              <a:rPr lang="en-US" dirty="0" err="1" smtClean="0"/>
              <a:t>Baedecker</a:t>
            </a:r>
            <a:r>
              <a:rPr lang="en-US" dirty="0" smtClean="0"/>
              <a:t> and Back, 1979</a:t>
            </a:r>
          </a:p>
        </p:txBody>
      </p:sp>
      <p:sp>
        <p:nvSpPr>
          <p:cNvPr id="2" name="TextBox 1"/>
          <p:cNvSpPr txBox="1"/>
          <p:nvPr/>
        </p:nvSpPr>
        <p:spPr>
          <a:xfrm>
            <a:off x="534197" y="457200"/>
            <a:ext cx="8000203" cy="584775"/>
          </a:xfrm>
          <a:prstGeom prst="rect">
            <a:avLst/>
          </a:prstGeom>
          <a:noFill/>
        </p:spPr>
        <p:txBody>
          <a:bodyPr wrap="none" rtlCol="0">
            <a:spAutoFit/>
          </a:bodyPr>
          <a:lstStyle/>
          <a:p>
            <a:r>
              <a:rPr lang="en-US" sz="3200" dirty="0" smtClean="0"/>
              <a:t>Landfill contamination has a unique fingerprint</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Reactions</a:t>
            </a:r>
            <a:endParaRPr lang="en-US" dirty="0"/>
          </a:p>
        </p:txBody>
      </p:sp>
      <p:sp>
        <p:nvSpPr>
          <p:cNvPr id="5" name="Content Placeholder 4"/>
          <p:cNvSpPr>
            <a:spLocks noGrp="1"/>
          </p:cNvSpPr>
          <p:nvPr>
            <p:ph idx="1"/>
          </p:nvPr>
        </p:nvSpPr>
        <p:spPr/>
        <p:txBody>
          <a:bodyPr/>
          <a:lstStyle/>
          <a:p>
            <a:r>
              <a:rPr lang="en-US" dirty="0" smtClean="0"/>
              <a:t>Organic matter oxidation</a:t>
            </a:r>
          </a:p>
          <a:p>
            <a:r>
              <a:rPr lang="en-US" dirty="0" smtClean="0"/>
              <a:t>Carbonate mineral dissolution</a:t>
            </a:r>
          </a:p>
          <a:p>
            <a:r>
              <a:rPr lang="en-US" dirty="0" smtClean="0"/>
              <a:t>Ion exchange  </a:t>
            </a:r>
          </a:p>
          <a:p>
            <a:r>
              <a:rPr lang="en-US" dirty="0" smtClean="0"/>
              <a:t>Sulfate reduction</a:t>
            </a:r>
          </a:p>
          <a:p>
            <a:r>
              <a:rPr lang="en-US" dirty="0" smtClean="0"/>
              <a:t>Iron oxide reduction</a:t>
            </a:r>
          </a:p>
          <a:p>
            <a:r>
              <a:rPr lang="en-US" dirty="0" smtClean="0"/>
              <a:t>Ammonium generation under anoxia</a:t>
            </a:r>
          </a:p>
          <a:p>
            <a:pPr marL="0" indent="0">
              <a:buNone/>
            </a:pPr>
            <a:endParaRPr lang="en-US" dirty="0"/>
          </a:p>
        </p:txBody>
      </p:sp>
      <p:sp>
        <p:nvSpPr>
          <p:cNvPr id="6" name="TextBox 5"/>
          <p:cNvSpPr txBox="1"/>
          <p:nvPr/>
        </p:nvSpPr>
        <p:spPr>
          <a:xfrm>
            <a:off x="1143000" y="21336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624646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137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1379" name="Rectangle 4"/>
          <p:cNvSpPr>
            <a:spLocks noGrp="1" noChangeArrowheads="1"/>
          </p:cNvSpPr>
          <p:nvPr>
            <p:ph type="title"/>
          </p:nvPr>
        </p:nvSpPr>
        <p:spPr>
          <a:xfrm>
            <a:off x="457200" y="0"/>
            <a:ext cx="8229600" cy="1112838"/>
          </a:xfrm>
          <a:noFill/>
        </p:spPr>
        <p:txBody>
          <a:bodyPr anchor="b"/>
          <a:lstStyle/>
          <a:p>
            <a:r>
              <a:rPr lang="en-US" sz="3600" b="1" dirty="0">
                <a:solidFill>
                  <a:schemeClr val="tx1"/>
                </a:solidFill>
                <a:latin typeface="Times New Roman" charset="0"/>
              </a:rPr>
              <a:t>Landfill Leachate Indicators  </a:t>
            </a:r>
          </a:p>
        </p:txBody>
      </p:sp>
      <p:sp>
        <p:nvSpPr>
          <p:cNvPr id="101380" name="Rectangle 5"/>
          <p:cNvSpPr>
            <a:spLocks noGrp="1" noChangeArrowheads="1"/>
          </p:cNvSpPr>
          <p:nvPr>
            <p:ph type="body" idx="1"/>
          </p:nvPr>
        </p:nvSpPr>
        <p:spPr>
          <a:noFill/>
        </p:spPr>
        <p:txBody>
          <a:bodyPr/>
          <a:lstStyle/>
          <a:p>
            <a:pPr algn="ctr"/>
            <a:r>
              <a:rPr lang="en-US" sz="4400" b="1" dirty="0" smtClean="0">
                <a:solidFill>
                  <a:schemeClr val="accent2"/>
                </a:solidFill>
                <a:latin typeface="Times New Roman" charset="0"/>
              </a:rPr>
              <a:t>Alkalinity</a:t>
            </a:r>
            <a:endParaRPr lang="en-US" sz="4400" b="1" dirty="0">
              <a:solidFill>
                <a:schemeClr val="accent2"/>
              </a:solidFill>
              <a:latin typeface="Times New Roman" charset="0"/>
            </a:endParaRPr>
          </a:p>
          <a:p>
            <a:pPr algn="ctr"/>
            <a:r>
              <a:rPr lang="en-US" sz="4400" b="1" dirty="0" smtClean="0">
                <a:solidFill>
                  <a:schemeClr val="accent2"/>
                </a:solidFill>
                <a:latin typeface="Times New Roman" charset="0"/>
              </a:rPr>
              <a:t>Sodium</a:t>
            </a:r>
            <a:endParaRPr lang="en-US" sz="4400" b="1" dirty="0">
              <a:solidFill>
                <a:schemeClr val="accent2"/>
              </a:solidFill>
              <a:latin typeface="Times New Roman" charset="0"/>
            </a:endParaRPr>
          </a:p>
          <a:p>
            <a:pPr algn="ctr"/>
            <a:r>
              <a:rPr lang="en-US" sz="4400" b="1" dirty="0" smtClean="0">
                <a:solidFill>
                  <a:schemeClr val="accent2"/>
                </a:solidFill>
                <a:latin typeface="Times New Roman" charset="0"/>
              </a:rPr>
              <a:t>Chloride</a:t>
            </a:r>
            <a:endParaRPr lang="en-US" sz="4400" b="1" dirty="0">
              <a:solidFill>
                <a:schemeClr val="accent2"/>
              </a:solidFill>
              <a:latin typeface="Times New Roman" charset="0"/>
            </a:endParaRPr>
          </a:p>
          <a:p>
            <a:pPr algn="ctr"/>
            <a:r>
              <a:rPr lang="en-US" sz="4400" b="1" dirty="0" smtClean="0">
                <a:solidFill>
                  <a:schemeClr val="accent2"/>
                </a:solidFill>
                <a:latin typeface="Times New Roman" charset="0"/>
              </a:rPr>
              <a:t>Absence </a:t>
            </a:r>
            <a:r>
              <a:rPr lang="en-US" sz="4400" b="1" dirty="0">
                <a:solidFill>
                  <a:schemeClr val="accent2"/>
                </a:solidFill>
                <a:latin typeface="Times New Roman" charset="0"/>
              </a:rPr>
              <a:t>of </a:t>
            </a:r>
            <a:r>
              <a:rPr lang="en-US" sz="4400" b="1" dirty="0" smtClean="0">
                <a:solidFill>
                  <a:schemeClr val="accent2"/>
                </a:solidFill>
                <a:latin typeface="Times New Roman" charset="0"/>
              </a:rPr>
              <a:t>Sulfate</a:t>
            </a:r>
            <a:endParaRPr lang="en-US" sz="4400" b="1" dirty="0">
              <a:solidFill>
                <a:schemeClr val="accent2"/>
              </a:solidFill>
              <a:latin typeface="Times New Roman" charset="0"/>
            </a:endParaRPr>
          </a:p>
          <a:p>
            <a:pPr algn="ctr"/>
            <a:r>
              <a:rPr lang="en-US" sz="4400" b="1" dirty="0" smtClean="0">
                <a:solidFill>
                  <a:schemeClr val="accent2"/>
                </a:solidFill>
                <a:latin typeface="Times New Roman" charset="0"/>
              </a:rPr>
              <a:t>Dissolved Organic Carbon</a:t>
            </a:r>
            <a:endParaRPr lang="en-US" sz="4400" b="1" dirty="0">
              <a:solidFill>
                <a:schemeClr val="accent2"/>
              </a:solidFill>
              <a:latin typeface="Times New Roman" charset="0"/>
            </a:endParaRPr>
          </a:p>
        </p:txBody>
      </p:sp>
    </p:spTree>
    <p:extLst>
      <p:ext uri="{BB962C8B-B14F-4D97-AF65-F5344CB8AC3E}">
        <p14:creationId xmlns:p14="http://schemas.microsoft.com/office/powerpoint/2010/main" xmlns="" val="278231127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3739</TotalTime>
  <Words>1197</Words>
  <Application>Microsoft Office PowerPoint</Application>
  <PresentationFormat>On-screen Show (4:3)</PresentationFormat>
  <Paragraphs>167</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FALSE POSITIVE CONUNDRUM: IDENTIFYING FALSE POSITIVES OF CONTAMINATION FROM LANDFILLS IN SEMI-ARID TO ARID WESTERN WATERSHEDS</vt:lpstr>
      <vt:lpstr>Slide 2</vt:lpstr>
      <vt:lpstr>Slide 3</vt:lpstr>
      <vt:lpstr>Wind River Formation</vt:lpstr>
      <vt:lpstr>Valley Fill</vt:lpstr>
      <vt:lpstr>Slide 6</vt:lpstr>
      <vt:lpstr>Slide 7</vt:lpstr>
      <vt:lpstr>Major Reactions</vt:lpstr>
      <vt:lpstr>Landfill Leachate Indicators  </vt:lpstr>
      <vt:lpstr>As an assemblage natural variability is very large and has no logical trends</vt:lpstr>
      <vt:lpstr>Slide 11</vt:lpstr>
      <vt:lpstr>Slide 12</vt:lpstr>
      <vt:lpstr>Slide 13</vt:lpstr>
      <vt:lpstr>Sand Draw Case Study</vt:lpstr>
      <vt:lpstr>Water levels in wells have not varied in years</vt:lpstr>
      <vt:lpstr>Sodium-sulfate Water</vt:lpstr>
      <vt:lpstr>Water isotopes Fall on Completely Different Line than Modern Water</vt:lpstr>
      <vt:lpstr>Some Water is Thousands of Years Old</vt:lpstr>
      <vt:lpstr>Sand Draw Sample Comparison</vt:lpstr>
      <vt:lpstr>Sand Draw Sample Comparison</vt:lpstr>
      <vt:lpstr>Conclusions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dc:creator>
  <cp:lastModifiedBy>max</cp:lastModifiedBy>
  <cp:revision>215</cp:revision>
  <dcterms:created xsi:type="dcterms:W3CDTF">2013-09-17T16:20:48Z</dcterms:created>
  <dcterms:modified xsi:type="dcterms:W3CDTF">2013-10-30T11:34:58Z</dcterms:modified>
</cp:coreProperties>
</file>