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5" r:id="rId5"/>
    <p:sldId id="287" r:id="rId6"/>
    <p:sldId id="288" r:id="rId7"/>
    <p:sldId id="289" r:id="rId8"/>
    <p:sldId id="286" r:id="rId9"/>
    <p:sldId id="272" r:id="rId10"/>
    <p:sldId id="267" r:id="rId11"/>
    <p:sldId id="269" r:id="rId12"/>
    <p:sldId id="293" r:id="rId13"/>
    <p:sldId id="300" r:id="rId14"/>
    <p:sldId id="263" r:id="rId15"/>
    <p:sldId id="264" r:id="rId16"/>
    <p:sldId id="285" r:id="rId17"/>
    <p:sldId id="273" r:id="rId18"/>
    <p:sldId id="295" r:id="rId19"/>
    <p:sldId id="274" r:id="rId20"/>
    <p:sldId id="296" r:id="rId21"/>
    <p:sldId id="301" r:id="rId22"/>
    <p:sldId id="270" r:id="rId23"/>
    <p:sldId id="302" r:id="rId24"/>
    <p:sldId id="277" r:id="rId25"/>
    <p:sldId id="284" r:id="rId26"/>
    <p:sldId id="276" r:id="rId27"/>
    <p:sldId id="271" r:id="rId28"/>
    <p:sldId id="290" r:id="rId29"/>
    <p:sldId id="281" r:id="rId30"/>
    <p:sldId id="268" r:id="rId31"/>
    <p:sldId id="279" r:id="rId32"/>
    <p:sldId id="280" r:id="rId33"/>
    <p:sldId id="282" r:id="rId34"/>
    <p:sldId id="292" r:id="rId35"/>
    <p:sldId id="30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10/29/2013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Whither the Rio Grande Rift?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Vincent Matthews</a:t>
            </a:r>
          </a:p>
          <a:p>
            <a:r>
              <a:rPr lang="en-US" dirty="0" smtClean="0"/>
              <a:t>Leadville Geology LLC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19"/>
            <a:ext cx="9144000" cy="598756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683977" y="1617785"/>
            <a:ext cx="738554" cy="3182815"/>
          </a:xfrm>
          <a:custGeom>
            <a:avLst/>
            <a:gdLst>
              <a:gd name="connsiteX0" fmla="*/ 158261 w 738554"/>
              <a:gd name="connsiteY0" fmla="*/ 0 h 3182815"/>
              <a:gd name="connsiteX1" fmla="*/ 158261 w 738554"/>
              <a:gd name="connsiteY1" fmla="*/ 0 h 3182815"/>
              <a:gd name="connsiteX2" fmla="*/ 87923 w 738554"/>
              <a:gd name="connsiteY2" fmla="*/ 35169 h 3182815"/>
              <a:gd name="connsiteX3" fmla="*/ 79131 w 738554"/>
              <a:gd name="connsiteY3" fmla="*/ 61546 h 3182815"/>
              <a:gd name="connsiteX4" fmla="*/ 52754 w 738554"/>
              <a:gd name="connsiteY4" fmla="*/ 79130 h 3182815"/>
              <a:gd name="connsiteX5" fmla="*/ 17585 w 738554"/>
              <a:gd name="connsiteY5" fmla="*/ 131884 h 3182815"/>
              <a:gd name="connsiteX6" fmla="*/ 0 w 738554"/>
              <a:gd name="connsiteY6" fmla="*/ 184638 h 3182815"/>
              <a:gd name="connsiteX7" fmla="*/ 17585 w 738554"/>
              <a:gd name="connsiteY7" fmla="*/ 272561 h 3182815"/>
              <a:gd name="connsiteX8" fmla="*/ 35169 w 738554"/>
              <a:gd name="connsiteY8" fmla="*/ 307730 h 3182815"/>
              <a:gd name="connsiteX9" fmla="*/ 52754 w 738554"/>
              <a:gd name="connsiteY9" fmla="*/ 360484 h 3182815"/>
              <a:gd name="connsiteX10" fmla="*/ 61546 w 738554"/>
              <a:gd name="connsiteY10" fmla="*/ 386861 h 3182815"/>
              <a:gd name="connsiteX11" fmla="*/ 79131 w 738554"/>
              <a:gd name="connsiteY11" fmla="*/ 422030 h 3182815"/>
              <a:gd name="connsiteX12" fmla="*/ 87923 w 738554"/>
              <a:gd name="connsiteY12" fmla="*/ 457200 h 3182815"/>
              <a:gd name="connsiteX13" fmla="*/ 123092 w 738554"/>
              <a:gd name="connsiteY13" fmla="*/ 465992 h 3182815"/>
              <a:gd name="connsiteX14" fmla="*/ 131885 w 738554"/>
              <a:gd name="connsiteY14" fmla="*/ 589084 h 3182815"/>
              <a:gd name="connsiteX15" fmla="*/ 140677 w 738554"/>
              <a:gd name="connsiteY15" fmla="*/ 738553 h 3182815"/>
              <a:gd name="connsiteX16" fmla="*/ 158261 w 738554"/>
              <a:gd name="connsiteY16" fmla="*/ 764930 h 3182815"/>
              <a:gd name="connsiteX17" fmla="*/ 175846 w 738554"/>
              <a:gd name="connsiteY17" fmla="*/ 817684 h 3182815"/>
              <a:gd name="connsiteX18" fmla="*/ 193431 w 738554"/>
              <a:gd name="connsiteY18" fmla="*/ 870438 h 3182815"/>
              <a:gd name="connsiteX19" fmla="*/ 202223 w 738554"/>
              <a:gd name="connsiteY19" fmla="*/ 896815 h 3182815"/>
              <a:gd name="connsiteX20" fmla="*/ 219808 w 738554"/>
              <a:gd name="connsiteY20" fmla="*/ 923192 h 3182815"/>
              <a:gd name="connsiteX21" fmla="*/ 228600 w 738554"/>
              <a:gd name="connsiteY21" fmla="*/ 975946 h 3182815"/>
              <a:gd name="connsiteX22" fmla="*/ 246185 w 738554"/>
              <a:gd name="connsiteY22" fmla="*/ 1160584 h 3182815"/>
              <a:gd name="connsiteX23" fmla="*/ 254977 w 738554"/>
              <a:gd name="connsiteY23" fmla="*/ 1222130 h 3182815"/>
              <a:gd name="connsiteX24" fmla="*/ 263769 w 738554"/>
              <a:gd name="connsiteY24" fmla="*/ 1248507 h 3182815"/>
              <a:gd name="connsiteX25" fmla="*/ 272561 w 738554"/>
              <a:gd name="connsiteY25" fmla="*/ 1283677 h 3182815"/>
              <a:gd name="connsiteX26" fmla="*/ 290146 w 738554"/>
              <a:gd name="connsiteY26" fmla="*/ 1336430 h 3182815"/>
              <a:gd name="connsiteX27" fmla="*/ 307731 w 738554"/>
              <a:gd name="connsiteY27" fmla="*/ 1424353 h 3182815"/>
              <a:gd name="connsiteX28" fmla="*/ 334108 w 738554"/>
              <a:gd name="connsiteY28" fmla="*/ 1512277 h 3182815"/>
              <a:gd name="connsiteX29" fmla="*/ 351692 w 738554"/>
              <a:gd name="connsiteY29" fmla="*/ 1538653 h 3182815"/>
              <a:gd name="connsiteX30" fmla="*/ 360485 w 738554"/>
              <a:gd name="connsiteY30" fmla="*/ 1573823 h 3182815"/>
              <a:gd name="connsiteX31" fmla="*/ 378069 w 738554"/>
              <a:gd name="connsiteY31" fmla="*/ 1661746 h 3182815"/>
              <a:gd name="connsiteX32" fmla="*/ 395654 w 738554"/>
              <a:gd name="connsiteY32" fmla="*/ 1705707 h 3182815"/>
              <a:gd name="connsiteX33" fmla="*/ 413238 w 738554"/>
              <a:gd name="connsiteY33" fmla="*/ 1784838 h 3182815"/>
              <a:gd name="connsiteX34" fmla="*/ 422031 w 738554"/>
              <a:gd name="connsiteY34" fmla="*/ 1811215 h 3182815"/>
              <a:gd name="connsiteX35" fmla="*/ 430823 w 738554"/>
              <a:gd name="connsiteY35" fmla="*/ 1846384 h 3182815"/>
              <a:gd name="connsiteX36" fmla="*/ 439615 w 738554"/>
              <a:gd name="connsiteY36" fmla="*/ 1872761 h 3182815"/>
              <a:gd name="connsiteX37" fmla="*/ 448408 w 738554"/>
              <a:gd name="connsiteY37" fmla="*/ 1916723 h 3182815"/>
              <a:gd name="connsiteX38" fmla="*/ 465992 w 738554"/>
              <a:gd name="connsiteY38" fmla="*/ 1943100 h 3182815"/>
              <a:gd name="connsiteX39" fmla="*/ 492369 w 738554"/>
              <a:gd name="connsiteY39" fmla="*/ 2022230 h 3182815"/>
              <a:gd name="connsiteX40" fmla="*/ 501161 w 738554"/>
              <a:gd name="connsiteY40" fmla="*/ 2048607 h 3182815"/>
              <a:gd name="connsiteX41" fmla="*/ 518746 w 738554"/>
              <a:gd name="connsiteY41" fmla="*/ 2074984 h 3182815"/>
              <a:gd name="connsiteX42" fmla="*/ 553915 w 738554"/>
              <a:gd name="connsiteY42" fmla="*/ 2198077 h 3182815"/>
              <a:gd name="connsiteX43" fmla="*/ 562708 w 738554"/>
              <a:gd name="connsiteY43" fmla="*/ 2224453 h 3182815"/>
              <a:gd name="connsiteX44" fmla="*/ 571500 w 738554"/>
              <a:gd name="connsiteY44" fmla="*/ 2294792 h 3182815"/>
              <a:gd name="connsiteX45" fmla="*/ 580292 w 738554"/>
              <a:gd name="connsiteY45" fmla="*/ 2329961 h 3182815"/>
              <a:gd name="connsiteX46" fmla="*/ 589085 w 738554"/>
              <a:gd name="connsiteY46" fmla="*/ 2373923 h 3182815"/>
              <a:gd name="connsiteX47" fmla="*/ 597877 w 738554"/>
              <a:gd name="connsiteY47" fmla="*/ 2409092 h 3182815"/>
              <a:gd name="connsiteX48" fmla="*/ 624254 w 738554"/>
              <a:gd name="connsiteY48" fmla="*/ 2435469 h 3182815"/>
              <a:gd name="connsiteX49" fmla="*/ 633046 w 738554"/>
              <a:gd name="connsiteY49" fmla="*/ 2532184 h 3182815"/>
              <a:gd name="connsiteX50" fmla="*/ 659423 w 738554"/>
              <a:gd name="connsiteY50" fmla="*/ 2620107 h 3182815"/>
              <a:gd name="connsiteX51" fmla="*/ 677008 w 738554"/>
              <a:gd name="connsiteY51" fmla="*/ 2690446 h 3182815"/>
              <a:gd name="connsiteX52" fmla="*/ 685800 w 738554"/>
              <a:gd name="connsiteY52" fmla="*/ 2734407 h 3182815"/>
              <a:gd name="connsiteX53" fmla="*/ 694592 w 738554"/>
              <a:gd name="connsiteY53" fmla="*/ 2769577 h 3182815"/>
              <a:gd name="connsiteX54" fmla="*/ 720969 w 738554"/>
              <a:gd name="connsiteY54" fmla="*/ 2936630 h 3182815"/>
              <a:gd name="connsiteX55" fmla="*/ 738554 w 738554"/>
              <a:gd name="connsiteY55" fmla="*/ 3174023 h 3182815"/>
              <a:gd name="connsiteX56" fmla="*/ 720969 w 738554"/>
              <a:gd name="connsiteY56" fmla="*/ 3182815 h 318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38554" h="3182815">
                <a:moveTo>
                  <a:pt x="158261" y="0"/>
                </a:moveTo>
                <a:lnTo>
                  <a:pt x="158261" y="0"/>
                </a:lnTo>
                <a:cubicBezTo>
                  <a:pt x="134815" y="11723"/>
                  <a:pt x="108615" y="19075"/>
                  <a:pt x="87923" y="35169"/>
                </a:cubicBezTo>
                <a:cubicBezTo>
                  <a:pt x="80607" y="40859"/>
                  <a:pt x="84921" y="54309"/>
                  <a:pt x="79131" y="61546"/>
                </a:cubicBezTo>
                <a:cubicBezTo>
                  <a:pt x="72530" y="69797"/>
                  <a:pt x="61546" y="73269"/>
                  <a:pt x="52754" y="79130"/>
                </a:cubicBezTo>
                <a:cubicBezTo>
                  <a:pt x="41031" y="96715"/>
                  <a:pt x="24268" y="111834"/>
                  <a:pt x="17585" y="131884"/>
                </a:cubicBezTo>
                <a:lnTo>
                  <a:pt x="0" y="184638"/>
                </a:lnTo>
                <a:cubicBezTo>
                  <a:pt x="5202" y="221054"/>
                  <a:pt x="4430" y="241866"/>
                  <a:pt x="17585" y="272561"/>
                </a:cubicBezTo>
                <a:cubicBezTo>
                  <a:pt x="22748" y="284608"/>
                  <a:pt x="30301" y="295561"/>
                  <a:pt x="35169" y="307730"/>
                </a:cubicBezTo>
                <a:cubicBezTo>
                  <a:pt x="42053" y="324940"/>
                  <a:pt x="46892" y="342899"/>
                  <a:pt x="52754" y="360484"/>
                </a:cubicBezTo>
                <a:cubicBezTo>
                  <a:pt x="55685" y="369276"/>
                  <a:pt x="57401" y="378572"/>
                  <a:pt x="61546" y="386861"/>
                </a:cubicBezTo>
                <a:lnTo>
                  <a:pt x="79131" y="422030"/>
                </a:lnTo>
                <a:cubicBezTo>
                  <a:pt x="82062" y="433753"/>
                  <a:pt x="79378" y="448655"/>
                  <a:pt x="87923" y="457200"/>
                </a:cubicBezTo>
                <a:cubicBezTo>
                  <a:pt x="96467" y="465745"/>
                  <a:pt x="119271" y="454528"/>
                  <a:pt x="123092" y="465992"/>
                </a:cubicBezTo>
                <a:cubicBezTo>
                  <a:pt x="136100" y="505016"/>
                  <a:pt x="129237" y="548034"/>
                  <a:pt x="131885" y="589084"/>
                </a:cubicBezTo>
                <a:cubicBezTo>
                  <a:pt x="135098" y="638890"/>
                  <a:pt x="133274" y="689196"/>
                  <a:pt x="140677" y="738553"/>
                </a:cubicBezTo>
                <a:cubicBezTo>
                  <a:pt x="142244" y="749003"/>
                  <a:pt x="153969" y="755274"/>
                  <a:pt x="158261" y="764930"/>
                </a:cubicBezTo>
                <a:cubicBezTo>
                  <a:pt x="165789" y="781868"/>
                  <a:pt x="169984" y="800099"/>
                  <a:pt x="175846" y="817684"/>
                </a:cubicBezTo>
                <a:lnTo>
                  <a:pt x="193431" y="870438"/>
                </a:lnTo>
                <a:cubicBezTo>
                  <a:pt x="196362" y="879230"/>
                  <a:pt x="197082" y="889104"/>
                  <a:pt x="202223" y="896815"/>
                </a:cubicBezTo>
                <a:lnTo>
                  <a:pt x="219808" y="923192"/>
                </a:lnTo>
                <a:cubicBezTo>
                  <a:pt x="222739" y="940777"/>
                  <a:pt x="227120" y="958180"/>
                  <a:pt x="228600" y="975946"/>
                </a:cubicBezTo>
                <a:cubicBezTo>
                  <a:pt x="244110" y="1162071"/>
                  <a:pt x="219595" y="1080819"/>
                  <a:pt x="246185" y="1160584"/>
                </a:cubicBezTo>
                <a:cubicBezTo>
                  <a:pt x="249116" y="1181099"/>
                  <a:pt x="250913" y="1201809"/>
                  <a:pt x="254977" y="1222130"/>
                </a:cubicBezTo>
                <a:cubicBezTo>
                  <a:pt x="256795" y="1231218"/>
                  <a:pt x="261223" y="1239596"/>
                  <a:pt x="263769" y="1248507"/>
                </a:cubicBezTo>
                <a:cubicBezTo>
                  <a:pt x="267089" y="1260126"/>
                  <a:pt x="269089" y="1272103"/>
                  <a:pt x="272561" y="1283677"/>
                </a:cubicBezTo>
                <a:cubicBezTo>
                  <a:pt x="277887" y="1301431"/>
                  <a:pt x="290146" y="1336430"/>
                  <a:pt x="290146" y="1336430"/>
                </a:cubicBezTo>
                <a:cubicBezTo>
                  <a:pt x="305153" y="1441485"/>
                  <a:pt x="290191" y="1362963"/>
                  <a:pt x="307731" y="1424353"/>
                </a:cubicBezTo>
                <a:cubicBezTo>
                  <a:pt x="313876" y="1445859"/>
                  <a:pt x="323658" y="1496602"/>
                  <a:pt x="334108" y="1512277"/>
                </a:cubicBezTo>
                <a:lnTo>
                  <a:pt x="351692" y="1538653"/>
                </a:lnTo>
                <a:cubicBezTo>
                  <a:pt x="354623" y="1550376"/>
                  <a:pt x="357953" y="1562007"/>
                  <a:pt x="360485" y="1573823"/>
                </a:cubicBezTo>
                <a:cubicBezTo>
                  <a:pt x="366747" y="1603048"/>
                  <a:pt x="366969" y="1633996"/>
                  <a:pt x="378069" y="1661746"/>
                </a:cubicBezTo>
                <a:lnTo>
                  <a:pt x="395654" y="1705707"/>
                </a:lnTo>
                <a:cubicBezTo>
                  <a:pt x="401696" y="1735920"/>
                  <a:pt x="404961" y="1755870"/>
                  <a:pt x="413238" y="1784838"/>
                </a:cubicBezTo>
                <a:cubicBezTo>
                  <a:pt x="415784" y="1793749"/>
                  <a:pt x="419485" y="1802304"/>
                  <a:pt x="422031" y="1811215"/>
                </a:cubicBezTo>
                <a:cubicBezTo>
                  <a:pt x="425351" y="1822834"/>
                  <a:pt x="427503" y="1834765"/>
                  <a:pt x="430823" y="1846384"/>
                </a:cubicBezTo>
                <a:cubicBezTo>
                  <a:pt x="433369" y="1855295"/>
                  <a:pt x="437367" y="1863770"/>
                  <a:pt x="439615" y="1872761"/>
                </a:cubicBezTo>
                <a:cubicBezTo>
                  <a:pt x="443240" y="1887259"/>
                  <a:pt x="443161" y="1902730"/>
                  <a:pt x="448408" y="1916723"/>
                </a:cubicBezTo>
                <a:cubicBezTo>
                  <a:pt x="452118" y="1926617"/>
                  <a:pt x="461700" y="1933444"/>
                  <a:pt x="465992" y="1943100"/>
                </a:cubicBezTo>
                <a:cubicBezTo>
                  <a:pt x="465998" y="1943114"/>
                  <a:pt x="487971" y="2009035"/>
                  <a:pt x="492369" y="2022230"/>
                </a:cubicBezTo>
                <a:cubicBezTo>
                  <a:pt x="495300" y="2031022"/>
                  <a:pt x="496020" y="2040896"/>
                  <a:pt x="501161" y="2048607"/>
                </a:cubicBezTo>
                <a:lnTo>
                  <a:pt x="518746" y="2074984"/>
                </a:lnTo>
                <a:cubicBezTo>
                  <a:pt x="540822" y="2163285"/>
                  <a:pt x="528693" y="2122410"/>
                  <a:pt x="553915" y="2198077"/>
                </a:cubicBezTo>
                <a:lnTo>
                  <a:pt x="562708" y="2224453"/>
                </a:lnTo>
                <a:cubicBezTo>
                  <a:pt x="565639" y="2247899"/>
                  <a:pt x="567616" y="2271485"/>
                  <a:pt x="571500" y="2294792"/>
                </a:cubicBezTo>
                <a:cubicBezTo>
                  <a:pt x="573486" y="2306711"/>
                  <a:pt x="577671" y="2318165"/>
                  <a:pt x="580292" y="2329961"/>
                </a:cubicBezTo>
                <a:cubicBezTo>
                  <a:pt x="583534" y="2344549"/>
                  <a:pt x="585843" y="2359335"/>
                  <a:pt x="589085" y="2373923"/>
                </a:cubicBezTo>
                <a:cubicBezTo>
                  <a:pt x="591706" y="2385719"/>
                  <a:pt x="591882" y="2398600"/>
                  <a:pt x="597877" y="2409092"/>
                </a:cubicBezTo>
                <a:cubicBezTo>
                  <a:pt x="604046" y="2419888"/>
                  <a:pt x="615462" y="2426677"/>
                  <a:pt x="624254" y="2435469"/>
                </a:cubicBezTo>
                <a:cubicBezTo>
                  <a:pt x="627185" y="2467707"/>
                  <a:pt x="628768" y="2500097"/>
                  <a:pt x="633046" y="2532184"/>
                </a:cubicBezTo>
                <a:cubicBezTo>
                  <a:pt x="637033" y="2562091"/>
                  <a:pt x="652282" y="2591545"/>
                  <a:pt x="659423" y="2620107"/>
                </a:cubicBezTo>
                <a:cubicBezTo>
                  <a:pt x="665285" y="2643553"/>
                  <a:pt x="672268" y="2666747"/>
                  <a:pt x="677008" y="2690446"/>
                </a:cubicBezTo>
                <a:cubicBezTo>
                  <a:pt x="679939" y="2705100"/>
                  <a:pt x="682558" y="2719819"/>
                  <a:pt x="685800" y="2734407"/>
                </a:cubicBezTo>
                <a:cubicBezTo>
                  <a:pt x="688421" y="2746203"/>
                  <a:pt x="692365" y="2757700"/>
                  <a:pt x="694592" y="2769577"/>
                </a:cubicBezTo>
                <a:cubicBezTo>
                  <a:pt x="707190" y="2836768"/>
                  <a:pt x="712014" y="2873940"/>
                  <a:pt x="720969" y="2936630"/>
                </a:cubicBezTo>
                <a:cubicBezTo>
                  <a:pt x="729920" y="3169372"/>
                  <a:pt x="675840" y="3111309"/>
                  <a:pt x="738554" y="3174023"/>
                </a:cubicBezTo>
                <a:lnTo>
                  <a:pt x="720969" y="3182815"/>
                </a:lnTo>
              </a:path>
            </a:pathLst>
          </a:custGeom>
          <a:noFill/>
          <a:ln w="539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08459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GORE RANGE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289253">
            <a:off x="4130160" y="1863248"/>
            <a:ext cx="216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Williams Fork </a:t>
            </a:r>
            <a:r>
              <a:rPr lang="en-US" b="1" dirty="0" err="1" smtClean="0">
                <a:solidFill>
                  <a:srgbClr val="FF0000"/>
                </a:solidFill>
              </a:rPr>
              <a:t>Mtns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46140">
            <a:off x="4880016" y="1810202"/>
            <a:ext cx="259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Williams Fork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Valley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4514546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86400" y="578506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Landman</a:t>
            </a:r>
            <a:r>
              <a:rPr lang="en-US" dirty="0" smtClean="0"/>
              <a:t> &amp; Flowers, 2013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75237" y="750221"/>
            <a:ext cx="7174525" cy="3200400"/>
            <a:chOff x="1175237" y="762000"/>
            <a:chExt cx="7174525" cy="3200400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1175237" y="762000"/>
              <a:ext cx="5530363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743201" y="1447800"/>
              <a:ext cx="3962399" cy="1752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352800" y="1600200"/>
              <a:ext cx="3352800" cy="2362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673362" y="12308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15-25 Ma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52801" y="1183948"/>
            <a:ext cx="4996961" cy="2778452"/>
            <a:chOff x="3352801" y="1230868"/>
            <a:chExt cx="4996961" cy="2778452"/>
          </a:xfrm>
        </p:grpSpPr>
        <p:cxnSp>
          <p:nvCxnSpPr>
            <p:cNvPr id="24" name="Straight Arrow Connector 23"/>
            <p:cNvCxnSpPr>
              <a:stCxn id="27" idx="1"/>
            </p:cNvCxnSpPr>
            <p:nvPr/>
          </p:nvCxnSpPr>
          <p:spPr>
            <a:xfrm flipH="1">
              <a:off x="3352801" y="1415534"/>
              <a:ext cx="3320561" cy="24413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7" idx="1"/>
            </p:cNvCxnSpPr>
            <p:nvPr/>
          </p:nvCxnSpPr>
          <p:spPr>
            <a:xfrm flipH="1">
              <a:off x="3429002" y="1415534"/>
              <a:ext cx="3244360" cy="25937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673362" y="12308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10-15 Ma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32"/>
          <p:cNvSpPr/>
          <p:nvPr/>
        </p:nvSpPr>
        <p:spPr>
          <a:xfrm>
            <a:off x="3940418" y="4724400"/>
            <a:ext cx="860182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7800" y="152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(U-</a:t>
            </a:r>
            <a:r>
              <a:rPr lang="en-US" sz="3600" b="1" dirty="0" err="1" smtClean="0">
                <a:solidFill>
                  <a:srgbClr val="FF0000"/>
                </a:solidFill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</a:rPr>
              <a:t>)/He Dates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178169" y="615462"/>
            <a:ext cx="3349869" cy="5081953"/>
          </a:xfrm>
          <a:custGeom>
            <a:avLst/>
            <a:gdLst>
              <a:gd name="connsiteX0" fmla="*/ 3349869 w 3349869"/>
              <a:gd name="connsiteY0" fmla="*/ 5081953 h 5081953"/>
              <a:gd name="connsiteX1" fmla="*/ 2250831 w 3349869"/>
              <a:gd name="connsiteY1" fmla="*/ 5037992 h 5081953"/>
              <a:gd name="connsiteX2" fmla="*/ 2092569 w 3349869"/>
              <a:gd name="connsiteY2" fmla="*/ 4554415 h 5081953"/>
              <a:gd name="connsiteX3" fmla="*/ 2154116 w 3349869"/>
              <a:gd name="connsiteY3" fmla="*/ 4457700 h 5081953"/>
              <a:gd name="connsiteX4" fmla="*/ 791308 w 3349869"/>
              <a:gd name="connsiteY4" fmla="*/ 2857500 h 5081953"/>
              <a:gd name="connsiteX5" fmla="*/ 562708 w 3349869"/>
              <a:gd name="connsiteY5" fmla="*/ 2092569 h 5081953"/>
              <a:gd name="connsiteX6" fmla="*/ 228600 w 3349869"/>
              <a:gd name="connsiteY6" fmla="*/ 1441938 h 5081953"/>
              <a:gd name="connsiteX7" fmla="*/ 43962 w 3349869"/>
              <a:gd name="connsiteY7" fmla="*/ 747346 h 5081953"/>
              <a:gd name="connsiteX8" fmla="*/ 0 w 3349869"/>
              <a:gd name="connsiteY8" fmla="*/ 175846 h 5081953"/>
              <a:gd name="connsiteX9" fmla="*/ 298939 w 3349869"/>
              <a:gd name="connsiteY9" fmla="*/ 0 h 5081953"/>
              <a:gd name="connsiteX10" fmla="*/ 509954 w 3349869"/>
              <a:gd name="connsiteY10" fmla="*/ 342900 h 5081953"/>
              <a:gd name="connsiteX11" fmla="*/ 474785 w 3349869"/>
              <a:gd name="connsiteY11" fmla="*/ 659423 h 5081953"/>
              <a:gd name="connsiteX12" fmla="*/ 782516 w 3349869"/>
              <a:gd name="connsiteY12" fmla="*/ 1424353 h 5081953"/>
              <a:gd name="connsiteX13" fmla="*/ 1046285 w 3349869"/>
              <a:gd name="connsiteY13" fmla="*/ 1793630 h 5081953"/>
              <a:gd name="connsiteX14" fmla="*/ 1723293 w 3349869"/>
              <a:gd name="connsiteY14" fmla="*/ 2338753 h 5081953"/>
              <a:gd name="connsiteX15" fmla="*/ 2083777 w 3349869"/>
              <a:gd name="connsiteY15" fmla="*/ 2778369 h 5081953"/>
              <a:gd name="connsiteX16" fmla="*/ 2488223 w 3349869"/>
              <a:gd name="connsiteY16" fmla="*/ 3393830 h 5081953"/>
              <a:gd name="connsiteX17" fmla="*/ 2998177 w 3349869"/>
              <a:gd name="connsiteY17" fmla="*/ 3938953 h 5081953"/>
              <a:gd name="connsiteX18" fmla="*/ 2927839 w 3349869"/>
              <a:gd name="connsiteY18" fmla="*/ 4246684 h 5081953"/>
              <a:gd name="connsiteX19" fmla="*/ 3165231 w 3349869"/>
              <a:gd name="connsiteY19" fmla="*/ 4668715 h 5081953"/>
              <a:gd name="connsiteX20" fmla="*/ 3226777 w 3349869"/>
              <a:gd name="connsiteY20" fmla="*/ 5064369 h 508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9869" h="5081953">
                <a:moveTo>
                  <a:pt x="3349869" y="5081953"/>
                </a:moveTo>
                <a:lnTo>
                  <a:pt x="2250831" y="5037992"/>
                </a:lnTo>
                <a:lnTo>
                  <a:pt x="2092569" y="4554415"/>
                </a:lnTo>
                <a:lnTo>
                  <a:pt x="2154116" y="4457700"/>
                </a:lnTo>
                <a:lnTo>
                  <a:pt x="791308" y="2857500"/>
                </a:lnTo>
                <a:lnTo>
                  <a:pt x="562708" y="2092569"/>
                </a:lnTo>
                <a:lnTo>
                  <a:pt x="228600" y="1441938"/>
                </a:lnTo>
                <a:lnTo>
                  <a:pt x="43962" y="747346"/>
                </a:lnTo>
                <a:lnTo>
                  <a:pt x="0" y="175846"/>
                </a:lnTo>
                <a:lnTo>
                  <a:pt x="298939" y="0"/>
                </a:lnTo>
                <a:lnTo>
                  <a:pt x="509954" y="342900"/>
                </a:lnTo>
                <a:lnTo>
                  <a:pt x="474785" y="659423"/>
                </a:lnTo>
                <a:lnTo>
                  <a:pt x="782516" y="1424353"/>
                </a:lnTo>
                <a:lnTo>
                  <a:pt x="1046285" y="1793630"/>
                </a:lnTo>
                <a:lnTo>
                  <a:pt x="1723293" y="2338753"/>
                </a:lnTo>
                <a:lnTo>
                  <a:pt x="2083777" y="2778369"/>
                </a:lnTo>
                <a:lnTo>
                  <a:pt x="2488223" y="3393830"/>
                </a:lnTo>
                <a:lnTo>
                  <a:pt x="2998177" y="3938953"/>
                </a:lnTo>
                <a:lnTo>
                  <a:pt x="2927839" y="4246684"/>
                </a:lnTo>
                <a:lnTo>
                  <a:pt x="3165231" y="4668715"/>
                </a:lnTo>
                <a:lnTo>
                  <a:pt x="3226777" y="5064369"/>
                </a:lnTo>
              </a:path>
            </a:pathLst>
          </a:cu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"/>
          <a:stretch/>
        </p:blipFill>
        <p:spPr>
          <a:xfrm>
            <a:off x="152400" y="152401"/>
            <a:ext cx="4672965" cy="572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86400" y="578506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Landman</a:t>
            </a:r>
            <a:r>
              <a:rPr lang="en-US" dirty="0" smtClean="0"/>
              <a:t> &amp; Flowers, 2013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614246" y="3505200"/>
            <a:ext cx="2948354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14246" y="5029200"/>
            <a:ext cx="128954" cy="60960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614246" y="184638"/>
            <a:ext cx="3124200" cy="106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55556" y="870438"/>
            <a:ext cx="717380" cy="76200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66646" y="337038"/>
            <a:ext cx="3124200" cy="6535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95600" y="1600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48000" y="1752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91079" y="2819400"/>
            <a:ext cx="1466521" cy="1143000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5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5182" r="10370" b="5039"/>
          <a:stretch/>
        </p:blipFill>
        <p:spPr>
          <a:xfrm>
            <a:off x="214738" y="263443"/>
            <a:ext cx="7849620" cy="5674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50931" y="3792878"/>
            <a:ext cx="1676399" cy="2154116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770792 w 1676399"/>
              <a:gd name="connsiteY6" fmla="*/ 0 h 4378570"/>
              <a:gd name="connsiteX7" fmla="*/ 691661 w 1676399"/>
              <a:gd name="connsiteY7" fmla="*/ 527539 h 4378570"/>
              <a:gd name="connsiteX8" fmla="*/ 630115 w 1676399"/>
              <a:gd name="connsiteY8" fmla="*/ 967154 h 4378570"/>
              <a:gd name="connsiteX9" fmla="*/ 507023 w 1676399"/>
              <a:gd name="connsiteY9" fmla="*/ 1336431 h 4378570"/>
              <a:gd name="connsiteX10" fmla="*/ 814753 w 1676399"/>
              <a:gd name="connsiteY10" fmla="*/ 1890346 h 4378570"/>
              <a:gd name="connsiteX11" fmla="*/ 867507 w 1676399"/>
              <a:gd name="connsiteY11" fmla="*/ 2224454 h 4378570"/>
              <a:gd name="connsiteX12" fmla="*/ 1474176 w 1676399"/>
              <a:gd name="connsiteY12" fmla="*/ 2971800 h 4378570"/>
              <a:gd name="connsiteX13" fmla="*/ 1676399 w 1676399"/>
              <a:gd name="connsiteY13" fmla="*/ 3367454 h 4378570"/>
              <a:gd name="connsiteX14" fmla="*/ 1667607 w 1676399"/>
              <a:gd name="connsiteY14" fmla="*/ 4062046 h 4378570"/>
              <a:gd name="connsiteX15" fmla="*/ 1650022 w 1676399"/>
              <a:gd name="connsiteY15" fmla="*/ 4369777 h 4378570"/>
              <a:gd name="connsiteX16" fmla="*/ 120161 w 1676399"/>
              <a:gd name="connsiteY16" fmla="*/ 4378570 h 4378570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111368 w 1676399"/>
              <a:gd name="connsiteY5" fmla="*/ 334107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84991 w 1676399"/>
              <a:gd name="connsiteY5" fmla="*/ 536330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967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2110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41030 w 1676399"/>
              <a:gd name="connsiteY4" fmla="*/ 509954 h 3367455"/>
              <a:gd name="connsiteX5" fmla="*/ 84991 w 1676399"/>
              <a:gd name="connsiteY5" fmla="*/ 167054 h 3367455"/>
              <a:gd name="connsiteX6" fmla="*/ 533400 w 1676399"/>
              <a:gd name="connsiteY6" fmla="*/ 0 h 3367455"/>
              <a:gd name="connsiteX7" fmla="*/ 507023 w 1676399"/>
              <a:gd name="connsiteY7" fmla="*/ 325316 h 3367455"/>
              <a:gd name="connsiteX8" fmla="*/ 814753 w 1676399"/>
              <a:gd name="connsiteY8" fmla="*/ 879231 h 3367455"/>
              <a:gd name="connsiteX9" fmla="*/ 867507 w 1676399"/>
              <a:gd name="connsiteY9" fmla="*/ 1213339 h 3367455"/>
              <a:gd name="connsiteX10" fmla="*/ 1474176 w 1676399"/>
              <a:gd name="connsiteY10" fmla="*/ 1960685 h 3367455"/>
              <a:gd name="connsiteX11" fmla="*/ 1676399 w 1676399"/>
              <a:gd name="connsiteY11" fmla="*/ 2356339 h 3367455"/>
              <a:gd name="connsiteX12" fmla="*/ 1667607 w 1676399"/>
              <a:gd name="connsiteY12" fmla="*/ 3050931 h 3367455"/>
              <a:gd name="connsiteX13" fmla="*/ 1650022 w 1676399"/>
              <a:gd name="connsiteY13" fmla="*/ 3358662 h 3367455"/>
              <a:gd name="connsiteX14" fmla="*/ 120161 w 1676399"/>
              <a:gd name="connsiteY14" fmla="*/ 3367455 h 3367455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41030 w 1676399"/>
              <a:gd name="connsiteY4" fmla="*/ 509954 h 3367455"/>
              <a:gd name="connsiteX5" fmla="*/ 533400 w 1676399"/>
              <a:gd name="connsiteY5" fmla="*/ 0 h 3367455"/>
              <a:gd name="connsiteX6" fmla="*/ 507023 w 1676399"/>
              <a:gd name="connsiteY6" fmla="*/ 325316 h 3367455"/>
              <a:gd name="connsiteX7" fmla="*/ 814753 w 1676399"/>
              <a:gd name="connsiteY7" fmla="*/ 879231 h 3367455"/>
              <a:gd name="connsiteX8" fmla="*/ 867507 w 1676399"/>
              <a:gd name="connsiteY8" fmla="*/ 1213339 h 3367455"/>
              <a:gd name="connsiteX9" fmla="*/ 1474176 w 1676399"/>
              <a:gd name="connsiteY9" fmla="*/ 1960685 h 3367455"/>
              <a:gd name="connsiteX10" fmla="*/ 1676399 w 1676399"/>
              <a:gd name="connsiteY10" fmla="*/ 2356339 h 3367455"/>
              <a:gd name="connsiteX11" fmla="*/ 1667607 w 1676399"/>
              <a:gd name="connsiteY11" fmla="*/ 3050931 h 3367455"/>
              <a:gd name="connsiteX12" fmla="*/ 1650022 w 1676399"/>
              <a:gd name="connsiteY12" fmla="*/ 3358662 h 3367455"/>
              <a:gd name="connsiteX13" fmla="*/ 120161 w 1676399"/>
              <a:gd name="connsiteY13" fmla="*/ 3367455 h 3367455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533400 w 1676399"/>
              <a:gd name="connsiteY4" fmla="*/ 0 h 3367455"/>
              <a:gd name="connsiteX5" fmla="*/ 507023 w 1676399"/>
              <a:gd name="connsiteY5" fmla="*/ 325316 h 3367455"/>
              <a:gd name="connsiteX6" fmla="*/ 814753 w 1676399"/>
              <a:gd name="connsiteY6" fmla="*/ 879231 h 3367455"/>
              <a:gd name="connsiteX7" fmla="*/ 867507 w 1676399"/>
              <a:gd name="connsiteY7" fmla="*/ 1213339 h 3367455"/>
              <a:gd name="connsiteX8" fmla="*/ 1474176 w 1676399"/>
              <a:gd name="connsiteY8" fmla="*/ 1960685 h 3367455"/>
              <a:gd name="connsiteX9" fmla="*/ 1676399 w 1676399"/>
              <a:gd name="connsiteY9" fmla="*/ 2356339 h 3367455"/>
              <a:gd name="connsiteX10" fmla="*/ 1667607 w 1676399"/>
              <a:gd name="connsiteY10" fmla="*/ 3050931 h 3367455"/>
              <a:gd name="connsiteX11" fmla="*/ 1650022 w 1676399"/>
              <a:gd name="connsiteY11" fmla="*/ 3358662 h 3367455"/>
              <a:gd name="connsiteX12" fmla="*/ 120161 w 1676399"/>
              <a:gd name="connsiteY12" fmla="*/ 3367455 h 3367455"/>
              <a:gd name="connsiteX0" fmla="*/ 120161 w 1676399"/>
              <a:gd name="connsiteY0" fmla="*/ 3042139 h 3042139"/>
              <a:gd name="connsiteX1" fmla="*/ 0 w 1676399"/>
              <a:gd name="connsiteY1" fmla="*/ 2326571 h 3042139"/>
              <a:gd name="connsiteX2" fmla="*/ 41031 w 1676399"/>
              <a:gd name="connsiteY2" fmla="*/ 1758462 h 3042139"/>
              <a:gd name="connsiteX3" fmla="*/ 49823 w 1676399"/>
              <a:gd name="connsiteY3" fmla="*/ 967154 h 3042139"/>
              <a:gd name="connsiteX4" fmla="*/ 507023 w 1676399"/>
              <a:gd name="connsiteY4" fmla="*/ 0 h 3042139"/>
              <a:gd name="connsiteX5" fmla="*/ 814753 w 1676399"/>
              <a:gd name="connsiteY5" fmla="*/ 553915 h 3042139"/>
              <a:gd name="connsiteX6" fmla="*/ 867507 w 1676399"/>
              <a:gd name="connsiteY6" fmla="*/ 888023 h 3042139"/>
              <a:gd name="connsiteX7" fmla="*/ 1474176 w 1676399"/>
              <a:gd name="connsiteY7" fmla="*/ 1635369 h 3042139"/>
              <a:gd name="connsiteX8" fmla="*/ 1676399 w 1676399"/>
              <a:gd name="connsiteY8" fmla="*/ 2031023 h 3042139"/>
              <a:gd name="connsiteX9" fmla="*/ 1667607 w 1676399"/>
              <a:gd name="connsiteY9" fmla="*/ 2725615 h 3042139"/>
              <a:gd name="connsiteX10" fmla="*/ 1650022 w 1676399"/>
              <a:gd name="connsiteY10" fmla="*/ 3033346 h 3042139"/>
              <a:gd name="connsiteX11" fmla="*/ 120161 w 1676399"/>
              <a:gd name="connsiteY11" fmla="*/ 3042139 h 3042139"/>
              <a:gd name="connsiteX0" fmla="*/ 120161 w 1676399"/>
              <a:gd name="connsiteY0" fmla="*/ 2488224 h 2488224"/>
              <a:gd name="connsiteX1" fmla="*/ 0 w 1676399"/>
              <a:gd name="connsiteY1" fmla="*/ 1772656 h 2488224"/>
              <a:gd name="connsiteX2" fmla="*/ 41031 w 1676399"/>
              <a:gd name="connsiteY2" fmla="*/ 1204547 h 2488224"/>
              <a:gd name="connsiteX3" fmla="*/ 49823 w 1676399"/>
              <a:gd name="connsiteY3" fmla="*/ 413239 h 2488224"/>
              <a:gd name="connsiteX4" fmla="*/ 814753 w 1676399"/>
              <a:gd name="connsiteY4" fmla="*/ 0 h 2488224"/>
              <a:gd name="connsiteX5" fmla="*/ 867507 w 1676399"/>
              <a:gd name="connsiteY5" fmla="*/ 334108 h 2488224"/>
              <a:gd name="connsiteX6" fmla="*/ 1474176 w 1676399"/>
              <a:gd name="connsiteY6" fmla="*/ 1081454 h 2488224"/>
              <a:gd name="connsiteX7" fmla="*/ 1676399 w 1676399"/>
              <a:gd name="connsiteY7" fmla="*/ 1477108 h 2488224"/>
              <a:gd name="connsiteX8" fmla="*/ 1667607 w 1676399"/>
              <a:gd name="connsiteY8" fmla="*/ 2171700 h 2488224"/>
              <a:gd name="connsiteX9" fmla="*/ 1650022 w 1676399"/>
              <a:gd name="connsiteY9" fmla="*/ 2479431 h 2488224"/>
              <a:gd name="connsiteX10" fmla="*/ 120161 w 1676399"/>
              <a:gd name="connsiteY10" fmla="*/ 2488224 h 2488224"/>
              <a:gd name="connsiteX0" fmla="*/ 120161 w 1676399"/>
              <a:gd name="connsiteY0" fmla="*/ 2154116 h 2154116"/>
              <a:gd name="connsiteX1" fmla="*/ 0 w 1676399"/>
              <a:gd name="connsiteY1" fmla="*/ 1438548 h 2154116"/>
              <a:gd name="connsiteX2" fmla="*/ 41031 w 1676399"/>
              <a:gd name="connsiteY2" fmla="*/ 870439 h 2154116"/>
              <a:gd name="connsiteX3" fmla="*/ 49823 w 1676399"/>
              <a:gd name="connsiteY3" fmla="*/ 79131 h 2154116"/>
              <a:gd name="connsiteX4" fmla="*/ 577361 w 1676399"/>
              <a:gd name="connsiteY4" fmla="*/ 0 h 2154116"/>
              <a:gd name="connsiteX5" fmla="*/ 867507 w 1676399"/>
              <a:gd name="connsiteY5" fmla="*/ 0 h 2154116"/>
              <a:gd name="connsiteX6" fmla="*/ 1474176 w 1676399"/>
              <a:gd name="connsiteY6" fmla="*/ 747346 h 2154116"/>
              <a:gd name="connsiteX7" fmla="*/ 1676399 w 1676399"/>
              <a:gd name="connsiteY7" fmla="*/ 1143000 h 2154116"/>
              <a:gd name="connsiteX8" fmla="*/ 1667607 w 1676399"/>
              <a:gd name="connsiteY8" fmla="*/ 1837592 h 2154116"/>
              <a:gd name="connsiteX9" fmla="*/ 1650022 w 1676399"/>
              <a:gd name="connsiteY9" fmla="*/ 2145323 h 2154116"/>
              <a:gd name="connsiteX10" fmla="*/ 120161 w 1676399"/>
              <a:gd name="connsiteY10" fmla="*/ 2154116 h 2154116"/>
              <a:gd name="connsiteX0" fmla="*/ 120161 w 1676399"/>
              <a:gd name="connsiteY0" fmla="*/ 2154116 h 2154116"/>
              <a:gd name="connsiteX1" fmla="*/ 0 w 1676399"/>
              <a:gd name="connsiteY1" fmla="*/ 1438548 h 2154116"/>
              <a:gd name="connsiteX2" fmla="*/ 41031 w 1676399"/>
              <a:gd name="connsiteY2" fmla="*/ 870439 h 2154116"/>
              <a:gd name="connsiteX3" fmla="*/ 181708 w 1676399"/>
              <a:gd name="connsiteY3" fmla="*/ 246185 h 2154116"/>
              <a:gd name="connsiteX4" fmla="*/ 577361 w 1676399"/>
              <a:gd name="connsiteY4" fmla="*/ 0 h 2154116"/>
              <a:gd name="connsiteX5" fmla="*/ 867507 w 1676399"/>
              <a:gd name="connsiteY5" fmla="*/ 0 h 2154116"/>
              <a:gd name="connsiteX6" fmla="*/ 1474176 w 1676399"/>
              <a:gd name="connsiteY6" fmla="*/ 747346 h 2154116"/>
              <a:gd name="connsiteX7" fmla="*/ 1676399 w 1676399"/>
              <a:gd name="connsiteY7" fmla="*/ 1143000 h 2154116"/>
              <a:gd name="connsiteX8" fmla="*/ 1667607 w 1676399"/>
              <a:gd name="connsiteY8" fmla="*/ 1837592 h 2154116"/>
              <a:gd name="connsiteX9" fmla="*/ 1650022 w 1676399"/>
              <a:gd name="connsiteY9" fmla="*/ 2145323 h 2154116"/>
              <a:gd name="connsiteX10" fmla="*/ 120161 w 1676399"/>
              <a:gd name="connsiteY10" fmla="*/ 2154116 h 215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6399" h="2154116">
                <a:moveTo>
                  <a:pt x="120161" y="2154116"/>
                </a:moveTo>
                <a:lnTo>
                  <a:pt x="0" y="1438548"/>
                </a:lnTo>
                <a:lnTo>
                  <a:pt x="41031" y="870439"/>
                </a:lnTo>
                <a:cubicBezTo>
                  <a:pt x="43962" y="606670"/>
                  <a:pt x="178777" y="509954"/>
                  <a:pt x="181708" y="246185"/>
                </a:cubicBezTo>
                <a:lnTo>
                  <a:pt x="577361" y="0"/>
                </a:lnTo>
                <a:lnTo>
                  <a:pt x="867507" y="0"/>
                </a:lnTo>
                <a:lnTo>
                  <a:pt x="1474176" y="747346"/>
                </a:lnTo>
                <a:lnTo>
                  <a:pt x="1676399" y="1143000"/>
                </a:lnTo>
                <a:lnTo>
                  <a:pt x="1667607" y="1837592"/>
                </a:lnTo>
                <a:lnTo>
                  <a:pt x="1650022" y="2145323"/>
                </a:lnTo>
                <a:lnTo>
                  <a:pt x="120161" y="2154116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050929" y="1538719"/>
            <a:ext cx="1676399" cy="4378570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6399" h="4378570">
                <a:moveTo>
                  <a:pt x="120161" y="4378570"/>
                </a:moveTo>
                <a:lnTo>
                  <a:pt x="0" y="3663002"/>
                </a:lnTo>
                <a:lnTo>
                  <a:pt x="41031" y="3094893"/>
                </a:lnTo>
                <a:cubicBezTo>
                  <a:pt x="43962" y="2831124"/>
                  <a:pt x="46892" y="2567354"/>
                  <a:pt x="49823" y="2303585"/>
                </a:cubicBezTo>
                <a:lnTo>
                  <a:pt x="41030" y="1521069"/>
                </a:lnTo>
                <a:lnTo>
                  <a:pt x="111368" y="861646"/>
                </a:lnTo>
                <a:lnTo>
                  <a:pt x="5861" y="290146"/>
                </a:lnTo>
                <a:lnTo>
                  <a:pt x="770792" y="0"/>
                </a:lnTo>
                <a:lnTo>
                  <a:pt x="691661" y="527539"/>
                </a:lnTo>
                <a:lnTo>
                  <a:pt x="630115" y="967154"/>
                </a:lnTo>
                <a:lnTo>
                  <a:pt x="507023" y="1336431"/>
                </a:lnTo>
                <a:lnTo>
                  <a:pt x="814753" y="1890346"/>
                </a:lnTo>
                <a:lnTo>
                  <a:pt x="867507" y="2224454"/>
                </a:lnTo>
                <a:lnTo>
                  <a:pt x="1474176" y="2971800"/>
                </a:lnTo>
                <a:lnTo>
                  <a:pt x="1676399" y="3367454"/>
                </a:lnTo>
                <a:lnTo>
                  <a:pt x="1667607" y="4062046"/>
                </a:lnTo>
                <a:lnTo>
                  <a:pt x="1650022" y="4369777"/>
                </a:lnTo>
                <a:lnTo>
                  <a:pt x="120161" y="437857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50930" y="2546903"/>
            <a:ext cx="1676399" cy="3367455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770792 w 1676399"/>
              <a:gd name="connsiteY6" fmla="*/ 0 h 4378570"/>
              <a:gd name="connsiteX7" fmla="*/ 691661 w 1676399"/>
              <a:gd name="connsiteY7" fmla="*/ 527539 h 4378570"/>
              <a:gd name="connsiteX8" fmla="*/ 630115 w 1676399"/>
              <a:gd name="connsiteY8" fmla="*/ 967154 h 4378570"/>
              <a:gd name="connsiteX9" fmla="*/ 507023 w 1676399"/>
              <a:gd name="connsiteY9" fmla="*/ 1336431 h 4378570"/>
              <a:gd name="connsiteX10" fmla="*/ 814753 w 1676399"/>
              <a:gd name="connsiteY10" fmla="*/ 1890346 h 4378570"/>
              <a:gd name="connsiteX11" fmla="*/ 867507 w 1676399"/>
              <a:gd name="connsiteY11" fmla="*/ 2224454 h 4378570"/>
              <a:gd name="connsiteX12" fmla="*/ 1474176 w 1676399"/>
              <a:gd name="connsiteY12" fmla="*/ 2971800 h 4378570"/>
              <a:gd name="connsiteX13" fmla="*/ 1676399 w 1676399"/>
              <a:gd name="connsiteY13" fmla="*/ 3367454 h 4378570"/>
              <a:gd name="connsiteX14" fmla="*/ 1667607 w 1676399"/>
              <a:gd name="connsiteY14" fmla="*/ 4062046 h 4378570"/>
              <a:gd name="connsiteX15" fmla="*/ 1650022 w 1676399"/>
              <a:gd name="connsiteY15" fmla="*/ 4369777 h 4378570"/>
              <a:gd name="connsiteX16" fmla="*/ 120161 w 1676399"/>
              <a:gd name="connsiteY16" fmla="*/ 4378570 h 4378570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111368 w 1676399"/>
              <a:gd name="connsiteY5" fmla="*/ 334107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84991 w 1676399"/>
              <a:gd name="connsiteY5" fmla="*/ 536330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967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2110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41030 w 1676399"/>
              <a:gd name="connsiteY4" fmla="*/ 509954 h 3367455"/>
              <a:gd name="connsiteX5" fmla="*/ 84991 w 1676399"/>
              <a:gd name="connsiteY5" fmla="*/ 167054 h 3367455"/>
              <a:gd name="connsiteX6" fmla="*/ 533400 w 1676399"/>
              <a:gd name="connsiteY6" fmla="*/ 0 h 3367455"/>
              <a:gd name="connsiteX7" fmla="*/ 507023 w 1676399"/>
              <a:gd name="connsiteY7" fmla="*/ 325316 h 3367455"/>
              <a:gd name="connsiteX8" fmla="*/ 814753 w 1676399"/>
              <a:gd name="connsiteY8" fmla="*/ 879231 h 3367455"/>
              <a:gd name="connsiteX9" fmla="*/ 867507 w 1676399"/>
              <a:gd name="connsiteY9" fmla="*/ 1213339 h 3367455"/>
              <a:gd name="connsiteX10" fmla="*/ 1474176 w 1676399"/>
              <a:gd name="connsiteY10" fmla="*/ 1960685 h 3367455"/>
              <a:gd name="connsiteX11" fmla="*/ 1676399 w 1676399"/>
              <a:gd name="connsiteY11" fmla="*/ 2356339 h 3367455"/>
              <a:gd name="connsiteX12" fmla="*/ 1667607 w 1676399"/>
              <a:gd name="connsiteY12" fmla="*/ 3050931 h 3367455"/>
              <a:gd name="connsiteX13" fmla="*/ 1650022 w 1676399"/>
              <a:gd name="connsiteY13" fmla="*/ 3358662 h 3367455"/>
              <a:gd name="connsiteX14" fmla="*/ 120161 w 1676399"/>
              <a:gd name="connsiteY14" fmla="*/ 3367455 h 33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76399" h="3367455">
                <a:moveTo>
                  <a:pt x="120161" y="3367455"/>
                </a:moveTo>
                <a:lnTo>
                  <a:pt x="0" y="2651887"/>
                </a:lnTo>
                <a:lnTo>
                  <a:pt x="41031" y="2083778"/>
                </a:lnTo>
                <a:cubicBezTo>
                  <a:pt x="43962" y="1820009"/>
                  <a:pt x="46892" y="1556239"/>
                  <a:pt x="49823" y="1292470"/>
                </a:cubicBezTo>
                <a:lnTo>
                  <a:pt x="41030" y="509954"/>
                </a:lnTo>
                <a:lnTo>
                  <a:pt x="84991" y="167054"/>
                </a:lnTo>
                <a:lnTo>
                  <a:pt x="533400" y="0"/>
                </a:lnTo>
                <a:lnTo>
                  <a:pt x="507023" y="325316"/>
                </a:lnTo>
                <a:lnTo>
                  <a:pt x="814753" y="879231"/>
                </a:lnTo>
                <a:lnTo>
                  <a:pt x="867507" y="1213339"/>
                </a:lnTo>
                <a:lnTo>
                  <a:pt x="1474176" y="1960685"/>
                </a:lnTo>
                <a:lnTo>
                  <a:pt x="1676399" y="2356339"/>
                </a:lnTo>
                <a:lnTo>
                  <a:pt x="1667607" y="3050931"/>
                </a:lnTo>
                <a:lnTo>
                  <a:pt x="1650022" y="3358662"/>
                </a:lnTo>
                <a:lnTo>
                  <a:pt x="120161" y="3367455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819400" y="287280"/>
            <a:ext cx="1907930" cy="5627077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07930" h="5627077">
                <a:moveTo>
                  <a:pt x="351692" y="5627077"/>
                </a:moveTo>
                <a:lnTo>
                  <a:pt x="231531" y="4911509"/>
                </a:lnTo>
                <a:lnTo>
                  <a:pt x="272562" y="4343400"/>
                </a:lnTo>
                <a:cubicBezTo>
                  <a:pt x="275493" y="4079631"/>
                  <a:pt x="278423" y="3815861"/>
                  <a:pt x="281354" y="3552092"/>
                </a:cubicBezTo>
                <a:lnTo>
                  <a:pt x="272561" y="2769576"/>
                </a:lnTo>
                <a:lnTo>
                  <a:pt x="342899" y="2110153"/>
                </a:lnTo>
                <a:lnTo>
                  <a:pt x="237392" y="1538653"/>
                </a:lnTo>
                <a:lnTo>
                  <a:pt x="70338" y="1195753"/>
                </a:lnTo>
                <a:lnTo>
                  <a:pt x="17584" y="553915"/>
                </a:lnTo>
                <a:lnTo>
                  <a:pt x="0" y="0"/>
                </a:lnTo>
                <a:lnTo>
                  <a:pt x="984738" y="43961"/>
                </a:lnTo>
                <a:lnTo>
                  <a:pt x="1002323" y="1248507"/>
                </a:lnTo>
                <a:lnTo>
                  <a:pt x="923192" y="1776046"/>
                </a:lnTo>
                <a:lnTo>
                  <a:pt x="861646" y="2215661"/>
                </a:lnTo>
                <a:lnTo>
                  <a:pt x="738554" y="2584938"/>
                </a:lnTo>
                <a:lnTo>
                  <a:pt x="1046284" y="3138853"/>
                </a:lnTo>
                <a:lnTo>
                  <a:pt x="1099038" y="3472961"/>
                </a:lnTo>
                <a:lnTo>
                  <a:pt x="1705707" y="4220307"/>
                </a:lnTo>
                <a:lnTo>
                  <a:pt x="1907930" y="4615961"/>
                </a:lnTo>
                <a:lnTo>
                  <a:pt x="1899138" y="5310553"/>
                </a:lnTo>
                <a:lnTo>
                  <a:pt x="1881553" y="5618284"/>
                </a:lnTo>
                <a:lnTo>
                  <a:pt x="351692" y="5627077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048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“In pure speculation then, the two systems may be part of an incipient and growing rift in the North American Plate, outlining a segment of some 150,000 square miles”</a:t>
            </a:r>
          </a:p>
          <a:p>
            <a:pPr algn="r"/>
            <a:r>
              <a:rPr lang="en-US" i="1" dirty="0" smtClean="0">
                <a:solidFill>
                  <a:schemeClr val="bg1"/>
                </a:solidFill>
              </a:rPr>
              <a:t>-- Blackstone, 1971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6667" b="2612"/>
          <a:stretch/>
        </p:blipFill>
        <p:spPr>
          <a:xfrm>
            <a:off x="1600200" y="1574800"/>
            <a:ext cx="5715000" cy="415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19600" y="5715000"/>
            <a:ext cx="3925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Matthews &amp; Anderson, </a:t>
            </a:r>
            <a:r>
              <a:rPr lang="en-US" sz="1200" i="1" dirty="0" smtClean="0"/>
              <a:t>Nature</a:t>
            </a:r>
            <a:r>
              <a:rPr lang="en-US" sz="1200" dirty="0" smtClean="0"/>
              <a:t>, 1973</a:t>
            </a:r>
            <a:endParaRPr lang="en-US" sz="1200" dirty="0"/>
          </a:p>
        </p:txBody>
      </p:sp>
      <p:sp>
        <p:nvSpPr>
          <p:cNvPr id="3" name="Hexagon 2"/>
          <p:cNvSpPr/>
          <p:nvPr/>
        </p:nvSpPr>
        <p:spPr>
          <a:xfrm>
            <a:off x="4800600" y="1676400"/>
            <a:ext cx="304800" cy="304800"/>
          </a:xfrm>
          <a:prstGeom prst="hexagon">
            <a:avLst/>
          </a:prstGeom>
          <a:solidFill>
            <a:srgbClr val="FF0000">
              <a:alpha val="5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906108" y="1995854"/>
            <a:ext cx="967154" cy="1257300"/>
          </a:xfrm>
          <a:custGeom>
            <a:avLst/>
            <a:gdLst>
              <a:gd name="connsiteX0" fmla="*/ 694592 w 967154"/>
              <a:gd name="connsiteY0" fmla="*/ 1257300 h 1257300"/>
              <a:gd name="connsiteX1" fmla="*/ 694592 w 967154"/>
              <a:gd name="connsiteY1" fmla="*/ 1257300 h 1257300"/>
              <a:gd name="connsiteX2" fmla="*/ 677007 w 967154"/>
              <a:gd name="connsiteY2" fmla="*/ 1178169 h 1257300"/>
              <a:gd name="connsiteX3" fmla="*/ 685800 w 967154"/>
              <a:gd name="connsiteY3" fmla="*/ 1072661 h 1257300"/>
              <a:gd name="connsiteX4" fmla="*/ 703384 w 967154"/>
              <a:gd name="connsiteY4" fmla="*/ 1019908 h 1257300"/>
              <a:gd name="connsiteX5" fmla="*/ 703384 w 967154"/>
              <a:gd name="connsiteY5" fmla="*/ 958361 h 1257300"/>
              <a:gd name="connsiteX6" fmla="*/ 589084 w 967154"/>
              <a:gd name="connsiteY6" fmla="*/ 738554 h 1257300"/>
              <a:gd name="connsiteX7" fmla="*/ 413238 w 967154"/>
              <a:gd name="connsiteY7" fmla="*/ 474784 h 1257300"/>
              <a:gd name="connsiteX8" fmla="*/ 193430 w 967154"/>
              <a:gd name="connsiteY8" fmla="*/ 202223 h 1257300"/>
              <a:gd name="connsiteX9" fmla="*/ 0 w 967154"/>
              <a:gd name="connsiteY9" fmla="*/ 35169 h 1257300"/>
              <a:gd name="connsiteX10" fmla="*/ 202223 w 967154"/>
              <a:gd name="connsiteY10" fmla="*/ 0 h 1257300"/>
              <a:gd name="connsiteX11" fmla="*/ 378069 w 967154"/>
              <a:gd name="connsiteY11" fmla="*/ 140677 h 1257300"/>
              <a:gd name="connsiteX12" fmla="*/ 685800 w 967154"/>
              <a:gd name="connsiteY12" fmla="*/ 342900 h 1257300"/>
              <a:gd name="connsiteX13" fmla="*/ 817684 w 967154"/>
              <a:gd name="connsiteY13" fmla="*/ 553915 h 1257300"/>
              <a:gd name="connsiteX14" fmla="*/ 940777 w 967154"/>
              <a:gd name="connsiteY14" fmla="*/ 773723 h 1257300"/>
              <a:gd name="connsiteX15" fmla="*/ 967154 w 967154"/>
              <a:gd name="connsiteY15" fmla="*/ 1002323 h 1257300"/>
              <a:gd name="connsiteX16" fmla="*/ 923192 w 967154"/>
              <a:gd name="connsiteY16" fmla="*/ 1248508 h 1257300"/>
              <a:gd name="connsiteX17" fmla="*/ 694592 w 967154"/>
              <a:gd name="connsiteY17" fmla="*/ 1257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67154" h="1257300">
                <a:moveTo>
                  <a:pt x="694592" y="1257300"/>
                </a:moveTo>
                <a:lnTo>
                  <a:pt x="694592" y="1257300"/>
                </a:lnTo>
                <a:cubicBezTo>
                  <a:pt x="688730" y="1230923"/>
                  <a:pt x="678292" y="1205159"/>
                  <a:pt x="677007" y="1178169"/>
                </a:cubicBezTo>
                <a:cubicBezTo>
                  <a:pt x="675328" y="1142918"/>
                  <a:pt x="679998" y="1107472"/>
                  <a:pt x="685800" y="1072661"/>
                </a:cubicBezTo>
                <a:cubicBezTo>
                  <a:pt x="688847" y="1054378"/>
                  <a:pt x="703384" y="1038443"/>
                  <a:pt x="703384" y="1019908"/>
                </a:cubicBezTo>
                <a:lnTo>
                  <a:pt x="703384" y="958361"/>
                </a:lnTo>
                <a:lnTo>
                  <a:pt x="589084" y="738554"/>
                </a:lnTo>
                <a:lnTo>
                  <a:pt x="413238" y="474784"/>
                </a:lnTo>
                <a:lnTo>
                  <a:pt x="193430" y="202223"/>
                </a:lnTo>
                <a:lnTo>
                  <a:pt x="0" y="35169"/>
                </a:lnTo>
                <a:lnTo>
                  <a:pt x="202223" y="0"/>
                </a:lnTo>
                <a:lnTo>
                  <a:pt x="378069" y="140677"/>
                </a:lnTo>
                <a:lnTo>
                  <a:pt x="685800" y="342900"/>
                </a:lnTo>
                <a:lnTo>
                  <a:pt x="817684" y="553915"/>
                </a:lnTo>
                <a:lnTo>
                  <a:pt x="940777" y="773723"/>
                </a:lnTo>
                <a:lnTo>
                  <a:pt x="967154" y="1002323"/>
                </a:lnTo>
                <a:lnTo>
                  <a:pt x="923192" y="1248508"/>
                </a:lnTo>
                <a:lnTo>
                  <a:pt x="694592" y="1257300"/>
                </a:lnTo>
                <a:close/>
              </a:path>
            </a:pathLst>
          </a:custGeom>
          <a:solidFill>
            <a:srgbClr val="FF00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228600"/>
            <a:ext cx="8074527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19600" y="5715000"/>
            <a:ext cx="392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Matthews &amp; Anderson, </a:t>
            </a:r>
            <a:r>
              <a:rPr lang="en-US" i="1" dirty="0" smtClean="0"/>
              <a:t>Nature</a:t>
            </a:r>
            <a:r>
              <a:rPr lang="en-US" dirty="0" smtClean="0"/>
              <a:t>, 1973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114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Snake River Plain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82530" y="4267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Rio Grande 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990600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Evidences of Rifting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Extensional Faulting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GPS extensional measurements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Extensional stress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7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5184" r="10463" b="4894"/>
          <a:stretch/>
        </p:blipFill>
        <p:spPr>
          <a:xfrm>
            <a:off x="214738" y="239997"/>
            <a:ext cx="7814730" cy="566522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050929" y="1538719"/>
            <a:ext cx="1676399" cy="4378570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6399" h="4378570">
                <a:moveTo>
                  <a:pt x="120161" y="4378570"/>
                </a:moveTo>
                <a:lnTo>
                  <a:pt x="0" y="3663002"/>
                </a:lnTo>
                <a:lnTo>
                  <a:pt x="41031" y="3094893"/>
                </a:lnTo>
                <a:cubicBezTo>
                  <a:pt x="43962" y="2831124"/>
                  <a:pt x="46892" y="2567354"/>
                  <a:pt x="49823" y="2303585"/>
                </a:cubicBezTo>
                <a:lnTo>
                  <a:pt x="41030" y="1521069"/>
                </a:lnTo>
                <a:lnTo>
                  <a:pt x="111368" y="861646"/>
                </a:lnTo>
                <a:lnTo>
                  <a:pt x="5861" y="290146"/>
                </a:lnTo>
                <a:lnTo>
                  <a:pt x="770792" y="0"/>
                </a:lnTo>
                <a:lnTo>
                  <a:pt x="691661" y="527539"/>
                </a:lnTo>
                <a:lnTo>
                  <a:pt x="630115" y="967154"/>
                </a:lnTo>
                <a:lnTo>
                  <a:pt x="507023" y="1336431"/>
                </a:lnTo>
                <a:lnTo>
                  <a:pt x="814753" y="1890346"/>
                </a:lnTo>
                <a:lnTo>
                  <a:pt x="867507" y="2224454"/>
                </a:lnTo>
                <a:lnTo>
                  <a:pt x="1474176" y="2971800"/>
                </a:lnTo>
                <a:lnTo>
                  <a:pt x="1676399" y="3367454"/>
                </a:lnTo>
                <a:lnTo>
                  <a:pt x="1667607" y="4062046"/>
                </a:lnTo>
                <a:lnTo>
                  <a:pt x="1650022" y="4369777"/>
                </a:lnTo>
                <a:lnTo>
                  <a:pt x="120161" y="437857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7798" y="515034"/>
            <a:ext cx="25908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Late Cenozoic Faulting</a:t>
            </a:r>
          </a:p>
          <a:p>
            <a:endParaRPr lang="en-US" dirty="0"/>
          </a:p>
          <a:p>
            <a:r>
              <a:rPr lang="en-US" dirty="0" smtClean="0"/>
              <a:t>(Cutting Miocene </a:t>
            </a:r>
            <a:br>
              <a:rPr lang="en-US" dirty="0" smtClean="0"/>
            </a:br>
            <a:r>
              <a:rPr lang="en-US" dirty="0" smtClean="0"/>
              <a:t>or Younger Sediments)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391160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3270737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Courtesy: Anne Sheehan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4" y="1676400"/>
            <a:ext cx="4233917" cy="406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193323" y="3033344"/>
            <a:ext cx="3601915" cy="1784841"/>
            <a:chOff x="5193323" y="3033344"/>
            <a:chExt cx="3601915" cy="1784841"/>
          </a:xfrm>
        </p:grpSpPr>
        <p:sp>
          <p:nvSpPr>
            <p:cNvPr id="4" name="Freeform 3"/>
            <p:cNvSpPr/>
            <p:nvPr/>
          </p:nvSpPr>
          <p:spPr>
            <a:xfrm>
              <a:off x="5205046" y="4580792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251938" y="4152900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93323" y="3810000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205046" y="3396761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251938" y="3033344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60238" y="304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GPS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18823" y="3033344"/>
            <a:ext cx="3590192" cy="600810"/>
            <a:chOff x="5205046" y="3033344"/>
            <a:chExt cx="3590192" cy="600810"/>
          </a:xfrm>
        </p:grpSpPr>
        <p:sp>
          <p:nvSpPr>
            <p:cNvPr id="19" name="Freeform 18"/>
            <p:cNvSpPr/>
            <p:nvPr/>
          </p:nvSpPr>
          <p:spPr>
            <a:xfrm>
              <a:off x="5205046" y="3396761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251938" y="3033344"/>
              <a:ext cx="3543300" cy="237393"/>
            </a:xfrm>
            <a:custGeom>
              <a:avLst/>
              <a:gdLst>
                <a:gd name="connsiteX0" fmla="*/ 3543300 w 3543300"/>
                <a:gd name="connsiteY0" fmla="*/ 17585 h 237393"/>
                <a:gd name="connsiteX1" fmla="*/ 3543300 w 3543300"/>
                <a:gd name="connsiteY1" fmla="*/ 17585 h 237393"/>
                <a:gd name="connsiteX2" fmla="*/ 3429000 w 3543300"/>
                <a:gd name="connsiteY2" fmla="*/ 8793 h 237393"/>
                <a:gd name="connsiteX3" fmla="*/ 3376246 w 3543300"/>
                <a:gd name="connsiteY3" fmla="*/ 0 h 237393"/>
                <a:gd name="connsiteX4" fmla="*/ 2523392 w 3543300"/>
                <a:gd name="connsiteY4" fmla="*/ 17585 h 237393"/>
                <a:gd name="connsiteX5" fmla="*/ 1793631 w 3543300"/>
                <a:gd name="connsiteY5" fmla="*/ 43962 h 237393"/>
                <a:gd name="connsiteX6" fmla="*/ 1151792 w 3543300"/>
                <a:gd name="connsiteY6" fmla="*/ 87923 h 237393"/>
                <a:gd name="connsiteX7" fmla="*/ 430823 w 3543300"/>
                <a:gd name="connsiteY7" fmla="*/ 167054 h 237393"/>
                <a:gd name="connsiteX8" fmla="*/ 0 w 3543300"/>
                <a:gd name="connsiteY8" fmla="*/ 237393 h 23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237393">
                  <a:moveTo>
                    <a:pt x="3543300" y="17585"/>
                  </a:moveTo>
                  <a:lnTo>
                    <a:pt x="3543300" y="17585"/>
                  </a:lnTo>
                  <a:cubicBezTo>
                    <a:pt x="3505200" y="14654"/>
                    <a:pt x="3467003" y="12793"/>
                    <a:pt x="3429000" y="8793"/>
                  </a:cubicBezTo>
                  <a:cubicBezTo>
                    <a:pt x="3411271" y="6927"/>
                    <a:pt x="3376246" y="0"/>
                    <a:pt x="3376246" y="0"/>
                  </a:cubicBezTo>
                  <a:lnTo>
                    <a:pt x="2523392" y="17585"/>
                  </a:lnTo>
                  <a:lnTo>
                    <a:pt x="1793631" y="43962"/>
                  </a:lnTo>
                  <a:lnTo>
                    <a:pt x="1151792" y="87923"/>
                  </a:lnTo>
                  <a:lnTo>
                    <a:pt x="430823" y="167054"/>
                  </a:lnTo>
                  <a:lnTo>
                    <a:pt x="0" y="237393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65715" y="573909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Berglund, et al,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06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382000" cy="5044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1008" y="1702777"/>
            <a:ext cx="2590800" cy="2209800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-25092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World Stress 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143" b="1120"/>
          <a:stretch/>
        </p:blipFill>
        <p:spPr>
          <a:xfrm>
            <a:off x="196850" y="152399"/>
            <a:ext cx="2813981" cy="573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800" y="58928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Kelley &amp; Chamberlin, 2012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281917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Bryan (1938) Rio Grande Depression</a:t>
            </a:r>
          </a:p>
        </p:txBody>
      </p:sp>
      <p:sp>
        <p:nvSpPr>
          <p:cNvPr id="6" name="Right Brace 5"/>
          <p:cNvSpPr/>
          <p:nvPr/>
        </p:nvSpPr>
        <p:spPr>
          <a:xfrm>
            <a:off x="1695450" y="2743200"/>
            <a:ext cx="323850" cy="83820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1690158" y="2112433"/>
            <a:ext cx="323850" cy="60960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1649942" y="1735666"/>
            <a:ext cx="207433" cy="376767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21276885">
            <a:off x="1582737" y="1445503"/>
            <a:ext cx="214842" cy="29863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990600"/>
            <a:ext cx="56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3138" y="1225486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Kelley (1940-1970) Tectonic </a:t>
            </a:r>
            <a:r>
              <a:rPr lang="en-US" dirty="0" err="1" smtClean="0"/>
              <a:t>grabens</a:t>
            </a:r>
            <a:endParaRPr lang="en-US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3429000" y="1600883"/>
            <a:ext cx="4572000" cy="2097637"/>
            <a:chOff x="3431931" y="1600883"/>
            <a:chExt cx="4572000" cy="20976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772" y="2280654"/>
              <a:ext cx="2802959" cy="14178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3431931" y="1600883"/>
              <a:ext cx="457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/>
                <a:t>Chapin (1971) Active continental rift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31931" y="3886200"/>
            <a:ext cx="5254869" cy="1936613"/>
            <a:chOff x="3431931" y="3886200"/>
            <a:chExt cx="5254869" cy="1936613"/>
          </a:xfrm>
        </p:grpSpPr>
        <p:sp>
          <p:nvSpPr>
            <p:cNvPr id="19" name="TextBox 18"/>
            <p:cNvSpPr txBox="1"/>
            <p:nvPr/>
          </p:nvSpPr>
          <p:spPr>
            <a:xfrm>
              <a:off x="3431931" y="3886200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Tweto</a:t>
              </a:r>
              <a:r>
                <a:rPr lang="en-US" dirty="0" smtClean="0"/>
                <a:t> (1970s)  Extends rift northward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4386590"/>
              <a:ext cx="5029200" cy="14362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Freeform 22"/>
          <p:cNvSpPr/>
          <p:nvPr/>
        </p:nvSpPr>
        <p:spPr>
          <a:xfrm>
            <a:off x="1151792" y="2382715"/>
            <a:ext cx="791308" cy="2927839"/>
          </a:xfrm>
          <a:custGeom>
            <a:avLst/>
            <a:gdLst>
              <a:gd name="connsiteX0" fmla="*/ 0 w 791308"/>
              <a:gd name="connsiteY0" fmla="*/ 0 h 2927839"/>
              <a:gd name="connsiteX1" fmla="*/ 158262 w 791308"/>
              <a:gd name="connsiteY1" fmla="*/ 17585 h 2927839"/>
              <a:gd name="connsiteX2" fmla="*/ 193431 w 791308"/>
              <a:gd name="connsiteY2" fmla="*/ 26377 h 2927839"/>
              <a:gd name="connsiteX3" fmla="*/ 281354 w 791308"/>
              <a:gd name="connsiteY3" fmla="*/ 35170 h 2927839"/>
              <a:gd name="connsiteX4" fmla="*/ 369277 w 791308"/>
              <a:gd name="connsiteY4" fmla="*/ 61547 h 2927839"/>
              <a:gd name="connsiteX5" fmla="*/ 395654 w 791308"/>
              <a:gd name="connsiteY5" fmla="*/ 70339 h 2927839"/>
              <a:gd name="connsiteX6" fmla="*/ 422031 w 791308"/>
              <a:gd name="connsiteY6" fmla="*/ 87923 h 2927839"/>
              <a:gd name="connsiteX7" fmla="*/ 448408 w 791308"/>
              <a:gd name="connsiteY7" fmla="*/ 96716 h 2927839"/>
              <a:gd name="connsiteX8" fmla="*/ 501162 w 791308"/>
              <a:gd name="connsiteY8" fmla="*/ 140677 h 2927839"/>
              <a:gd name="connsiteX9" fmla="*/ 509954 w 791308"/>
              <a:gd name="connsiteY9" fmla="*/ 219808 h 2927839"/>
              <a:gd name="connsiteX10" fmla="*/ 518746 w 791308"/>
              <a:gd name="connsiteY10" fmla="*/ 246185 h 2927839"/>
              <a:gd name="connsiteX11" fmla="*/ 527539 w 791308"/>
              <a:gd name="connsiteY11" fmla="*/ 307731 h 2927839"/>
              <a:gd name="connsiteX12" fmla="*/ 545123 w 791308"/>
              <a:gd name="connsiteY12" fmla="*/ 360485 h 2927839"/>
              <a:gd name="connsiteX13" fmla="*/ 536331 w 791308"/>
              <a:gd name="connsiteY13" fmla="*/ 536331 h 2927839"/>
              <a:gd name="connsiteX14" fmla="*/ 518746 w 791308"/>
              <a:gd name="connsiteY14" fmla="*/ 589085 h 2927839"/>
              <a:gd name="connsiteX15" fmla="*/ 509954 w 791308"/>
              <a:gd name="connsiteY15" fmla="*/ 615462 h 2927839"/>
              <a:gd name="connsiteX16" fmla="*/ 501162 w 791308"/>
              <a:gd name="connsiteY16" fmla="*/ 641839 h 2927839"/>
              <a:gd name="connsiteX17" fmla="*/ 492370 w 791308"/>
              <a:gd name="connsiteY17" fmla="*/ 677008 h 2927839"/>
              <a:gd name="connsiteX18" fmla="*/ 430823 w 791308"/>
              <a:gd name="connsiteY18" fmla="*/ 756139 h 2927839"/>
              <a:gd name="connsiteX19" fmla="*/ 404446 w 791308"/>
              <a:gd name="connsiteY19" fmla="*/ 764931 h 2927839"/>
              <a:gd name="connsiteX20" fmla="*/ 378070 w 791308"/>
              <a:gd name="connsiteY20" fmla="*/ 791308 h 2927839"/>
              <a:gd name="connsiteX21" fmla="*/ 351693 w 791308"/>
              <a:gd name="connsiteY21" fmla="*/ 808893 h 2927839"/>
              <a:gd name="connsiteX22" fmla="*/ 307731 w 791308"/>
              <a:gd name="connsiteY22" fmla="*/ 852854 h 2927839"/>
              <a:gd name="connsiteX23" fmla="*/ 281354 w 791308"/>
              <a:gd name="connsiteY23" fmla="*/ 905608 h 2927839"/>
              <a:gd name="connsiteX24" fmla="*/ 254977 w 791308"/>
              <a:gd name="connsiteY24" fmla="*/ 958362 h 2927839"/>
              <a:gd name="connsiteX25" fmla="*/ 228600 w 791308"/>
              <a:gd name="connsiteY25" fmla="*/ 1011116 h 2927839"/>
              <a:gd name="connsiteX26" fmla="*/ 211016 w 791308"/>
              <a:gd name="connsiteY26" fmla="*/ 1063870 h 2927839"/>
              <a:gd name="connsiteX27" fmla="*/ 193431 w 791308"/>
              <a:gd name="connsiteY27" fmla="*/ 1116623 h 2927839"/>
              <a:gd name="connsiteX28" fmla="*/ 184639 w 791308"/>
              <a:gd name="connsiteY28" fmla="*/ 1160585 h 2927839"/>
              <a:gd name="connsiteX29" fmla="*/ 167054 w 791308"/>
              <a:gd name="connsiteY29" fmla="*/ 1257300 h 2927839"/>
              <a:gd name="connsiteX30" fmla="*/ 158262 w 791308"/>
              <a:gd name="connsiteY30" fmla="*/ 1283677 h 2927839"/>
              <a:gd name="connsiteX31" fmla="*/ 149470 w 791308"/>
              <a:gd name="connsiteY31" fmla="*/ 1318847 h 2927839"/>
              <a:gd name="connsiteX32" fmla="*/ 140677 w 791308"/>
              <a:gd name="connsiteY32" fmla="*/ 1591408 h 2927839"/>
              <a:gd name="connsiteX33" fmla="*/ 123093 w 791308"/>
              <a:gd name="connsiteY33" fmla="*/ 1617785 h 2927839"/>
              <a:gd name="connsiteX34" fmla="*/ 114300 w 791308"/>
              <a:gd name="connsiteY34" fmla="*/ 1644162 h 2927839"/>
              <a:gd name="connsiteX35" fmla="*/ 79131 w 791308"/>
              <a:gd name="connsiteY35" fmla="*/ 1696916 h 2927839"/>
              <a:gd name="connsiteX36" fmla="*/ 52754 w 791308"/>
              <a:gd name="connsiteY36" fmla="*/ 1749670 h 2927839"/>
              <a:gd name="connsiteX37" fmla="*/ 43962 w 791308"/>
              <a:gd name="connsiteY37" fmla="*/ 1776047 h 2927839"/>
              <a:gd name="connsiteX38" fmla="*/ 52754 w 791308"/>
              <a:gd name="connsiteY38" fmla="*/ 1987062 h 2927839"/>
              <a:gd name="connsiteX39" fmla="*/ 61546 w 791308"/>
              <a:gd name="connsiteY39" fmla="*/ 2013439 h 2927839"/>
              <a:gd name="connsiteX40" fmla="*/ 79131 w 791308"/>
              <a:gd name="connsiteY40" fmla="*/ 2074985 h 2927839"/>
              <a:gd name="connsiteX41" fmla="*/ 105508 w 791308"/>
              <a:gd name="connsiteY41" fmla="*/ 2092570 h 2927839"/>
              <a:gd name="connsiteX42" fmla="*/ 114300 w 791308"/>
              <a:gd name="connsiteY42" fmla="*/ 2118947 h 2927839"/>
              <a:gd name="connsiteX43" fmla="*/ 158262 w 791308"/>
              <a:gd name="connsiteY43" fmla="*/ 2171700 h 2927839"/>
              <a:gd name="connsiteX44" fmla="*/ 167054 w 791308"/>
              <a:gd name="connsiteY44" fmla="*/ 2198077 h 2927839"/>
              <a:gd name="connsiteX45" fmla="*/ 193431 w 791308"/>
              <a:gd name="connsiteY45" fmla="*/ 2215662 h 2927839"/>
              <a:gd name="connsiteX46" fmla="*/ 219808 w 791308"/>
              <a:gd name="connsiteY46" fmla="*/ 2242039 h 2927839"/>
              <a:gd name="connsiteX47" fmla="*/ 228600 w 791308"/>
              <a:gd name="connsiteY47" fmla="*/ 2277208 h 2927839"/>
              <a:gd name="connsiteX48" fmla="*/ 254977 w 791308"/>
              <a:gd name="connsiteY48" fmla="*/ 2303585 h 2927839"/>
              <a:gd name="connsiteX49" fmla="*/ 298939 w 791308"/>
              <a:gd name="connsiteY49" fmla="*/ 2347547 h 2927839"/>
              <a:gd name="connsiteX50" fmla="*/ 334108 w 791308"/>
              <a:gd name="connsiteY50" fmla="*/ 2426677 h 2927839"/>
              <a:gd name="connsiteX51" fmla="*/ 360485 w 791308"/>
              <a:gd name="connsiteY51" fmla="*/ 2444262 h 2927839"/>
              <a:gd name="connsiteX52" fmla="*/ 422031 w 791308"/>
              <a:gd name="connsiteY52" fmla="*/ 2523393 h 2927839"/>
              <a:gd name="connsiteX53" fmla="*/ 483577 w 791308"/>
              <a:gd name="connsiteY53" fmla="*/ 2593731 h 2927839"/>
              <a:gd name="connsiteX54" fmla="*/ 509954 w 791308"/>
              <a:gd name="connsiteY54" fmla="*/ 2602523 h 2927839"/>
              <a:gd name="connsiteX55" fmla="*/ 562708 w 791308"/>
              <a:gd name="connsiteY55" fmla="*/ 2646485 h 2927839"/>
              <a:gd name="connsiteX56" fmla="*/ 589085 w 791308"/>
              <a:gd name="connsiteY56" fmla="*/ 2664070 h 2927839"/>
              <a:gd name="connsiteX57" fmla="*/ 615462 w 791308"/>
              <a:gd name="connsiteY57" fmla="*/ 2690447 h 2927839"/>
              <a:gd name="connsiteX58" fmla="*/ 650631 w 791308"/>
              <a:gd name="connsiteY58" fmla="*/ 2716823 h 2927839"/>
              <a:gd name="connsiteX59" fmla="*/ 668216 w 791308"/>
              <a:gd name="connsiteY59" fmla="*/ 2743200 h 2927839"/>
              <a:gd name="connsiteX60" fmla="*/ 720970 w 791308"/>
              <a:gd name="connsiteY60" fmla="*/ 2778370 h 2927839"/>
              <a:gd name="connsiteX61" fmla="*/ 747346 w 791308"/>
              <a:gd name="connsiteY61" fmla="*/ 2831123 h 2927839"/>
              <a:gd name="connsiteX62" fmla="*/ 764931 w 791308"/>
              <a:gd name="connsiteY62" fmla="*/ 2857500 h 2927839"/>
              <a:gd name="connsiteX63" fmla="*/ 791308 w 791308"/>
              <a:gd name="connsiteY63" fmla="*/ 2927839 h 292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791308" h="2927839">
                <a:moveTo>
                  <a:pt x="0" y="0"/>
                </a:moveTo>
                <a:cubicBezTo>
                  <a:pt x="106413" y="21284"/>
                  <a:pt x="-34813" y="-5129"/>
                  <a:pt x="158262" y="17585"/>
                </a:cubicBezTo>
                <a:cubicBezTo>
                  <a:pt x="170263" y="18997"/>
                  <a:pt x="181469" y="24668"/>
                  <a:pt x="193431" y="26377"/>
                </a:cubicBezTo>
                <a:cubicBezTo>
                  <a:pt x="222589" y="30543"/>
                  <a:pt x="252046" y="32239"/>
                  <a:pt x="281354" y="35170"/>
                </a:cubicBezTo>
                <a:cubicBezTo>
                  <a:pt x="334509" y="48458"/>
                  <a:pt x="305054" y="40139"/>
                  <a:pt x="369277" y="61547"/>
                </a:cubicBezTo>
                <a:cubicBezTo>
                  <a:pt x="378069" y="64478"/>
                  <a:pt x="387943" y="65198"/>
                  <a:pt x="395654" y="70339"/>
                </a:cubicBezTo>
                <a:cubicBezTo>
                  <a:pt x="404446" y="76200"/>
                  <a:pt x="412580" y="83197"/>
                  <a:pt x="422031" y="87923"/>
                </a:cubicBezTo>
                <a:cubicBezTo>
                  <a:pt x="430321" y="92068"/>
                  <a:pt x="440118" y="92571"/>
                  <a:pt x="448408" y="96716"/>
                </a:cubicBezTo>
                <a:cubicBezTo>
                  <a:pt x="472892" y="108958"/>
                  <a:pt x="481715" y="121230"/>
                  <a:pt x="501162" y="140677"/>
                </a:cubicBezTo>
                <a:cubicBezTo>
                  <a:pt x="504093" y="167054"/>
                  <a:pt x="505591" y="193630"/>
                  <a:pt x="509954" y="219808"/>
                </a:cubicBezTo>
                <a:cubicBezTo>
                  <a:pt x="511478" y="228950"/>
                  <a:pt x="516928" y="237097"/>
                  <a:pt x="518746" y="246185"/>
                </a:cubicBezTo>
                <a:cubicBezTo>
                  <a:pt x="522810" y="266506"/>
                  <a:pt x="522879" y="287538"/>
                  <a:pt x="527539" y="307731"/>
                </a:cubicBezTo>
                <a:cubicBezTo>
                  <a:pt x="531707" y="325792"/>
                  <a:pt x="545123" y="360485"/>
                  <a:pt x="545123" y="360485"/>
                </a:cubicBezTo>
                <a:cubicBezTo>
                  <a:pt x="542192" y="419100"/>
                  <a:pt x="543058" y="478029"/>
                  <a:pt x="536331" y="536331"/>
                </a:cubicBezTo>
                <a:cubicBezTo>
                  <a:pt x="534206" y="554745"/>
                  <a:pt x="524608" y="571500"/>
                  <a:pt x="518746" y="589085"/>
                </a:cubicBezTo>
                <a:lnTo>
                  <a:pt x="509954" y="615462"/>
                </a:lnTo>
                <a:cubicBezTo>
                  <a:pt x="507023" y="624254"/>
                  <a:pt x="503410" y="632848"/>
                  <a:pt x="501162" y="641839"/>
                </a:cubicBezTo>
                <a:cubicBezTo>
                  <a:pt x="498231" y="653562"/>
                  <a:pt x="497774" y="666200"/>
                  <a:pt x="492370" y="677008"/>
                </a:cubicBezTo>
                <a:cubicBezTo>
                  <a:pt x="483637" y="694474"/>
                  <a:pt x="452532" y="741666"/>
                  <a:pt x="430823" y="756139"/>
                </a:cubicBezTo>
                <a:cubicBezTo>
                  <a:pt x="423112" y="761280"/>
                  <a:pt x="413238" y="762000"/>
                  <a:pt x="404446" y="764931"/>
                </a:cubicBezTo>
                <a:cubicBezTo>
                  <a:pt x="395654" y="773723"/>
                  <a:pt x="387622" y="783348"/>
                  <a:pt x="378070" y="791308"/>
                </a:cubicBezTo>
                <a:cubicBezTo>
                  <a:pt x="369952" y="798073"/>
                  <a:pt x="359165" y="801421"/>
                  <a:pt x="351693" y="808893"/>
                </a:cubicBezTo>
                <a:cubicBezTo>
                  <a:pt x="293081" y="867505"/>
                  <a:pt x="378065" y="805966"/>
                  <a:pt x="307731" y="852854"/>
                </a:cubicBezTo>
                <a:cubicBezTo>
                  <a:pt x="285632" y="919153"/>
                  <a:pt x="315442" y="837431"/>
                  <a:pt x="281354" y="905608"/>
                </a:cubicBezTo>
                <a:cubicBezTo>
                  <a:pt x="244952" y="978412"/>
                  <a:pt x="305373" y="882769"/>
                  <a:pt x="254977" y="958362"/>
                </a:cubicBezTo>
                <a:cubicBezTo>
                  <a:pt x="222913" y="1054558"/>
                  <a:pt x="274051" y="908851"/>
                  <a:pt x="228600" y="1011116"/>
                </a:cubicBezTo>
                <a:cubicBezTo>
                  <a:pt x="221072" y="1028054"/>
                  <a:pt x="216878" y="1046285"/>
                  <a:pt x="211016" y="1063870"/>
                </a:cubicBezTo>
                <a:lnTo>
                  <a:pt x="193431" y="1116623"/>
                </a:lnTo>
                <a:cubicBezTo>
                  <a:pt x="190500" y="1131277"/>
                  <a:pt x="187312" y="1145882"/>
                  <a:pt x="184639" y="1160585"/>
                </a:cubicBezTo>
                <a:cubicBezTo>
                  <a:pt x="179415" y="1189314"/>
                  <a:pt x="174291" y="1228353"/>
                  <a:pt x="167054" y="1257300"/>
                </a:cubicBezTo>
                <a:cubicBezTo>
                  <a:pt x="164806" y="1266291"/>
                  <a:pt x="160808" y="1274766"/>
                  <a:pt x="158262" y="1283677"/>
                </a:cubicBezTo>
                <a:cubicBezTo>
                  <a:pt x="154942" y="1295296"/>
                  <a:pt x="152401" y="1307124"/>
                  <a:pt x="149470" y="1318847"/>
                </a:cubicBezTo>
                <a:cubicBezTo>
                  <a:pt x="146539" y="1409701"/>
                  <a:pt x="148667" y="1500859"/>
                  <a:pt x="140677" y="1591408"/>
                </a:cubicBezTo>
                <a:cubicBezTo>
                  <a:pt x="139748" y="1601934"/>
                  <a:pt x="127819" y="1608334"/>
                  <a:pt x="123093" y="1617785"/>
                </a:cubicBezTo>
                <a:cubicBezTo>
                  <a:pt x="118948" y="1626075"/>
                  <a:pt x="118801" y="1636060"/>
                  <a:pt x="114300" y="1644162"/>
                </a:cubicBezTo>
                <a:cubicBezTo>
                  <a:pt x="104036" y="1662636"/>
                  <a:pt x="79131" y="1696916"/>
                  <a:pt x="79131" y="1696916"/>
                </a:cubicBezTo>
                <a:cubicBezTo>
                  <a:pt x="57032" y="1763215"/>
                  <a:pt x="86842" y="1681493"/>
                  <a:pt x="52754" y="1749670"/>
                </a:cubicBezTo>
                <a:cubicBezTo>
                  <a:pt x="48609" y="1757959"/>
                  <a:pt x="46893" y="1767255"/>
                  <a:pt x="43962" y="1776047"/>
                </a:cubicBezTo>
                <a:cubicBezTo>
                  <a:pt x="46893" y="1846385"/>
                  <a:pt x="47554" y="1916855"/>
                  <a:pt x="52754" y="1987062"/>
                </a:cubicBezTo>
                <a:cubicBezTo>
                  <a:pt x="53439" y="1996305"/>
                  <a:pt x="59000" y="2004528"/>
                  <a:pt x="61546" y="2013439"/>
                </a:cubicBezTo>
                <a:cubicBezTo>
                  <a:pt x="62247" y="2015893"/>
                  <a:pt x="74448" y="2069131"/>
                  <a:pt x="79131" y="2074985"/>
                </a:cubicBezTo>
                <a:cubicBezTo>
                  <a:pt x="85732" y="2083237"/>
                  <a:pt x="96716" y="2086708"/>
                  <a:pt x="105508" y="2092570"/>
                </a:cubicBezTo>
                <a:cubicBezTo>
                  <a:pt x="108439" y="2101362"/>
                  <a:pt x="110155" y="2110658"/>
                  <a:pt x="114300" y="2118947"/>
                </a:cubicBezTo>
                <a:cubicBezTo>
                  <a:pt x="126540" y="2143426"/>
                  <a:pt x="138820" y="2152258"/>
                  <a:pt x="158262" y="2171700"/>
                </a:cubicBezTo>
                <a:cubicBezTo>
                  <a:pt x="161193" y="2180492"/>
                  <a:pt x="161264" y="2190840"/>
                  <a:pt x="167054" y="2198077"/>
                </a:cubicBezTo>
                <a:cubicBezTo>
                  <a:pt x="173655" y="2206329"/>
                  <a:pt x="185313" y="2208897"/>
                  <a:pt x="193431" y="2215662"/>
                </a:cubicBezTo>
                <a:cubicBezTo>
                  <a:pt x="202983" y="2223622"/>
                  <a:pt x="211016" y="2233247"/>
                  <a:pt x="219808" y="2242039"/>
                </a:cubicBezTo>
                <a:cubicBezTo>
                  <a:pt x="222739" y="2253762"/>
                  <a:pt x="222605" y="2266716"/>
                  <a:pt x="228600" y="2277208"/>
                </a:cubicBezTo>
                <a:cubicBezTo>
                  <a:pt x="234769" y="2288004"/>
                  <a:pt x="247017" y="2294033"/>
                  <a:pt x="254977" y="2303585"/>
                </a:cubicBezTo>
                <a:cubicBezTo>
                  <a:pt x="291612" y="2347547"/>
                  <a:pt x="250581" y="2315308"/>
                  <a:pt x="298939" y="2347547"/>
                </a:cubicBezTo>
                <a:cubicBezTo>
                  <a:pt x="307646" y="2373667"/>
                  <a:pt x="313207" y="2405776"/>
                  <a:pt x="334108" y="2426677"/>
                </a:cubicBezTo>
                <a:cubicBezTo>
                  <a:pt x="341580" y="2434149"/>
                  <a:pt x="351693" y="2438400"/>
                  <a:pt x="360485" y="2444262"/>
                </a:cubicBezTo>
                <a:cubicBezTo>
                  <a:pt x="384508" y="2516334"/>
                  <a:pt x="342955" y="2404778"/>
                  <a:pt x="422031" y="2523393"/>
                </a:cubicBezTo>
                <a:cubicBezTo>
                  <a:pt x="448408" y="2562960"/>
                  <a:pt x="446942" y="2575414"/>
                  <a:pt x="483577" y="2593731"/>
                </a:cubicBezTo>
                <a:cubicBezTo>
                  <a:pt x="491867" y="2597876"/>
                  <a:pt x="501162" y="2599592"/>
                  <a:pt x="509954" y="2602523"/>
                </a:cubicBezTo>
                <a:cubicBezTo>
                  <a:pt x="575443" y="2646183"/>
                  <a:pt x="495010" y="2590069"/>
                  <a:pt x="562708" y="2646485"/>
                </a:cubicBezTo>
                <a:cubicBezTo>
                  <a:pt x="570826" y="2653250"/>
                  <a:pt x="580967" y="2657305"/>
                  <a:pt x="589085" y="2664070"/>
                </a:cubicBezTo>
                <a:cubicBezTo>
                  <a:pt x="598637" y="2672030"/>
                  <a:pt x="606021" y="2682355"/>
                  <a:pt x="615462" y="2690447"/>
                </a:cubicBezTo>
                <a:cubicBezTo>
                  <a:pt x="626588" y="2699983"/>
                  <a:pt x="638908" y="2708031"/>
                  <a:pt x="650631" y="2716823"/>
                </a:cubicBezTo>
                <a:cubicBezTo>
                  <a:pt x="656493" y="2725615"/>
                  <a:pt x="660263" y="2736241"/>
                  <a:pt x="668216" y="2743200"/>
                </a:cubicBezTo>
                <a:cubicBezTo>
                  <a:pt x="684121" y="2757117"/>
                  <a:pt x="720970" y="2778370"/>
                  <a:pt x="720970" y="2778370"/>
                </a:cubicBezTo>
                <a:cubicBezTo>
                  <a:pt x="771370" y="2853973"/>
                  <a:pt x="710940" y="2758312"/>
                  <a:pt x="747346" y="2831123"/>
                </a:cubicBezTo>
                <a:cubicBezTo>
                  <a:pt x="752072" y="2840574"/>
                  <a:pt x="759069" y="2848708"/>
                  <a:pt x="764931" y="2857500"/>
                </a:cubicBezTo>
                <a:cubicBezTo>
                  <a:pt x="784588" y="2916471"/>
                  <a:pt x="774227" y="2893675"/>
                  <a:pt x="791308" y="2927839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619250" y="2221710"/>
            <a:ext cx="323850" cy="2959889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  <p:bldP spid="7" grpId="0"/>
      <p:bldP spid="17" grpId="0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533400"/>
            <a:ext cx="6815075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 rot="848560">
            <a:off x="2921005" y="3429000"/>
            <a:ext cx="1825913" cy="628972"/>
            <a:chOff x="4074770" y="3689093"/>
            <a:chExt cx="1825913" cy="628972"/>
          </a:xfrm>
        </p:grpSpPr>
        <p:sp>
          <p:nvSpPr>
            <p:cNvPr id="11" name="Right Arrow 10"/>
            <p:cNvSpPr/>
            <p:nvPr/>
          </p:nvSpPr>
          <p:spPr>
            <a:xfrm rot="20844471">
              <a:off x="5214883" y="3689093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9950837">
              <a:off x="4074770" y="3937065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 rot="21358096">
            <a:off x="2806720" y="810498"/>
            <a:ext cx="1075336" cy="2044862"/>
            <a:chOff x="3848100" y="1049563"/>
            <a:chExt cx="1075336" cy="2044862"/>
          </a:xfrm>
        </p:grpSpPr>
        <p:sp>
          <p:nvSpPr>
            <p:cNvPr id="14" name="Right Arrow 13"/>
            <p:cNvSpPr/>
            <p:nvPr/>
          </p:nvSpPr>
          <p:spPr>
            <a:xfrm rot="17829828">
              <a:off x="4390036" y="1201963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7081235">
              <a:off x="3695700" y="2561025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 rot="237782">
            <a:off x="3408682" y="2569653"/>
            <a:ext cx="924397" cy="2314973"/>
            <a:chOff x="7467600" y="2623554"/>
            <a:chExt cx="685800" cy="1878562"/>
          </a:xfrm>
        </p:grpSpPr>
        <p:sp>
          <p:nvSpPr>
            <p:cNvPr id="5" name="Down Arrow 4"/>
            <p:cNvSpPr/>
            <p:nvPr/>
          </p:nvSpPr>
          <p:spPr>
            <a:xfrm>
              <a:off x="7467600" y="2623554"/>
              <a:ext cx="685800" cy="939281"/>
            </a:xfrm>
            <a:prstGeom prst="downArrow">
              <a:avLst/>
            </a:prstGeom>
            <a:solidFill>
              <a:srgbClr val="FFFF00">
                <a:alpha val="5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7467600" y="3562835"/>
              <a:ext cx="685800" cy="939281"/>
            </a:xfrm>
            <a:prstGeom prst="downArrow">
              <a:avLst/>
            </a:prstGeom>
            <a:solidFill>
              <a:srgbClr val="FFFF00">
                <a:alpha val="5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 rot="17412206">
            <a:off x="2993978" y="775997"/>
            <a:ext cx="876620" cy="1684741"/>
            <a:chOff x="7467597" y="2707362"/>
            <a:chExt cx="685804" cy="1684741"/>
          </a:xfrm>
          <a:solidFill>
            <a:srgbClr val="FFFF00">
              <a:alpha val="67000"/>
            </a:srgbClr>
          </a:solidFill>
        </p:grpSpPr>
        <p:sp>
          <p:nvSpPr>
            <p:cNvPr id="18" name="Down Arrow 17"/>
            <p:cNvSpPr/>
            <p:nvPr/>
          </p:nvSpPr>
          <p:spPr>
            <a:xfrm>
              <a:off x="7467601" y="2707362"/>
              <a:ext cx="685800" cy="855472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10800000">
              <a:off x="7467597" y="3562835"/>
              <a:ext cx="685799" cy="829268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505200" y="-25092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World Stress 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1371600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Consequences of rifting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Basaltic </a:t>
            </a:r>
            <a:r>
              <a:rPr lang="en-US" sz="2400" dirty="0">
                <a:solidFill>
                  <a:schemeClr val="bg1"/>
                </a:solidFill>
              </a:rPr>
              <a:t>Volcanism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Rift-flank, </a:t>
            </a:r>
            <a:r>
              <a:rPr lang="en-US" sz="2400" dirty="0" smtClean="0">
                <a:solidFill>
                  <a:schemeClr val="bg1"/>
                </a:solidFill>
              </a:rPr>
              <a:t>fault-block </a:t>
            </a:r>
            <a:r>
              <a:rPr lang="en-US" sz="2400" dirty="0">
                <a:solidFill>
                  <a:schemeClr val="bg1"/>
                </a:solidFill>
              </a:rPr>
              <a:t>uplifts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Sediment-filled, </a:t>
            </a:r>
            <a:r>
              <a:rPr lang="en-US" sz="2400" dirty="0" err="1" smtClean="0">
                <a:solidFill>
                  <a:schemeClr val="bg1"/>
                </a:solidFill>
              </a:rPr>
              <a:t>graben</a:t>
            </a:r>
            <a:r>
              <a:rPr lang="en-US" sz="2400" dirty="0" smtClean="0">
                <a:solidFill>
                  <a:schemeClr val="bg1"/>
                </a:solidFill>
              </a:rPr>
              <a:t>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" y="166185"/>
            <a:ext cx="7907109" cy="57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rot="19954103">
            <a:off x="696419" y="1220939"/>
            <a:ext cx="2438400" cy="1827360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050929" y="1538719"/>
            <a:ext cx="1676399" cy="4378570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6399" h="4378570">
                <a:moveTo>
                  <a:pt x="120161" y="4378570"/>
                </a:moveTo>
                <a:lnTo>
                  <a:pt x="0" y="3663002"/>
                </a:lnTo>
                <a:lnTo>
                  <a:pt x="41031" y="3094893"/>
                </a:lnTo>
                <a:cubicBezTo>
                  <a:pt x="43962" y="2831124"/>
                  <a:pt x="46892" y="2567354"/>
                  <a:pt x="49823" y="2303585"/>
                </a:cubicBezTo>
                <a:lnTo>
                  <a:pt x="41030" y="1521069"/>
                </a:lnTo>
                <a:lnTo>
                  <a:pt x="111368" y="861646"/>
                </a:lnTo>
                <a:lnTo>
                  <a:pt x="5861" y="290146"/>
                </a:lnTo>
                <a:lnTo>
                  <a:pt x="770792" y="0"/>
                </a:lnTo>
                <a:lnTo>
                  <a:pt x="691661" y="527539"/>
                </a:lnTo>
                <a:lnTo>
                  <a:pt x="630115" y="967154"/>
                </a:lnTo>
                <a:lnTo>
                  <a:pt x="507023" y="1336431"/>
                </a:lnTo>
                <a:lnTo>
                  <a:pt x="814753" y="1890346"/>
                </a:lnTo>
                <a:lnTo>
                  <a:pt x="867507" y="2224454"/>
                </a:lnTo>
                <a:lnTo>
                  <a:pt x="1474176" y="2971800"/>
                </a:lnTo>
                <a:lnTo>
                  <a:pt x="1676399" y="3367454"/>
                </a:lnTo>
                <a:lnTo>
                  <a:pt x="1667607" y="4062046"/>
                </a:lnTo>
                <a:lnTo>
                  <a:pt x="1650022" y="4369777"/>
                </a:lnTo>
                <a:lnTo>
                  <a:pt x="120161" y="437857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57799" y="515034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Late Cenozoic Basalts</a:t>
            </a:r>
          </a:p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9954103">
            <a:off x="1669491" y="261572"/>
            <a:ext cx="1344936" cy="1024969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t="5473" r="10278" b="4750"/>
          <a:stretch/>
        </p:blipFill>
        <p:spPr>
          <a:xfrm>
            <a:off x="214738" y="237067"/>
            <a:ext cx="7849620" cy="566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050929" y="1538719"/>
            <a:ext cx="1676399" cy="4378570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6399" h="4378570">
                <a:moveTo>
                  <a:pt x="120161" y="4378570"/>
                </a:moveTo>
                <a:lnTo>
                  <a:pt x="0" y="3663002"/>
                </a:lnTo>
                <a:lnTo>
                  <a:pt x="41031" y="3094893"/>
                </a:lnTo>
                <a:cubicBezTo>
                  <a:pt x="43962" y="2831124"/>
                  <a:pt x="46892" y="2567354"/>
                  <a:pt x="49823" y="2303585"/>
                </a:cubicBezTo>
                <a:lnTo>
                  <a:pt x="41030" y="1521069"/>
                </a:lnTo>
                <a:lnTo>
                  <a:pt x="111368" y="861646"/>
                </a:lnTo>
                <a:lnTo>
                  <a:pt x="5861" y="290146"/>
                </a:lnTo>
                <a:lnTo>
                  <a:pt x="770792" y="0"/>
                </a:lnTo>
                <a:lnTo>
                  <a:pt x="691661" y="527539"/>
                </a:lnTo>
                <a:lnTo>
                  <a:pt x="630115" y="967154"/>
                </a:lnTo>
                <a:lnTo>
                  <a:pt x="507023" y="1336431"/>
                </a:lnTo>
                <a:lnTo>
                  <a:pt x="814753" y="1890346"/>
                </a:lnTo>
                <a:lnTo>
                  <a:pt x="867507" y="2224454"/>
                </a:lnTo>
                <a:lnTo>
                  <a:pt x="1474176" y="2971800"/>
                </a:lnTo>
                <a:lnTo>
                  <a:pt x="1676399" y="3367454"/>
                </a:lnTo>
                <a:lnTo>
                  <a:pt x="1667607" y="4062046"/>
                </a:lnTo>
                <a:lnTo>
                  <a:pt x="1650022" y="4369777"/>
                </a:lnTo>
                <a:lnTo>
                  <a:pt x="120161" y="437857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57799" y="515034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Late Cenozoic Basalts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33246" y="515034"/>
            <a:ext cx="3095954" cy="3602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051946" y="1538719"/>
            <a:ext cx="3095954" cy="3602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7543800" cy="566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971800" y="2133600"/>
            <a:ext cx="1219200" cy="190500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4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000500" y="2438400"/>
            <a:ext cx="3095954" cy="3602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0" y="180164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Late Cenozoic Basalt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147722" cy="468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9035" y="152400"/>
            <a:ext cx="283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640-thousand-year-old Cinder Cones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28800" y="1752600"/>
            <a:ext cx="3095954" cy="3602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705600" y="2895600"/>
            <a:ext cx="2286000" cy="7135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1" y="6183775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1" y="6183775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2088"/>
          <a:stretch/>
        </p:blipFill>
        <p:spPr>
          <a:xfrm>
            <a:off x="457200" y="249115"/>
            <a:ext cx="4191000" cy="566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 rot="19780995">
            <a:off x="2476499" y="3120671"/>
            <a:ext cx="533400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529128">
            <a:off x="1288288" y="2337749"/>
            <a:ext cx="533400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1425181">
            <a:off x="2104387" y="1543867"/>
            <a:ext cx="533400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8863357">
            <a:off x="1610771" y="805692"/>
            <a:ext cx="43833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67400" y="365994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Rift-Bounding </a:t>
            </a:r>
            <a:br>
              <a:rPr lang="en-US" sz="2400" b="1" dirty="0" smtClean="0"/>
            </a:br>
            <a:r>
              <a:rPr lang="en-US" sz="2400" b="1" dirty="0" smtClean="0"/>
              <a:t>Fault Blocks</a:t>
            </a:r>
          </a:p>
          <a:p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1329159" y="237857"/>
            <a:ext cx="2543293" cy="5688131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  <a:gd name="connsiteX0" fmla="*/ 120161 w 1676399"/>
              <a:gd name="connsiteY0" fmla="*/ 4301658 h 4301658"/>
              <a:gd name="connsiteX1" fmla="*/ 0 w 1676399"/>
              <a:gd name="connsiteY1" fmla="*/ 3586090 h 4301658"/>
              <a:gd name="connsiteX2" fmla="*/ 41031 w 1676399"/>
              <a:gd name="connsiteY2" fmla="*/ 3017981 h 4301658"/>
              <a:gd name="connsiteX3" fmla="*/ 49823 w 1676399"/>
              <a:gd name="connsiteY3" fmla="*/ 2226673 h 4301658"/>
              <a:gd name="connsiteX4" fmla="*/ 41030 w 1676399"/>
              <a:gd name="connsiteY4" fmla="*/ 1444157 h 4301658"/>
              <a:gd name="connsiteX5" fmla="*/ 111368 w 1676399"/>
              <a:gd name="connsiteY5" fmla="*/ 784734 h 4301658"/>
              <a:gd name="connsiteX6" fmla="*/ 5861 w 1676399"/>
              <a:gd name="connsiteY6" fmla="*/ 213234 h 4301658"/>
              <a:gd name="connsiteX7" fmla="*/ 608422 w 1676399"/>
              <a:gd name="connsiteY7" fmla="*/ 0 h 4301658"/>
              <a:gd name="connsiteX8" fmla="*/ 691661 w 1676399"/>
              <a:gd name="connsiteY8" fmla="*/ 450627 h 4301658"/>
              <a:gd name="connsiteX9" fmla="*/ 630115 w 1676399"/>
              <a:gd name="connsiteY9" fmla="*/ 890242 h 4301658"/>
              <a:gd name="connsiteX10" fmla="*/ 507023 w 1676399"/>
              <a:gd name="connsiteY10" fmla="*/ 1259519 h 4301658"/>
              <a:gd name="connsiteX11" fmla="*/ 814753 w 1676399"/>
              <a:gd name="connsiteY11" fmla="*/ 1813434 h 4301658"/>
              <a:gd name="connsiteX12" fmla="*/ 867507 w 1676399"/>
              <a:gd name="connsiteY12" fmla="*/ 2147542 h 4301658"/>
              <a:gd name="connsiteX13" fmla="*/ 1474176 w 1676399"/>
              <a:gd name="connsiteY13" fmla="*/ 2894888 h 4301658"/>
              <a:gd name="connsiteX14" fmla="*/ 1676399 w 1676399"/>
              <a:gd name="connsiteY14" fmla="*/ 3290542 h 4301658"/>
              <a:gd name="connsiteX15" fmla="*/ 1667607 w 1676399"/>
              <a:gd name="connsiteY15" fmla="*/ 3985134 h 4301658"/>
              <a:gd name="connsiteX16" fmla="*/ 1650022 w 1676399"/>
              <a:gd name="connsiteY16" fmla="*/ 4292865 h 4301658"/>
              <a:gd name="connsiteX17" fmla="*/ 120161 w 1676399"/>
              <a:gd name="connsiteY17" fmla="*/ 4301658 h 4301658"/>
              <a:gd name="connsiteX0" fmla="*/ 120161 w 1676399"/>
              <a:gd name="connsiteY0" fmla="*/ 4276020 h 4276020"/>
              <a:gd name="connsiteX1" fmla="*/ 0 w 1676399"/>
              <a:gd name="connsiteY1" fmla="*/ 3560452 h 4276020"/>
              <a:gd name="connsiteX2" fmla="*/ 41031 w 1676399"/>
              <a:gd name="connsiteY2" fmla="*/ 2992343 h 4276020"/>
              <a:gd name="connsiteX3" fmla="*/ 49823 w 1676399"/>
              <a:gd name="connsiteY3" fmla="*/ 2201035 h 4276020"/>
              <a:gd name="connsiteX4" fmla="*/ 41030 w 1676399"/>
              <a:gd name="connsiteY4" fmla="*/ 1418519 h 4276020"/>
              <a:gd name="connsiteX5" fmla="*/ 111368 w 1676399"/>
              <a:gd name="connsiteY5" fmla="*/ 759096 h 4276020"/>
              <a:gd name="connsiteX6" fmla="*/ 5861 w 1676399"/>
              <a:gd name="connsiteY6" fmla="*/ 187596 h 4276020"/>
              <a:gd name="connsiteX7" fmla="*/ 582784 w 1676399"/>
              <a:gd name="connsiteY7" fmla="*/ 0 h 4276020"/>
              <a:gd name="connsiteX8" fmla="*/ 691661 w 1676399"/>
              <a:gd name="connsiteY8" fmla="*/ 424989 h 4276020"/>
              <a:gd name="connsiteX9" fmla="*/ 630115 w 1676399"/>
              <a:gd name="connsiteY9" fmla="*/ 864604 h 4276020"/>
              <a:gd name="connsiteX10" fmla="*/ 507023 w 1676399"/>
              <a:gd name="connsiteY10" fmla="*/ 1233881 h 4276020"/>
              <a:gd name="connsiteX11" fmla="*/ 814753 w 1676399"/>
              <a:gd name="connsiteY11" fmla="*/ 1787796 h 4276020"/>
              <a:gd name="connsiteX12" fmla="*/ 867507 w 1676399"/>
              <a:gd name="connsiteY12" fmla="*/ 2121904 h 4276020"/>
              <a:gd name="connsiteX13" fmla="*/ 1474176 w 1676399"/>
              <a:gd name="connsiteY13" fmla="*/ 2869250 h 4276020"/>
              <a:gd name="connsiteX14" fmla="*/ 1676399 w 1676399"/>
              <a:gd name="connsiteY14" fmla="*/ 3264904 h 4276020"/>
              <a:gd name="connsiteX15" fmla="*/ 1667607 w 1676399"/>
              <a:gd name="connsiteY15" fmla="*/ 3959496 h 4276020"/>
              <a:gd name="connsiteX16" fmla="*/ 1650022 w 1676399"/>
              <a:gd name="connsiteY16" fmla="*/ 4267227 h 4276020"/>
              <a:gd name="connsiteX17" fmla="*/ 120161 w 1676399"/>
              <a:gd name="connsiteY17" fmla="*/ 4276020 h 4276020"/>
              <a:gd name="connsiteX0" fmla="*/ 120161 w 1676399"/>
              <a:gd name="connsiteY0" fmla="*/ 4276020 h 4276020"/>
              <a:gd name="connsiteX1" fmla="*/ 0 w 1676399"/>
              <a:gd name="connsiteY1" fmla="*/ 3560452 h 4276020"/>
              <a:gd name="connsiteX2" fmla="*/ 41031 w 1676399"/>
              <a:gd name="connsiteY2" fmla="*/ 2992343 h 4276020"/>
              <a:gd name="connsiteX3" fmla="*/ 49823 w 1676399"/>
              <a:gd name="connsiteY3" fmla="*/ 2201035 h 4276020"/>
              <a:gd name="connsiteX4" fmla="*/ 41030 w 1676399"/>
              <a:gd name="connsiteY4" fmla="*/ 1418519 h 4276020"/>
              <a:gd name="connsiteX5" fmla="*/ 111368 w 1676399"/>
              <a:gd name="connsiteY5" fmla="*/ 759096 h 4276020"/>
              <a:gd name="connsiteX6" fmla="*/ 5861 w 1676399"/>
              <a:gd name="connsiteY6" fmla="*/ 187596 h 4276020"/>
              <a:gd name="connsiteX7" fmla="*/ 582784 w 1676399"/>
              <a:gd name="connsiteY7" fmla="*/ 0 h 4276020"/>
              <a:gd name="connsiteX8" fmla="*/ 691661 w 1676399"/>
              <a:gd name="connsiteY8" fmla="*/ 424989 h 4276020"/>
              <a:gd name="connsiteX9" fmla="*/ 630115 w 1676399"/>
              <a:gd name="connsiteY9" fmla="*/ 864604 h 4276020"/>
              <a:gd name="connsiteX10" fmla="*/ 610868 w 1676399"/>
              <a:gd name="connsiteY10" fmla="*/ 1221414 h 4276020"/>
              <a:gd name="connsiteX11" fmla="*/ 814753 w 1676399"/>
              <a:gd name="connsiteY11" fmla="*/ 1787796 h 4276020"/>
              <a:gd name="connsiteX12" fmla="*/ 867507 w 1676399"/>
              <a:gd name="connsiteY12" fmla="*/ 2121904 h 4276020"/>
              <a:gd name="connsiteX13" fmla="*/ 1474176 w 1676399"/>
              <a:gd name="connsiteY13" fmla="*/ 2869250 h 4276020"/>
              <a:gd name="connsiteX14" fmla="*/ 1676399 w 1676399"/>
              <a:gd name="connsiteY14" fmla="*/ 3264904 h 4276020"/>
              <a:gd name="connsiteX15" fmla="*/ 1667607 w 1676399"/>
              <a:gd name="connsiteY15" fmla="*/ 3959496 h 4276020"/>
              <a:gd name="connsiteX16" fmla="*/ 1650022 w 1676399"/>
              <a:gd name="connsiteY16" fmla="*/ 4267227 h 4276020"/>
              <a:gd name="connsiteX17" fmla="*/ 120161 w 1676399"/>
              <a:gd name="connsiteY17" fmla="*/ 4276020 h 4276020"/>
              <a:gd name="connsiteX0" fmla="*/ 120161 w 1676399"/>
              <a:gd name="connsiteY0" fmla="*/ 4213689 h 4213689"/>
              <a:gd name="connsiteX1" fmla="*/ 0 w 1676399"/>
              <a:gd name="connsiteY1" fmla="*/ 3498121 h 4213689"/>
              <a:gd name="connsiteX2" fmla="*/ 41031 w 1676399"/>
              <a:gd name="connsiteY2" fmla="*/ 2930012 h 4213689"/>
              <a:gd name="connsiteX3" fmla="*/ 49823 w 1676399"/>
              <a:gd name="connsiteY3" fmla="*/ 2138704 h 4213689"/>
              <a:gd name="connsiteX4" fmla="*/ 41030 w 1676399"/>
              <a:gd name="connsiteY4" fmla="*/ 1356188 h 4213689"/>
              <a:gd name="connsiteX5" fmla="*/ 111368 w 1676399"/>
              <a:gd name="connsiteY5" fmla="*/ 696765 h 4213689"/>
              <a:gd name="connsiteX6" fmla="*/ 5861 w 1676399"/>
              <a:gd name="connsiteY6" fmla="*/ 125265 h 4213689"/>
              <a:gd name="connsiteX7" fmla="*/ 582784 w 1676399"/>
              <a:gd name="connsiteY7" fmla="*/ 0 h 4213689"/>
              <a:gd name="connsiteX8" fmla="*/ 691661 w 1676399"/>
              <a:gd name="connsiteY8" fmla="*/ 362658 h 4213689"/>
              <a:gd name="connsiteX9" fmla="*/ 630115 w 1676399"/>
              <a:gd name="connsiteY9" fmla="*/ 802273 h 4213689"/>
              <a:gd name="connsiteX10" fmla="*/ 610868 w 1676399"/>
              <a:gd name="connsiteY10" fmla="*/ 1159083 h 4213689"/>
              <a:gd name="connsiteX11" fmla="*/ 814753 w 1676399"/>
              <a:gd name="connsiteY11" fmla="*/ 1725465 h 4213689"/>
              <a:gd name="connsiteX12" fmla="*/ 867507 w 1676399"/>
              <a:gd name="connsiteY12" fmla="*/ 2059573 h 4213689"/>
              <a:gd name="connsiteX13" fmla="*/ 1474176 w 1676399"/>
              <a:gd name="connsiteY13" fmla="*/ 2806919 h 4213689"/>
              <a:gd name="connsiteX14" fmla="*/ 1676399 w 1676399"/>
              <a:gd name="connsiteY14" fmla="*/ 3202573 h 4213689"/>
              <a:gd name="connsiteX15" fmla="*/ 1667607 w 1676399"/>
              <a:gd name="connsiteY15" fmla="*/ 3897165 h 4213689"/>
              <a:gd name="connsiteX16" fmla="*/ 1650022 w 1676399"/>
              <a:gd name="connsiteY16" fmla="*/ 4204896 h 4213689"/>
              <a:gd name="connsiteX17" fmla="*/ 120161 w 1676399"/>
              <a:gd name="connsiteY17" fmla="*/ 4213689 h 4213689"/>
              <a:gd name="connsiteX0" fmla="*/ 120161 w 1676399"/>
              <a:gd name="connsiteY0" fmla="*/ 4213689 h 4213689"/>
              <a:gd name="connsiteX1" fmla="*/ 0 w 1676399"/>
              <a:gd name="connsiteY1" fmla="*/ 3498121 h 4213689"/>
              <a:gd name="connsiteX2" fmla="*/ 41031 w 1676399"/>
              <a:gd name="connsiteY2" fmla="*/ 2930012 h 4213689"/>
              <a:gd name="connsiteX3" fmla="*/ 49823 w 1676399"/>
              <a:gd name="connsiteY3" fmla="*/ 2138704 h 4213689"/>
              <a:gd name="connsiteX4" fmla="*/ 41030 w 1676399"/>
              <a:gd name="connsiteY4" fmla="*/ 1356188 h 4213689"/>
              <a:gd name="connsiteX5" fmla="*/ 111368 w 1676399"/>
              <a:gd name="connsiteY5" fmla="*/ 696765 h 4213689"/>
              <a:gd name="connsiteX6" fmla="*/ 11327 w 1676399"/>
              <a:gd name="connsiteY6" fmla="*/ 13068 h 4213689"/>
              <a:gd name="connsiteX7" fmla="*/ 582784 w 1676399"/>
              <a:gd name="connsiteY7" fmla="*/ 0 h 4213689"/>
              <a:gd name="connsiteX8" fmla="*/ 691661 w 1676399"/>
              <a:gd name="connsiteY8" fmla="*/ 362658 h 4213689"/>
              <a:gd name="connsiteX9" fmla="*/ 630115 w 1676399"/>
              <a:gd name="connsiteY9" fmla="*/ 802273 h 4213689"/>
              <a:gd name="connsiteX10" fmla="*/ 610868 w 1676399"/>
              <a:gd name="connsiteY10" fmla="*/ 1159083 h 4213689"/>
              <a:gd name="connsiteX11" fmla="*/ 814753 w 1676399"/>
              <a:gd name="connsiteY11" fmla="*/ 1725465 h 4213689"/>
              <a:gd name="connsiteX12" fmla="*/ 867507 w 1676399"/>
              <a:gd name="connsiteY12" fmla="*/ 2059573 h 4213689"/>
              <a:gd name="connsiteX13" fmla="*/ 1474176 w 1676399"/>
              <a:gd name="connsiteY13" fmla="*/ 2806919 h 4213689"/>
              <a:gd name="connsiteX14" fmla="*/ 1676399 w 1676399"/>
              <a:gd name="connsiteY14" fmla="*/ 3202573 h 4213689"/>
              <a:gd name="connsiteX15" fmla="*/ 1667607 w 1676399"/>
              <a:gd name="connsiteY15" fmla="*/ 3897165 h 4213689"/>
              <a:gd name="connsiteX16" fmla="*/ 1650022 w 1676399"/>
              <a:gd name="connsiteY16" fmla="*/ 4204896 h 4213689"/>
              <a:gd name="connsiteX17" fmla="*/ 120161 w 1676399"/>
              <a:gd name="connsiteY17" fmla="*/ 4213689 h 4213689"/>
              <a:gd name="connsiteX0" fmla="*/ 120161 w 1676399"/>
              <a:gd name="connsiteY0" fmla="*/ 4213689 h 4213689"/>
              <a:gd name="connsiteX1" fmla="*/ 0 w 1676399"/>
              <a:gd name="connsiteY1" fmla="*/ 3498121 h 4213689"/>
              <a:gd name="connsiteX2" fmla="*/ 41031 w 1676399"/>
              <a:gd name="connsiteY2" fmla="*/ 2930012 h 4213689"/>
              <a:gd name="connsiteX3" fmla="*/ 49823 w 1676399"/>
              <a:gd name="connsiteY3" fmla="*/ 2138704 h 4213689"/>
              <a:gd name="connsiteX4" fmla="*/ 41030 w 1676399"/>
              <a:gd name="connsiteY4" fmla="*/ 1356188 h 4213689"/>
              <a:gd name="connsiteX5" fmla="*/ 111368 w 1676399"/>
              <a:gd name="connsiteY5" fmla="*/ 696765 h 4213689"/>
              <a:gd name="connsiteX6" fmla="*/ 87844 w 1676399"/>
              <a:gd name="connsiteY6" fmla="*/ 19301 h 4213689"/>
              <a:gd name="connsiteX7" fmla="*/ 582784 w 1676399"/>
              <a:gd name="connsiteY7" fmla="*/ 0 h 4213689"/>
              <a:gd name="connsiteX8" fmla="*/ 691661 w 1676399"/>
              <a:gd name="connsiteY8" fmla="*/ 362658 h 4213689"/>
              <a:gd name="connsiteX9" fmla="*/ 630115 w 1676399"/>
              <a:gd name="connsiteY9" fmla="*/ 802273 h 4213689"/>
              <a:gd name="connsiteX10" fmla="*/ 610868 w 1676399"/>
              <a:gd name="connsiteY10" fmla="*/ 1159083 h 4213689"/>
              <a:gd name="connsiteX11" fmla="*/ 814753 w 1676399"/>
              <a:gd name="connsiteY11" fmla="*/ 1725465 h 4213689"/>
              <a:gd name="connsiteX12" fmla="*/ 867507 w 1676399"/>
              <a:gd name="connsiteY12" fmla="*/ 2059573 h 4213689"/>
              <a:gd name="connsiteX13" fmla="*/ 1474176 w 1676399"/>
              <a:gd name="connsiteY13" fmla="*/ 2806919 h 4213689"/>
              <a:gd name="connsiteX14" fmla="*/ 1676399 w 1676399"/>
              <a:gd name="connsiteY14" fmla="*/ 3202573 h 4213689"/>
              <a:gd name="connsiteX15" fmla="*/ 1667607 w 1676399"/>
              <a:gd name="connsiteY15" fmla="*/ 3897165 h 4213689"/>
              <a:gd name="connsiteX16" fmla="*/ 1650022 w 1676399"/>
              <a:gd name="connsiteY16" fmla="*/ 4204896 h 4213689"/>
              <a:gd name="connsiteX17" fmla="*/ 120161 w 1676399"/>
              <a:gd name="connsiteY17" fmla="*/ 4213689 h 4213689"/>
              <a:gd name="connsiteX0" fmla="*/ 120161 w 1676399"/>
              <a:gd name="connsiteY0" fmla="*/ 4213689 h 4213689"/>
              <a:gd name="connsiteX1" fmla="*/ 0 w 1676399"/>
              <a:gd name="connsiteY1" fmla="*/ 3498121 h 4213689"/>
              <a:gd name="connsiteX2" fmla="*/ 41031 w 1676399"/>
              <a:gd name="connsiteY2" fmla="*/ 2930012 h 4213689"/>
              <a:gd name="connsiteX3" fmla="*/ 49823 w 1676399"/>
              <a:gd name="connsiteY3" fmla="*/ 2138704 h 4213689"/>
              <a:gd name="connsiteX4" fmla="*/ 41030 w 1676399"/>
              <a:gd name="connsiteY4" fmla="*/ 1356188 h 4213689"/>
              <a:gd name="connsiteX5" fmla="*/ 111368 w 1676399"/>
              <a:gd name="connsiteY5" fmla="*/ 696765 h 4213689"/>
              <a:gd name="connsiteX6" fmla="*/ 87844 w 1676399"/>
              <a:gd name="connsiteY6" fmla="*/ 19301 h 4213689"/>
              <a:gd name="connsiteX7" fmla="*/ 582784 w 1676399"/>
              <a:gd name="connsiteY7" fmla="*/ 0 h 4213689"/>
              <a:gd name="connsiteX8" fmla="*/ 691661 w 1676399"/>
              <a:gd name="connsiteY8" fmla="*/ 362658 h 4213689"/>
              <a:gd name="connsiteX9" fmla="*/ 630115 w 1676399"/>
              <a:gd name="connsiteY9" fmla="*/ 802273 h 4213689"/>
              <a:gd name="connsiteX10" fmla="*/ 610868 w 1676399"/>
              <a:gd name="connsiteY10" fmla="*/ 1159083 h 4213689"/>
              <a:gd name="connsiteX11" fmla="*/ 814753 w 1676399"/>
              <a:gd name="connsiteY11" fmla="*/ 1725465 h 4213689"/>
              <a:gd name="connsiteX12" fmla="*/ 867507 w 1676399"/>
              <a:gd name="connsiteY12" fmla="*/ 2059573 h 4213689"/>
              <a:gd name="connsiteX13" fmla="*/ 1414056 w 1676399"/>
              <a:gd name="connsiteY13" fmla="*/ 2863017 h 4213689"/>
              <a:gd name="connsiteX14" fmla="*/ 1676399 w 1676399"/>
              <a:gd name="connsiteY14" fmla="*/ 3202573 h 4213689"/>
              <a:gd name="connsiteX15" fmla="*/ 1667607 w 1676399"/>
              <a:gd name="connsiteY15" fmla="*/ 3897165 h 4213689"/>
              <a:gd name="connsiteX16" fmla="*/ 1650022 w 1676399"/>
              <a:gd name="connsiteY16" fmla="*/ 4204896 h 4213689"/>
              <a:gd name="connsiteX17" fmla="*/ 120161 w 1676399"/>
              <a:gd name="connsiteY17" fmla="*/ 4213689 h 4213689"/>
              <a:gd name="connsiteX0" fmla="*/ 120161 w 1667607"/>
              <a:gd name="connsiteY0" fmla="*/ 4213689 h 4213689"/>
              <a:gd name="connsiteX1" fmla="*/ 0 w 1667607"/>
              <a:gd name="connsiteY1" fmla="*/ 3498121 h 4213689"/>
              <a:gd name="connsiteX2" fmla="*/ 41031 w 1667607"/>
              <a:gd name="connsiteY2" fmla="*/ 2930012 h 4213689"/>
              <a:gd name="connsiteX3" fmla="*/ 49823 w 1667607"/>
              <a:gd name="connsiteY3" fmla="*/ 2138704 h 4213689"/>
              <a:gd name="connsiteX4" fmla="*/ 41030 w 1667607"/>
              <a:gd name="connsiteY4" fmla="*/ 1356188 h 4213689"/>
              <a:gd name="connsiteX5" fmla="*/ 111368 w 1667607"/>
              <a:gd name="connsiteY5" fmla="*/ 696765 h 4213689"/>
              <a:gd name="connsiteX6" fmla="*/ 87844 w 1667607"/>
              <a:gd name="connsiteY6" fmla="*/ 19301 h 4213689"/>
              <a:gd name="connsiteX7" fmla="*/ 582784 w 1667607"/>
              <a:gd name="connsiteY7" fmla="*/ 0 h 4213689"/>
              <a:gd name="connsiteX8" fmla="*/ 691661 w 1667607"/>
              <a:gd name="connsiteY8" fmla="*/ 362658 h 4213689"/>
              <a:gd name="connsiteX9" fmla="*/ 630115 w 1667607"/>
              <a:gd name="connsiteY9" fmla="*/ 802273 h 4213689"/>
              <a:gd name="connsiteX10" fmla="*/ 610868 w 1667607"/>
              <a:gd name="connsiteY10" fmla="*/ 1159083 h 4213689"/>
              <a:gd name="connsiteX11" fmla="*/ 814753 w 1667607"/>
              <a:gd name="connsiteY11" fmla="*/ 1725465 h 4213689"/>
              <a:gd name="connsiteX12" fmla="*/ 867507 w 1667607"/>
              <a:gd name="connsiteY12" fmla="*/ 2059573 h 4213689"/>
              <a:gd name="connsiteX13" fmla="*/ 1414056 w 1667607"/>
              <a:gd name="connsiteY13" fmla="*/ 2863017 h 4213689"/>
              <a:gd name="connsiteX14" fmla="*/ 1556158 w 1667607"/>
              <a:gd name="connsiteY14" fmla="*/ 3252439 h 4213689"/>
              <a:gd name="connsiteX15" fmla="*/ 1667607 w 1667607"/>
              <a:gd name="connsiteY15" fmla="*/ 3897165 h 4213689"/>
              <a:gd name="connsiteX16" fmla="*/ 1650022 w 1667607"/>
              <a:gd name="connsiteY16" fmla="*/ 4204896 h 4213689"/>
              <a:gd name="connsiteX17" fmla="*/ 120161 w 1667607"/>
              <a:gd name="connsiteY17" fmla="*/ 4213689 h 4213689"/>
              <a:gd name="connsiteX0" fmla="*/ 120161 w 1667607"/>
              <a:gd name="connsiteY0" fmla="*/ 4213689 h 4213689"/>
              <a:gd name="connsiteX1" fmla="*/ 0 w 1667607"/>
              <a:gd name="connsiteY1" fmla="*/ 3498121 h 4213689"/>
              <a:gd name="connsiteX2" fmla="*/ 232324 w 1667607"/>
              <a:gd name="connsiteY2" fmla="*/ 2886381 h 4213689"/>
              <a:gd name="connsiteX3" fmla="*/ 49823 w 1667607"/>
              <a:gd name="connsiteY3" fmla="*/ 2138704 h 4213689"/>
              <a:gd name="connsiteX4" fmla="*/ 41030 w 1667607"/>
              <a:gd name="connsiteY4" fmla="*/ 1356188 h 4213689"/>
              <a:gd name="connsiteX5" fmla="*/ 111368 w 1667607"/>
              <a:gd name="connsiteY5" fmla="*/ 696765 h 4213689"/>
              <a:gd name="connsiteX6" fmla="*/ 87844 w 1667607"/>
              <a:gd name="connsiteY6" fmla="*/ 19301 h 4213689"/>
              <a:gd name="connsiteX7" fmla="*/ 582784 w 1667607"/>
              <a:gd name="connsiteY7" fmla="*/ 0 h 4213689"/>
              <a:gd name="connsiteX8" fmla="*/ 691661 w 1667607"/>
              <a:gd name="connsiteY8" fmla="*/ 362658 h 4213689"/>
              <a:gd name="connsiteX9" fmla="*/ 630115 w 1667607"/>
              <a:gd name="connsiteY9" fmla="*/ 802273 h 4213689"/>
              <a:gd name="connsiteX10" fmla="*/ 610868 w 1667607"/>
              <a:gd name="connsiteY10" fmla="*/ 1159083 h 4213689"/>
              <a:gd name="connsiteX11" fmla="*/ 814753 w 1667607"/>
              <a:gd name="connsiteY11" fmla="*/ 1725465 h 4213689"/>
              <a:gd name="connsiteX12" fmla="*/ 867507 w 1667607"/>
              <a:gd name="connsiteY12" fmla="*/ 2059573 h 4213689"/>
              <a:gd name="connsiteX13" fmla="*/ 1414056 w 1667607"/>
              <a:gd name="connsiteY13" fmla="*/ 2863017 h 4213689"/>
              <a:gd name="connsiteX14" fmla="*/ 1556158 w 1667607"/>
              <a:gd name="connsiteY14" fmla="*/ 3252439 h 4213689"/>
              <a:gd name="connsiteX15" fmla="*/ 1667607 w 1667607"/>
              <a:gd name="connsiteY15" fmla="*/ 3897165 h 4213689"/>
              <a:gd name="connsiteX16" fmla="*/ 1650022 w 1667607"/>
              <a:gd name="connsiteY16" fmla="*/ 4204896 h 4213689"/>
              <a:gd name="connsiteX17" fmla="*/ 120161 w 1667607"/>
              <a:gd name="connsiteY17" fmla="*/ 4213689 h 4213689"/>
              <a:gd name="connsiteX0" fmla="*/ 79131 w 1626577"/>
              <a:gd name="connsiteY0" fmla="*/ 4213689 h 4213689"/>
              <a:gd name="connsiteX1" fmla="*/ 210383 w 1626577"/>
              <a:gd name="connsiteY1" fmla="*/ 3466955 h 4213689"/>
              <a:gd name="connsiteX2" fmla="*/ 191294 w 1626577"/>
              <a:gd name="connsiteY2" fmla="*/ 2886381 h 4213689"/>
              <a:gd name="connsiteX3" fmla="*/ 8793 w 1626577"/>
              <a:gd name="connsiteY3" fmla="*/ 2138704 h 4213689"/>
              <a:gd name="connsiteX4" fmla="*/ 0 w 1626577"/>
              <a:gd name="connsiteY4" fmla="*/ 1356188 h 4213689"/>
              <a:gd name="connsiteX5" fmla="*/ 70338 w 1626577"/>
              <a:gd name="connsiteY5" fmla="*/ 696765 h 4213689"/>
              <a:gd name="connsiteX6" fmla="*/ 46814 w 1626577"/>
              <a:gd name="connsiteY6" fmla="*/ 19301 h 4213689"/>
              <a:gd name="connsiteX7" fmla="*/ 541754 w 1626577"/>
              <a:gd name="connsiteY7" fmla="*/ 0 h 4213689"/>
              <a:gd name="connsiteX8" fmla="*/ 650631 w 1626577"/>
              <a:gd name="connsiteY8" fmla="*/ 362658 h 4213689"/>
              <a:gd name="connsiteX9" fmla="*/ 589085 w 1626577"/>
              <a:gd name="connsiteY9" fmla="*/ 802273 h 4213689"/>
              <a:gd name="connsiteX10" fmla="*/ 569838 w 1626577"/>
              <a:gd name="connsiteY10" fmla="*/ 1159083 h 4213689"/>
              <a:gd name="connsiteX11" fmla="*/ 773723 w 1626577"/>
              <a:gd name="connsiteY11" fmla="*/ 1725465 h 4213689"/>
              <a:gd name="connsiteX12" fmla="*/ 826477 w 1626577"/>
              <a:gd name="connsiteY12" fmla="*/ 2059573 h 4213689"/>
              <a:gd name="connsiteX13" fmla="*/ 1373026 w 1626577"/>
              <a:gd name="connsiteY13" fmla="*/ 2863017 h 4213689"/>
              <a:gd name="connsiteX14" fmla="*/ 1515128 w 1626577"/>
              <a:gd name="connsiteY14" fmla="*/ 3252439 h 4213689"/>
              <a:gd name="connsiteX15" fmla="*/ 1626577 w 1626577"/>
              <a:gd name="connsiteY15" fmla="*/ 3897165 h 4213689"/>
              <a:gd name="connsiteX16" fmla="*/ 1608992 w 1626577"/>
              <a:gd name="connsiteY16" fmla="*/ 4204896 h 4213689"/>
              <a:gd name="connsiteX17" fmla="*/ 79131 w 1626577"/>
              <a:gd name="connsiteY17" fmla="*/ 4213689 h 4213689"/>
              <a:gd name="connsiteX0" fmla="*/ 199372 w 1626577"/>
              <a:gd name="connsiteY0" fmla="*/ 4120193 h 4204896"/>
              <a:gd name="connsiteX1" fmla="*/ 210383 w 1626577"/>
              <a:gd name="connsiteY1" fmla="*/ 3466955 h 4204896"/>
              <a:gd name="connsiteX2" fmla="*/ 191294 w 1626577"/>
              <a:gd name="connsiteY2" fmla="*/ 2886381 h 4204896"/>
              <a:gd name="connsiteX3" fmla="*/ 8793 w 1626577"/>
              <a:gd name="connsiteY3" fmla="*/ 2138704 h 4204896"/>
              <a:gd name="connsiteX4" fmla="*/ 0 w 1626577"/>
              <a:gd name="connsiteY4" fmla="*/ 1356188 h 4204896"/>
              <a:gd name="connsiteX5" fmla="*/ 70338 w 1626577"/>
              <a:gd name="connsiteY5" fmla="*/ 696765 h 4204896"/>
              <a:gd name="connsiteX6" fmla="*/ 46814 w 1626577"/>
              <a:gd name="connsiteY6" fmla="*/ 19301 h 4204896"/>
              <a:gd name="connsiteX7" fmla="*/ 541754 w 1626577"/>
              <a:gd name="connsiteY7" fmla="*/ 0 h 4204896"/>
              <a:gd name="connsiteX8" fmla="*/ 650631 w 1626577"/>
              <a:gd name="connsiteY8" fmla="*/ 362658 h 4204896"/>
              <a:gd name="connsiteX9" fmla="*/ 589085 w 1626577"/>
              <a:gd name="connsiteY9" fmla="*/ 802273 h 4204896"/>
              <a:gd name="connsiteX10" fmla="*/ 569838 w 1626577"/>
              <a:gd name="connsiteY10" fmla="*/ 1159083 h 4204896"/>
              <a:gd name="connsiteX11" fmla="*/ 773723 w 1626577"/>
              <a:gd name="connsiteY11" fmla="*/ 1725465 h 4204896"/>
              <a:gd name="connsiteX12" fmla="*/ 826477 w 1626577"/>
              <a:gd name="connsiteY12" fmla="*/ 2059573 h 4204896"/>
              <a:gd name="connsiteX13" fmla="*/ 1373026 w 1626577"/>
              <a:gd name="connsiteY13" fmla="*/ 2863017 h 4204896"/>
              <a:gd name="connsiteX14" fmla="*/ 1515128 w 1626577"/>
              <a:gd name="connsiteY14" fmla="*/ 3252439 h 4204896"/>
              <a:gd name="connsiteX15" fmla="*/ 1626577 w 1626577"/>
              <a:gd name="connsiteY15" fmla="*/ 3897165 h 4204896"/>
              <a:gd name="connsiteX16" fmla="*/ 1608992 w 1626577"/>
              <a:gd name="connsiteY16" fmla="*/ 4204896 h 4204896"/>
              <a:gd name="connsiteX17" fmla="*/ 199372 w 1626577"/>
              <a:gd name="connsiteY17" fmla="*/ 4120193 h 4204896"/>
              <a:gd name="connsiteX0" fmla="*/ 199372 w 1626577"/>
              <a:gd name="connsiteY0" fmla="*/ 4120193 h 4148798"/>
              <a:gd name="connsiteX1" fmla="*/ 210383 w 1626577"/>
              <a:gd name="connsiteY1" fmla="*/ 3466955 h 4148798"/>
              <a:gd name="connsiteX2" fmla="*/ 191294 w 1626577"/>
              <a:gd name="connsiteY2" fmla="*/ 2886381 h 4148798"/>
              <a:gd name="connsiteX3" fmla="*/ 8793 w 1626577"/>
              <a:gd name="connsiteY3" fmla="*/ 2138704 h 4148798"/>
              <a:gd name="connsiteX4" fmla="*/ 0 w 1626577"/>
              <a:gd name="connsiteY4" fmla="*/ 1356188 h 4148798"/>
              <a:gd name="connsiteX5" fmla="*/ 70338 w 1626577"/>
              <a:gd name="connsiteY5" fmla="*/ 696765 h 4148798"/>
              <a:gd name="connsiteX6" fmla="*/ 46814 w 1626577"/>
              <a:gd name="connsiteY6" fmla="*/ 19301 h 4148798"/>
              <a:gd name="connsiteX7" fmla="*/ 541754 w 1626577"/>
              <a:gd name="connsiteY7" fmla="*/ 0 h 4148798"/>
              <a:gd name="connsiteX8" fmla="*/ 650631 w 1626577"/>
              <a:gd name="connsiteY8" fmla="*/ 362658 h 4148798"/>
              <a:gd name="connsiteX9" fmla="*/ 589085 w 1626577"/>
              <a:gd name="connsiteY9" fmla="*/ 802273 h 4148798"/>
              <a:gd name="connsiteX10" fmla="*/ 569838 w 1626577"/>
              <a:gd name="connsiteY10" fmla="*/ 1159083 h 4148798"/>
              <a:gd name="connsiteX11" fmla="*/ 773723 w 1626577"/>
              <a:gd name="connsiteY11" fmla="*/ 1725465 h 4148798"/>
              <a:gd name="connsiteX12" fmla="*/ 826477 w 1626577"/>
              <a:gd name="connsiteY12" fmla="*/ 2059573 h 4148798"/>
              <a:gd name="connsiteX13" fmla="*/ 1373026 w 1626577"/>
              <a:gd name="connsiteY13" fmla="*/ 2863017 h 4148798"/>
              <a:gd name="connsiteX14" fmla="*/ 1515128 w 1626577"/>
              <a:gd name="connsiteY14" fmla="*/ 3252439 h 4148798"/>
              <a:gd name="connsiteX15" fmla="*/ 1626577 w 1626577"/>
              <a:gd name="connsiteY15" fmla="*/ 3897165 h 4148798"/>
              <a:gd name="connsiteX16" fmla="*/ 1603527 w 1626577"/>
              <a:gd name="connsiteY16" fmla="*/ 4148798 h 4148798"/>
              <a:gd name="connsiteX17" fmla="*/ 199372 w 1626577"/>
              <a:gd name="connsiteY17" fmla="*/ 4120193 h 4148798"/>
              <a:gd name="connsiteX0" fmla="*/ 199372 w 1626577"/>
              <a:gd name="connsiteY0" fmla="*/ 4120193 h 4148798"/>
              <a:gd name="connsiteX1" fmla="*/ 210383 w 1626577"/>
              <a:gd name="connsiteY1" fmla="*/ 3466955 h 4148798"/>
              <a:gd name="connsiteX2" fmla="*/ 191294 w 1626577"/>
              <a:gd name="connsiteY2" fmla="*/ 2886381 h 4148798"/>
              <a:gd name="connsiteX3" fmla="*/ 183689 w 1626577"/>
              <a:gd name="connsiteY3" fmla="*/ 2132471 h 4148798"/>
              <a:gd name="connsiteX4" fmla="*/ 0 w 1626577"/>
              <a:gd name="connsiteY4" fmla="*/ 1356188 h 4148798"/>
              <a:gd name="connsiteX5" fmla="*/ 70338 w 1626577"/>
              <a:gd name="connsiteY5" fmla="*/ 696765 h 4148798"/>
              <a:gd name="connsiteX6" fmla="*/ 46814 w 1626577"/>
              <a:gd name="connsiteY6" fmla="*/ 19301 h 4148798"/>
              <a:gd name="connsiteX7" fmla="*/ 541754 w 1626577"/>
              <a:gd name="connsiteY7" fmla="*/ 0 h 4148798"/>
              <a:gd name="connsiteX8" fmla="*/ 650631 w 1626577"/>
              <a:gd name="connsiteY8" fmla="*/ 362658 h 4148798"/>
              <a:gd name="connsiteX9" fmla="*/ 589085 w 1626577"/>
              <a:gd name="connsiteY9" fmla="*/ 802273 h 4148798"/>
              <a:gd name="connsiteX10" fmla="*/ 569838 w 1626577"/>
              <a:gd name="connsiteY10" fmla="*/ 1159083 h 4148798"/>
              <a:gd name="connsiteX11" fmla="*/ 773723 w 1626577"/>
              <a:gd name="connsiteY11" fmla="*/ 1725465 h 4148798"/>
              <a:gd name="connsiteX12" fmla="*/ 826477 w 1626577"/>
              <a:gd name="connsiteY12" fmla="*/ 2059573 h 4148798"/>
              <a:gd name="connsiteX13" fmla="*/ 1373026 w 1626577"/>
              <a:gd name="connsiteY13" fmla="*/ 2863017 h 4148798"/>
              <a:gd name="connsiteX14" fmla="*/ 1515128 w 1626577"/>
              <a:gd name="connsiteY14" fmla="*/ 3252439 h 4148798"/>
              <a:gd name="connsiteX15" fmla="*/ 1626577 w 1626577"/>
              <a:gd name="connsiteY15" fmla="*/ 3897165 h 4148798"/>
              <a:gd name="connsiteX16" fmla="*/ 1603527 w 1626577"/>
              <a:gd name="connsiteY16" fmla="*/ 4148798 h 4148798"/>
              <a:gd name="connsiteX17" fmla="*/ 199372 w 1626577"/>
              <a:gd name="connsiteY17" fmla="*/ 4120193 h 4148798"/>
              <a:gd name="connsiteX0" fmla="*/ 199372 w 1626577"/>
              <a:gd name="connsiteY0" fmla="*/ 4120193 h 4148798"/>
              <a:gd name="connsiteX1" fmla="*/ 210383 w 1626577"/>
              <a:gd name="connsiteY1" fmla="*/ 3466955 h 4148798"/>
              <a:gd name="connsiteX2" fmla="*/ 191294 w 1626577"/>
              <a:gd name="connsiteY2" fmla="*/ 2886381 h 4148798"/>
              <a:gd name="connsiteX3" fmla="*/ 183689 w 1626577"/>
              <a:gd name="connsiteY3" fmla="*/ 2132471 h 4148798"/>
              <a:gd name="connsiteX4" fmla="*/ 0 w 1626577"/>
              <a:gd name="connsiteY4" fmla="*/ 1356188 h 4148798"/>
              <a:gd name="connsiteX5" fmla="*/ 70338 w 1626577"/>
              <a:gd name="connsiteY5" fmla="*/ 696765 h 4148798"/>
              <a:gd name="connsiteX6" fmla="*/ 46814 w 1626577"/>
              <a:gd name="connsiteY6" fmla="*/ 19301 h 4148798"/>
              <a:gd name="connsiteX7" fmla="*/ 541754 w 1626577"/>
              <a:gd name="connsiteY7" fmla="*/ 0 h 4148798"/>
              <a:gd name="connsiteX8" fmla="*/ 650631 w 1626577"/>
              <a:gd name="connsiteY8" fmla="*/ 362658 h 4148798"/>
              <a:gd name="connsiteX9" fmla="*/ 589085 w 1626577"/>
              <a:gd name="connsiteY9" fmla="*/ 802273 h 4148798"/>
              <a:gd name="connsiteX10" fmla="*/ 635424 w 1626577"/>
              <a:gd name="connsiteY10" fmla="*/ 1146617 h 4148798"/>
              <a:gd name="connsiteX11" fmla="*/ 773723 w 1626577"/>
              <a:gd name="connsiteY11" fmla="*/ 1725465 h 4148798"/>
              <a:gd name="connsiteX12" fmla="*/ 826477 w 1626577"/>
              <a:gd name="connsiteY12" fmla="*/ 2059573 h 4148798"/>
              <a:gd name="connsiteX13" fmla="*/ 1373026 w 1626577"/>
              <a:gd name="connsiteY13" fmla="*/ 2863017 h 4148798"/>
              <a:gd name="connsiteX14" fmla="*/ 1515128 w 1626577"/>
              <a:gd name="connsiteY14" fmla="*/ 3252439 h 4148798"/>
              <a:gd name="connsiteX15" fmla="*/ 1626577 w 1626577"/>
              <a:gd name="connsiteY15" fmla="*/ 3897165 h 4148798"/>
              <a:gd name="connsiteX16" fmla="*/ 1603527 w 1626577"/>
              <a:gd name="connsiteY16" fmla="*/ 4148798 h 4148798"/>
              <a:gd name="connsiteX17" fmla="*/ 199372 w 1626577"/>
              <a:gd name="connsiteY17" fmla="*/ 4120193 h 4148798"/>
              <a:gd name="connsiteX0" fmla="*/ 199372 w 1626577"/>
              <a:gd name="connsiteY0" fmla="*/ 4120193 h 4148798"/>
              <a:gd name="connsiteX1" fmla="*/ 210383 w 1626577"/>
              <a:gd name="connsiteY1" fmla="*/ 3466955 h 4148798"/>
              <a:gd name="connsiteX2" fmla="*/ 191294 w 1626577"/>
              <a:gd name="connsiteY2" fmla="*/ 2886381 h 4148798"/>
              <a:gd name="connsiteX3" fmla="*/ 183689 w 1626577"/>
              <a:gd name="connsiteY3" fmla="*/ 2132471 h 4148798"/>
              <a:gd name="connsiteX4" fmla="*/ 0 w 1626577"/>
              <a:gd name="connsiteY4" fmla="*/ 1356188 h 4148798"/>
              <a:gd name="connsiteX5" fmla="*/ 70338 w 1626577"/>
              <a:gd name="connsiteY5" fmla="*/ 696765 h 4148798"/>
              <a:gd name="connsiteX6" fmla="*/ 46814 w 1626577"/>
              <a:gd name="connsiteY6" fmla="*/ 19301 h 4148798"/>
              <a:gd name="connsiteX7" fmla="*/ 541754 w 1626577"/>
              <a:gd name="connsiteY7" fmla="*/ 0 h 4148798"/>
              <a:gd name="connsiteX8" fmla="*/ 650631 w 1626577"/>
              <a:gd name="connsiteY8" fmla="*/ 362658 h 4148798"/>
              <a:gd name="connsiteX9" fmla="*/ 687464 w 1626577"/>
              <a:gd name="connsiteY9" fmla="*/ 777341 h 4148798"/>
              <a:gd name="connsiteX10" fmla="*/ 635424 w 1626577"/>
              <a:gd name="connsiteY10" fmla="*/ 1146617 h 4148798"/>
              <a:gd name="connsiteX11" fmla="*/ 773723 w 1626577"/>
              <a:gd name="connsiteY11" fmla="*/ 1725465 h 4148798"/>
              <a:gd name="connsiteX12" fmla="*/ 826477 w 1626577"/>
              <a:gd name="connsiteY12" fmla="*/ 2059573 h 4148798"/>
              <a:gd name="connsiteX13" fmla="*/ 1373026 w 1626577"/>
              <a:gd name="connsiteY13" fmla="*/ 2863017 h 4148798"/>
              <a:gd name="connsiteX14" fmla="*/ 1515128 w 1626577"/>
              <a:gd name="connsiteY14" fmla="*/ 3252439 h 4148798"/>
              <a:gd name="connsiteX15" fmla="*/ 1626577 w 1626577"/>
              <a:gd name="connsiteY15" fmla="*/ 3897165 h 4148798"/>
              <a:gd name="connsiteX16" fmla="*/ 1603527 w 1626577"/>
              <a:gd name="connsiteY16" fmla="*/ 4148798 h 4148798"/>
              <a:gd name="connsiteX17" fmla="*/ 199372 w 1626577"/>
              <a:gd name="connsiteY17" fmla="*/ 4120193 h 414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26577" h="4148798">
                <a:moveTo>
                  <a:pt x="199372" y="4120193"/>
                </a:moveTo>
                <a:lnTo>
                  <a:pt x="210383" y="3466955"/>
                </a:lnTo>
                <a:lnTo>
                  <a:pt x="191294" y="2886381"/>
                </a:lnTo>
                <a:cubicBezTo>
                  <a:pt x="194225" y="2622612"/>
                  <a:pt x="180758" y="2396240"/>
                  <a:pt x="183689" y="2132471"/>
                </a:cubicBezTo>
                <a:lnTo>
                  <a:pt x="0" y="1356188"/>
                </a:lnTo>
                <a:lnTo>
                  <a:pt x="70338" y="696765"/>
                </a:lnTo>
                <a:lnTo>
                  <a:pt x="46814" y="19301"/>
                </a:lnTo>
                <a:lnTo>
                  <a:pt x="541754" y="0"/>
                </a:lnTo>
                <a:lnTo>
                  <a:pt x="650631" y="362658"/>
                </a:lnTo>
                <a:lnTo>
                  <a:pt x="687464" y="777341"/>
                </a:lnTo>
                <a:lnTo>
                  <a:pt x="635424" y="1146617"/>
                </a:lnTo>
                <a:lnTo>
                  <a:pt x="773723" y="1725465"/>
                </a:lnTo>
                <a:lnTo>
                  <a:pt x="826477" y="2059573"/>
                </a:lnTo>
                <a:lnTo>
                  <a:pt x="1373026" y="2863017"/>
                </a:lnTo>
                <a:lnTo>
                  <a:pt x="1515128" y="3252439"/>
                </a:lnTo>
                <a:lnTo>
                  <a:pt x="1626577" y="3897165"/>
                </a:lnTo>
                <a:lnTo>
                  <a:pt x="1603527" y="4148798"/>
                </a:lnTo>
                <a:lnTo>
                  <a:pt x="199372" y="4120193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2" y="152400"/>
            <a:ext cx="3140188" cy="583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135266" y="833872"/>
            <a:ext cx="6068565" cy="569919"/>
            <a:chOff x="1135266" y="833872"/>
            <a:chExt cx="6068565" cy="569919"/>
          </a:xfrm>
        </p:grpSpPr>
        <p:sp>
          <p:nvSpPr>
            <p:cNvPr id="5" name="TextBox 4"/>
            <p:cNvSpPr txBox="1"/>
            <p:nvPr/>
          </p:nvSpPr>
          <p:spPr>
            <a:xfrm>
              <a:off x="4257597" y="833872"/>
              <a:ext cx="294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Browns Park formation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1135266" y="1043538"/>
              <a:ext cx="3095954" cy="36025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960685" y="3414346"/>
            <a:ext cx="5216769" cy="848099"/>
            <a:chOff x="1960685" y="3414346"/>
            <a:chExt cx="5216769" cy="848099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960685" y="3414346"/>
              <a:ext cx="2235366" cy="6634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231220" y="3893113"/>
              <a:ext cx="294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Dry Union formation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62200" y="4800600"/>
            <a:ext cx="5181600" cy="848099"/>
            <a:chOff x="2362200" y="4800600"/>
            <a:chExt cx="5181600" cy="848099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2362200" y="4800600"/>
              <a:ext cx="2235366" cy="6634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97566" y="5279367"/>
              <a:ext cx="294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Santa Fe formation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46172" y="5944312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Naeser</a:t>
            </a:r>
            <a:r>
              <a:rPr lang="en-US" sz="1400" dirty="0" smtClean="0"/>
              <a:t>, et al, 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7" y="228600"/>
            <a:ext cx="7765754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990600" y="762000"/>
            <a:ext cx="6680034" cy="838446"/>
            <a:chOff x="990600" y="762000"/>
            <a:chExt cx="6680034" cy="838446"/>
          </a:xfrm>
        </p:grpSpPr>
        <p:sp>
          <p:nvSpPr>
            <p:cNvPr id="9" name="TextBox 8"/>
            <p:cNvSpPr txBox="1"/>
            <p:nvPr/>
          </p:nvSpPr>
          <p:spPr>
            <a:xfrm>
              <a:off x="4724400" y="1231114"/>
              <a:ext cx="294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Browns Park formation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990600" y="762000"/>
              <a:ext cx="3733800" cy="64179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7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2" t="5473" r="10278" b="4750"/>
          <a:stretch/>
        </p:blipFill>
        <p:spPr>
          <a:xfrm>
            <a:off x="214738" y="237067"/>
            <a:ext cx="7849620" cy="566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980485">
            <a:off x="420707" y="168915"/>
            <a:ext cx="2579191" cy="1999409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1600" y="3071145"/>
            <a:ext cx="2706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Consequences of rifting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Basaltic Volcanism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Rift-flank, </a:t>
            </a:r>
            <a:r>
              <a:rPr lang="en-US" sz="1600" dirty="0" smtClean="0">
                <a:solidFill>
                  <a:schemeClr val="bg1"/>
                </a:solidFill>
              </a:rPr>
              <a:t>fault-block </a:t>
            </a:r>
            <a:r>
              <a:rPr lang="en-US" sz="1600" dirty="0">
                <a:solidFill>
                  <a:schemeClr val="bg1"/>
                </a:solidFill>
              </a:rPr>
              <a:t>uplifts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Sediment-filled, </a:t>
            </a:r>
            <a:r>
              <a:rPr lang="en-US" sz="1600" dirty="0" err="1" smtClean="0">
                <a:solidFill>
                  <a:schemeClr val="bg1"/>
                </a:solidFill>
              </a:rPr>
              <a:t>graben</a:t>
            </a:r>
            <a:r>
              <a:rPr lang="en-US" sz="1600" dirty="0" smtClean="0">
                <a:solidFill>
                  <a:schemeClr val="bg1"/>
                </a:solidFill>
              </a:rPr>
              <a:t>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81000"/>
            <a:ext cx="34104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Evidences of Rifting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Extensional Faulting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GPS extensional measurements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Extensional stress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277384" y="757727"/>
            <a:ext cx="2514600" cy="609600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81600" y="2057400"/>
            <a:ext cx="2514600" cy="609600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00942" y="3429000"/>
            <a:ext cx="2514600" cy="609600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00942" y="4800600"/>
            <a:ext cx="2514600" cy="609600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3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04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What is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Colorado Plateau?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7091" y="1228130"/>
            <a:ext cx="284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it a </a:t>
            </a:r>
            <a:br>
              <a:rPr lang="en-US" dirty="0" smtClean="0"/>
            </a:br>
            <a:r>
              <a:rPr lang="en-US" dirty="0" smtClean="0"/>
              <a:t>Physiographic Province?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685" y="2035834"/>
            <a:ext cx="283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Or, Is it a </a:t>
            </a:r>
            <a:br>
              <a:rPr lang="en-US" dirty="0" smtClean="0"/>
            </a:br>
            <a:r>
              <a:rPr lang="en-US" dirty="0" smtClean="0"/>
              <a:t>Structural/</a:t>
            </a:r>
            <a:br>
              <a:rPr lang="en-US" dirty="0" smtClean="0"/>
            </a:br>
            <a:r>
              <a:rPr lang="en-US" dirty="0" smtClean="0"/>
              <a:t>Tectonic Province?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912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274279" y="3386945"/>
            <a:ext cx="283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Structural style of the Plateau: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78952" y="411480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Laramide</a:t>
            </a:r>
            <a:r>
              <a:rPr lang="en-US" dirty="0"/>
              <a:t> block uplift of Precambrian basement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80141" y="5038130"/>
            <a:ext cx="3124200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Monoclinal</a:t>
            </a:r>
            <a:r>
              <a:rPr lang="en-US" dirty="0"/>
              <a:t> folding of Phanerozoic strata over block edges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81200" y="2791944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2667000" y="3650119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886200" y="4432772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419600" y="896414"/>
            <a:ext cx="2133600" cy="41997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24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1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7543800" cy="5029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074770" y="3689093"/>
            <a:ext cx="1825913" cy="628972"/>
            <a:chOff x="4074770" y="3689093"/>
            <a:chExt cx="1825913" cy="628972"/>
          </a:xfrm>
        </p:grpSpPr>
        <p:sp>
          <p:nvSpPr>
            <p:cNvPr id="3" name="Right Arrow 2"/>
            <p:cNvSpPr/>
            <p:nvPr/>
          </p:nvSpPr>
          <p:spPr>
            <a:xfrm rot="20844471">
              <a:off x="5214883" y="3689093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 rot="9950837">
              <a:off x="4074770" y="3937065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8100" y="1213173"/>
            <a:ext cx="985783" cy="1881252"/>
            <a:chOff x="3848100" y="1213173"/>
            <a:chExt cx="985783" cy="1881252"/>
          </a:xfrm>
        </p:grpSpPr>
        <p:sp>
          <p:nvSpPr>
            <p:cNvPr id="6" name="Right Arrow 5"/>
            <p:cNvSpPr/>
            <p:nvPr/>
          </p:nvSpPr>
          <p:spPr>
            <a:xfrm rot="17829828">
              <a:off x="4300483" y="1365573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6722313">
              <a:off x="3695700" y="2561025"/>
              <a:ext cx="6858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55499" y="5695666"/>
            <a:ext cx="3657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Modified from Matthews &amp; Anderson, </a:t>
            </a:r>
            <a:r>
              <a:rPr lang="en-US" sz="1200" i="1" dirty="0" smtClean="0"/>
              <a:t>Nature</a:t>
            </a:r>
            <a:r>
              <a:rPr lang="en-US" sz="1200" dirty="0" smtClean="0"/>
              <a:t>, 1973</a:t>
            </a:r>
            <a:endParaRPr lang="en-US" sz="1200" dirty="0"/>
          </a:p>
        </p:txBody>
      </p:sp>
      <p:sp>
        <p:nvSpPr>
          <p:cNvPr id="13" name="Curved Down Arrow 12"/>
          <p:cNvSpPr/>
          <p:nvPr/>
        </p:nvSpPr>
        <p:spPr>
          <a:xfrm rot="11523821">
            <a:off x="1770649" y="4979330"/>
            <a:ext cx="1748113" cy="357437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40329" y="1948123"/>
            <a:ext cx="2434541" cy="3770782"/>
            <a:chOff x="2440329" y="1948123"/>
            <a:chExt cx="2434541" cy="377078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440329" y="1948123"/>
              <a:ext cx="2434541" cy="56647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320998" y="2561628"/>
              <a:ext cx="535329" cy="315727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85800" y="76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Clay Cake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064"/>
            <a:ext cx="5029200" cy="567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eform 4"/>
          <p:cNvSpPr/>
          <p:nvPr/>
        </p:nvSpPr>
        <p:spPr>
          <a:xfrm>
            <a:off x="3022600" y="1176867"/>
            <a:ext cx="1151467" cy="1989666"/>
          </a:xfrm>
          <a:custGeom>
            <a:avLst/>
            <a:gdLst>
              <a:gd name="connsiteX0" fmla="*/ 0 w 1151467"/>
              <a:gd name="connsiteY0" fmla="*/ 0 h 1989666"/>
              <a:gd name="connsiteX1" fmla="*/ 127000 w 1151467"/>
              <a:gd name="connsiteY1" fmla="*/ 16933 h 1989666"/>
              <a:gd name="connsiteX2" fmla="*/ 245533 w 1151467"/>
              <a:gd name="connsiteY2" fmla="*/ 25400 h 1989666"/>
              <a:gd name="connsiteX3" fmla="*/ 296333 w 1151467"/>
              <a:gd name="connsiteY3" fmla="*/ 42333 h 1989666"/>
              <a:gd name="connsiteX4" fmla="*/ 338667 w 1151467"/>
              <a:gd name="connsiteY4" fmla="*/ 67733 h 1989666"/>
              <a:gd name="connsiteX5" fmla="*/ 584200 w 1151467"/>
              <a:gd name="connsiteY5" fmla="*/ 84666 h 1989666"/>
              <a:gd name="connsiteX6" fmla="*/ 651933 w 1151467"/>
              <a:gd name="connsiteY6" fmla="*/ 101600 h 1989666"/>
              <a:gd name="connsiteX7" fmla="*/ 753533 w 1151467"/>
              <a:gd name="connsiteY7" fmla="*/ 127000 h 1989666"/>
              <a:gd name="connsiteX8" fmla="*/ 905933 w 1151467"/>
              <a:gd name="connsiteY8" fmla="*/ 152400 h 1989666"/>
              <a:gd name="connsiteX9" fmla="*/ 939800 w 1151467"/>
              <a:gd name="connsiteY9" fmla="*/ 160866 h 1989666"/>
              <a:gd name="connsiteX10" fmla="*/ 990600 w 1151467"/>
              <a:gd name="connsiteY10" fmla="*/ 177800 h 1989666"/>
              <a:gd name="connsiteX11" fmla="*/ 1049867 w 1151467"/>
              <a:gd name="connsiteY11" fmla="*/ 186266 h 1989666"/>
              <a:gd name="connsiteX12" fmla="*/ 1058333 w 1151467"/>
              <a:gd name="connsiteY12" fmla="*/ 211666 h 1989666"/>
              <a:gd name="connsiteX13" fmla="*/ 1075267 w 1151467"/>
              <a:gd name="connsiteY13" fmla="*/ 338666 h 1989666"/>
              <a:gd name="connsiteX14" fmla="*/ 1100667 w 1151467"/>
              <a:gd name="connsiteY14" fmla="*/ 423333 h 1989666"/>
              <a:gd name="connsiteX15" fmla="*/ 1117600 w 1151467"/>
              <a:gd name="connsiteY15" fmla="*/ 508000 h 1989666"/>
              <a:gd name="connsiteX16" fmla="*/ 1126067 w 1151467"/>
              <a:gd name="connsiteY16" fmla="*/ 719666 h 1989666"/>
              <a:gd name="connsiteX17" fmla="*/ 1134533 w 1151467"/>
              <a:gd name="connsiteY17" fmla="*/ 745066 h 1989666"/>
              <a:gd name="connsiteX18" fmla="*/ 1151467 w 1151467"/>
              <a:gd name="connsiteY18" fmla="*/ 973666 h 1989666"/>
              <a:gd name="connsiteX19" fmla="*/ 1143000 w 1151467"/>
              <a:gd name="connsiteY19" fmla="*/ 1058333 h 1989666"/>
              <a:gd name="connsiteX20" fmla="*/ 1126067 w 1151467"/>
              <a:gd name="connsiteY20" fmla="*/ 1117600 h 1989666"/>
              <a:gd name="connsiteX21" fmla="*/ 1100667 w 1151467"/>
              <a:gd name="connsiteY21" fmla="*/ 1219200 h 1989666"/>
              <a:gd name="connsiteX22" fmla="*/ 1092200 w 1151467"/>
              <a:gd name="connsiteY22" fmla="*/ 1253066 h 1989666"/>
              <a:gd name="connsiteX23" fmla="*/ 1083733 w 1151467"/>
              <a:gd name="connsiteY23" fmla="*/ 1278466 h 1989666"/>
              <a:gd name="connsiteX24" fmla="*/ 1075267 w 1151467"/>
              <a:gd name="connsiteY24" fmla="*/ 1346200 h 1989666"/>
              <a:gd name="connsiteX25" fmla="*/ 1049867 w 1151467"/>
              <a:gd name="connsiteY25" fmla="*/ 1430866 h 1989666"/>
              <a:gd name="connsiteX26" fmla="*/ 1032933 w 1151467"/>
              <a:gd name="connsiteY26" fmla="*/ 1490133 h 1989666"/>
              <a:gd name="connsiteX27" fmla="*/ 1041400 w 1151467"/>
              <a:gd name="connsiteY27" fmla="*/ 1667933 h 1989666"/>
              <a:gd name="connsiteX28" fmla="*/ 1024467 w 1151467"/>
              <a:gd name="connsiteY28" fmla="*/ 1955800 h 1989666"/>
              <a:gd name="connsiteX29" fmla="*/ 1024467 w 1151467"/>
              <a:gd name="connsiteY29" fmla="*/ 1989666 h 198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51467" h="1989666">
                <a:moveTo>
                  <a:pt x="0" y="0"/>
                </a:moveTo>
                <a:cubicBezTo>
                  <a:pt x="31391" y="4484"/>
                  <a:pt x="96930" y="14199"/>
                  <a:pt x="127000" y="16933"/>
                </a:cubicBezTo>
                <a:cubicBezTo>
                  <a:pt x="166449" y="20519"/>
                  <a:pt x="206022" y="22578"/>
                  <a:pt x="245533" y="25400"/>
                </a:cubicBezTo>
                <a:cubicBezTo>
                  <a:pt x="262466" y="31044"/>
                  <a:pt x="283711" y="29712"/>
                  <a:pt x="296333" y="42333"/>
                </a:cubicBezTo>
                <a:cubicBezTo>
                  <a:pt x="314662" y="60661"/>
                  <a:pt x="311190" y="62237"/>
                  <a:pt x="338667" y="67733"/>
                </a:cubicBezTo>
                <a:cubicBezTo>
                  <a:pt x="414800" y="82960"/>
                  <a:pt x="517096" y="81616"/>
                  <a:pt x="584200" y="84666"/>
                </a:cubicBezTo>
                <a:cubicBezTo>
                  <a:pt x="606778" y="90311"/>
                  <a:pt x="629855" y="94241"/>
                  <a:pt x="651933" y="101600"/>
                </a:cubicBezTo>
                <a:cubicBezTo>
                  <a:pt x="693520" y="115461"/>
                  <a:pt x="693396" y="116388"/>
                  <a:pt x="753533" y="127000"/>
                </a:cubicBezTo>
                <a:cubicBezTo>
                  <a:pt x="859773" y="145748"/>
                  <a:pt x="786374" y="122513"/>
                  <a:pt x="905933" y="152400"/>
                </a:cubicBezTo>
                <a:cubicBezTo>
                  <a:pt x="917222" y="155222"/>
                  <a:pt x="928654" y="157522"/>
                  <a:pt x="939800" y="160866"/>
                </a:cubicBezTo>
                <a:cubicBezTo>
                  <a:pt x="956897" y="165995"/>
                  <a:pt x="972930" y="175276"/>
                  <a:pt x="990600" y="177800"/>
                </a:cubicBezTo>
                <a:lnTo>
                  <a:pt x="1049867" y="186266"/>
                </a:lnTo>
                <a:cubicBezTo>
                  <a:pt x="1052689" y="194733"/>
                  <a:pt x="1056397" y="202954"/>
                  <a:pt x="1058333" y="211666"/>
                </a:cubicBezTo>
                <a:cubicBezTo>
                  <a:pt x="1070202" y="265076"/>
                  <a:pt x="1066095" y="279046"/>
                  <a:pt x="1075267" y="338666"/>
                </a:cubicBezTo>
                <a:cubicBezTo>
                  <a:pt x="1080645" y="373627"/>
                  <a:pt x="1091429" y="386379"/>
                  <a:pt x="1100667" y="423333"/>
                </a:cubicBezTo>
                <a:cubicBezTo>
                  <a:pt x="1113296" y="473854"/>
                  <a:pt x="1107220" y="445722"/>
                  <a:pt x="1117600" y="508000"/>
                </a:cubicBezTo>
                <a:cubicBezTo>
                  <a:pt x="1120422" y="578555"/>
                  <a:pt x="1121036" y="649234"/>
                  <a:pt x="1126067" y="719666"/>
                </a:cubicBezTo>
                <a:cubicBezTo>
                  <a:pt x="1126703" y="728568"/>
                  <a:pt x="1133354" y="736220"/>
                  <a:pt x="1134533" y="745066"/>
                </a:cubicBezTo>
                <a:cubicBezTo>
                  <a:pt x="1139329" y="781040"/>
                  <a:pt x="1149721" y="947473"/>
                  <a:pt x="1151467" y="973666"/>
                </a:cubicBezTo>
                <a:cubicBezTo>
                  <a:pt x="1148645" y="1001888"/>
                  <a:pt x="1147011" y="1030255"/>
                  <a:pt x="1143000" y="1058333"/>
                </a:cubicBezTo>
                <a:cubicBezTo>
                  <a:pt x="1138771" y="1087936"/>
                  <a:pt x="1133302" y="1091071"/>
                  <a:pt x="1126067" y="1117600"/>
                </a:cubicBezTo>
                <a:cubicBezTo>
                  <a:pt x="1126028" y="1117743"/>
                  <a:pt x="1104918" y="1202195"/>
                  <a:pt x="1100667" y="1219200"/>
                </a:cubicBezTo>
                <a:cubicBezTo>
                  <a:pt x="1097845" y="1230489"/>
                  <a:pt x="1095880" y="1242027"/>
                  <a:pt x="1092200" y="1253066"/>
                </a:cubicBezTo>
                <a:lnTo>
                  <a:pt x="1083733" y="1278466"/>
                </a:lnTo>
                <a:cubicBezTo>
                  <a:pt x="1080911" y="1301044"/>
                  <a:pt x="1079008" y="1323756"/>
                  <a:pt x="1075267" y="1346200"/>
                </a:cubicBezTo>
                <a:cubicBezTo>
                  <a:pt x="1068551" y="1386497"/>
                  <a:pt x="1061153" y="1385724"/>
                  <a:pt x="1049867" y="1430866"/>
                </a:cubicBezTo>
                <a:cubicBezTo>
                  <a:pt x="1039235" y="1473391"/>
                  <a:pt x="1045080" y="1453694"/>
                  <a:pt x="1032933" y="1490133"/>
                </a:cubicBezTo>
                <a:cubicBezTo>
                  <a:pt x="1035755" y="1549400"/>
                  <a:pt x="1041400" y="1608599"/>
                  <a:pt x="1041400" y="1667933"/>
                </a:cubicBezTo>
                <a:cubicBezTo>
                  <a:pt x="1041400" y="1728853"/>
                  <a:pt x="1028053" y="1887670"/>
                  <a:pt x="1024467" y="1955800"/>
                </a:cubicBezTo>
                <a:cubicBezTo>
                  <a:pt x="1023874" y="1967073"/>
                  <a:pt x="1024467" y="1978377"/>
                  <a:pt x="1024467" y="1989666"/>
                </a:cubicBezTo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1999" y="5823298"/>
            <a:ext cx="3657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Kreemer</a:t>
            </a:r>
            <a:r>
              <a:rPr lang="en-US" sz="1200" dirty="0" smtClean="0"/>
              <a:t>, et al, 2010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26086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GPS Station Analysis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16667" y="1752600"/>
            <a:ext cx="855133" cy="2667000"/>
            <a:chOff x="2116667" y="1752600"/>
            <a:chExt cx="855133" cy="2667000"/>
          </a:xfrm>
        </p:grpSpPr>
        <p:sp>
          <p:nvSpPr>
            <p:cNvPr id="6" name="Oval 5"/>
            <p:cNvSpPr/>
            <p:nvPr/>
          </p:nvSpPr>
          <p:spPr>
            <a:xfrm>
              <a:off x="2286000" y="1752600"/>
              <a:ext cx="152400" cy="152400"/>
            </a:xfrm>
            <a:prstGeom prst="ellipse">
              <a:avLst/>
            </a:prstGeom>
            <a:solidFill>
              <a:srgbClr val="FC3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116667" y="3352800"/>
              <a:ext cx="152400" cy="152400"/>
            </a:xfrm>
            <a:prstGeom prst="ellipse">
              <a:avLst/>
            </a:prstGeom>
            <a:solidFill>
              <a:srgbClr val="FC3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743200" y="3352800"/>
              <a:ext cx="152400" cy="152400"/>
            </a:xfrm>
            <a:prstGeom prst="ellipse">
              <a:avLst/>
            </a:prstGeom>
            <a:solidFill>
              <a:srgbClr val="FC3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73867" y="4267200"/>
              <a:ext cx="152400" cy="152400"/>
            </a:xfrm>
            <a:prstGeom prst="ellipse">
              <a:avLst/>
            </a:prstGeom>
            <a:solidFill>
              <a:srgbClr val="FC3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19400" y="2362200"/>
              <a:ext cx="152400" cy="152400"/>
            </a:xfrm>
            <a:prstGeom prst="ellipse">
              <a:avLst/>
            </a:prstGeom>
            <a:solidFill>
              <a:srgbClr val="FC3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92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5038" r="10370" b="4894"/>
          <a:stretch/>
        </p:blipFill>
        <p:spPr>
          <a:xfrm>
            <a:off x="228600" y="228600"/>
            <a:ext cx="7835758" cy="56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762000" y="3742266"/>
            <a:ext cx="2209800" cy="893309"/>
            <a:chOff x="762000" y="3742266"/>
            <a:chExt cx="2209800" cy="893309"/>
          </a:xfrm>
        </p:grpSpPr>
        <p:sp>
          <p:nvSpPr>
            <p:cNvPr id="3" name="Arc 2"/>
            <p:cNvSpPr/>
            <p:nvPr/>
          </p:nvSpPr>
          <p:spPr>
            <a:xfrm rot="10800000">
              <a:off x="762000" y="3742266"/>
              <a:ext cx="2209800" cy="829733"/>
            </a:xfrm>
            <a:prstGeom prst="arc">
              <a:avLst>
                <a:gd name="adj1" fmla="val 12676922"/>
                <a:gd name="adj2" fmla="val 21414357"/>
              </a:avLst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3" idx="2"/>
            </p:cNvCxnSpPr>
            <p:nvPr/>
          </p:nvCxnSpPr>
          <p:spPr>
            <a:xfrm>
              <a:off x="773274" y="4216247"/>
              <a:ext cx="445926" cy="127153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2"/>
            </p:cNvCxnSpPr>
            <p:nvPr/>
          </p:nvCxnSpPr>
          <p:spPr>
            <a:xfrm>
              <a:off x="773274" y="4216247"/>
              <a:ext cx="211689" cy="41932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028700" y="289097"/>
            <a:ext cx="674627" cy="1337481"/>
            <a:chOff x="1028700" y="289097"/>
            <a:chExt cx="674627" cy="1337481"/>
          </a:xfrm>
        </p:grpSpPr>
        <p:sp>
          <p:nvSpPr>
            <p:cNvPr id="7" name="Right Arrow 6"/>
            <p:cNvSpPr/>
            <p:nvPr/>
          </p:nvSpPr>
          <p:spPr>
            <a:xfrm rot="17520326">
              <a:off x="1269129" y="342295"/>
              <a:ext cx="487396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6737256">
              <a:off x="975502" y="1192380"/>
              <a:ext cx="487396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701955">
            <a:off x="2728103" y="3159003"/>
            <a:ext cx="1523131" cy="848634"/>
            <a:chOff x="2728103" y="3159003"/>
            <a:chExt cx="1523131" cy="848634"/>
          </a:xfrm>
        </p:grpSpPr>
        <p:sp>
          <p:nvSpPr>
            <p:cNvPr id="12" name="Right Arrow 11"/>
            <p:cNvSpPr/>
            <p:nvPr/>
          </p:nvSpPr>
          <p:spPr>
            <a:xfrm rot="20070111">
              <a:off x="3763838" y="3159003"/>
              <a:ext cx="487396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9099589">
              <a:off x="2728103" y="3626637"/>
              <a:ext cx="487396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5667" y="651933"/>
            <a:ext cx="2836455" cy="5219688"/>
            <a:chOff x="465667" y="651933"/>
            <a:chExt cx="2836455" cy="521968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65667" y="651933"/>
              <a:ext cx="2438400" cy="994821"/>
            </a:xfrm>
            <a:prstGeom prst="line">
              <a:avLst/>
            </a:prstGeom>
            <a:ln w="762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71800" y="1680621"/>
              <a:ext cx="330322" cy="4191000"/>
            </a:xfrm>
            <a:prstGeom prst="line">
              <a:avLst/>
            </a:prstGeom>
            <a:ln w="762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 rot="980485">
            <a:off x="420707" y="168915"/>
            <a:ext cx="2579191" cy="1999409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4872907">
            <a:off x="1192493" y="2703346"/>
            <a:ext cx="4767027" cy="1999409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6286" y="457200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i="1" dirty="0" smtClean="0">
                <a:solidFill>
                  <a:schemeClr val="bg1"/>
                </a:solidFill>
              </a:rPr>
              <a:t>structural</a:t>
            </a:r>
            <a:r>
              <a:rPr lang="en-US" dirty="0" smtClean="0">
                <a:solidFill>
                  <a:schemeClr val="bg1"/>
                </a:solidFill>
              </a:rPr>
              <a:t> Colorado Plateau should be considered in tectonic modeling, rather than the physiographic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rovince.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397" y="598817"/>
            <a:ext cx="2839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Colorado Plateau is merely an area of </a:t>
            </a:r>
            <a:r>
              <a:rPr lang="en-US" dirty="0" err="1" smtClean="0">
                <a:solidFill>
                  <a:schemeClr val="bg1"/>
                </a:solidFill>
              </a:rPr>
              <a:t>Laramide</a:t>
            </a:r>
            <a:r>
              <a:rPr lang="en-US" dirty="0" smtClean="0">
                <a:solidFill>
                  <a:schemeClr val="bg1"/>
                </a:solidFill>
              </a:rPr>
              <a:t> deformation with rifting </a:t>
            </a:r>
            <a:r>
              <a:rPr lang="en-US" i="1" dirty="0" smtClean="0">
                <a:solidFill>
                  <a:schemeClr val="bg1"/>
                </a:solidFill>
              </a:rPr>
              <a:t>superposed</a:t>
            </a:r>
            <a:r>
              <a:rPr lang="en-US" dirty="0" smtClean="0">
                <a:solidFill>
                  <a:schemeClr val="bg1"/>
                </a:solidFill>
              </a:rPr>
              <a:t> on it, creating structural boundaries to a currently rigid block.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912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3733800" y="363497"/>
            <a:ext cx="1752600" cy="4835036"/>
            <a:chOff x="3733800" y="363497"/>
            <a:chExt cx="1752600" cy="4835036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910667" y="4191000"/>
              <a:ext cx="423333" cy="1007533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335438" y="3276600"/>
              <a:ext cx="150962" cy="940280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5410919" y="2035834"/>
              <a:ext cx="75481" cy="1200329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059392" y="838200"/>
              <a:ext cx="345058" cy="1197635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733800" y="363497"/>
              <a:ext cx="1325592" cy="474703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6236286" y="2649830"/>
            <a:ext cx="2839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Rotation of the rigid plateau can explain the distribution and orientation of Late Cenozoic normal faulting and volcanism in Colorado.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178831"/>
            <a:ext cx="283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122333" y="363497"/>
            <a:ext cx="3095954" cy="4643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4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4038600" cy="495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52600"/>
            <a:ext cx="4562475" cy="304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19200" y="-25092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Orogeny or </a:t>
            </a:r>
            <a:r>
              <a:rPr lang="en-US" sz="3600" b="1" dirty="0" err="1" smtClean="0">
                <a:solidFill>
                  <a:schemeClr val="bg1"/>
                </a:solidFill>
              </a:rPr>
              <a:t>Epeirogeny</a:t>
            </a:r>
            <a:r>
              <a:rPr lang="en-US" sz="3600" b="1" dirty="0" smtClean="0">
                <a:solidFill>
                  <a:schemeClr val="bg1"/>
                </a:solidFill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6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3429000"/>
            <a:ext cx="601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Thank you for being here on Wednesday afternoon!!!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4" y="0"/>
            <a:ext cx="9144000" cy="275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3"/>
          <a:stretch/>
        </p:blipFill>
        <p:spPr>
          <a:xfrm>
            <a:off x="304800" y="685800"/>
            <a:ext cx="6544733" cy="524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76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Near Capitol Reef, Utah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38976" y="809625"/>
            <a:ext cx="1699812" cy="5170529"/>
            <a:chOff x="3838976" y="809625"/>
            <a:chExt cx="1699812" cy="5170529"/>
          </a:xfrm>
        </p:grpSpPr>
        <p:sp>
          <p:nvSpPr>
            <p:cNvPr id="3" name="Freeform 2"/>
            <p:cNvSpPr/>
            <p:nvPr/>
          </p:nvSpPr>
          <p:spPr>
            <a:xfrm>
              <a:off x="3838976" y="2497341"/>
              <a:ext cx="1262518" cy="3482813"/>
            </a:xfrm>
            <a:custGeom>
              <a:avLst/>
              <a:gdLst>
                <a:gd name="connsiteX0" fmla="*/ 177800 w 677333"/>
                <a:gd name="connsiteY0" fmla="*/ 1820383 h 1820383"/>
                <a:gd name="connsiteX1" fmla="*/ 160866 w 677333"/>
                <a:gd name="connsiteY1" fmla="*/ 1693383 h 1820383"/>
                <a:gd name="connsiteX2" fmla="*/ 152400 w 677333"/>
                <a:gd name="connsiteY2" fmla="*/ 1625649 h 1820383"/>
                <a:gd name="connsiteX3" fmla="*/ 135466 w 677333"/>
                <a:gd name="connsiteY3" fmla="*/ 1600249 h 1820383"/>
                <a:gd name="connsiteX4" fmla="*/ 118533 w 677333"/>
                <a:gd name="connsiteY4" fmla="*/ 1566383 h 1820383"/>
                <a:gd name="connsiteX5" fmla="*/ 110066 w 677333"/>
                <a:gd name="connsiteY5" fmla="*/ 1540983 h 1820383"/>
                <a:gd name="connsiteX6" fmla="*/ 93133 w 677333"/>
                <a:gd name="connsiteY6" fmla="*/ 1464783 h 1820383"/>
                <a:gd name="connsiteX7" fmla="*/ 84666 w 677333"/>
                <a:gd name="connsiteY7" fmla="*/ 1380116 h 1820383"/>
                <a:gd name="connsiteX8" fmla="*/ 59266 w 677333"/>
                <a:gd name="connsiteY8" fmla="*/ 1303916 h 1820383"/>
                <a:gd name="connsiteX9" fmla="*/ 50800 w 677333"/>
                <a:gd name="connsiteY9" fmla="*/ 1278516 h 1820383"/>
                <a:gd name="connsiteX10" fmla="*/ 25400 w 677333"/>
                <a:gd name="connsiteY10" fmla="*/ 1168449 h 1820383"/>
                <a:gd name="connsiteX11" fmla="*/ 8466 w 677333"/>
                <a:gd name="connsiteY11" fmla="*/ 1109183 h 1820383"/>
                <a:gd name="connsiteX12" fmla="*/ 0 w 677333"/>
                <a:gd name="connsiteY12" fmla="*/ 1049916 h 1820383"/>
                <a:gd name="connsiteX13" fmla="*/ 16933 w 677333"/>
                <a:gd name="connsiteY13" fmla="*/ 821316 h 1820383"/>
                <a:gd name="connsiteX14" fmla="*/ 42333 w 677333"/>
                <a:gd name="connsiteY14" fmla="*/ 745116 h 1820383"/>
                <a:gd name="connsiteX15" fmla="*/ 59266 w 677333"/>
                <a:gd name="connsiteY15" fmla="*/ 685849 h 1820383"/>
                <a:gd name="connsiteX16" fmla="*/ 76200 w 677333"/>
                <a:gd name="connsiteY16" fmla="*/ 668916 h 1820383"/>
                <a:gd name="connsiteX17" fmla="*/ 93133 w 677333"/>
                <a:gd name="connsiteY17" fmla="*/ 635049 h 1820383"/>
                <a:gd name="connsiteX18" fmla="*/ 127000 w 677333"/>
                <a:gd name="connsiteY18" fmla="*/ 592716 h 1820383"/>
                <a:gd name="connsiteX19" fmla="*/ 152400 w 677333"/>
                <a:gd name="connsiteY19" fmla="*/ 575783 h 1820383"/>
                <a:gd name="connsiteX20" fmla="*/ 177800 w 677333"/>
                <a:gd name="connsiteY20" fmla="*/ 524983 h 1820383"/>
                <a:gd name="connsiteX21" fmla="*/ 194733 w 677333"/>
                <a:gd name="connsiteY21" fmla="*/ 499583 h 1820383"/>
                <a:gd name="connsiteX22" fmla="*/ 220133 w 677333"/>
                <a:gd name="connsiteY22" fmla="*/ 457249 h 1820383"/>
                <a:gd name="connsiteX23" fmla="*/ 245533 w 677333"/>
                <a:gd name="connsiteY23" fmla="*/ 406449 h 1820383"/>
                <a:gd name="connsiteX24" fmla="*/ 254000 w 677333"/>
                <a:gd name="connsiteY24" fmla="*/ 381049 h 1820383"/>
                <a:gd name="connsiteX25" fmla="*/ 304800 w 677333"/>
                <a:gd name="connsiteY25" fmla="*/ 313316 h 1820383"/>
                <a:gd name="connsiteX26" fmla="*/ 355600 w 677333"/>
                <a:gd name="connsiteY26" fmla="*/ 254049 h 1820383"/>
                <a:gd name="connsiteX27" fmla="*/ 406400 w 677333"/>
                <a:gd name="connsiteY27" fmla="*/ 220183 h 1820383"/>
                <a:gd name="connsiteX28" fmla="*/ 448733 w 677333"/>
                <a:gd name="connsiteY28" fmla="*/ 186316 h 1820383"/>
                <a:gd name="connsiteX29" fmla="*/ 482600 w 677333"/>
                <a:gd name="connsiteY29" fmla="*/ 143983 h 1820383"/>
                <a:gd name="connsiteX30" fmla="*/ 533400 w 677333"/>
                <a:gd name="connsiteY30" fmla="*/ 110116 h 1820383"/>
                <a:gd name="connsiteX31" fmla="*/ 584200 w 677333"/>
                <a:gd name="connsiteY31" fmla="*/ 76249 h 1820383"/>
                <a:gd name="connsiteX32" fmla="*/ 609600 w 677333"/>
                <a:gd name="connsiteY32" fmla="*/ 50849 h 1820383"/>
                <a:gd name="connsiteX33" fmla="*/ 651933 w 677333"/>
                <a:gd name="connsiteY33" fmla="*/ 25449 h 1820383"/>
                <a:gd name="connsiteX34" fmla="*/ 677333 w 677333"/>
                <a:gd name="connsiteY34" fmla="*/ 49 h 1820383"/>
                <a:gd name="connsiteX0" fmla="*/ 244475 w 677333"/>
                <a:gd name="connsiteY0" fmla="*/ 2058508 h 2058508"/>
                <a:gd name="connsiteX1" fmla="*/ 160866 w 677333"/>
                <a:gd name="connsiteY1" fmla="*/ 1693383 h 2058508"/>
                <a:gd name="connsiteX2" fmla="*/ 152400 w 677333"/>
                <a:gd name="connsiteY2" fmla="*/ 1625649 h 2058508"/>
                <a:gd name="connsiteX3" fmla="*/ 135466 w 677333"/>
                <a:gd name="connsiteY3" fmla="*/ 1600249 h 2058508"/>
                <a:gd name="connsiteX4" fmla="*/ 118533 w 677333"/>
                <a:gd name="connsiteY4" fmla="*/ 1566383 h 2058508"/>
                <a:gd name="connsiteX5" fmla="*/ 110066 w 677333"/>
                <a:gd name="connsiteY5" fmla="*/ 1540983 h 2058508"/>
                <a:gd name="connsiteX6" fmla="*/ 93133 w 677333"/>
                <a:gd name="connsiteY6" fmla="*/ 1464783 h 2058508"/>
                <a:gd name="connsiteX7" fmla="*/ 84666 w 677333"/>
                <a:gd name="connsiteY7" fmla="*/ 1380116 h 2058508"/>
                <a:gd name="connsiteX8" fmla="*/ 59266 w 677333"/>
                <a:gd name="connsiteY8" fmla="*/ 1303916 h 2058508"/>
                <a:gd name="connsiteX9" fmla="*/ 50800 w 677333"/>
                <a:gd name="connsiteY9" fmla="*/ 1278516 h 2058508"/>
                <a:gd name="connsiteX10" fmla="*/ 25400 w 677333"/>
                <a:gd name="connsiteY10" fmla="*/ 1168449 h 2058508"/>
                <a:gd name="connsiteX11" fmla="*/ 8466 w 677333"/>
                <a:gd name="connsiteY11" fmla="*/ 1109183 h 2058508"/>
                <a:gd name="connsiteX12" fmla="*/ 0 w 677333"/>
                <a:gd name="connsiteY12" fmla="*/ 1049916 h 2058508"/>
                <a:gd name="connsiteX13" fmla="*/ 16933 w 677333"/>
                <a:gd name="connsiteY13" fmla="*/ 821316 h 2058508"/>
                <a:gd name="connsiteX14" fmla="*/ 42333 w 677333"/>
                <a:gd name="connsiteY14" fmla="*/ 745116 h 2058508"/>
                <a:gd name="connsiteX15" fmla="*/ 59266 w 677333"/>
                <a:gd name="connsiteY15" fmla="*/ 685849 h 2058508"/>
                <a:gd name="connsiteX16" fmla="*/ 76200 w 677333"/>
                <a:gd name="connsiteY16" fmla="*/ 668916 h 2058508"/>
                <a:gd name="connsiteX17" fmla="*/ 93133 w 677333"/>
                <a:gd name="connsiteY17" fmla="*/ 635049 h 2058508"/>
                <a:gd name="connsiteX18" fmla="*/ 127000 w 677333"/>
                <a:gd name="connsiteY18" fmla="*/ 592716 h 2058508"/>
                <a:gd name="connsiteX19" fmla="*/ 152400 w 677333"/>
                <a:gd name="connsiteY19" fmla="*/ 575783 h 2058508"/>
                <a:gd name="connsiteX20" fmla="*/ 177800 w 677333"/>
                <a:gd name="connsiteY20" fmla="*/ 524983 h 2058508"/>
                <a:gd name="connsiteX21" fmla="*/ 194733 w 677333"/>
                <a:gd name="connsiteY21" fmla="*/ 499583 h 2058508"/>
                <a:gd name="connsiteX22" fmla="*/ 220133 w 677333"/>
                <a:gd name="connsiteY22" fmla="*/ 457249 h 2058508"/>
                <a:gd name="connsiteX23" fmla="*/ 245533 w 677333"/>
                <a:gd name="connsiteY23" fmla="*/ 406449 h 2058508"/>
                <a:gd name="connsiteX24" fmla="*/ 254000 w 677333"/>
                <a:gd name="connsiteY24" fmla="*/ 381049 h 2058508"/>
                <a:gd name="connsiteX25" fmla="*/ 304800 w 677333"/>
                <a:gd name="connsiteY25" fmla="*/ 313316 h 2058508"/>
                <a:gd name="connsiteX26" fmla="*/ 355600 w 677333"/>
                <a:gd name="connsiteY26" fmla="*/ 254049 h 2058508"/>
                <a:gd name="connsiteX27" fmla="*/ 406400 w 677333"/>
                <a:gd name="connsiteY27" fmla="*/ 220183 h 2058508"/>
                <a:gd name="connsiteX28" fmla="*/ 448733 w 677333"/>
                <a:gd name="connsiteY28" fmla="*/ 186316 h 2058508"/>
                <a:gd name="connsiteX29" fmla="*/ 482600 w 677333"/>
                <a:gd name="connsiteY29" fmla="*/ 143983 h 2058508"/>
                <a:gd name="connsiteX30" fmla="*/ 533400 w 677333"/>
                <a:gd name="connsiteY30" fmla="*/ 110116 h 2058508"/>
                <a:gd name="connsiteX31" fmla="*/ 584200 w 677333"/>
                <a:gd name="connsiteY31" fmla="*/ 76249 h 2058508"/>
                <a:gd name="connsiteX32" fmla="*/ 609600 w 677333"/>
                <a:gd name="connsiteY32" fmla="*/ 50849 h 2058508"/>
                <a:gd name="connsiteX33" fmla="*/ 651933 w 677333"/>
                <a:gd name="connsiteY33" fmla="*/ 25449 h 2058508"/>
                <a:gd name="connsiteX34" fmla="*/ 677333 w 677333"/>
                <a:gd name="connsiteY34" fmla="*/ 49 h 2058508"/>
                <a:gd name="connsiteX0" fmla="*/ 244475 w 677333"/>
                <a:gd name="connsiteY0" fmla="*/ 2058508 h 2058508"/>
                <a:gd name="connsiteX1" fmla="*/ 160866 w 677333"/>
                <a:gd name="connsiteY1" fmla="*/ 1693383 h 2058508"/>
                <a:gd name="connsiteX2" fmla="*/ 135466 w 677333"/>
                <a:gd name="connsiteY2" fmla="*/ 1600249 h 2058508"/>
                <a:gd name="connsiteX3" fmla="*/ 118533 w 677333"/>
                <a:gd name="connsiteY3" fmla="*/ 1566383 h 2058508"/>
                <a:gd name="connsiteX4" fmla="*/ 110066 w 677333"/>
                <a:gd name="connsiteY4" fmla="*/ 1540983 h 2058508"/>
                <a:gd name="connsiteX5" fmla="*/ 93133 w 677333"/>
                <a:gd name="connsiteY5" fmla="*/ 1464783 h 2058508"/>
                <a:gd name="connsiteX6" fmla="*/ 84666 w 677333"/>
                <a:gd name="connsiteY6" fmla="*/ 1380116 h 2058508"/>
                <a:gd name="connsiteX7" fmla="*/ 59266 w 677333"/>
                <a:gd name="connsiteY7" fmla="*/ 1303916 h 2058508"/>
                <a:gd name="connsiteX8" fmla="*/ 50800 w 677333"/>
                <a:gd name="connsiteY8" fmla="*/ 1278516 h 2058508"/>
                <a:gd name="connsiteX9" fmla="*/ 25400 w 677333"/>
                <a:gd name="connsiteY9" fmla="*/ 1168449 h 2058508"/>
                <a:gd name="connsiteX10" fmla="*/ 8466 w 677333"/>
                <a:gd name="connsiteY10" fmla="*/ 1109183 h 2058508"/>
                <a:gd name="connsiteX11" fmla="*/ 0 w 677333"/>
                <a:gd name="connsiteY11" fmla="*/ 1049916 h 2058508"/>
                <a:gd name="connsiteX12" fmla="*/ 16933 w 677333"/>
                <a:gd name="connsiteY12" fmla="*/ 821316 h 2058508"/>
                <a:gd name="connsiteX13" fmla="*/ 42333 w 677333"/>
                <a:gd name="connsiteY13" fmla="*/ 745116 h 2058508"/>
                <a:gd name="connsiteX14" fmla="*/ 59266 w 677333"/>
                <a:gd name="connsiteY14" fmla="*/ 685849 h 2058508"/>
                <a:gd name="connsiteX15" fmla="*/ 76200 w 677333"/>
                <a:gd name="connsiteY15" fmla="*/ 668916 h 2058508"/>
                <a:gd name="connsiteX16" fmla="*/ 93133 w 677333"/>
                <a:gd name="connsiteY16" fmla="*/ 635049 h 2058508"/>
                <a:gd name="connsiteX17" fmla="*/ 127000 w 677333"/>
                <a:gd name="connsiteY17" fmla="*/ 592716 h 2058508"/>
                <a:gd name="connsiteX18" fmla="*/ 152400 w 677333"/>
                <a:gd name="connsiteY18" fmla="*/ 575783 h 2058508"/>
                <a:gd name="connsiteX19" fmla="*/ 177800 w 677333"/>
                <a:gd name="connsiteY19" fmla="*/ 524983 h 2058508"/>
                <a:gd name="connsiteX20" fmla="*/ 194733 w 677333"/>
                <a:gd name="connsiteY20" fmla="*/ 499583 h 2058508"/>
                <a:gd name="connsiteX21" fmla="*/ 220133 w 677333"/>
                <a:gd name="connsiteY21" fmla="*/ 457249 h 2058508"/>
                <a:gd name="connsiteX22" fmla="*/ 245533 w 677333"/>
                <a:gd name="connsiteY22" fmla="*/ 406449 h 2058508"/>
                <a:gd name="connsiteX23" fmla="*/ 254000 w 677333"/>
                <a:gd name="connsiteY23" fmla="*/ 381049 h 2058508"/>
                <a:gd name="connsiteX24" fmla="*/ 304800 w 677333"/>
                <a:gd name="connsiteY24" fmla="*/ 313316 h 2058508"/>
                <a:gd name="connsiteX25" fmla="*/ 355600 w 677333"/>
                <a:gd name="connsiteY25" fmla="*/ 254049 h 2058508"/>
                <a:gd name="connsiteX26" fmla="*/ 406400 w 677333"/>
                <a:gd name="connsiteY26" fmla="*/ 220183 h 2058508"/>
                <a:gd name="connsiteX27" fmla="*/ 448733 w 677333"/>
                <a:gd name="connsiteY27" fmla="*/ 186316 h 2058508"/>
                <a:gd name="connsiteX28" fmla="*/ 482600 w 677333"/>
                <a:gd name="connsiteY28" fmla="*/ 143983 h 2058508"/>
                <a:gd name="connsiteX29" fmla="*/ 533400 w 677333"/>
                <a:gd name="connsiteY29" fmla="*/ 110116 h 2058508"/>
                <a:gd name="connsiteX30" fmla="*/ 584200 w 677333"/>
                <a:gd name="connsiteY30" fmla="*/ 76249 h 2058508"/>
                <a:gd name="connsiteX31" fmla="*/ 609600 w 677333"/>
                <a:gd name="connsiteY31" fmla="*/ 50849 h 2058508"/>
                <a:gd name="connsiteX32" fmla="*/ 651933 w 677333"/>
                <a:gd name="connsiteY32" fmla="*/ 25449 h 2058508"/>
                <a:gd name="connsiteX33" fmla="*/ 677333 w 677333"/>
                <a:gd name="connsiteY33" fmla="*/ 49 h 2058508"/>
                <a:gd name="connsiteX0" fmla="*/ 244475 w 677333"/>
                <a:gd name="connsiteY0" fmla="*/ 2058508 h 2058508"/>
                <a:gd name="connsiteX1" fmla="*/ 160866 w 677333"/>
                <a:gd name="connsiteY1" fmla="*/ 1693383 h 2058508"/>
                <a:gd name="connsiteX2" fmla="*/ 135466 w 677333"/>
                <a:gd name="connsiteY2" fmla="*/ 1600249 h 2058508"/>
                <a:gd name="connsiteX3" fmla="*/ 110066 w 677333"/>
                <a:gd name="connsiteY3" fmla="*/ 1540983 h 2058508"/>
                <a:gd name="connsiteX4" fmla="*/ 93133 w 677333"/>
                <a:gd name="connsiteY4" fmla="*/ 1464783 h 2058508"/>
                <a:gd name="connsiteX5" fmla="*/ 84666 w 677333"/>
                <a:gd name="connsiteY5" fmla="*/ 1380116 h 2058508"/>
                <a:gd name="connsiteX6" fmla="*/ 59266 w 677333"/>
                <a:gd name="connsiteY6" fmla="*/ 1303916 h 2058508"/>
                <a:gd name="connsiteX7" fmla="*/ 50800 w 677333"/>
                <a:gd name="connsiteY7" fmla="*/ 1278516 h 2058508"/>
                <a:gd name="connsiteX8" fmla="*/ 25400 w 677333"/>
                <a:gd name="connsiteY8" fmla="*/ 1168449 h 2058508"/>
                <a:gd name="connsiteX9" fmla="*/ 8466 w 677333"/>
                <a:gd name="connsiteY9" fmla="*/ 1109183 h 2058508"/>
                <a:gd name="connsiteX10" fmla="*/ 0 w 677333"/>
                <a:gd name="connsiteY10" fmla="*/ 1049916 h 2058508"/>
                <a:gd name="connsiteX11" fmla="*/ 16933 w 677333"/>
                <a:gd name="connsiteY11" fmla="*/ 821316 h 2058508"/>
                <a:gd name="connsiteX12" fmla="*/ 42333 w 677333"/>
                <a:gd name="connsiteY12" fmla="*/ 745116 h 2058508"/>
                <a:gd name="connsiteX13" fmla="*/ 59266 w 677333"/>
                <a:gd name="connsiteY13" fmla="*/ 685849 h 2058508"/>
                <a:gd name="connsiteX14" fmla="*/ 76200 w 677333"/>
                <a:gd name="connsiteY14" fmla="*/ 668916 h 2058508"/>
                <a:gd name="connsiteX15" fmla="*/ 93133 w 677333"/>
                <a:gd name="connsiteY15" fmla="*/ 635049 h 2058508"/>
                <a:gd name="connsiteX16" fmla="*/ 127000 w 677333"/>
                <a:gd name="connsiteY16" fmla="*/ 592716 h 2058508"/>
                <a:gd name="connsiteX17" fmla="*/ 152400 w 677333"/>
                <a:gd name="connsiteY17" fmla="*/ 575783 h 2058508"/>
                <a:gd name="connsiteX18" fmla="*/ 177800 w 677333"/>
                <a:gd name="connsiteY18" fmla="*/ 524983 h 2058508"/>
                <a:gd name="connsiteX19" fmla="*/ 194733 w 677333"/>
                <a:gd name="connsiteY19" fmla="*/ 499583 h 2058508"/>
                <a:gd name="connsiteX20" fmla="*/ 220133 w 677333"/>
                <a:gd name="connsiteY20" fmla="*/ 457249 h 2058508"/>
                <a:gd name="connsiteX21" fmla="*/ 245533 w 677333"/>
                <a:gd name="connsiteY21" fmla="*/ 406449 h 2058508"/>
                <a:gd name="connsiteX22" fmla="*/ 254000 w 677333"/>
                <a:gd name="connsiteY22" fmla="*/ 381049 h 2058508"/>
                <a:gd name="connsiteX23" fmla="*/ 304800 w 677333"/>
                <a:gd name="connsiteY23" fmla="*/ 313316 h 2058508"/>
                <a:gd name="connsiteX24" fmla="*/ 355600 w 677333"/>
                <a:gd name="connsiteY24" fmla="*/ 254049 h 2058508"/>
                <a:gd name="connsiteX25" fmla="*/ 406400 w 677333"/>
                <a:gd name="connsiteY25" fmla="*/ 220183 h 2058508"/>
                <a:gd name="connsiteX26" fmla="*/ 448733 w 677333"/>
                <a:gd name="connsiteY26" fmla="*/ 186316 h 2058508"/>
                <a:gd name="connsiteX27" fmla="*/ 482600 w 677333"/>
                <a:gd name="connsiteY27" fmla="*/ 143983 h 2058508"/>
                <a:gd name="connsiteX28" fmla="*/ 533400 w 677333"/>
                <a:gd name="connsiteY28" fmla="*/ 110116 h 2058508"/>
                <a:gd name="connsiteX29" fmla="*/ 584200 w 677333"/>
                <a:gd name="connsiteY29" fmla="*/ 76249 h 2058508"/>
                <a:gd name="connsiteX30" fmla="*/ 609600 w 677333"/>
                <a:gd name="connsiteY30" fmla="*/ 50849 h 2058508"/>
                <a:gd name="connsiteX31" fmla="*/ 651933 w 677333"/>
                <a:gd name="connsiteY31" fmla="*/ 25449 h 2058508"/>
                <a:gd name="connsiteX32" fmla="*/ 677333 w 677333"/>
                <a:gd name="connsiteY32" fmla="*/ 49 h 2058508"/>
                <a:gd name="connsiteX0" fmla="*/ 244475 w 677333"/>
                <a:gd name="connsiteY0" fmla="*/ 2058508 h 2058508"/>
                <a:gd name="connsiteX1" fmla="*/ 160866 w 677333"/>
                <a:gd name="connsiteY1" fmla="*/ 1693383 h 2058508"/>
                <a:gd name="connsiteX2" fmla="*/ 135466 w 677333"/>
                <a:gd name="connsiteY2" fmla="*/ 1600249 h 2058508"/>
                <a:gd name="connsiteX3" fmla="*/ 93133 w 677333"/>
                <a:gd name="connsiteY3" fmla="*/ 1464783 h 2058508"/>
                <a:gd name="connsiteX4" fmla="*/ 84666 w 677333"/>
                <a:gd name="connsiteY4" fmla="*/ 1380116 h 2058508"/>
                <a:gd name="connsiteX5" fmla="*/ 59266 w 677333"/>
                <a:gd name="connsiteY5" fmla="*/ 1303916 h 2058508"/>
                <a:gd name="connsiteX6" fmla="*/ 50800 w 677333"/>
                <a:gd name="connsiteY6" fmla="*/ 1278516 h 2058508"/>
                <a:gd name="connsiteX7" fmla="*/ 25400 w 677333"/>
                <a:gd name="connsiteY7" fmla="*/ 1168449 h 2058508"/>
                <a:gd name="connsiteX8" fmla="*/ 8466 w 677333"/>
                <a:gd name="connsiteY8" fmla="*/ 1109183 h 2058508"/>
                <a:gd name="connsiteX9" fmla="*/ 0 w 677333"/>
                <a:gd name="connsiteY9" fmla="*/ 1049916 h 2058508"/>
                <a:gd name="connsiteX10" fmla="*/ 16933 w 677333"/>
                <a:gd name="connsiteY10" fmla="*/ 821316 h 2058508"/>
                <a:gd name="connsiteX11" fmla="*/ 42333 w 677333"/>
                <a:gd name="connsiteY11" fmla="*/ 745116 h 2058508"/>
                <a:gd name="connsiteX12" fmla="*/ 59266 w 677333"/>
                <a:gd name="connsiteY12" fmla="*/ 685849 h 2058508"/>
                <a:gd name="connsiteX13" fmla="*/ 76200 w 677333"/>
                <a:gd name="connsiteY13" fmla="*/ 668916 h 2058508"/>
                <a:gd name="connsiteX14" fmla="*/ 93133 w 677333"/>
                <a:gd name="connsiteY14" fmla="*/ 635049 h 2058508"/>
                <a:gd name="connsiteX15" fmla="*/ 127000 w 677333"/>
                <a:gd name="connsiteY15" fmla="*/ 592716 h 2058508"/>
                <a:gd name="connsiteX16" fmla="*/ 152400 w 677333"/>
                <a:gd name="connsiteY16" fmla="*/ 575783 h 2058508"/>
                <a:gd name="connsiteX17" fmla="*/ 177800 w 677333"/>
                <a:gd name="connsiteY17" fmla="*/ 524983 h 2058508"/>
                <a:gd name="connsiteX18" fmla="*/ 194733 w 677333"/>
                <a:gd name="connsiteY18" fmla="*/ 499583 h 2058508"/>
                <a:gd name="connsiteX19" fmla="*/ 220133 w 677333"/>
                <a:gd name="connsiteY19" fmla="*/ 457249 h 2058508"/>
                <a:gd name="connsiteX20" fmla="*/ 245533 w 677333"/>
                <a:gd name="connsiteY20" fmla="*/ 406449 h 2058508"/>
                <a:gd name="connsiteX21" fmla="*/ 254000 w 677333"/>
                <a:gd name="connsiteY21" fmla="*/ 381049 h 2058508"/>
                <a:gd name="connsiteX22" fmla="*/ 304800 w 677333"/>
                <a:gd name="connsiteY22" fmla="*/ 313316 h 2058508"/>
                <a:gd name="connsiteX23" fmla="*/ 355600 w 677333"/>
                <a:gd name="connsiteY23" fmla="*/ 254049 h 2058508"/>
                <a:gd name="connsiteX24" fmla="*/ 406400 w 677333"/>
                <a:gd name="connsiteY24" fmla="*/ 220183 h 2058508"/>
                <a:gd name="connsiteX25" fmla="*/ 448733 w 677333"/>
                <a:gd name="connsiteY25" fmla="*/ 186316 h 2058508"/>
                <a:gd name="connsiteX26" fmla="*/ 482600 w 677333"/>
                <a:gd name="connsiteY26" fmla="*/ 143983 h 2058508"/>
                <a:gd name="connsiteX27" fmla="*/ 533400 w 677333"/>
                <a:gd name="connsiteY27" fmla="*/ 110116 h 2058508"/>
                <a:gd name="connsiteX28" fmla="*/ 584200 w 677333"/>
                <a:gd name="connsiteY28" fmla="*/ 76249 h 2058508"/>
                <a:gd name="connsiteX29" fmla="*/ 609600 w 677333"/>
                <a:gd name="connsiteY29" fmla="*/ 50849 h 2058508"/>
                <a:gd name="connsiteX30" fmla="*/ 651933 w 677333"/>
                <a:gd name="connsiteY30" fmla="*/ 25449 h 2058508"/>
                <a:gd name="connsiteX31" fmla="*/ 677333 w 677333"/>
                <a:gd name="connsiteY31" fmla="*/ 49 h 2058508"/>
                <a:gd name="connsiteX0" fmla="*/ 244475 w 677333"/>
                <a:gd name="connsiteY0" fmla="*/ 2058508 h 2058508"/>
                <a:gd name="connsiteX1" fmla="*/ 160866 w 677333"/>
                <a:gd name="connsiteY1" fmla="*/ 1693383 h 2058508"/>
                <a:gd name="connsiteX2" fmla="*/ 135466 w 677333"/>
                <a:gd name="connsiteY2" fmla="*/ 1600249 h 2058508"/>
                <a:gd name="connsiteX3" fmla="*/ 93133 w 677333"/>
                <a:gd name="connsiteY3" fmla="*/ 1464783 h 2058508"/>
                <a:gd name="connsiteX4" fmla="*/ 84666 w 677333"/>
                <a:gd name="connsiteY4" fmla="*/ 1380116 h 2058508"/>
                <a:gd name="connsiteX5" fmla="*/ 50800 w 677333"/>
                <a:gd name="connsiteY5" fmla="*/ 1278516 h 2058508"/>
                <a:gd name="connsiteX6" fmla="*/ 25400 w 677333"/>
                <a:gd name="connsiteY6" fmla="*/ 1168449 h 2058508"/>
                <a:gd name="connsiteX7" fmla="*/ 8466 w 677333"/>
                <a:gd name="connsiteY7" fmla="*/ 1109183 h 2058508"/>
                <a:gd name="connsiteX8" fmla="*/ 0 w 677333"/>
                <a:gd name="connsiteY8" fmla="*/ 1049916 h 2058508"/>
                <a:gd name="connsiteX9" fmla="*/ 16933 w 677333"/>
                <a:gd name="connsiteY9" fmla="*/ 821316 h 2058508"/>
                <a:gd name="connsiteX10" fmla="*/ 42333 w 677333"/>
                <a:gd name="connsiteY10" fmla="*/ 745116 h 2058508"/>
                <a:gd name="connsiteX11" fmla="*/ 59266 w 677333"/>
                <a:gd name="connsiteY11" fmla="*/ 685849 h 2058508"/>
                <a:gd name="connsiteX12" fmla="*/ 76200 w 677333"/>
                <a:gd name="connsiteY12" fmla="*/ 668916 h 2058508"/>
                <a:gd name="connsiteX13" fmla="*/ 93133 w 677333"/>
                <a:gd name="connsiteY13" fmla="*/ 635049 h 2058508"/>
                <a:gd name="connsiteX14" fmla="*/ 127000 w 677333"/>
                <a:gd name="connsiteY14" fmla="*/ 592716 h 2058508"/>
                <a:gd name="connsiteX15" fmla="*/ 152400 w 677333"/>
                <a:gd name="connsiteY15" fmla="*/ 575783 h 2058508"/>
                <a:gd name="connsiteX16" fmla="*/ 177800 w 677333"/>
                <a:gd name="connsiteY16" fmla="*/ 524983 h 2058508"/>
                <a:gd name="connsiteX17" fmla="*/ 194733 w 677333"/>
                <a:gd name="connsiteY17" fmla="*/ 499583 h 2058508"/>
                <a:gd name="connsiteX18" fmla="*/ 220133 w 677333"/>
                <a:gd name="connsiteY18" fmla="*/ 457249 h 2058508"/>
                <a:gd name="connsiteX19" fmla="*/ 245533 w 677333"/>
                <a:gd name="connsiteY19" fmla="*/ 406449 h 2058508"/>
                <a:gd name="connsiteX20" fmla="*/ 254000 w 677333"/>
                <a:gd name="connsiteY20" fmla="*/ 381049 h 2058508"/>
                <a:gd name="connsiteX21" fmla="*/ 304800 w 677333"/>
                <a:gd name="connsiteY21" fmla="*/ 313316 h 2058508"/>
                <a:gd name="connsiteX22" fmla="*/ 355600 w 677333"/>
                <a:gd name="connsiteY22" fmla="*/ 254049 h 2058508"/>
                <a:gd name="connsiteX23" fmla="*/ 406400 w 677333"/>
                <a:gd name="connsiteY23" fmla="*/ 220183 h 2058508"/>
                <a:gd name="connsiteX24" fmla="*/ 448733 w 677333"/>
                <a:gd name="connsiteY24" fmla="*/ 186316 h 2058508"/>
                <a:gd name="connsiteX25" fmla="*/ 482600 w 677333"/>
                <a:gd name="connsiteY25" fmla="*/ 143983 h 2058508"/>
                <a:gd name="connsiteX26" fmla="*/ 533400 w 677333"/>
                <a:gd name="connsiteY26" fmla="*/ 110116 h 2058508"/>
                <a:gd name="connsiteX27" fmla="*/ 584200 w 677333"/>
                <a:gd name="connsiteY27" fmla="*/ 76249 h 2058508"/>
                <a:gd name="connsiteX28" fmla="*/ 609600 w 677333"/>
                <a:gd name="connsiteY28" fmla="*/ 50849 h 2058508"/>
                <a:gd name="connsiteX29" fmla="*/ 651933 w 677333"/>
                <a:gd name="connsiteY29" fmla="*/ 25449 h 2058508"/>
                <a:gd name="connsiteX30" fmla="*/ 677333 w 677333"/>
                <a:gd name="connsiteY30" fmla="*/ 49 h 2058508"/>
                <a:gd name="connsiteX0" fmla="*/ 244475 w 677333"/>
                <a:gd name="connsiteY0" fmla="*/ 2058508 h 2058508"/>
                <a:gd name="connsiteX1" fmla="*/ 160866 w 677333"/>
                <a:gd name="connsiteY1" fmla="*/ 1693383 h 2058508"/>
                <a:gd name="connsiteX2" fmla="*/ 135466 w 677333"/>
                <a:gd name="connsiteY2" fmla="*/ 1600249 h 2058508"/>
                <a:gd name="connsiteX3" fmla="*/ 93133 w 677333"/>
                <a:gd name="connsiteY3" fmla="*/ 1464783 h 2058508"/>
                <a:gd name="connsiteX4" fmla="*/ 50800 w 677333"/>
                <a:gd name="connsiteY4" fmla="*/ 1278516 h 2058508"/>
                <a:gd name="connsiteX5" fmla="*/ 25400 w 677333"/>
                <a:gd name="connsiteY5" fmla="*/ 1168449 h 2058508"/>
                <a:gd name="connsiteX6" fmla="*/ 8466 w 677333"/>
                <a:gd name="connsiteY6" fmla="*/ 1109183 h 2058508"/>
                <a:gd name="connsiteX7" fmla="*/ 0 w 677333"/>
                <a:gd name="connsiteY7" fmla="*/ 1049916 h 2058508"/>
                <a:gd name="connsiteX8" fmla="*/ 16933 w 677333"/>
                <a:gd name="connsiteY8" fmla="*/ 821316 h 2058508"/>
                <a:gd name="connsiteX9" fmla="*/ 42333 w 677333"/>
                <a:gd name="connsiteY9" fmla="*/ 745116 h 2058508"/>
                <a:gd name="connsiteX10" fmla="*/ 59266 w 677333"/>
                <a:gd name="connsiteY10" fmla="*/ 685849 h 2058508"/>
                <a:gd name="connsiteX11" fmla="*/ 76200 w 677333"/>
                <a:gd name="connsiteY11" fmla="*/ 668916 h 2058508"/>
                <a:gd name="connsiteX12" fmla="*/ 93133 w 677333"/>
                <a:gd name="connsiteY12" fmla="*/ 635049 h 2058508"/>
                <a:gd name="connsiteX13" fmla="*/ 127000 w 677333"/>
                <a:gd name="connsiteY13" fmla="*/ 592716 h 2058508"/>
                <a:gd name="connsiteX14" fmla="*/ 152400 w 677333"/>
                <a:gd name="connsiteY14" fmla="*/ 575783 h 2058508"/>
                <a:gd name="connsiteX15" fmla="*/ 177800 w 677333"/>
                <a:gd name="connsiteY15" fmla="*/ 524983 h 2058508"/>
                <a:gd name="connsiteX16" fmla="*/ 194733 w 677333"/>
                <a:gd name="connsiteY16" fmla="*/ 499583 h 2058508"/>
                <a:gd name="connsiteX17" fmla="*/ 220133 w 677333"/>
                <a:gd name="connsiteY17" fmla="*/ 457249 h 2058508"/>
                <a:gd name="connsiteX18" fmla="*/ 245533 w 677333"/>
                <a:gd name="connsiteY18" fmla="*/ 406449 h 2058508"/>
                <a:gd name="connsiteX19" fmla="*/ 254000 w 677333"/>
                <a:gd name="connsiteY19" fmla="*/ 381049 h 2058508"/>
                <a:gd name="connsiteX20" fmla="*/ 304800 w 677333"/>
                <a:gd name="connsiteY20" fmla="*/ 313316 h 2058508"/>
                <a:gd name="connsiteX21" fmla="*/ 355600 w 677333"/>
                <a:gd name="connsiteY21" fmla="*/ 254049 h 2058508"/>
                <a:gd name="connsiteX22" fmla="*/ 406400 w 677333"/>
                <a:gd name="connsiteY22" fmla="*/ 220183 h 2058508"/>
                <a:gd name="connsiteX23" fmla="*/ 448733 w 677333"/>
                <a:gd name="connsiteY23" fmla="*/ 186316 h 2058508"/>
                <a:gd name="connsiteX24" fmla="*/ 482600 w 677333"/>
                <a:gd name="connsiteY24" fmla="*/ 143983 h 2058508"/>
                <a:gd name="connsiteX25" fmla="*/ 533400 w 677333"/>
                <a:gd name="connsiteY25" fmla="*/ 110116 h 2058508"/>
                <a:gd name="connsiteX26" fmla="*/ 584200 w 677333"/>
                <a:gd name="connsiteY26" fmla="*/ 76249 h 2058508"/>
                <a:gd name="connsiteX27" fmla="*/ 609600 w 677333"/>
                <a:gd name="connsiteY27" fmla="*/ 50849 h 2058508"/>
                <a:gd name="connsiteX28" fmla="*/ 651933 w 677333"/>
                <a:gd name="connsiteY28" fmla="*/ 25449 h 2058508"/>
                <a:gd name="connsiteX29" fmla="*/ 677333 w 677333"/>
                <a:gd name="connsiteY29" fmla="*/ 49 h 2058508"/>
                <a:gd name="connsiteX0" fmla="*/ 239712 w 672570"/>
                <a:gd name="connsiteY0" fmla="*/ 2058508 h 2058508"/>
                <a:gd name="connsiteX1" fmla="*/ 156103 w 672570"/>
                <a:gd name="connsiteY1" fmla="*/ 1693383 h 2058508"/>
                <a:gd name="connsiteX2" fmla="*/ 130703 w 672570"/>
                <a:gd name="connsiteY2" fmla="*/ 1600249 h 2058508"/>
                <a:gd name="connsiteX3" fmla="*/ 88370 w 672570"/>
                <a:gd name="connsiteY3" fmla="*/ 1464783 h 2058508"/>
                <a:gd name="connsiteX4" fmla="*/ 46037 w 672570"/>
                <a:gd name="connsiteY4" fmla="*/ 1278516 h 2058508"/>
                <a:gd name="connsiteX5" fmla="*/ 20637 w 672570"/>
                <a:gd name="connsiteY5" fmla="*/ 1168449 h 2058508"/>
                <a:gd name="connsiteX6" fmla="*/ 3703 w 672570"/>
                <a:gd name="connsiteY6" fmla="*/ 1109183 h 2058508"/>
                <a:gd name="connsiteX7" fmla="*/ 0 w 672570"/>
                <a:gd name="connsiteY7" fmla="*/ 988004 h 2058508"/>
                <a:gd name="connsiteX8" fmla="*/ 12170 w 672570"/>
                <a:gd name="connsiteY8" fmla="*/ 821316 h 2058508"/>
                <a:gd name="connsiteX9" fmla="*/ 37570 w 672570"/>
                <a:gd name="connsiteY9" fmla="*/ 745116 h 2058508"/>
                <a:gd name="connsiteX10" fmla="*/ 54503 w 672570"/>
                <a:gd name="connsiteY10" fmla="*/ 685849 h 2058508"/>
                <a:gd name="connsiteX11" fmla="*/ 71437 w 672570"/>
                <a:gd name="connsiteY11" fmla="*/ 668916 h 2058508"/>
                <a:gd name="connsiteX12" fmla="*/ 88370 w 672570"/>
                <a:gd name="connsiteY12" fmla="*/ 635049 h 2058508"/>
                <a:gd name="connsiteX13" fmla="*/ 122237 w 672570"/>
                <a:gd name="connsiteY13" fmla="*/ 592716 h 2058508"/>
                <a:gd name="connsiteX14" fmla="*/ 147637 w 672570"/>
                <a:gd name="connsiteY14" fmla="*/ 575783 h 2058508"/>
                <a:gd name="connsiteX15" fmla="*/ 173037 w 672570"/>
                <a:gd name="connsiteY15" fmla="*/ 524983 h 2058508"/>
                <a:gd name="connsiteX16" fmla="*/ 189970 w 672570"/>
                <a:gd name="connsiteY16" fmla="*/ 499583 h 2058508"/>
                <a:gd name="connsiteX17" fmla="*/ 215370 w 672570"/>
                <a:gd name="connsiteY17" fmla="*/ 457249 h 2058508"/>
                <a:gd name="connsiteX18" fmla="*/ 240770 w 672570"/>
                <a:gd name="connsiteY18" fmla="*/ 406449 h 2058508"/>
                <a:gd name="connsiteX19" fmla="*/ 249237 w 672570"/>
                <a:gd name="connsiteY19" fmla="*/ 381049 h 2058508"/>
                <a:gd name="connsiteX20" fmla="*/ 300037 w 672570"/>
                <a:gd name="connsiteY20" fmla="*/ 313316 h 2058508"/>
                <a:gd name="connsiteX21" fmla="*/ 350837 w 672570"/>
                <a:gd name="connsiteY21" fmla="*/ 254049 h 2058508"/>
                <a:gd name="connsiteX22" fmla="*/ 401637 w 672570"/>
                <a:gd name="connsiteY22" fmla="*/ 220183 h 2058508"/>
                <a:gd name="connsiteX23" fmla="*/ 443970 w 672570"/>
                <a:gd name="connsiteY23" fmla="*/ 186316 h 2058508"/>
                <a:gd name="connsiteX24" fmla="*/ 477837 w 672570"/>
                <a:gd name="connsiteY24" fmla="*/ 143983 h 2058508"/>
                <a:gd name="connsiteX25" fmla="*/ 528637 w 672570"/>
                <a:gd name="connsiteY25" fmla="*/ 110116 h 2058508"/>
                <a:gd name="connsiteX26" fmla="*/ 579437 w 672570"/>
                <a:gd name="connsiteY26" fmla="*/ 76249 h 2058508"/>
                <a:gd name="connsiteX27" fmla="*/ 604837 w 672570"/>
                <a:gd name="connsiteY27" fmla="*/ 50849 h 2058508"/>
                <a:gd name="connsiteX28" fmla="*/ 647170 w 672570"/>
                <a:gd name="connsiteY28" fmla="*/ 25449 h 2058508"/>
                <a:gd name="connsiteX29" fmla="*/ 672570 w 672570"/>
                <a:gd name="connsiteY29" fmla="*/ 49 h 2058508"/>
                <a:gd name="connsiteX0" fmla="*/ 239712 w 672570"/>
                <a:gd name="connsiteY0" fmla="*/ 2058508 h 2058508"/>
                <a:gd name="connsiteX1" fmla="*/ 156103 w 672570"/>
                <a:gd name="connsiteY1" fmla="*/ 1693383 h 2058508"/>
                <a:gd name="connsiteX2" fmla="*/ 130703 w 672570"/>
                <a:gd name="connsiteY2" fmla="*/ 1600249 h 2058508"/>
                <a:gd name="connsiteX3" fmla="*/ 88370 w 672570"/>
                <a:gd name="connsiteY3" fmla="*/ 1464783 h 2058508"/>
                <a:gd name="connsiteX4" fmla="*/ 46037 w 672570"/>
                <a:gd name="connsiteY4" fmla="*/ 1278516 h 2058508"/>
                <a:gd name="connsiteX5" fmla="*/ 15875 w 672570"/>
                <a:gd name="connsiteY5" fmla="*/ 1187499 h 2058508"/>
                <a:gd name="connsiteX6" fmla="*/ 3703 w 672570"/>
                <a:gd name="connsiteY6" fmla="*/ 1109183 h 2058508"/>
                <a:gd name="connsiteX7" fmla="*/ 0 w 672570"/>
                <a:gd name="connsiteY7" fmla="*/ 988004 h 2058508"/>
                <a:gd name="connsiteX8" fmla="*/ 12170 w 672570"/>
                <a:gd name="connsiteY8" fmla="*/ 821316 h 2058508"/>
                <a:gd name="connsiteX9" fmla="*/ 37570 w 672570"/>
                <a:gd name="connsiteY9" fmla="*/ 745116 h 2058508"/>
                <a:gd name="connsiteX10" fmla="*/ 54503 w 672570"/>
                <a:gd name="connsiteY10" fmla="*/ 685849 h 2058508"/>
                <a:gd name="connsiteX11" fmla="*/ 71437 w 672570"/>
                <a:gd name="connsiteY11" fmla="*/ 668916 h 2058508"/>
                <a:gd name="connsiteX12" fmla="*/ 88370 w 672570"/>
                <a:gd name="connsiteY12" fmla="*/ 635049 h 2058508"/>
                <a:gd name="connsiteX13" fmla="*/ 122237 w 672570"/>
                <a:gd name="connsiteY13" fmla="*/ 592716 h 2058508"/>
                <a:gd name="connsiteX14" fmla="*/ 147637 w 672570"/>
                <a:gd name="connsiteY14" fmla="*/ 575783 h 2058508"/>
                <a:gd name="connsiteX15" fmla="*/ 173037 w 672570"/>
                <a:gd name="connsiteY15" fmla="*/ 524983 h 2058508"/>
                <a:gd name="connsiteX16" fmla="*/ 189970 w 672570"/>
                <a:gd name="connsiteY16" fmla="*/ 499583 h 2058508"/>
                <a:gd name="connsiteX17" fmla="*/ 215370 w 672570"/>
                <a:gd name="connsiteY17" fmla="*/ 457249 h 2058508"/>
                <a:gd name="connsiteX18" fmla="*/ 240770 w 672570"/>
                <a:gd name="connsiteY18" fmla="*/ 406449 h 2058508"/>
                <a:gd name="connsiteX19" fmla="*/ 249237 w 672570"/>
                <a:gd name="connsiteY19" fmla="*/ 381049 h 2058508"/>
                <a:gd name="connsiteX20" fmla="*/ 300037 w 672570"/>
                <a:gd name="connsiteY20" fmla="*/ 313316 h 2058508"/>
                <a:gd name="connsiteX21" fmla="*/ 350837 w 672570"/>
                <a:gd name="connsiteY21" fmla="*/ 254049 h 2058508"/>
                <a:gd name="connsiteX22" fmla="*/ 401637 w 672570"/>
                <a:gd name="connsiteY22" fmla="*/ 220183 h 2058508"/>
                <a:gd name="connsiteX23" fmla="*/ 443970 w 672570"/>
                <a:gd name="connsiteY23" fmla="*/ 186316 h 2058508"/>
                <a:gd name="connsiteX24" fmla="*/ 477837 w 672570"/>
                <a:gd name="connsiteY24" fmla="*/ 143983 h 2058508"/>
                <a:gd name="connsiteX25" fmla="*/ 528637 w 672570"/>
                <a:gd name="connsiteY25" fmla="*/ 110116 h 2058508"/>
                <a:gd name="connsiteX26" fmla="*/ 579437 w 672570"/>
                <a:gd name="connsiteY26" fmla="*/ 76249 h 2058508"/>
                <a:gd name="connsiteX27" fmla="*/ 604837 w 672570"/>
                <a:gd name="connsiteY27" fmla="*/ 50849 h 2058508"/>
                <a:gd name="connsiteX28" fmla="*/ 647170 w 672570"/>
                <a:gd name="connsiteY28" fmla="*/ 25449 h 2058508"/>
                <a:gd name="connsiteX29" fmla="*/ 672570 w 672570"/>
                <a:gd name="connsiteY29" fmla="*/ 49 h 2058508"/>
                <a:gd name="connsiteX0" fmla="*/ 239936 w 672794"/>
                <a:gd name="connsiteY0" fmla="*/ 2058508 h 2058508"/>
                <a:gd name="connsiteX1" fmla="*/ 156327 w 672794"/>
                <a:gd name="connsiteY1" fmla="*/ 1693383 h 2058508"/>
                <a:gd name="connsiteX2" fmla="*/ 130927 w 672794"/>
                <a:gd name="connsiteY2" fmla="*/ 1600249 h 2058508"/>
                <a:gd name="connsiteX3" fmla="*/ 88594 w 672794"/>
                <a:gd name="connsiteY3" fmla="*/ 1464783 h 2058508"/>
                <a:gd name="connsiteX4" fmla="*/ 46261 w 672794"/>
                <a:gd name="connsiteY4" fmla="*/ 1278516 h 2058508"/>
                <a:gd name="connsiteX5" fmla="*/ 16099 w 672794"/>
                <a:gd name="connsiteY5" fmla="*/ 1187499 h 2058508"/>
                <a:gd name="connsiteX6" fmla="*/ 3927 w 672794"/>
                <a:gd name="connsiteY6" fmla="*/ 1109183 h 2058508"/>
                <a:gd name="connsiteX7" fmla="*/ 4456 w 672794"/>
                <a:gd name="connsiteY7" fmla="*/ 1061028 h 2058508"/>
                <a:gd name="connsiteX8" fmla="*/ 224 w 672794"/>
                <a:gd name="connsiteY8" fmla="*/ 988004 h 2058508"/>
                <a:gd name="connsiteX9" fmla="*/ 12394 w 672794"/>
                <a:gd name="connsiteY9" fmla="*/ 821316 h 2058508"/>
                <a:gd name="connsiteX10" fmla="*/ 37794 w 672794"/>
                <a:gd name="connsiteY10" fmla="*/ 745116 h 2058508"/>
                <a:gd name="connsiteX11" fmla="*/ 54727 w 672794"/>
                <a:gd name="connsiteY11" fmla="*/ 685849 h 2058508"/>
                <a:gd name="connsiteX12" fmla="*/ 71661 w 672794"/>
                <a:gd name="connsiteY12" fmla="*/ 668916 h 2058508"/>
                <a:gd name="connsiteX13" fmla="*/ 88594 w 672794"/>
                <a:gd name="connsiteY13" fmla="*/ 635049 h 2058508"/>
                <a:gd name="connsiteX14" fmla="*/ 122461 w 672794"/>
                <a:gd name="connsiteY14" fmla="*/ 592716 h 2058508"/>
                <a:gd name="connsiteX15" fmla="*/ 147861 w 672794"/>
                <a:gd name="connsiteY15" fmla="*/ 575783 h 2058508"/>
                <a:gd name="connsiteX16" fmla="*/ 173261 w 672794"/>
                <a:gd name="connsiteY16" fmla="*/ 524983 h 2058508"/>
                <a:gd name="connsiteX17" fmla="*/ 190194 w 672794"/>
                <a:gd name="connsiteY17" fmla="*/ 499583 h 2058508"/>
                <a:gd name="connsiteX18" fmla="*/ 215594 w 672794"/>
                <a:gd name="connsiteY18" fmla="*/ 457249 h 2058508"/>
                <a:gd name="connsiteX19" fmla="*/ 240994 w 672794"/>
                <a:gd name="connsiteY19" fmla="*/ 406449 h 2058508"/>
                <a:gd name="connsiteX20" fmla="*/ 249461 w 672794"/>
                <a:gd name="connsiteY20" fmla="*/ 381049 h 2058508"/>
                <a:gd name="connsiteX21" fmla="*/ 300261 w 672794"/>
                <a:gd name="connsiteY21" fmla="*/ 313316 h 2058508"/>
                <a:gd name="connsiteX22" fmla="*/ 351061 w 672794"/>
                <a:gd name="connsiteY22" fmla="*/ 254049 h 2058508"/>
                <a:gd name="connsiteX23" fmla="*/ 401861 w 672794"/>
                <a:gd name="connsiteY23" fmla="*/ 220183 h 2058508"/>
                <a:gd name="connsiteX24" fmla="*/ 444194 w 672794"/>
                <a:gd name="connsiteY24" fmla="*/ 186316 h 2058508"/>
                <a:gd name="connsiteX25" fmla="*/ 478061 w 672794"/>
                <a:gd name="connsiteY25" fmla="*/ 143983 h 2058508"/>
                <a:gd name="connsiteX26" fmla="*/ 528861 w 672794"/>
                <a:gd name="connsiteY26" fmla="*/ 110116 h 2058508"/>
                <a:gd name="connsiteX27" fmla="*/ 579661 w 672794"/>
                <a:gd name="connsiteY27" fmla="*/ 76249 h 2058508"/>
                <a:gd name="connsiteX28" fmla="*/ 605061 w 672794"/>
                <a:gd name="connsiteY28" fmla="*/ 50849 h 2058508"/>
                <a:gd name="connsiteX29" fmla="*/ 647394 w 672794"/>
                <a:gd name="connsiteY29" fmla="*/ 25449 h 2058508"/>
                <a:gd name="connsiteX30" fmla="*/ 672794 w 672794"/>
                <a:gd name="connsiteY30" fmla="*/ 49 h 2058508"/>
                <a:gd name="connsiteX0" fmla="*/ 240122 w 672980"/>
                <a:gd name="connsiteY0" fmla="*/ 2058508 h 2058508"/>
                <a:gd name="connsiteX1" fmla="*/ 156513 w 672980"/>
                <a:gd name="connsiteY1" fmla="*/ 1693383 h 2058508"/>
                <a:gd name="connsiteX2" fmla="*/ 131113 w 672980"/>
                <a:gd name="connsiteY2" fmla="*/ 1600249 h 2058508"/>
                <a:gd name="connsiteX3" fmla="*/ 88780 w 672980"/>
                <a:gd name="connsiteY3" fmla="*/ 1464783 h 2058508"/>
                <a:gd name="connsiteX4" fmla="*/ 46447 w 672980"/>
                <a:gd name="connsiteY4" fmla="*/ 1278516 h 2058508"/>
                <a:gd name="connsiteX5" fmla="*/ 16285 w 672980"/>
                <a:gd name="connsiteY5" fmla="*/ 1187499 h 2058508"/>
                <a:gd name="connsiteX6" fmla="*/ 4113 w 672980"/>
                <a:gd name="connsiteY6" fmla="*/ 1109183 h 2058508"/>
                <a:gd name="connsiteX7" fmla="*/ 410 w 672980"/>
                <a:gd name="connsiteY7" fmla="*/ 988004 h 2058508"/>
                <a:gd name="connsiteX8" fmla="*/ 12580 w 672980"/>
                <a:gd name="connsiteY8" fmla="*/ 821316 h 2058508"/>
                <a:gd name="connsiteX9" fmla="*/ 37980 w 672980"/>
                <a:gd name="connsiteY9" fmla="*/ 745116 h 2058508"/>
                <a:gd name="connsiteX10" fmla="*/ 54913 w 672980"/>
                <a:gd name="connsiteY10" fmla="*/ 685849 h 2058508"/>
                <a:gd name="connsiteX11" fmla="*/ 71847 w 672980"/>
                <a:gd name="connsiteY11" fmla="*/ 668916 h 2058508"/>
                <a:gd name="connsiteX12" fmla="*/ 88780 w 672980"/>
                <a:gd name="connsiteY12" fmla="*/ 635049 h 2058508"/>
                <a:gd name="connsiteX13" fmla="*/ 122647 w 672980"/>
                <a:gd name="connsiteY13" fmla="*/ 592716 h 2058508"/>
                <a:gd name="connsiteX14" fmla="*/ 148047 w 672980"/>
                <a:gd name="connsiteY14" fmla="*/ 575783 h 2058508"/>
                <a:gd name="connsiteX15" fmla="*/ 173447 w 672980"/>
                <a:gd name="connsiteY15" fmla="*/ 524983 h 2058508"/>
                <a:gd name="connsiteX16" fmla="*/ 190380 w 672980"/>
                <a:gd name="connsiteY16" fmla="*/ 499583 h 2058508"/>
                <a:gd name="connsiteX17" fmla="*/ 215780 w 672980"/>
                <a:gd name="connsiteY17" fmla="*/ 457249 h 2058508"/>
                <a:gd name="connsiteX18" fmla="*/ 241180 w 672980"/>
                <a:gd name="connsiteY18" fmla="*/ 406449 h 2058508"/>
                <a:gd name="connsiteX19" fmla="*/ 249647 w 672980"/>
                <a:gd name="connsiteY19" fmla="*/ 381049 h 2058508"/>
                <a:gd name="connsiteX20" fmla="*/ 300447 w 672980"/>
                <a:gd name="connsiteY20" fmla="*/ 313316 h 2058508"/>
                <a:gd name="connsiteX21" fmla="*/ 351247 w 672980"/>
                <a:gd name="connsiteY21" fmla="*/ 254049 h 2058508"/>
                <a:gd name="connsiteX22" fmla="*/ 402047 w 672980"/>
                <a:gd name="connsiteY22" fmla="*/ 220183 h 2058508"/>
                <a:gd name="connsiteX23" fmla="*/ 444380 w 672980"/>
                <a:gd name="connsiteY23" fmla="*/ 186316 h 2058508"/>
                <a:gd name="connsiteX24" fmla="*/ 478247 w 672980"/>
                <a:gd name="connsiteY24" fmla="*/ 143983 h 2058508"/>
                <a:gd name="connsiteX25" fmla="*/ 529047 w 672980"/>
                <a:gd name="connsiteY25" fmla="*/ 110116 h 2058508"/>
                <a:gd name="connsiteX26" fmla="*/ 579847 w 672980"/>
                <a:gd name="connsiteY26" fmla="*/ 76249 h 2058508"/>
                <a:gd name="connsiteX27" fmla="*/ 605247 w 672980"/>
                <a:gd name="connsiteY27" fmla="*/ 50849 h 2058508"/>
                <a:gd name="connsiteX28" fmla="*/ 647580 w 672980"/>
                <a:gd name="connsiteY28" fmla="*/ 25449 h 2058508"/>
                <a:gd name="connsiteX29" fmla="*/ 672980 w 672980"/>
                <a:gd name="connsiteY29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131892 w 682225"/>
                <a:gd name="connsiteY13" fmla="*/ 592716 h 2058508"/>
                <a:gd name="connsiteX14" fmla="*/ 157292 w 682225"/>
                <a:gd name="connsiteY14" fmla="*/ 575783 h 2058508"/>
                <a:gd name="connsiteX15" fmla="*/ 182692 w 682225"/>
                <a:gd name="connsiteY15" fmla="*/ 524983 h 2058508"/>
                <a:gd name="connsiteX16" fmla="*/ 199625 w 682225"/>
                <a:gd name="connsiteY16" fmla="*/ 499583 h 2058508"/>
                <a:gd name="connsiteX17" fmla="*/ 225025 w 682225"/>
                <a:gd name="connsiteY17" fmla="*/ 457249 h 2058508"/>
                <a:gd name="connsiteX18" fmla="*/ 250425 w 682225"/>
                <a:gd name="connsiteY18" fmla="*/ 406449 h 2058508"/>
                <a:gd name="connsiteX19" fmla="*/ 258892 w 682225"/>
                <a:gd name="connsiteY19" fmla="*/ 381049 h 2058508"/>
                <a:gd name="connsiteX20" fmla="*/ 309692 w 682225"/>
                <a:gd name="connsiteY20" fmla="*/ 313316 h 2058508"/>
                <a:gd name="connsiteX21" fmla="*/ 360492 w 682225"/>
                <a:gd name="connsiteY21" fmla="*/ 254049 h 2058508"/>
                <a:gd name="connsiteX22" fmla="*/ 411292 w 682225"/>
                <a:gd name="connsiteY22" fmla="*/ 220183 h 2058508"/>
                <a:gd name="connsiteX23" fmla="*/ 453625 w 682225"/>
                <a:gd name="connsiteY23" fmla="*/ 186316 h 2058508"/>
                <a:gd name="connsiteX24" fmla="*/ 487492 w 682225"/>
                <a:gd name="connsiteY24" fmla="*/ 143983 h 2058508"/>
                <a:gd name="connsiteX25" fmla="*/ 538292 w 682225"/>
                <a:gd name="connsiteY25" fmla="*/ 110116 h 2058508"/>
                <a:gd name="connsiteX26" fmla="*/ 589092 w 682225"/>
                <a:gd name="connsiteY26" fmla="*/ 76249 h 2058508"/>
                <a:gd name="connsiteX27" fmla="*/ 614492 w 682225"/>
                <a:gd name="connsiteY27" fmla="*/ 50849 h 2058508"/>
                <a:gd name="connsiteX28" fmla="*/ 656825 w 682225"/>
                <a:gd name="connsiteY28" fmla="*/ 25449 h 2058508"/>
                <a:gd name="connsiteX29" fmla="*/ 682225 w 682225"/>
                <a:gd name="connsiteY29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131892 w 682225"/>
                <a:gd name="connsiteY13" fmla="*/ 592716 h 2058508"/>
                <a:gd name="connsiteX14" fmla="*/ 182692 w 682225"/>
                <a:gd name="connsiteY14" fmla="*/ 524983 h 2058508"/>
                <a:gd name="connsiteX15" fmla="*/ 199625 w 682225"/>
                <a:gd name="connsiteY15" fmla="*/ 499583 h 2058508"/>
                <a:gd name="connsiteX16" fmla="*/ 225025 w 682225"/>
                <a:gd name="connsiteY16" fmla="*/ 457249 h 2058508"/>
                <a:gd name="connsiteX17" fmla="*/ 250425 w 682225"/>
                <a:gd name="connsiteY17" fmla="*/ 406449 h 2058508"/>
                <a:gd name="connsiteX18" fmla="*/ 258892 w 682225"/>
                <a:gd name="connsiteY18" fmla="*/ 381049 h 2058508"/>
                <a:gd name="connsiteX19" fmla="*/ 309692 w 682225"/>
                <a:gd name="connsiteY19" fmla="*/ 313316 h 2058508"/>
                <a:gd name="connsiteX20" fmla="*/ 360492 w 682225"/>
                <a:gd name="connsiteY20" fmla="*/ 254049 h 2058508"/>
                <a:gd name="connsiteX21" fmla="*/ 411292 w 682225"/>
                <a:gd name="connsiteY21" fmla="*/ 220183 h 2058508"/>
                <a:gd name="connsiteX22" fmla="*/ 453625 w 682225"/>
                <a:gd name="connsiteY22" fmla="*/ 186316 h 2058508"/>
                <a:gd name="connsiteX23" fmla="*/ 487492 w 682225"/>
                <a:gd name="connsiteY23" fmla="*/ 143983 h 2058508"/>
                <a:gd name="connsiteX24" fmla="*/ 538292 w 682225"/>
                <a:gd name="connsiteY24" fmla="*/ 110116 h 2058508"/>
                <a:gd name="connsiteX25" fmla="*/ 589092 w 682225"/>
                <a:gd name="connsiteY25" fmla="*/ 76249 h 2058508"/>
                <a:gd name="connsiteX26" fmla="*/ 614492 w 682225"/>
                <a:gd name="connsiteY26" fmla="*/ 50849 h 2058508"/>
                <a:gd name="connsiteX27" fmla="*/ 656825 w 682225"/>
                <a:gd name="connsiteY27" fmla="*/ 25449 h 2058508"/>
                <a:gd name="connsiteX28" fmla="*/ 682225 w 682225"/>
                <a:gd name="connsiteY28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182692 w 682225"/>
                <a:gd name="connsiteY13" fmla="*/ 524983 h 2058508"/>
                <a:gd name="connsiteX14" fmla="*/ 199625 w 682225"/>
                <a:gd name="connsiteY14" fmla="*/ 499583 h 2058508"/>
                <a:gd name="connsiteX15" fmla="*/ 225025 w 682225"/>
                <a:gd name="connsiteY15" fmla="*/ 457249 h 2058508"/>
                <a:gd name="connsiteX16" fmla="*/ 250425 w 682225"/>
                <a:gd name="connsiteY16" fmla="*/ 406449 h 2058508"/>
                <a:gd name="connsiteX17" fmla="*/ 258892 w 682225"/>
                <a:gd name="connsiteY17" fmla="*/ 381049 h 2058508"/>
                <a:gd name="connsiteX18" fmla="*/ 309692 w 682225"/>
                <a:gd name="connsiteY18" fmla="*/ 313316 h 2058508"/>
                <a:gd name="connsiteX19" fmla="*/ 360492 w 682225"/>
                <a:gd name="connsiteY19" fmla="*/ 254049 h 2058508"/>
                <a:gd name="connsiteX20" fmla="*/ 411292 w 682225"/>
                <a:gd name="connsiteY20" fmla="*/ 220183 h 2058508"/>
                <a:gd name="connsiteX21" fmla="*/ 453625 w 682225"/>
                <a:gd name="connsiteY21" fmla="*/ 186316 h 2058508"/>
                <a:gd name="connsiteX22" fmla="*/ 487492 w 682225"/>
                <a:gd name="connsiteY22" fmla="*/ 143983 h 2058508"/>
                <a:gd name="connsiteX23" fmla="*/ 538292 w 682225"/>
                <a:gd name="connsiteY23" fmla="*/ 110116 h 2058508"/>
                <a:gd name="connsiteX24" fmla="*/ 589092 w 682225"/>
                <a:gd name="connsiteY24" fmla="*/ 76249 h 2058508"/>
                <a:gd name="connsiteX25" fmla="*/ 614492 w 682225"/>
                <a:gd name="connsiteY25" fmla="*/ 50849 h 2058508"/>
                <a:gd name="connsiteX26" fmla="*/ 656825 w 682225"/>
                <a:gd name="connsiteY26" fmla="*/ 25449 h 2058508"/>
                <a:gd name="connsiteX27" fmla="*/ 682225 w 682225"/>
                <a:gd name="connsiteY27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199625 w 682225"/>
                <a:gd name="connsiteY13" fmla="*/ 499583 h 2058508"/>
                <a:gd name="connsiteX14" fmla="*/ 225025 w 682225"/>
                <a:gd name="connsiteY14" fmla="*/ 457249 h 2058508"/>
                <a:gd name="connsiteX15" fmla="*/ 250425 w 682225"/>
                <a:gd name="connsiteY15" fmla="*/ 406449 h 2058508"/>
                <a:gd name="connsiteX16" fmla="*/ 258892 w 682225"/>
                <a:gd name="connsiteY16" fmla="*/ 381049 h 2058508"/>
                <a:gd name="connsiteX17" fmla="*/ 309692 w 682225"/>
                <a:gd name="connsiteY17" fmla="*/ 313316 h 2058508"/>
                <a:gd name="connsiteX18" fmla="*/ 360492 w 682225"/>
                <a:gd name="connsiteY18" fmla="*/ 254049 h 2058508"/>
                <a:gd name="connsiteX19" fmla="*/ 411292 w 682225"/>
                <a:gd name="connsiteY19" fmla="*/ 220183 h 2058508"/>
                <a:gd name="connsiteX20" fmla="*/ 453625 w 682225"/>
                <a:gd name="connsiteY20" fmla="*/ 186316 h 2058508"/>
                <a:gd name="connsiteX21" fmla="*/ 487492 w 682225"/>
                <a:gd name="connsiteY21" fmla="*/ 143983 h 2058508"/>
                <a:gd name="connsiteX22" fmla="*/ 538292 w 682225"/>
                <a:gd name="connsiteY22" fmla="*/ 110116 h 2058508"/>
                <a:gd name="connsiteX23" fmla="*/ 589092 w 682225"/>
                <a:gd name="connsiteY23" fmla="*/ 76249 h 2058508"/>
                <a:gd name="connsiteX24" fmla="*/ 614492 w 682225"/>
                <a:gd name="connsiteY24" fmla="*/ 50849 h 2058508"/>
                <a:gd name="connsiteX25" fmla="*/ 656825 w 682225"/>
                <a:gd name="connsiteY25" fmla="*/ 25449 h 2058508"/>
                <a:gd name="connsiteX26" fmla="*/ 682225 w 682225"/>
                <a:gd name="connsiteY26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199625 w 682225"/>
                <a:gd name="connsiteY13" fmla="*/ 499583 h 2058508"/>
                <a:gd name="connsiteX14" fmla="*/ 250425 w 682225"/>
                <a:gd name="connsiteY14" fmla="*/ 406449 h 2058508"/>
                <a:gd name="connsiteX15" fmla="*/ 258892 w 682225"/>
                <a:gd name="connsiteY15" fmla="*/ 381049 h 2058508"/>
                <a:gd name="connsiteX16" fmla="*/ 309692 w 682225"/>
                <a:gd name="connsiteY16" fmla="*/ 313316 h 2058508"/>
                <a:gd name="connsiteX17" fmla="*/ 360492 w 682225"/>
                <a:gd name="connsiteY17" fmla="*/ 254049 h 2058508"/>
                <a:gd name="connsiteX18" fmla="*/ 411292 w 682225"/>
                <a:gd name="connsiteY18" fmla="*/ 220183 h 2058508"/>
                <a:gd name="connsiteX19" fmla="*/ 453625 w 682225"/>
                <a:gd name="connsiteY19" fmla="*/ 186316 h 2058508"/>
                <a:gd name="connsiteX20" fmla="*/ 487492 w 682225"/>
                <a:gd name="connsiteY20" fmla="*/ 143983 h 2058508"/>
                <a:gd name="connsiteX21" fmla="*/ 538292 w 682225"/>
                <a:gd name="connsiteY21" fmla="*/ 110116 h 2058508"/>
                <a:gd name="connsiteX22" fmla="*/ 589092 w 682225"/>
                <a:gd name="connsiteY22" fmla="*/ 76249 h 2058508"/>
                <a:gd name="connsiteX23" fmla="*/ 614492 w 682225"/>
                <a:gd name="connsiteY23" fmla="*/ 50849 h 2058508"/>
                <a:gd name="connsiteX24" fmla="*/ 656825 w 682225"/>
                <a:gd name="connsiteY24" fmla="*/ 25449 h 2058508"/>
                <a:gd name="connsiteX25" fmla="*/ 682225 w 682225"/>
                <a:gd name="connsiteY25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250425 w 682225"/>
                <a:gd name="connsiteY13" fmla="*/ 406449 h 2058508"/>
                <a:gd name="connsiteX14" fmla="*/ 258892 w 682225"/>
                <a:gd name="connsiteY14" fmla="*/ 381049 h 2058508"/>
                <a:gd name="connsiteX15" fmla="*/ 309692 w 682225"/>
                <a:gd name="connsiteY15" fmla="*/ 313316 h 2058508"/>
                <a:gd name="connsiteX16" fmla="*/ 360492 w 682225"/>
                <a:gd name="connsiteY16" fmla="*/ 254049 h 2058508"/>
                <a:gd name="connsiteX17" fmla="*/ 411292 w 682225"/>
                <a:gd name="connsiteY17" fmla="*/ 220183 h 2058508"/>
                <a:gd name="connsiteX18" fmla="*/ 453625 w 682225"/>
                <a:gd name="connsiteY18" fmla="*/ 186316 h 2058508"/>
                <a:gd name="connsiteX19" fmla="*/ 487492 w 682225"/>
                <a:gd name="connsiteY19" fmla="*/ 143983 h 2058508"/>
                <a:gd name="connsiteX20" fmla="*/ 538292 w 682225"/>
                <a:gd name="connsiteY20" fmla="*/ 110116 h 2058508"/>
                <a:gd name="connsiteX21" fmla="*/ 589092 w 682225"/>
                <a:gd name="connsiteY21" fmla="*/ 76249 h 2058508"/>
                <a:gd name="connsiteX22" fmla="*/ 614492 w 682225"/>
                <a:gd name="connsiteY22" fmla="*/ 50849 h 2058508"/>
                <a:gd name="connsiteX23" fmla="*/ 656825 w 682225"/>
                <a:gd name="connsiteY23" fmla="*/ 25449 h 2058508"/>
                <a:gd name="connsiteX24" fmla="*/ 682225 w 682225"/>
                <a:gd name="connsiteY24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98025 w 682225"/>
                <a:gd name="connsiteY12" fmla="*/ 635049 h 2058508"/>
                <a:gd name="connsiteX13" fmla="*/ 212325 w 682225"/>
                <a:gd name="connsiteY13" fmla="*/ 439786 h 2058508"/>
                <a:gd name="connsiteX14" fmla="*/ 258892 w 682225"/>
                <a:gd name="connsiteY14" fmla="*/ 381049 h 2058508"/>
                <a:gd name="connsiteX15" fmla="*/ 309692 w 682225"/>
                <a:gd name="connsiteY15" fmla="*/ 313316 h 2058508"/>
                <a:gd name="connsiteX16" fmla="*/ 360492 w 682225"/>
                <a:gd name="connsiteY16" fmla="*/ 254049 h 2058508"/>
                <a:gd name="connsiteX17" fmla="*/ 411292 w 682225"/>
                <a:gd name="connsiteY17" fmla="*/ 220183 h 2058508"/>
                <a:gd name="connsiteX18" fmla="*/ 453625 w 682225"/>
                <a:gd name="connsiteY18" fmla="*/ 186316 h 2058508"/>
                <a:gd name="connsiteX19" fmla="*/ 487492 w 682225"/>
                <a:gd name="connsiteY19" fmla="*/ 143983 h 2058508"/>
                <a:gd name="connsiteX20" fmla="*/ 538292 w 682225"/>
                <a:gd name="connsiteY20" fmla="*/ 110116 h 2058508"/>
                <a:gd name="connsiteX21" fmla="*/ 589092 w 682225"/>
                <a:gd name="connsiteY21" fmla="*/ 76249 h 2058508"/>
                <a:gd name="connsiteX22" fmla="*/ 614492 w 682225"/>
                <a:gd name="connsiteY22" fmla="*/ 50849 h 2058508"/>
                <a:gd name="connsiteX23" fmla="*/ 656825 w 682225"/>
                <a:gd name="connsiteY23" fmla="*/ 25449 h 2058508"/>
                <a:gd name="connsiteX24" fmla="*/ 682225 w 682225"/>
                <a:gd name="connsiteY24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81092 w 682225"/>
                <a:gd name="connsiteY11" fmla="*/ 668916 h 2058508"/>
                <a:gd name="connsiteX12" fmla="*/ 131362 w 682225"/>
                <a:gd name="connsiteY12" fmla="*/ 577899 h 2058508"/>
                <a:gd name="connsiteX13" fmla="*/ 212325 w 682225"/>
                <a:gd name="connsiteY13" fmla="*/ 439786 h 2058508"/>
                <a:gd name="connsiteX14" fmla="*/ 258892 w 682225"/>
                <a:gd name="connsiteY14" fmla="*/ 381049 h 2058508"/>
                <a:gd name="connsiteX15" fmla="*/ 309692 w 682225"/>
                <a:gd name="connsiteY15" fmla="*/ 313316 h 2058508"/>
                <a:gd name="connsiteX16" fmla="*/ 360492 w 682225"/>
                <a:gd name="connsiteY16" fmla="*/ 254049 h 2058508"/>
                <a:gd name="connsiteX17" fmla="*/ 411292 w 682225"/>
                <a:gd name="connsiteY17" fmla="*/ 220183 h 2058508"/>
                <a:gd name="connsiteX18" fmla="*/ 453625 w 682225"/>
                <a:gd name="connsiteY18" fmla="*/ 186316 h 2058508"/>
                <a:gd name="connsiteX19" fmla="*/ 487492 w 682225"/>
                <a:gd name="connsiteY19" fmla="*/ 143983 h 2058508"/>
                <a:gd name="connsiteX20" fmla="*/ 538292 w 682225"/>
                <a:gd name="connsiteY20" fmla="*/ 110116 h 2058508"/>
                <a:gd name="connsiteX21" fmla="*/ 589092 w 682225"/>
                <a:gd name="connsiteY21" fmla="*/ 76249 h 2058508"/>
                <a:gd name="connsiteX22" fmla="*/ 614492 w 682225"/>
                <a:gd name="connsiteY22" fmla="*/ 50849 h 2058508"/>
                <a:gd name="connsiteX23" fmla="*/ 656825 w 682225"/>
                <a:gd name="connsiteY23" fmla="*/ 25449 h 2058508"/>
                <a:gd name="connsiteX24" fmla="*/ 682225 w 682225"/>
                <a:gd name="connsiteY24" fmla="*/ 49 h 2058508"/>
                <a:gd name="connsiteX0" fmla="*/ 249367 w 682225"/>
                <a:gd name="connsiteY0" fmla="*/ 2058508 h 2058508"/>
                <a:gd name="connsiteX1" fmla="*/ 165758 w 682225"/>
                <a:gd name="connsiteY1" fmla="*/ 1693383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249367 w 682225"/>
                <a:gd name="connsiteY0" fmla="*/ 2058508 h 2058508"/>
                <a:gd name="connsiteX1" fmla="*/ 146708 w 682225"/>
                <a:gd name="connsiteY1" fmla="*/ 1688620 h 2058508"/>
                <a:gd name="connsiteX2" fmla="*/ 140358 w 682225"/>
                <a:gd name="connsiteY2" fmla="*/ 1600249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249367 w 682225"/>
                <a:gd name="connsiteY0" fmla="*/ 2058508 h 2058508"/>
                <a:gd name="connsiteX1" fmla="*/ 146708 w 682225"/>
                <a:gd name="connsiteY1" fmla="*/ 1688620 h 2058508"/>
                <a:gd name="connsiteX2" fmla="*/ 107021 w 682225"/>
                <a:gd name="connsiteY2" fmla="*/ 1605012 h 2058508"/>
                <a:gd name="connsiteX3" fmla="*/ 98025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249367 w 682225"/>
                <a:gd name="connsiteY0" fmla="*/ 2058508 h 2058508"/>
                <a:gd name="connsiteX1" fmla="*/ 146708 w 682225"/>
                <a:gd name="connsiteY1" fmla="*/ 1688620 h 2058508"/>
                <a:gd name="connsiteX2" fmla="*/ 107021 w 682225"/>
                <a:gd name="connsiteY2" fmla="*/ 1605012 h 2058508"/>
                <a:gd name="connsiteX3" fmla="*/ 64687 w 682225"/>
                <a:gd name="connsiteY3" fmla="*/ 1464783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249367 w 682225"/>
                <a:gd name="connsiteY0" fmla="*/ 2058508 h 2058508"/>
                <a:gd name="connsiteX1" fmla="*/ 146708 w 682225"/>
                <a:gd name="connsiteY1" fmla="*/ 1688620 h 2058508"/>
                <a:gd name="connsiteX2" fmla="*/ 107021 w 682225"/>
                <a:gd name="connsiteY2" fmla="*/ 1605012 h 2058508"/>
                <a:gd name="connsiteX3" fmla="*/ 83737 w 682225"/>
                <a:gd name="connsiteY3" fmla="*/ 1455258 h 2058508"/>
                <a:gd name="connsiteX4" fmla="*/ 55692 w 682225"/>
                <a:gd name="connsiteY4" fmla="*/ 1278516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249367 w 682225"/>
                <a:gd name="connsiteY0" fmla="*/ 2058508 h 2058508"/>
                <a:gd name="connsiteX1" fmla="*/ 146708 w 682225"/>
                <a:gd name="connsiteY1" fmla="*/ 1688620 h 2058508"/>
                <a:gd name="connsiteX2" fmla="*/ 107021 w 682225"/>
                <a:gd name="connsiteY2" fmla="*/ 1605012 h 2058508"/>
                <a:gd name="connsiteX3" fmla="*/ 83737 w 682225"/>
                <a:gd name="connsiteY3" fmla="*/ 1455258 h 2058508"/>
                <a:gd name="connsiteX4" fmla="*/ 41405 w 682225"/>
                <a:gd name="connsiteY4" fmla="*/ 1268991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249367 w 682225"/>
                <a:gd name="connsiteY0" fmla="*/ 2058508 h 2058508"/>
                <a:gd name="connsiteX1" fmla="*/ 146708 w 682225"/>
                <a:gd name="connsiteY1" fmla="*/ 1688620 h 2058508"/>
                <a:gd name="connsiteX2" fmla="*/ 126071 w 682225"/>
                <a:gd name="connsiteY2" fmla="*/ 1590725 h 2058508"/>
                <a:gd name="connsiteX3" fmla="*/ 83737 w 682225"/>
                <a:gd name="connsiteY3" fmla="*/ 1455258 h 2058508"/>
                <a:gd name="connsiteX4" fmla="*/ 41405 w 682225"/>
                <a:gd name="connsiteY4" fmla="*/ 1268991 h 2058508"/>
                <a:gd name="connsiteX5" fmla="*/ 25530 w 682225"/>
                <a:gd name="connsiteY5" fmla="*/ 1187499 h 2058508"/>
                <a:gd name="connsiteX6" fmla="*/ 13358 w 682225"/>
                <a:gd name="connsiteY6" fmla="*/ 1109183 h 2058508"/>
                <a:gd name="connsiteX7" fmla="*/ 130 w 682225"/>
                <a:gd name="connsiteY7" fmla="*/ 978479 h 2058508"/>
                <a:gd name="connsiteX8" fmla="*/ 21825 w 682225"/>
                <a:gd name="connsiteY8" fmla="*/ 821316 h 2058508"/>
                <a:gd name="connsiteX9" fmla="*/ 47225 w 682225"/>
                <a:gd name="connsiteY9" fmla="*/ 745116 h 2058508"/>
                <a:gd name="connsiteX10" fmla="*/ 64158 w 682225"/>
                <a:gd name="connsiteY10" fmla="*/ 685849 h 2058508"/>
                <a:gd name="connsiteX11" fmla="*/ 131362 w 682225"/>
                <a:gd name="connsiteY11" fmla="*/ 577899 h 2058508"/>
                <a:gd name="connsiteX12" fmla="*/ 212325 w 682225"/>
                <a:gd name="connsiteY12" fmla="*/ 439786 h 2058508"/>
                <a:gd name="connsiteX13" fmla="*/ 258892 w 682225"/>
                <a:gd name="connsiteY13" fmla="*/ 381049 h 2058508"/>
                <a:gd name="connsiteX14" fmla="*/ 309692 w 682225"/>
                <a:gd name="connsiteY14" fmla="*/ 313316 h 2058508"/>
                <a:gd name="connsiteX15" fmla="*/ 360492 w 682225"/>
                <a:gd name="connsiteY15" fmla="*/ 254049 h 2058508"/>
                <a:gd name="connsiteX16" fmla="*/ 411292 w 682225"/>
                <a:gd name="connsiteY16" fmla="*/ 220183 h 2058508"/>
                <a:gd name="connsiteX17" fmla="*/ 453625 w 682225"/>
                <a:gd name="connsiteY17" fmla="*/ 186316 h 2058508"/>
                <a:gd name="connsiteX18" fmla="*/ 487492 w 682225"/>
                <a:gd name="connsiteY18" fmla="*/ 143983 h 2058508"/>
                <a:gd name="connsiteX19" fmla="*/ 538292 w 682225"/>
                <a:gd name="connsiteY19" fmla="*/ 110116 h 2058508"/>
                <a:gd name="connsiteX20" fmla="*/ 589092 w 682225"/>
                <a:gd name="connsiteY20" fmla="*/ 76249 h 2058508"/>
                <a:gd name="connsiteX21" fmla="*/ 614492 w 682225"/>
                <a:gd name="connsiteY21" fmla="*/ 50849 h 2058508"/>
                <a:gd name="connsiteX22" fmla="*/ 656825 w 682225"/>
                <a:gd name="connsiteY22" fmla="*/ 25449 h 2058508"/>
                <a:gd name="connsiteX23" fmla="*/ 682225 w 682225"/>
                <a:gd name="connsiteY23" fmla="*/ 49 h 2058508"/>
                <a:gd name="connsiteX0" fmla="*/ 460382 w 682225"/>
                <a:gd name="connsiteY0" fmla="*/ 2788269 h 2788269"/>
                <a:gd name="connsiteX1" fmla="*/ 146708 w 682225"/>
                <a:gd name="connsiteY1" fmla="*/ 1688620 h 2788269"/>
                <a:gd name="connsiteX2" fmla="*/ 126071 w 682225"/>
                <a:gd name="connsiteY2" fmla="*/ 1590725 h 2788269"/>
                <a:gd name="connsiteX3" fmla="*/ 83737 w 682225"/>
                <a:gd name="connsiteY3" fmla="*/ 1455258 h 2788269"/>
                <a:gd name="connsiteX4" fmla="*/ 41405 w 682225"/>
                <a:gd name="connsiteY4" fmla="*/ 1268991 h 2788269"/>
                <a:gd name="connsiteX5" fmla="*/ 25530 w 682225"/>
                <a:gd name="connsiteY5" fmla="*/ 1187499 h 2788269"/>
                <a:gd name="connsiteX6" fmla="*/ 13358 w 682225"/>
                <a:gd name="connsiteY6" fmla="*/ 1109183 h 2788269"/>
                <a:gd name="connsiteX7" fmla="*/ 130 w 682225"/>
                <a:gd name="connsiteY7" fmla="*/ 978479 h 2788269"/>
                <a:gd name="connsiteX8" fmla="*/ 21825 w 682225"/>
                <a:gd name="connsiteY8" fmla="*/ 821316 h 2788269"/>
                <a:gd name="connsiteX9" fmla="*/ 47225 w 682225"/>
                <a:gd name="connsiteY9" fmla="*/ 745116 h 2788269"/>
                <a:gd name="connsiteX10" fmla="*/ 64158 w 682225"/>
                <a:gd name="connsiteY10" fmla="*/ 685849 h 2788269"/>
                <a:gd name="connsiteX11" fmla="*/ 131362 w 682225"/>
                <a:gd name="connsiteY11" fmla="*/ 577899 h 2788269"/>
                <a:gd name="connsiteX12" fmla="*/ 212325 w 682225"/>
                <a:gd name="connsiteY12" fmla="*/ 439786 h 2788269"/>
                <a:gd name="connsiteX13" fmla="*/ 258892 w 682225"/>
                <a:gd name="connsiteY13" fmla="*/ 381049 h 2788269"/>
                <a:gd name="connsiteX14" fmla="*/ 309692 w 682225"/>
                <a:gd name="connsiteY14" fmla="*/ 313316 h 2788269"/>
                <a:gd name="connsiteX15" fmla="*/ 360492 w 682225"/>
                <a:gd name="connsiteY15" fmla="*/ 254049 h 2788269"/>
                <a:gd name="connsiteX16" fmla="*/ 411292 w 682225"/>
                <a:gd name="connsiteY16" fmla="*/ 220183 h 2788269"/>
                <a:gd name="connsiteX17" fmla="*/ 453625 w 682225"/>
                <a:gd name="connsiteY17" fmla="*/ 186316 h 2788269"/>
                <a:gd name="connsiteX18" fmla="*/ 487492 w 682225"/>
                <a:gd name="connsiteY18" fmla="*/ 143983 h 2788269"/>
                <a:gd name="connsiteX19" fmla="*/ 538292 w 682225"/>
                <a:gd name="connsiteY19" fmla="*/ 110116 h 2788269"/>
                <a:gd name="connsiteX20" fmla="*/ 589092 w 682225"/>
                <a:gd name="connsiteY20" fmla="*/ 76249 h 2788269"/>
                <a:gd name="connsiteX21" fmla="*/ 614492 w 682225"/>
                <a:gd name="connsiteY21" fmla="*/ 50849 h 2788269"/>
                <a:gd name="connsiteX22" fmla="*/ 656825 w 682225"/>
                <a:gd name="connsiteY22" fmla="*/ 25449 h 2788269"/>
                <a:gd name="connsiteX23" fmla="*/ 682225 w 682225"/>
                <a:gd name="connsiteY23" fmla="*/ 49 h 2788269"/>
                <a:gd name="connsiteX0" fmla="*/ 460382 w 1262518"/>
                <a:gd name="connsiteY0" fmla="*/ 3482813 h 3482813"/>
                <a:gd name="connsiteX1" fmla="*/ 146708 w 1262518"/>
                <a:gd name="connsiteY1" fmla="*/ 2383164 h 3482813"/>
                <a:gd name="connsiteX2" fmla="*/ 126071 w 1262518"/>
                <a:gd name="connsiteY2" fmla="*/ 2285269 h 3482813"/>
                <a:gd name="connsiteX3" fmla="*/ 83737 w 1262518"/>
                <a:gd name="connsiteY3" fmla="*/ 2149802 h 3482813"/>
                <a:gd name="connsiteX4" fmla="*/ 41405 w 1262518"/>
                <a:gd name="connsiteY4" fmla="*/ 1963535 h 3482813"/>
                <a:gd name="connsiteX5" fmla="*/ 25530 w 1262518"/>
                <a:gd name="connsiteY5" fmla="*/ 1882043 h 3482813"/>
                <a:gd name="connsiteX6" fmla="*/ 13358 w 1262518"/>
                <a:gd name="connsiteY6" fmla="*/ 1803727 h 3482813"/>
                <a:gd name="connsiteX7" fmla="*/ 130 w 1262518"/>
                <a:gd name="connsiteY7" fmla="*/ 1673023 h 3482813"/>
                <a:gd name="connsiteX8" fmla="*/ 21825 w 1262518"/>
                <a:gd name="connsiteY8" fmla="*/ 1515860 h 3482813"/>
                <a:gd name="connsiteX9" fmla="*/ 47225 w 1262518"/>
                <a:gd name="connsiteY9" fmla="*/ 1439660 h 3482813"/>
                <a:gd name="connsiteX10" fmla="*/ 64158 w 1262518"/>
                <a:gd name="connsiteY10" fmla="*/ 1380393 h 3482813"/>
                <a:gd name="connsiteX11" fmla="*/ 131362 w 1262518"/>
                <a:gd name="connsiteY11" fmla="*/ 1272443 h 3482813"/>
                <a:gd name="connsiteX12" fmla="*/ 212325 w 1262518"/>
                <a:gd name="connsiteY12" fmla="*/ 1134330 h 3482813"/>
                <a:gd name="connsiteX13" fmla="*/ 258892 w 1262518"/>
                <a:gd name="connsiteY13" fmla="*/ 1075593 h 3482813"/>
                <a:gd name="connsiteX14" fmla="*/ 309692 w 1262518"/>
                <a:gd name="connsiteY14" fmla="*/ 1007860 h 3482813"/>
                <a:gd name="connsiteX15" fmla="*/ 360492 w 1262518"/>
                <a:gd name="connsiteY15" fmla="*/ 948593 h 3482813"/>
                <a:gd name="connsiteX16" fmla="*/ 411292 w 1262518"/>
                <a:gd name="connsiteY16" fmla="*/ 914727 h 3482813"/>
                <a:gd name="connsiteX17" fmla="*/ 453625 w 1262518"/>
                <a:gd name="connsiteY17" fmla="*/ 880860 h 3482813"/>
                <a:gd name="connsiteX18" fmla="*/ 487492 w 1262518"/>
                <a:gd name="connsiteY18" fmla="*/ 838527 h 3482813"/>
                <a:gd name="connsiteX19" fmla="*/ 538292 w 1262518"/>
                <a:gd name="connsiteY19" fmla="*/ 804660 h 3482813"/>
                <a:gd name="connsiteX20" fmla="*/ 589092 w 1262518"/>
                <a:gd name="connsiteY20" fmla="*/ 770793 h 3482813"/>
                <a:gd name="connsiteX21" fmla="*/ 614492 w 1262518"/>
                <a:gd name="connsiteY21" fmla="*/ 745393 h 3482813"/>
                <a:gd name="connsiteX22" fmla="*/ 656825 w 1262518"/>
                <a:gd name="connsiteY22" fmla="*/ 719993 h 3482813"/>
                <a:gd name="connsiteX23" fmla="*/ 1262518 w 1262518"/>
                <a:gd name="connsiteY23" fmla="*/ 0 h 3482813"/>
                <a:gd name="connsiteX0" fmla="*/ 460382 w 1262518"/>
                <a:gd name="connsiteY0" fmla="*/ 3482813 h 3482813"/>
                <a:gd name="connsiteX1" fmla="*/ 146708 w 1262518"/>
                <a:gd name="connsiteY1" fmla="*/ 2383164 h 3482813"/>
                <a:gd name="connsiteX2" fmla="*/ 126071 w 1262518"/>
                <a:gd name="connsiteY2" fmla="*/ 2285269 h 3482813"/>
                <a:gd name="connsiteX3" fmla="*/ 83737 w 1262518"/>
                <a:gd name="connsiteY3" fmla="*/ 2149802 h 3482813"/>
                <a:gd name="connsiteX4" fmla="*/ 41405 w 1262518"/>
                <a:gd name="connsiteY4" fmla="*/ 1963535 h 3482813"/>
                <a:gd name="connsiteX5" fmla="*/ 25530 w 1262518"/>
                <a:gd name="connsiteY5" fmla="*/ 1882043 h 3482813"/>
                <a:gd name="connsiteX6" fmla="*/ 13358 w 1262518"/>
                <a:gd name="connsiteY6" fmla="*/ 1803727 h 3482813"/>
                <a:gd name="connsiteX7" fmla="*/ 130 w 1262518"/>
                <a:gd name="connsiteY7" fmla="*/ 1673023 h 3482813"/>
                <a:gd name="connsiteX8" fmla="*/ 21825 w 1262518"/>
                <a:gd name="connsiteY8" fmla="*/ 1515860 h 3482813"/>
                <a:gd name="connsiteX9" fmla="*/ 47225 w 1262518"/>
                <a:gd name="connsiteY9" fmla="*/ 1439660 h 3482813"/>
                <a:gd name="connsiteX10" fmla="*/ 64158 w 1262518"/>
                <a:gd name="connsiteY10" fmla="*/ 1380393 h 3482813"/>
                <a:gd name="connsiteX11" fmla="*/ 131362 w 1262518"/>
                <a:gd name="connsiteY11" fmla="*/ 1272443 h 3482813"/>
                <a:gd name="connsiteX12" fmla="*/ 212325 w 1262518"/>
                <a:gd name="connsiteY12" fmla="*/ 1134330 h 3482813"/>
                <a:gd name="connsiteX13" fmla="*/ 258892 w 1262518"/>
                <a:gd name="connsiteY13" fmla="*/ 1075593 h 3482813"/>
                <a:gd name="connsiteX14" fmla="*/ 309692 w 1262518"/>
                <a:gd name="connsiteY14" fmla="*/ 1007860 h 3482813"/>
                <a:gd name="connsiteX15" fmla="*/ 360492 w 1262518"/>
                <a:gd name="connsiteY15" fmla="*/ 948593 h 3482813"/>
                <a:gd name="connsiteX16" fmla="*/ 411292 w 1262518"/>
                <a:gd name="connsiteY16" fmla="*/ 914727 h 3482813"/>
                <a:gd name="connsiteX17" fmla="*/ 453625 w 1262518"/>
                <a:gd name="connsiteY17" fmla="*/ 880860 h 3482813"/>
                <a:gd name="connsiteX18" fmla="*/ 487492 w 1262518"/>
                <a:gd name="connsiteY18" fmla="*/ 838527 h 3482813"/>
                <a:gd name="connsiteX19" fmla="*/ 538292 w 1262518"/>
                <a:gd name="connsiteY19" fmla="*/ 804660 h 3482813"/>
                <a:gd name="connsiteX20" fmla="*/ 589092 w 1262518"/>
                <a:gd name="connsiteY20" fmla="*/ 770793 h 3482813"/>
                <a:gd name="connsiteX21" fmla="*/ 614492 w 1262518"/>
                <a:gd name="connsiteY21" fmla="*/ 745393 h 3482813"/>
                <a:gd name="connsiteX22" fmla="*/ 867840 w 1262518"/>
                <a:gd name="connsiteY22" fmla="*/ 473809 h 3482813"/>
                <a:gd name="connsiteX23" fmla="*/ 1262518 w 1262518"/>
                <a:gd name="connsiteY23" fmla="*/ 0 h 348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2518" h="3482813">
                  <a:moveTo>
                    <a:pt x="460382" y="3482813"/>
                  </a:moveTo>
                  <a:cubicBezTo>
                    <a:pt x="445098" y="3406393"/>
                    <a:pt x="202427" y="2582755"/>
                    <a:pt x="146708" y="2383164"/>
                  </a:cubicBezTo>
                  <a:cubicBezTo>
                    <a:pt x="90990" y="2183573"/>
                    <a:pt x="136566" y="2324163"/>
                    <a:pt x="126071" y="2285269"/>
                  </a:cubicBezTo>
                  <a:cubicBezTo>
                    <a:pt x="115576" y="2246375"/>
                    <a:pt x="92204" y="2186491"/>
                    <a:pt x="83737" y="2149802"/>
                  </a:cubicBezTo>
                  <a:cubicBezTo>
                    <a:pt x="69626" y="2096180"/>
                    <a:pt x="51106" y="2008162"/>
                    <a:pt x="41405" y="1963535"/>
                  </a:cubicBezTo>
                  <a:cubicBezTo>
                    <a:pt x="31704" y="1918909"/>
                    <a:pt x="30205" y="1908678"/>
                    <a:pt x="25530" y="1882043"/>
                  </a:cubicBezTo>
                  <a:cubicBezTo>
                    <a:pt x="20856" y="1855408"/>
                    <a:pt x="17591" y="1838564"/>
                    <a:pt x="13358" y="1803727"/>
                  </a:cubicBezTo>
                  <a:cubicBezTo>
                    <a:pt x="9125" y="1768890"/>
                    <a:pt x="-1281" y="1721001"/>
                    <a:pt x="130" y="1673023"/>
                  </a:cubicBezTo>
                  <a:cubicBezTo>
                    <a:pt x="1541" y="1625045"/>
                    <a:pt x="13976" y="1554754"/>
                    <a:pt x="21825" y="1515860"/>
                  </a:cubicBezTo>
                  <a:cubicBezTo>
                    <a:pt x="29674" y="1476966"/>
                    <a:pt x="36638" y="1482005"/>
                    <a:pt x="47225" y="1439660"/>
                  </a:cubicBezTo>
                  <a:cubicBezTo>
                    <a:pt x="48805" y="1433339"/>
                    <a:pt x="50135" y="1408262"/>
                    <a:pt x="64158" y="1380393"/>
                  </a:cubicBezTo>
                  <a:cubicBezTo>
                    <a:pt x="78181" y="1352524"/>
                    <a:pt x="106668" y="1313453"/>
                    <a:pt x="131362" y="1272443"/>
                  </a:cubicBezTo>
                  <a:cubicBezTo>
                    <a:pt x="156056" y="1231433"/>
                    <a:pt x="191070" y="1167138"/>
                    <a:pt x="212325" y="1134330"/>
                  </a:cubicBezTo>
                  <a:cubicBezTo>
                    <a:pt x="233580" y="1101522"/>
                    <a:pt x="242664" y="1096671"/>
                    <a:pt x="258892" y="1075593"/>
                  </a:cubicBezTo>
                  <a:cubicBezTo>
                    <a:pt x="275120" y="1054515"/>
                    <a:pt x="275433" y="1048970"/>
                    <a:pt x="309692" y="1007860"/>
                  </a:cubicBezTo>
                  <a:cubicBezTo>
                    <a:pt x="330623" y="982743"/>
                    <a:pt x="335002" y="968419"/>
                    <a:pt x="360492" y="948593"/>
                  </a:cubicBezTo>
                  <a:cubicBezTo>
                    <a:pt x="376556" y="936099"/>
                    <a:pt x="396902" y="929118"/>
                    <a:pt x="411292" y="914727"/>
                  </a:cubicBezTo>
                  <a:cubicBezTo>
                    <a:pt x="435420" y="890598"/>
                    <a:pt x="421583" y="902221"/>
                    <a:pt x="453625" y="880860"/>
                  </a:cubicBezTo>
                  <a:cubicBezTo>
                    <a:pt x="464736" y="864194"/>
                    <a:pt x="471404" y="850593"/>
                    <a:pt x="487492" y="838527"/>
                  </a:cubicBezTo>
                  <a:cubicBezTo>
                    <a:pt x="503773" y="826316"/>
                    <a:pt x="523901" y="819051"/>
                    <a:pt x="538292" y="804660"/>
                  </a:cubicBezTo>
                  <a:cubicBezTo>
                    <a:pt x="570003" y="772949"/>
                    <a:pt x="552333" y="783047"/>
                    <a:pt x="589092" y="770793"/>
                  </a:cubicBezTo>
                  <a:cubicBezTo>
                    <a:pt x="597559" y="762326"/>
                    <a:pt x="568034" y="794890"/>
                    <a:pt x="614492" y="745393"/>
                  </a:cubicBezTo>
                  <a:cubicBezTo>
                    <a:pt x="660950" y="695896"/>
                    <a:pt x="759836" y="598041"/>
                    <a:pt x="867840" y="473809"/>
                  </a:cubicBezTo>
                  <a:cubicBezTo>
                    <a:pt x="975844" y="349577"/>
                    <a:pt x="1242849" y="0"/>
                    <a:pt x="126251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5100638" y="809625"/>
              <a:ext cx="438150" cy="1671638"/>
            </a:xfrm>
            <a:custGeom>
              <a:avLst/>
              <a:gdLst>
                <a:gd name="connsiteX0" fmla="*/ 204787 w 438150"/>
                <a:gd name="connsiteY0" fmla="*/ 0 h 1671638"/>
                <a:gd name="connsiteX1" fmla="*/ 219075 w 438150"/>
                <a:gd name="connsiteY1" fmla="*/ 52388 h 1671638"/>
                <a:gd name="connsiteX2" fmla="*/ 223837 w 438150"/>
                <a:gd name="connsiteY2" fmla="*/ 66675 h 1671638"/>
                <a:gd name="connsiteX3" fmla="*/ 233362 w 438150"/>
                <a:gd name="connsiteY3" fmla="*/ 85725 h 1671638"/>
                <a:gd name="connsiteX4" fmla="*/ 242887 w 438150"/>
                <a:gd name="connsiteY4" fmla="*/ 100013 h 1671638"/>
                <a:gd name="connsiteX5" fmla="*/ 252412 w 438150"/>
                <a:gd name="connsiteY5" fmla="*/ 128588 h 1671638"/>
                <a:gd name="connsiteX6" fmla="*/ 280987 w 438150"/>
                <a:gd name="connsiteY6" fmla="*/ 176213 h 1671638"/>
                <a:gd name="connsiteX7" fmla="*/ 290512 w 438150"/>
                <a:gd name="connsiteY7" fmla="*/ 190500 h 1671638"/>
                <a:gd name="connsiteX8" fmla="*/ 304800 w 438150"/>
                <a:gd name="connsiteY8" fmla="*/ 219075 h 1671638"/>
                <a:gd name="connsiteX9" fmla="*/ 323850 w 438150"/>
                <a:gd name="connsiteY9" fmla="*/ 261938 h 1671638"/>
                <a:gd name="connsiteX10" fmla="*/ 333375 w 438150"/>
                <a:gd name="connsiteY10" fmla="*/ 300038 h 1671638"/>
                <a:gd name="connsiteX11" fmla="*/ 352425 w 438150"/>
                <a:gd name="connsiteY11" fmla="*/ 357188 h 1671638"/>
                <a:gd name="connsiteX12" fmla="*/ 366712 w 438150"/>
                <a:gd name="connsiteY12" fmla="*/ 400050 h 1671638"/>
                <a:gd name="connsiteX13" fmla="*/ 371475 w 438150"/>
                <a:gd name="connsiteY13" fmla="*/ 414338 h 1671638"/>
                <a:gd name="connsiteX14" fmla="*/ 381000 w 438150"/>
                <a:gd name="connsiteY14" fmla="*/ 452438 h 1671638"/>
                <a:gd name="connsiteX15" fmla="*/ 385762 w 438150"/>
                <a:gd name="connsiteY15" fmla="*/ 481013 h 1671638"/>
                <a:gd name="connsiteX16" fmla="*/ 395287 w 438150"/>
                <a:gd name="connsiteY16" fmla="*/ 566738 h 1671638"/>
                <a:gd name="connsiteX17" fmla="*/ 400050 w 438150"/>
                <a:gd name="connsiteY17" fmla="*/ 581025 h 1671638"/>
                <a:gd name="connsiteX18" fmla="*/ 404812 w 438150"/>
                <a:gd name="connsiteY18" fmla="*/ 600075 h 1671638"/>
                <a:gd name="connsiteX19" fmla="*/ 409575 w 438150"/>
                <a:gd name="connsiteY19" fmla="*/ 614363 h 1671638"/>
                <a:gd name="connsiteX20" fmla="*/ 414337 w 438150"/>
                <a:gd name="connsiteY20" fmla="*/ 638175 h 1671638"/>
                <a:gd name="connsiteX21" fmla="*/ 423862 w 438150"/>
                <a:gd name="connsiteY21" fmla="*/ 671513 h 1671638"/>
                <a:gd name="connsiteX22" fmla="*/ 428625 w 438150"/>
                <a:gd name="connsiteY22" fmla="*/ 709613 h 1671638"/>
                <a:gd name="connsiteX23" fmla="*/ 433387 w 438150"/>
                <a:gd name="connsiteY23" fmla="*/ 723900 h 1671638"/>
                <a:gd name="connsiteX24" fmla="*/ 438150 w 438150"/>
                <a:gd name="connsiteY24" fmla="*/ 804863 h 1671638"/>
                <a:gd name="connsiteX25" fmla="*/ 433387 w 438150"/>
                <a:gd name="connsiteY25" fmla="*/ 942975 h 1671638"/>
                <a:gd name="connsiteX26" fmla="*/ 428625 w 438150"/>
                <a:gd name="connsiteY26" fmla="*/ 981075 h 1671638"/>
                <a:gd name="connsiteX27" fmla="*/ 423862 w 438150"/>
                <a:gd name="connsiteY27" fmla="*/ 1038225 h 1671638"/>
                <a:gd name="connsiteX28" fmla="*/ 409575 w 438150"/>
                <a:gd name="connsiteY28" fmla="*/ 1090613 h 1671638"/>
                <a:gd name="connsiteX29" fmla="*/ 404812 w 438150"/>
                <a:gd name="connsiteY29" fmla="*/ 1109663 h 1671638"/>
                <a:gd name="connsiteX30" fmla="*/ 385762 w 438150"/>
                <a:gd name="connsiteY30" fmla="*/ 1138238 h 1671638"/>
                <a:gd name="connsiteX31" fmla="*/ 381000 w 438150"/>
                <a:gd name="connsiteY31" fmla="*/ 1152525 h 1671638"/>
                <a:gd name="connsiteX32" fmla="*/ 361950 w 438150"/>
                <a:gd name="connsiteY32" fmla="*/ 1181100 h 1671638"/>
                <a:gd name="connsiteX33" fmla="*/ 347662 w 438150"/>
                <a:gd name="connsiteY33" fmla="*/ 1228725 h 1671638"/>
                <a:gd name="connsiteX34" fmla="*/ 342900 w 438150"/>
                <a:gd name="connsiteY34" fmla="*/ 1243013 h 1671638"/>
                <a:gd name="connsiteX35" fmla="*/ 333375 w 438150"/>
                <a:gd name="connsiteY35" fmla="*/ 1257300 h 1671638"/>
                <a:gd name="connsiteX36" fmla="*/ 319087 w 438150"/>
                <a:gd name="connsiteY36" fmla="*/ 1285875 h 1671638"/>
                <a:gd name="connsiteX37" fmla="*/ 304800 w 438150"/>
                <a:gd name="connsiteY37" fmla="*/ 1314450 h 1671638"/>
                <a:gd name="connsiteX38" fmla="*/ 290512 w 438150"/>
                <a:gd name="connsiteY38" fmla="*/ 1328738 h 1671638"/>
                <a:gd name="connsiteX39" fmla="*/ 280987 w 438150"/>
                <a:gd name="connsiteY39" fmla="*/ 1343025 h 1671638"/>
                <a:gd name="connsiteX40" fmla="*/ 266700 w 438150"/>
                <a:gd name="connsiteY40" fmla="*/ 1362075 h 1671638"/>
                <a:gd name="connsiteX41" fmla="*/ 247650 w 438150"/>
                <a:gd name="connsiteY41" fmla="*/ 1381125 h 1671638"/>
                <a:gd name="connsiteX42" fmla="*/ 219075 w 438150"/>
                <a:gd name="connsiteY42" fmla="*/ 1409700 h 1671638"/>
                <a:gd name="connsiteX43" fmla="*/ 209550 w 438150"/>
                <a:gd name="connsiteY43" fmla="*/ 1423988 h 1671638"/>
                <a:gd name="connsiteX44" fmla="*/ 195262 w 438150"/>
                <a:gd name="connsiteY44" fmla="*/ 1433513 h 1671638"/>
                <a:gd name="connsiteX45" fmla="*/ 185737 w 438150"/>
                <a:gd name="connsiteY45" fmla="*/ 1452563 h 1671638"/>
                <a:gd name="connsiteX46" fmla="*/ 176212 w 438150"/>
                <a:gd name="connsiteY46" fmla="*/ 1466850 h 1671638"/>
                <a:gd name="connsiteX47" fmla="*/ 157162 w 438150"/>
                <a:gd name="connsiteY47" fmla="*/ 1500188 h 1671638"/>
                <a:gd name="connsiteX48" fmla="*/ 147637 w 438150"/>
                <a:gd name="connsiteY48" fmla="*/ 1514475 h 1671638"/>
                <a:gd name="connsiteX49" fmla="*/ 133350 w 438150"/>
                <a:gd name="connsiteY49" fmla="*/ 1524000 h 1671638"/>
                <a:gd name="connsiteX50" fmla="*/ 123825 w 438150"/>
                <a:gd name="connsiteY50" fmla="*/ 1538288 h 1671638"/>
                <a:gd name="connsiteX51" fmla="*/ 109537 w 438150"/>
                <a:gd name="connsiteY51" fmla="*/ 1547813 h 1671638"/>
                <a:gd name="connsiteX52" fmla="*/ 76200 w 438150"/>
                <a:gd name="connsiteY52" fmla="*/ 1585913 h 1671638"/>
                <a:gd name="connsiteX53" fmla="*/ 66675 w 438150"/>
                <a:gd name="connsiteY53" fmla="*/ 1600200 h 1671638"/>
                <a:gd name="connsiteX54" fmla="*/ 52387 w 438150"/>
                <a:gd name="connsiteY54" fmla="*/ 1609725 h 1671638"/>
                <a:gd name="connsiteX55" fmla="*/ 33337 w 438150"/>
                <a:gd name="connsiteY55" fmla="*/ 1638300 h 1671638"/>
                <a:gd name="connsiteX56" fmla="*/ 4762 w 438150"/>
                <a:gd name="connsiteY56" fmla="*/ 1657350 h 1671638"/>
                <a:gd name="connsiteX57" fmla="*/ 0 w 438150"/>
                <a:gd name="connsiteY57" fmla="*/ 1671638 h 16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38150" h="1671638">
                  <a:moveTo>
                    <a:pt x="204787" y="0"/>
                  </a:moveTo>
                  <a:cubicBezTo>
                    <a:pt x="211520" y="33660"/>
                    <a:pt x="206990" y="16131"/>
                    <a:pt x="219075" y="52388"/>
                  </a:cubicBezTo>
                  <a:cubicBezTo>
                    <a:pt x="220662" y="57150"/>
                    <a:pt x="221592" y="62185"/>
                    <a:pt x="223837" y="66675"/>
                  </a:cubicBezTo>
                  <a:cubicBezTo>
                    <a:pt x="227012" y="73025"/>
                    <a:pt x="229840" y="79561"/>
                    <a:pt x="233362" y="85725"/>
                  </a:cubicBezTo>
                  <a:cubicBezTo>
                    <a:pt x="236202" y="90695"/>
                    <a:pt x="240562" y="94782"/>
                    <a:pt x="242887" y="100013"/>
                  </a:cubicBezTo>
                  <a:cubicBezTo>
                    <a:pt x="246965" y="109188"/>
                    <a:pt x="246843" y="120234"/>
                    <a:pt x="252412" y="128588"/>
                  </a:cubicBezTo>
                  <a:cubicBezTo>
                    <a:pt x="299019" y="198498"/>
                    <a:pt x="251695" y="124953"/>
                    <a:pt x="280987" y="176213"/>
                  </a:cubicBezTo>
                  <a:cubicBezTo>
                    <a:pt x="283827" y="181183"/>
                    <a:pt x="287952" y="185381"/>
                    <a:pt x="290512" y="190500"/>
                  </a:cubicBezTo>
                  <a:cubicBezTo>
                    <a:pt x="310230" y="229934"/>
                    <a:pt x="277504" y="178132"/>
                    <a:pt x="304800" y="219075"/>
                  </a:cubicBezTo>
                  <a:cubicBezTo>
                    <a:pt x="316135" y="253080"/>
                    <a:pt x="308756" y="239296"/>
                    <a:pt x="323850" y="261938"/>
                  </a:cubicBezTo>
                  <a:cubicBezTo>
                    <a:pt x="327025" y="274638"/>
                    <a:pt x="329235" y="287619"/>
                    <a:pt x="333375" y="300038"/>
                  </a:cubicBezTo>
                  <a:lnTo>
                    <a:pt x="352425" y="357188"/>
                  </a:lnTo>
                  <a:lnTo>
                    <a:pt x="366712" y="400050"/>
                  </a:lnTo>
                  <a:cubicBezTo>
                    <a:pt x="368300" y="404813"/>
                    <a:pt x="370491" y="409415"/>
                    <a:pt x="371475" y="414338"/>
                  </a:cubicBezTo>
                  <a:cubicBezTo>
                    <a:pt x="377221" y="443073"/>
                    <a:pt x="373677" y="430471"/>
                    <a:pt x="381000" y="452438"/>
                  </a:cubicBezTo>
                  <a:cubicBezTo>
                    <a:pt x="382587" y="461963"/>
                    <a:pt x="384564" y="471431"/>
                    <a:pt x="385762" y="481013"/>
                  </a:cubicBezTo>
                  <a:cubicBezTo>
                    <a:pt x="388220" y="500677"/>
                    <a:pt x="391417" y="545454"/>
                    <a:pt x="395287" y="566738"/>
                  </a:cubicBezTo>
                  <a:cubicBezTo>
                    <a:pt x="396185" y="571677"/>
                    <a:pt x="398671" y="576198"/>
                    <a:pt x="400050" y="581025"/>
                  </a:cubicBezTo>
                  <a:cubicBezTo>
                    <a:pt x="401848" y="587319"/>
                    <a:pt x="403014" y="593781"/>
                    <a:pt x="404812" y="600075"/>
                  </a:cubicBezTo>
                  <a:cubicBezTo>
                    <a:pt x="406191" y="604902"/>
                    <a:pt x="408357" y="609493"/>
                    <a:pt x="409575" y="614363"/>
                  </a:cubicBezTo>
                  <a:cubicBezTo>
                    <a:pt x="411538" y="622216"/>
                    <a:pt x="412581" y="630273"/>
                    <a:pt x="414337" y="638175"/>
                  </a:cubicBezTo>
                  <a:cubicBezTo>
                    <a:pt x="418322" y="656107"/>
                    <a:pt x="418561" y="655608"/>
                    <a:pt x="423862" y="671513"/>
                  </a:cubicBezTo>
                  <a:cubicBezTo>
                    <a:pt x="425450" y="684213"/>
                    <a:pt x="426335" y="697021"/>
                    <a:pt x="428625" y="709613"/>
                  </a:cubicBezTo>
                  <a:cubicBezTo>
                    <a:pt x="429523" y="714552"/>
                    <a:pt x="432888" y="718905"/>
                    <a:pt x="433387" y="723900"/>
                  </a:cubicBezTo>
                  <a:cubicBezTo>
                    <a:pt x="436077" y="750800"/>
                    <a:pt x="436562" y="777875"/>
                    <a:pt x="438150" y="804863"/>
                  </a:cubicBezTo>
                  <a:cubicBezTo>
                    <a:pt x="436562" y="850900"/>
                    <a:pt x="435873" y="896977"/>
                    <a:pt x="433387" y="942975"/>
                  </a:cubicBezTo>
                  <a:cubicBezTo>
                    <a:pt x="432696" y="955755"/>
                    <a:pt x="429899" y="968340"/>
                    <a:pt x="428625" y="981075"/>
                  </a:cubicBezTo>
                  <a:cubicBezTo>
                    <a:pt x="426723" y="1000096"/>
                    <a:pt x="426698" y="1019320"/>
                    <a:pt x="423862" y="1038225"/>
                  </a:cubicBezTo>
                  <a:cubicBezTo>
                    <a:pt x="418503" y="1073948"/>
                    <a:pt x="416412" y="1066685"/>
                    <a:pt x="409575" y="1090613"/>
                  </a:cubicBezTo>
                  <a:cubicBezTo>
                    <a:pt x="407777" y="1096907"/>
                    <a:pt x="407739" y="1103809"/>
                    <a:pt x="404812" y="1109663"/>
                  </a:cubicBezTo>
                  <a:cubicBezTo>
                    <a:pt x="399692" y="1119902"/>
                    <a:pt x="385762" y="1138238"/>
                    <a:pt x="385762" y="1138238"/>
                  </a:cubicBezTo>
                  <a:cubicBezTo>
                    <a:pt x="384175" y="1143000"/>
                    <a:pt x="383438" y="1148137"/>
                    <a:pt x="381000" y="1152525"/>
                  </a:cubicBezTo>
                  <a:cubicBezTo>
                    <a:pt x="375441" y="1162532"/>
                    <a:pt x="361950" y="1181100"/>
                    <a:pt x="361950" y="1181100"/>
                  </a:cubicBezTo>
                  <a:cubicBezTo>
                    <a:pt x="354751" y="1209895"/>
                    <a:pt x="359258" y="1193934"/>
                    <a:pt x="347662" y="1228725"/>
                  </a:cubicBezTo>
                  <a:cubicBezTo>
                    <a:pt x="346075" y="1233488"/>
                    <a:pt x="345685" y="1238836"/>
                    <a:pt x="342900" y="1243013"/>
                  </a:cubicBezTo>
                  <a:cubicBezTo>
                    <a:pt x="339725" y="1247775"/>
                    <a:pt x="335935" y="1252181"/>
                    <a:pt x="333375" y="1257300"/>
                  </a:cubicBezTo>
                  <a:cubicBezTo>
                    <a:pt x="313657" y="1296734"/>
                    <a:pt x="346383" y="1244932"/>
                    <a:pt x="319087" y="1285875"/>
                  </a:cubicBezTo>
                  <a:cubicBezTo>
                    <a:pt x="314314" y="1300196"/>
                    <a:pt x="315059" y="1302140"/>
                    <a:pt x="304800" y="1314450"/>
                  </a:cubicBezTo>
                  <a:cubicBezTo>
                    <a:pt x="300488" y="1319624"/>
                    <a:pt x="294824" y="1323564"/>
                    <a:pt x="290512" y="1328738"/>
                  </a:cubicBezTo>
                  <a:cubicBezTo>
                    <a:pt x="286848" y="1333135"/>
                    <a:pt x="284314" y="1338367"/>
                    <a:pt x="280987" y="1343025"/>
                  </a:cubicBezTo>
                  <a:cubicBezTo>
                    <a:pt x="276373" y="1349484"/>
                    <a:pt x="271927" y="1356101"/>
                    <a:pt x="266700" y="1362075"/>
                  </a:cubicBezTo>
                  <a:cubicBezTo>
                    <a:pt x="260787" y="1368833"/>
                    <a:pt x="253494" y="1374307"/>
                    <a:pt x="247650" y="1381125"/>
                  </a:cubicBezTo>
                  <a:cubicBezTo>
                    <a:pt x="222580" y="1410374"/>
                    <a:pt x="258155" y="1380391"/>
                    <a:pt x="219075" y="1409700"/>
                  </a:cubicBezTo>
                  <a:cubicBezTo>
                    <a:pt x="215900" y="1414463"/>
                    <a:pt x="213597" y="1419941"/>
                    <a:pt x="209550" y="1423988"/>
                  </a:cubicBezTo>
                  <a:cubicBezTo>
                    <a:pt x="205503" y="1428035"/>
                    <a:pt x="198926" y="1429116"/>
                    <a:pt x="195262" y="1433513"/>
                  </a:cubicBezTo>
                  <a:cubicBezTo>
                    <a:pt x="190717" y="1438967"/>
                    <a:pt x="189259" y="1446399"/>
                    <a:pt x="185737" y="1452563"/>
                  </a:cubicBezTo>
                  <a:cubicBezTo>
                    <a:pt x="182897" y="1457533"/>
                    <a:pt x="179387" y="1462088"/>
                    <a:pt x="176212" y="1466850"/>
                  </a:cubicBezTo>
                  <a:cubicBezTo>
                    <a:pt x="168484" y="1490036"/>
                    <a:pt x="175183" y="1474960"/>
                    <a:pt x="157162" y="1500188"/>
                  </a:cubicBezTo>
                  <a:cubicBezTo>
                    <a:pt x="153835" y="1504845"/>
                    <a:pt x="151684" y="1510428"/>
                    <a:pt x="147637" y="1514475"/>
                  </a:cubicBezTo>
                  <a:cubicBezTo>
                    <a:pt x="143590" y="1518522"/>
                    <a:pt x="138112" y="1520825"/>
                    <a:pt x="133350" y="1524000"/>
                  </a:cubicBezTo>
                  <a:cubicBezTo>
                    <a:pt x="130175" y="1528763"/>
                    <a:pt x="127872" y="1534241"/>
                    <a:pt x="123825" y="1538288"/>
                  </a:cubicBezTo>
                  <a:cubicBezTo>
                    <a:pt x="119778" y="1542335"/>
                    <a:pt x="113306" y="1543505"/>
                    <a:pt x="109537" y="1547813"/>
                  </a:cubicBezTo>
                  <a:cubicBezTo>
                    <a:pt x="70641" y="1592265"/>
                    <a:pt x="108347" y="1564481"/>
                    <a:pt x="76200" y="1585913"/>
                  </a:cubicBezTo>
                  <a:cubicBezTo>
                    <a:pt x="73025" y="1590675"/>
                    <a:pt x="70722" y="1596153"/>
                    <a:pt x="66675" y="1600200"/>
                  </a:cubicBezTo>
                  <a:cubicBezTo>
                    <a:pt x="62627" y="1604247"/>
                    <a:pt x="56156" y="1605417"/>
                    <a:pt x="52387" y="1609725"/>
                  </a:cubicBezTo>
                  <a:cubicBezTo>
                    <a:pt x="44849" y="1618340"/>
                    <a:pt x="42862" y="1631950"/>
                    <a:pt x="33337" y="1638300"/>
                  </a:cubicBezTo>
                  <a:lnTo>
                    <a:pt x="4762" y="1657350"/>
                  </a:lnTo>
                  <a:lnTo>
                    <a:pt x="0" y="167163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1600200" y="729762"/>
            <a:ext cx="2136531" cy="5231423"/>
          </a:xfrm>
          <a:custGeom>
            <a:avLst/>
            <a:gdLst>
              <a:gd name="connsiteX0" fmla="*/ 0 w 2136531"/>
              <a:gd name="connsiteY0" fmla="*/ 0 h 5231423"/>
              <a:gd name="connsiteX1" fmla="*/ 0 w 2136531"/>
              <a:gd name="connsiteY1" fmla="*/ 0 h 5231423"/>
              <a:gd name="connsiteX2" fmla="*/ 26377 w 2136531"/>
              <a:gd name="connsiteY2" fmla="*/ 70338 h 5231423"/>
              <a:gd name="connsiteX3" fmla="*/ 35169 w 2136531"/>
              <a:gd name="connsiteY3" fmla="*/ 105507 h 5231423"/>
              <a:gd name="connsiteX4" fmla="*/ 61546 w 2136531"/>
              <a:gd name="connsiteY4" fmla="*/ 114300 h 5231423"/>
              <a:gd name="connsiteX5" fmla="*/ 70338 w 2136531"/>
              <a:gd name="connsiteY5" fmla="*/ 140676 h 5231423"/>
              <a:gd name="connsiteX6" fmla="*/ 114300 w 2136531"/>
              <a:gd name="connsiteY6" fmla="*/ 202223 h 5231423"/>
              <a:gd name="connsiteX7" fmla="*/ 158262 w 2136531"/>
              <a:gd name="connsiteY7" fmla="*/ 254976 h 5231423"/>
              <a:gd name="connsiteX8" fmla="*/ 175846 w 2136531"/>
              <a:gd name="connsiteY8" fmla="*/ 290146 h 5231423"/>
              <a:gd name="connsiteX9" fmla="*/ 202223 w 2136531"/>
              <a:gd name="connsiteY9" fmla="*/ 307730 h 5231423"/>
              <a:gd name="connsiteX10" fmla="*/ 219808 w 2136531"/>
              <a:gd name="connsiteY10" fmla="*/ 334107 h 5231423"/>
              <a:gd name="connsiteX11" fmla="*/ 228600 w 2136531"/>
              <a:gd name="connsiteY11" fmla="*/ 360484 h 5231423"/>
              <a:gd name="connsiteX12" fmla="*/ 281354 w 2136531"/>
              <a:gd name="connsiteY12" fmla="*/ 439615 h 5231423"/>
              <a:gd name="connsiteX13" fmla="*/ 298938 w 2136531"/>
              <a:gd name="connsiteY13" fmla="*/ 465992 h 5231423"/>
              <a:gd name="connsiteX14" fmla="*/ 316523 w 2136531"/>
              <a:gd name="connsiteY14" fmla="*/ 492369 h 5231423"/>
              <a:gd name="connsiteX15" fmla="*/ 334108 w 2136531"/>
              <a:gd name="connsiteY15" fmla="*/ 527538 h 5231423"/>
              <a:gd name="connsiteX16" fmla="*/ 360485 w 2136531"/>
              <a:gd name="connsiteY16" fmla="*/ 553915 h 5231423"/>
              <a:gd name="connsiteX17" fmla="*/ 369277 w 2136531"/>
              <a:gd name="connsiteY17" fmla="*/ 580292 h 5231423"/>
              <a:gd name="connsiteX18" fmla="*/ 395654 w 2136531"/>
              <a:gd name="connsiteY18" fmla="*/ 597876 h 5231423"/>
              <a:gd name="connsiteX19" fmla="*/ 404446 w 2136531"/>
              <a:gd name="connsiteY19" fmla="*/ 641838 h 5231423"/>
              <a:gd name="connsiteX20" fmla="*/ 422031 w 2136531"/>
              <a:gd name="connsiteY20" fmla="*/ 694592 h 5231423"/>
              <a:gd name="connsiteX21" fmla="*/ 448408 w 2136531"/>
              <a:gd name="connsiteY21" fmla="*/ 756138 h 5231423"/>
              <a:gd name="connsiteX22" fmla="*/ 474785 w 2136531"/>
              <a:gd name="connsiteY22" fmla="*/ 852853 h 5231423"/>
              <a:gd name="connsiteX23" fmla="*/ 492369 w 2136531"/>
              <a:gd name="connsiteY23" fmla="*/ 879230 h 5231423"/>
              <a:gd name="connsiteX24" fmla="*/ 509954 w 2136531"/>
              <a:gd name="connsiteY24" fmla="*/ 931984 h 5231423"/>
              <a:gd name="connsiteX25" fmla="*/ 545123 w 2136531"/>
              <a:gd name="connsiteY25" fmla="*/ 1037492 h 5231423"/>
              <a:gd name="connsiteX26" fmla="*/ 553915 w 2136531"/>
              <a:gd name="connsiteY26" fmla="*/ 1063869 h 5231423"/>
              <a:gd name="connsiteX27" fmla="*/ 562708 w 2136531"/>
              <a:gd name="connsiteY27" fmla="*/ 1099038 h 5231423"/>
              <a:gd name="connsiteX28" fmla="*/ 852854 w 2136531"/>
              <a:gd name="connsiteY28" fmla="*/ 2329961 h 5231423"/>
              <a:gd name="connsiteX29" fmla="*/ 1670538 w 2136531"/>
              <a:gd name="connsiteY29" fmla="*/ 3499338 h 5231423"/>
              <a:gd name="connsiteX30" fmla="*/ 2136531 w 2136531"/>
              <a:gd name="connsiteY30" fmla="*/ 5231423 h 5231423"/>
              <a:gd name="connsiteX31" fmla="*/ 2136531 w 2136531"/>
              <a:gd name="connsiteY31" fmla="*/ 5222630 h 523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36531" h="5231423">
                <a:moveTo>
                  <a:pt x="0" y="0"/>
                </a:moveTo>
                <a:lnTo>
                  <a:pt x="0" y="0"/>
                </a:lnTo>
                <a:cubicBezTo>
                  <a:pt x="8792" y="23446"/>
                  <a:pt x="18459" y="46583"/>
                  <a:pt x="26377" y="70338"/>
                </a:cubicBezTo>
                <a:cubicBezTo>
                  <a:pt x="30198" y="81802"/>
                  <a:pt x="27620" y="96071"/>
                  <a:pt x="35169" y="105507"/>
                </a:cubicBezTo>
                <a:cubicBezTo>
                  <a:pt x="40959" y="112744"/>
                  <a:pt x="52754" y="111369"/>
                  <a:pt x="61546" y="114300"/>
                </a:cubicBezTo>
                <a:cubicBezTo>
                  <a:pt x="64477" y="123092"/>
                  <a:pt x="66193" y="132387"/>
                  <a:pt x="70338" y="140676"/>
                </a:cubicBezTo>
                <a:cubicBezTo>
                  <a:pt x="77243" y="154486"/>
                  <a:pt x="107666" y="192935"/>
                  <a:pt x="114300" y="202223"/>
                </a:cubicBezTo>
                <a:cubicBezTo>
                  <a:pt x="144900" y="245063"/>
                  <a:pt x="117214" y="213930"/>
                  <a:pt x="158262" y="254976"/>
                </a:cubicBezTo>
                <a:cubicBezTo>
                  <a:pt x="164123" y="266699"/>
                  <a:pt x="167455" y="280077"/>
                  <a:pt x="175846" y="290146"/>
                </a:cubicBezTo>
                <a:cubicBezTo>
                  <a:pt x="182611" y="298264"/>
                  <a:pt x="194751" y="300258"/>
                  <a:pt x="202223" y="307730"/>
                </a:cubicBezTo>
                <a:cubicBezTo>
                  <a:pt x="209695" y="315202"/>
                  <a:pt x="213946" y="325315"/>
                  <a:pt x="219808" y="334107"/>
                </a:cubicBezTo>
                <a:cubicBezTo>
                  <a:pt x="222739" y="342899"/>
                  <a:pt x="224099" y="352382"/>
                  <a:pt x="228600" y="360484"/>
                </a:cubicBezTo>
                <a:cubicBezTo>
                  <a:pt x="228608" y="360499"/>
                  <a:pt x="272557" y="426419"/>
                  <a:pt x="281354" y="439615"/>
                </a:cubicBezTo>
                <a:lnTo>
                  <a:pt x="298938" y="465992"/>
                </a:lnTo>
                <a:cubicBezTo>
                  <a:pt x="304800" y="474784"/>
                  <a:pt x="311797" y="482918"/>
                  <a:pt x="316523" y="492369"/>
                </a:cubicBezTo>
                <a:cubicBezTo>
                  <a:pt x="322385" y="504092"/>
                  <a:pt x="326490" y="516873"/>
                  <a:pt x="334108" y="527538"/>
                </a:cubicBezTo>
                <a:cubicBezTo>
                  <a:pt x="341335" y="537656"/>
                  <a:pt x="351693" y="545123"/>
                  <a:pt x="360485" y="553915"/>
                </a:cubicBezTo>
                <a:cubicBezTo>
                  <a:pt x="363416" y="562707"/>
                  <a:pt x="363487" y="573055"/>
                  <a:pt x="369277" y="580292"/>
                </a:cubicBezTo>
                <a:cubicBezTo>
                  <a:pt x="375878" y="588543"/>
                  <a:pt x="390411" y="588701"/>
                  <a:pt x="395654" y="597876"/>
                </a:cubicBezTo>
                <a:cubicBezTo>
                  <a:pt x="403068" y="610851"/>
                  <a:pt x="400514" y="627420"/>
                  <a:pt x="404446" y="641838"/>
                </a:cubicBezTo>
                <a:cubicBezTo>
                  <a:pt x="409323" y="659721"/>
                  <a:pt x="413742" y="678013"/>
                  <a:pt x="422031" y="694592"/>
                </a:cubicBezTo>
                <a:cubicBezTo>
                  <a:pt x="434609" y="719749"/>
                  <a:pt x="441940" y="730268"/>
                  <a:pt x="448408" y="756138"/>
                </a:cubicBezTo>
                <a:cubicBezTo>
                  <a:pt x="455015" y="782567"/>
                  <a:pt x="459692" y="830213"/>
                  <a:pt x="474785" y="852853"/>
                </a:cubicBezTo>
                <a:cubicBezTo>
                  <a:pt x="480646" y="861645"/>
                  <a:pt x="488077" y="869574"/>
                  <a:pt x="492369" y="879230"/>
                </a:cubicBezTo>
                <a:cubicBezTo>
                  <a:pt x="499897" y="896168"/>
                  <a:pt x="504092" y="914399"/>
                  <a:pt x="509954" y="931984"/>
                </a:cubicBezTo>
                <a:lnTo>
                  <a:pt x="545123" y="1037492"/>
                </a:lnTo>
                <a:cubicBezTo>
                  <a:pt x="548054" y="1046284"/>
                  <a:pt x="551667" y="1054878"/>
                  <a:pt x="553915" y="1063869"/>
                </a:cubicBezTo>
                <a:lnTo>
                  <a:pt x="562708" y="1099038"/>
                </a:lnTo>
                <a:lnTo>
                  <a:pt x="852854" y="2329961"/>
                </a:lnTo>
                <a:lnTo>
                  <a:pt x="1670538" y="3499338"/>
                </a:lnTo>
                <a:lnTo>
                  <a:pt x="2136531" y="5231423"/>
                </a:lnTo>
                <a:lnTo>
                  <a:pt x="2136531" y="522263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195754" y="746998"/>
            <a:ext cx="3886199" cy="5205046"/>
            <a:chOff x="1195754" y="729762"/>
            <a:chExt cx="3886199" cy="5205046"/>
          </a:xfrm>
        </p:grpSpPr>
        <p:sp>
          <p:nvSpPr>
            <p:cNvPr id="9" name="Freeform 8"/>
            <p:cNvSpPr/>
            <p:nvPr/>
          </p:nvSpPr>
          <p:spPr>
            <a:xfrm>
              <a:off x="1195754" y="729762"/>
              <a:ext cx="2118946" cy="5205046"/>
            </a:xfrm>
            <a:custGeom>
              <a:avLst/>
              <a:gdLst>
                <a:gd name="connsiteX0" fmla="*/ 0 w 2118946"/>
                <a:gd name="connsiteY0" fmla="*/ 0 h 5205046"/>
                <a:gd name="connsiteX1" fmla="*/ 0 w 2118946"/>
                <a:gd name="connsiteY1" fmla="*/ 0 h 5205046"/>
                <a:gd name="connsiteX2" fmla="*/ 26377 w 2118946"/>
                <a:gd name="connsiteY2" fmla="*/ 70338 h 5205046"/>
                <a:gd name="connsiteX3" fmla="*/ 35169 w 2118946"/>
                <a:gd name="connsiteY3" fmla="*/ 105507 h 5205046"/>
                <a:gd name="connsiteX4" fmla="*/ 61546 w 2118946"/>
                <a:gd name="connsiteY4" fmla="*/ 123092 h 5205046"/>
                <a:gd name="connsiteX5" fmla="*/ 96715 w 2118946"/>
                <a:gd name="connsiteY5" fmla="*/ 175846 h 5205046"/>
                <a:gd name="connsiteX6" fmla="*/ 114300 w 2118946"/>
                <a:gd name="connsiteY6" fmla="*/ 202223 h 5205046"/>
                <a:gd name="connsiteX7" fmla="*/ 140677 w 2118946"/>
                <a:gd name="connsiteY7" fmla="*/ 228600 h 5205046"/>
                <a:gd name="connsiteX8" fmla="*/ 184638 w 2118946"/>
                <a:gd name="connsiteY8" fmla="*/ 281353 h 5205046"/>
                <a:gd name="connsiteX9" fmla="*/ 193431 w 2118946"/>
                <a:gd name="connsiteY9" fmla="*/ 307730 h 5205046"/>
                <a:gd name="connsiteX10" fmla="*/ 219808 w 2118946"/>
                <a:gd name="connsiteY10" fmla="*/ 325315 h 5205046"/>
                <a:gd name="connsiteX11" fmla="*/ 263769 w 2118946"/>
                <a:gd name="connsiteY11" fmla="*/ 395653 h 5205046"/>
                <a:gd name="connsiteX12" fmla="*/ 281354 w 2118946"/>
                <a:gd name="connsiteY12" fmla="*/ 457200 h 5205046"/>
                <a:gd name="connsiteX13" fmla="*/ 298938 w 2118946"/>
                <a:gd name="connsiteY13" fmla="*/ 483576 h 5205046"/>
                <a:gd name="connsiteX14" fmla="*/ 316523 w 2118946"/>
                <a:gd name="connsiteY14" fmla="*/ 536330 h 5205046"/>
                <a:gd name="connsiteX15" fmla="*/ 325315 w 2118946"/>
                <a:gd name="connsiteY15" fmla="*/ 562707 h 5205046"/>
                <a:gd name="connsiteX16" fmla="*/ 334108 w 2118946"/>
                <a:gd name="connsiteY16" fmla="*/ 597876 h 5205046"/>
                <a:gd name="connsiteX17" fmla="*/ 351692 w 2118946"/>
                <a:gd name="connsiteY17" fmla="*/ 624253 h 5205046"/>
                <a:gd name="connsiteX18" fmla="*/ 369277 w 2118946"/>
                <a:gd name="connsiteY18" fmla="*/ 685800 h 5205046"/>
                <a:gd name="connsiteX19" fmla="*/ 386861 w 2118946"/>
                <a:gd name="connsiteY19" fmla="*/ 712176 h 5205046"/>
                <a:gd name="connsiteX20" fmla="*/ 404446 w 2118946"/>
                <a:gd name="connsiteY20" fmla="*/ 764930 h 5205046"/>
                <a:gd name="connsiteX21" fmla="*/ 413238 w 2118946"/>
                <a:gd name="connsiteY21" fmla="*/ 791307 h 5205046"/>
                <a:gd name="connsiteX22" fmla="*/ 430823 w 2118946"/>
                <a:gd name="connsiteY22" fmla="*/ 817684 h 5205046"/>
                <a:gd name="connsiteX23" fmla="*/ 448408 w 2118946"/>
                <a:gd name="connsiteY23" fmla="*/ 870438 h 5205046"/>
                <a:gd name="connsiteX24" fmla="*/ 483577 w 2118946"/>
                <a:gd name="connsiteY24" fmla="*/ 923192 h 5205046"/>
                <a:gd name="connsiteX25" fmla="*/ 492369 w 2118946"/>
                <a:gd name="connsiteY25" fmla="*/ 949569 h 5205046"/>
                <a:gd name="connsiteX26" fmla="*/ 509954 w 2118946"/>
                <a:gd name="connsiteY26" fmla="*/ 975946 h 5205046"/>
                <a:gd name="connsiteX27" fmla="*/ 545123 w 2118946"/>
                <a:gd name="connsiteY27" fmla="*/ 1055076 h 5205046"/>
                <a:gd name="connsiteX28" fmla="*/ 571500 w 2118946"/>
                <a:gd name="connsiteY28" fmla="*/ 1134207 h 5205046"/>
                <a:gd name="connsiteX29" fmla="*/ 580292 w 2118946"/>
                <a:gd name="connsiteY29" fmla="*/ 1160584 h 5205046"/>
                <a:gd name="connsiteX30" fmla="*/ 597877 w 2118946"/>
                <a:gd name="connsiteY30" fmla="*/ 1186961 h 5205046"/>
                <a:gd name="connsiteX31" fmla="*/ 606669 w 2118946"/>
                <a:gd name="connsiteY31" fmla="*/ 1213338 h 5205046"/>
                <a:gd name="connsiteX32" fmla="*/ 624254 w 2118946"/>
                <a:gd name="connsiteY32" fmla="*/ 1239715 h 5205046"/>
                <a:gd name="connsiteX33" fmla="*/ 659423 w 2118946"/>
                <a:gd name="connsiteY33" fmla="*/ 1318846 h 5205046"/>
                <a:gd name="connsiteX34" fmla="*/ 677008 w 2118946"/>
                <a:gd name="connsiteY34" fmla="*/ 1371600 h 5205046"/>
                <a:gd name="connsiteX35" fmla="*/ 694592 w 2118946"/>
                <a:gd name="connsiteY35" fmla="*/ 1406769 h 5205046"/>
                <a:gd name="connsiteX36" fmla="*/ 923192 w 2118946"/>
                <a:gd name="connsiteY36" fmla="*/ 2532184 h 5205046"/>
                <a:gd name="connsiteX37" fmla="*/ 1740877 w 2118946"/>
                <a:gd name="connsiteY37" fmla="*/ 3552092 h 5205046"/>
                <a:gd name="connsiteX38" fmla="*/ 2118946 w 2118946"/>
                <a:gd name="connsiteY38" fmla="*/ 5205046 h 520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8946" h="5205046">
                  <a:moveTo>
                    <a:pt x="0" y="0"/>
                  </a:moveTo>
                  <a:lnTo>
                    <a:pt x="0" y="0"/>
                  </a:lnTo>
                  <a:cubicBezTo>
                    <a:pt x="8792" y="23446"/>
                    <a:pt x="18459" y="46583"/>
                    <a:pt x="26377" y="70338"/>
                  </a:cubicBezTo>
                  <a:cubicBezTo>
                    <a:pt x="30198" y="81802"/>
                    <a:pt x="28466" y="95453"/>
                    <a:pt x="35169" y="105507"/>
                  </a:cubicBezTo>
                  <a:cubicBezTo>
                    <a:pt x="41031" y="114299"/>
                    <a:pt x="52754" y="117230"/>
                    <a:pt x="61546" y="123092"/>
                  </a:cubicBezTo>
                  <a:lnTo>
                    <a:pt x="96715" y="175846"/>
                  </a:lnTo>
                  <a:cubicBezTo>
                    <a:pt x="102577" y="184638"/>
                    <a:pt x="106828" y="194751"/>
                    <a:pt x="114300" y="202223"/>
                  </a:cubicBezTo>
                  <a:cubicBezTo>
                    <a:pt x="123092" y="211015"/>
                    <a:pt x="132717" y="219048"/>
                    <a:pt x="140677" y="228600"/>
                  </a:cubicBezTo>
                  <a:cubicBezTo>
                    <a:pt x="201882" y="302045"/>
                    <a:pt x="107575" y="204290"/>
                    <a:pt x="184638" y="281353"/>
                  </a:cubicBezTo>
                  <a:cubicBezTo>
                    <a:pt x="187569" y="290145"/>
                    <a:pt x="187641" y="300493"/>
                    <a:pt x="193431" y="307730"/>
                  </a:cubicBezTo>
                  <a:cubicBezTo>
                    <a:pt x="200032" y="315982"/>
                    <a:pt x="214208" y="316354"/>
                    <a:pt x="219808" y="325315"/>
                  </a:cubicBezTo>
                  <a:cubicBezTo>
                    <a:pt x="272122" y="409018"/>
                    <a:pt x="204075" y="355859"/>
                    <a:pt x="263769" y="395653"/>
                  </a:cubicBezTo>
                  <a:cubicBezTo>
                    <a:pt x="266588" y="406928"/>
                    <a:pt x="275045" y="444582"/>
                    <a:pt x="281354" y="457200"/>
                  </a:cubicBezTo>
                  <a:cubicBezTo>
                    <a:pt x="286080" y="466651"/>
                    <a:pt x="294646" y="473920"/>
                    <a:pt x="298938" y="483576"/>
                  </a:cubicBezTo>
                  <a:cubicBezTo>
                    <a:pt x="306466" y="500514"/>
                    <a:pt x="310661" y="518745"/>
                    <a:pt x="316523" y="536330"/>
                  </a:cubicBezTo>
                  <a:cubicBezTo>
                    <a:pt x="319454" y="545122"/>
                    <a:pt x="323067" y="553716"/>
                    <a:pt x="325315" y="562707"/>
                  </a:cubicBezTo>
                  <a:cubicBezTo>
                    <a:pt x="328246" y="574430"/>
                    <a:pt x="329348" y="586769"/>
                    <a:pt x="334108" y="597876"/>
                  </a:cubicBezTo>
                  <a:cubicBezTo>
                    <a:pt x="338271" y="607589"/>
                    <a:pt x="345831" y="615461"/>
                    <a:pt x="351692" y="624253"/>
                  </a:cubicBezTo>
                  <a:cubicBezTo>
                    <a:pt x="354511" y="635528"/>
                    <a:pt x="362968" y="673182"/>
                    <a:pt x="369277" y="685800"/>
                  </a:cubicBezTo>
                  <a:cubicBezTo>
                    <a:pt x="374003" y="695251"/>
                    <a:pt x="382569" y="702520"/>
                    <a:pt x="386861" y="712176"/>
                  </a:cubicBezTo>
                  <a:cubicBezTo>
                    <a:pt x="394389" y="729114"/>
                    <a:pt x="398584" y="747345"/>
                    <a:pt x="404446" y="764930"/>
                  </a:cubicBezTo>
                  <a:cubicBezTo>
                    <a:pt x="407377" y="773722"/>
                    <a:pt x="408097" y="783596"/>
                    <a:pt x="413238" y="791307"/>
                  </a:cubicBezTo>
                  <a:lnTo>
                    <a:pt x="430823" y="817684"/>
                  </a:lnTo>
                  <a:cubicBezTo>
                    <a:pt x="436685" y="835269"/>
                    <a:pt x="438126" y="855015"/>
                    <a:pt x="448408" y="870438"/>
                  </a:cubicBezTo>
                  <a:lnTo>
                    <a:pt x="483577" y="923192"/>
                  </a:lnTo>
                  <a:cubicBezTo>
                    <a:pt x="486508" y="931984"/>
                    <a:pt x="488224" y="941280"/>
                    <a:pt x="492369" y="949569"/>
                  </a:cubicBezTo>
                  <a:cubicBezTo>
                    <a:pt x="497095" y="959021"/>
                    <a:pt x="505662" y="966290"/>
                    <a:pt x="509954" y="975946"/>
                  </a:cubicBezTo>
                  <a:cubicBezTo>
                    <a:pt x="551804" y="1070110"/>
                    <a:pt x="505327" y="995385"/>
                    <a:pt x="545123" y="1055076"/>
                  </a:cubicBezTo>
                  <a:lnTo>
                    <a:pt x="571500" y="1134207"/>
                  </a:lnTo>
                  <a:cubicBezTo>
                    <a:pt x="574431" y="1142999"/>
                    <a:pt x="575151" y="1152873"/>
                    <a:pt x="580292" y="1160584"/>
                  </a:cubicBezTo>
                  <a:lnTo>
                    <a:pt x="597877" y="1186961"/>
                  </a:lnTo>
                  <a:cubicBezTo>
                    <a:pt x="600808" y="1195753"/>
                    <a:pt x="602524" y="1205049"/>
                    <a:pt x="606669" y="1213338"/>
                  </a:cubicBezTo>
                  <a:cubicBezTo>
                    <a:pt x="611395" y="1222790"/>
                    <a:pt x="619962" y="1230059"/>
                    <a:pt x="624254" y="1239715"/>
                  </a:cubicBezTo>
                  <a:cubicBezTo>
                    <a:pt x="666106" y="1333883"/>
                    <a:pt x="619626" y="1259151"/>
                    <a:pt x="659423" y="1318846"/>
                  </a:cubicBezTo>
                  <a:cubicBezTo>
                    <a:pt x="665285" y="1336431"/>
                    <a:pt x="666726" y="1356177"/>
                    <a:pt x="677008" y="1371600"/>
                  </a:cubicBezTo>
                  <a:cubicBezTo>
                    <a:pt x="696218" y="1400415"/>
                    <a:pt x="694592" y="1387409"/>
                    <a:pt x="694592" y="1406769"/>
                  </a:cubicBezTo>
                  <a:lnTo>
                    <a:pt x="923192" y="2532184"/>
                  </a:lnTo>
                  <a:lnTo>
                    <a:pt x="1740877" y="3552092"/>
                  </a:lnTo>
                  <a:lnTo>
                    <a:pt x="2118946" y="5205046"/>
                  </a:lnTo>
                </a:path>
              </a:pathLst>
            </a:custGeom>
            <a:noFill/>
            <a:ln w="1016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824796" y="729762"/>
              <a:ext cx="2257157" cy="2883876"/>
            </a:xfrm>
            <a:custGeom>
              <a:avLst/>
              <a:gdLst>
                <a:gd name="connsiteX0" fmla="*/ 0 w 2453054"/>
                <a:gd name="connsiteY0" fmla="*/ 2883876 h 2883876"/>
                <a:gd name="connsiteX1" fmla="*/ 2453054 w 2453054"/>
                <a:gd name="connsiteY1" fmla="*/ 1239715 h 2883876"/>
                <a:gd name="connsiteX2" fmla="*/ 1855177 w 2453054"/>
                <a:gd name="connsiteY2" fmla="*/ 0 h 2883876"/>
                <a:gd name="connsiteX3" fmla="*/ 1855177 w 2453054"/>
                <a:gd name="connsiteY3" fmla="*/ 0 h 288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3054" h="2883876">
                  <a:moveTo>
                    <a:pt x="0" y="2883876"/>
                  </a:moveTo>
                  <a:lnTo>
                    <a:pt x="2453054" y="1239715"/>
                  </a:lnTo>
                  <a:lnTo>
                    <a:pt x="1855177" y="0"/>
                  </a:lnTo>
                  <a:lnTo>
                    <a:pt x="1855177" y="0"/>
                  </a:lnTo>
                </a:path>
              </a:pathLst>
            </a:custGeom>
            <a:noFill/>
            <a:ln w="1016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71523" y="1280934"/>
            <a:ext cx="7127276" cy="3653195"/>
            <a:chOff x="-71523" y="1280934"/>
            <a:chExt cx="7127276" cy="3653195"/>
          </a:xfrm>
        </p:grpSpPr>
        <p:sp>
          <p:nvSpPr>
            <p:cNvPr id="13" name="TextBox 12"/>
            <p:cNvSpPr txBox="1"/>
            <p:nvPr/>
          </p:nvSpPr>
          <p:spPr>
            <a:xfrm>
              <a:off x="2463030" y="1280934"/>
              <a:ext cx="25345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BLOCK   </a:t>
              </a:r>
            </a:p>
            <a:p>
              <a:pPr algn="ctr"/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-71523" y="2709539"/>
              <a:ext cx="7127276" cy="2224590"/>
              <a:chOff x="-71523" y="2709539"/>
              <a:chExt cx="7127276" cy="22245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-71523" y="2709539"/>
                <a:ext cx="253455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BLOCK   </a:t>
                </a:r>
              </a:p>
              <a:p>
                <a:pPr algn="ctr"/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521200" y="3733800"/>
                <a:ext cx="253455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BLOCK   </a:t>
                </a:r>
              </a:p>
              <a:p>
                <a:pPr algn="ctr"/>
                <a:r>
                  <a:rPr lang="en-US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039605" y="704512"/>
            <a:ext cx="1141643" cy="753841"/>
            <a:chOff x="4039605" y="704512"/>
            <a:chExt cx="1141643" cy="753841"/>
          </a:xfrm>
        </p:grpSpPr>
        <p:sp>
          <p:nvSpPr>
            <p:cNvPr id="17" name="Rectangle 16"/>
            <p:cNvSpPr/>
            <p:nvPr/>
          </p:nvSpPr>
          <p:spPr>
            <a:xfrm rot="20217028">
              <a:off x="4039605" y="99668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0217028">
              <a:off x="4773764" y="70451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rot="4347487">
            <a:off x="2756410" y="2760047"/>
            <a:ext cx="1141643" cy="753841"/>
            <a:chOff x="4039605" y="704512"/>
            <a:chExt cx="1141643" cy="753841"/>
          </a:xfrm>
        </p:grpSpPr>
        <p:sp>
          <p:nvSpPr>
            <p:cNvPr id="21" name="Rectangle 20"/>
            <p:cNvSpPr/>
            <p:nvPr/>
          </p:nvSpPr>
          <p:spPr>
            <a:xfrm rot="20217028">
              <a:off x="4039605" y="99668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20217028">
              <a:off x="4773764" y="70451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rot="597146">
            <a:off x="2640779" y="5170071"/>
            <a:ext cx="1141643" cy="753841"/>
            <a:chOff x="4039605" y="704512"/>
            <a:chExt cx="1141643" cy="753841"/>
          </a:xfrm>
        </p:grpSpPr>
        <p:sp>
          <p:nvSpPr>
            <p:cNvPr id="24" name="Rectangle 23"/>
            <p:cNvSpPr/>
            <p:nvPr/>
          </p:nvSpPr>
          <p:spPr>
            <a:xfrm rot="20217028">
              <a:off x="4039605" y="99668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0217028">
              <a:off x="4773764" y="70451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597146">
            <a:off x="1029378" y="1060564"/>
            <a:ext cx="1141643" cy="753841"/>
            <a:chOff x="4039605" y="704512"/>
            <a:chExt cx="1141643" cy="753841"/>
          </a:xfrm>
        </p:grpSpPr>
        <p:sp>
          <p:nvSpPr>
            <p:cNvPr id="29" name="Rectangle 28"/>
            <p:cNvSpPr/>
            <p:nvPr/>
          </p:nvSpPr>
          <p:spPr>
            <a:xfrm rot="20217028">
              <a:off x="4039605" y="99668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20217028">
              <a:off x="4773764" y="70451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H="1" flipV="1">
            <a:off x="4130264" y="3984767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638800" y="1897276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-3632" r="-1225" b="10177"/>
          <a:stretch/>
        </p:blipFill>
        <p:spPr>
          <a:xfrm>
            <a:off x="152400" y="762000"/>
            <a:ext cx="5528785" cy="519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76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Near </a:t>
            </a:r>
            <a:r>
              <a:rPr lang="en-US" b="1" dirty="0" err="1" smtClean="0">
                <a:solidFill>
                  <a:schemeClr val="bg1"/>
                </a:solidFill>
              </a:rPr>
              <a:t>Kayenta</a:t>
            </a:r>
            <a:r>
              <a:rPr lang="en-US" b="1" dirty="0" smtClean="0">
                <a:solidFill>
                  <a:schemeClr val="bg1"/>
                </a:solidFill>
              </a:rPr>
              <a:t>, Arizona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289355" y="1371600"/>
            <a:ext cx="3302920" cy="4573871"/>
          </a:xfrm>
          <a:custGeom>
            <a:avLst/>
            <a:gdLst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44295 w 1087258"/>
              <a:gd name="connsiteY70" fmla="*/ 1214438 h 2379447"/>
              <a:gd name="connsiteX71" fmla="*/ 258583 w 1087258"/>
              <a:gd name="connsiteY71" fmla="*/ 1247775 h 2379447"/>
              <a:gd name="connsiteX72" fmla="*/ 268108 w 1087258"/>
              <a:gd name="connsiteY72" fmla="*/ 1276350 h 2379447"/>
              <a:gd name="connsiteX73" fmla="*/ 272870 w 1087258"/>
              <a:gd name="connsiteY73" fmla="*/ 1290638 h 2379447"/>
              <a:gd name="connsiteX74" fmla="*/ 277633 w 1087258"/>
              <a:gd name="connsiteY74" fmla="*/ 1304925 h 2379447"/>
              <a:gd name="connsiteX75" fmla="*/ 287158 w 1087258"/>
              <a:gd name="connsiteY75" fmla="*/ 1343025 h 2379447"/>
              <a:gd name="connsiteX76" fmla="*/ 291920 w 1087258"/>
              <a:gd name="connsiteY76" fmla="*/ 1376363 h 2379447"/>
              <a:gd name="connsiteX77" fmla="*/ 296683 w 1087258"/>
              <a:gd name="connsiteY77" fmla="*/ 1395413 h 2379447"/>
              <a:gd name="connsiteX78" fmla="*/ 301445 w 1087258"/>
              <a:gd name="connsiteY78" fmla="*/ 1452563 h 2379447"/>
              <a:gd name="connsiteX79" fmla="*/ 306208 w 1087258"/>
              <a:gd name="connsiteY79" fmla="*/ 1471613 h 2379447"/>
              <a:gd name="connsiteX80" fmla="*/ 310970 w 1087258"/>
              <a:gd name="connsiteY80" fmla="*/ 1500188 h 2379447"/>
              <a:gd name="connsiteX81" fmla="*/ 320495 w 1087258"/>
              <a:gd name="connsiteY81" fmla="*/ 1528763 h 2379447"/>
              <a:gd name="connsiteX82" fmla="*/ 330020 w 1087258"/>
              <a:gd name="connsiteY82" fmla="*/ 1557338 h 2379447"/>
              <a:gd name="connsiteX83" fmla="*/ 334783 w 1087258"/>
              <a:gd name="connsiteY83" fmla="*/ 1571625 h 2379447"/>
              <a:gd name="connsiteX84" fmla="*/ 344308 w 1087258"/>
              <a:gd name="connsiteY84" fmla="*/ 1609725 h 2379447"/>
              <a:gd name="connsiteX85" fmla="*/ 349070 w 1087258"/>
              <a:gd name="connsiteY85" fmla="*/ 1628775 h 2379447"/>
              <a:gd name="connsiteX86" fmla="*/ 353833 w 1087258"/>
              <a:gd name="connsiteY86" fmla="*/ 1652588 h 2379447"/>
              <a:gd name="connsiteX87" fmla="*/ 363358 w 1087258"/>
              <a:gd name="connsiteY87" fmla="*/ 1681163 h 2379447"/>
              <a:gd name="connsiteX88" fmla="*/ 368120 w 1087258"/>
              <a:gd name="connsiteY88" fmla="*/ 1695450 h 2379447"/>
              <a:gd name="connsiteX89" fmla="*/ 372883 w 1087258"/>
              <a:gd name="connsiteY89" fmla="*/ 1719263 h 2379447"/>
              <a:gd name="connsiteX90" fmla="*/ 382408 w 1087258"/>
              <a:gd name="connsiteY90" fmla="*/ 1747838 h 2379447"/>
              <a:gd name="connsiteX91" fmla="*/ 377645 w 1087258"/>
              <a:gd name="connsiteY91" fmla="*/ 1866900 h 2379447"/>
              <a:gd name="connsiteX92" fmla="*/ 382408 w 1087258"/>
              <a:gd name="connsiteY92" fmla="*/ 1971675 h 2379447"/>
              <a:gd name="connsiteX93" fmla="*/ 372883 w 1087258"/>
              <a:gd name="connsiteY93" fmla="*/ 2085975 h 2379447"/>
              <a:gd name="connsiteX94" fmla="*/ 377645 w 1087258"/>
              <a:gd name="connsiteY94" fmla="*/ 2152650 h 2379447"/>
              <a:gd name="connsiteX95" fmla="*/ 382408 w 1087258"/>
              <a:gd name="connsiteY95" fmla="*/ 2171700 h 2379447"/>
              <a:gd name="connsiteX96" fmla="*/ 387170 w 1087258"/>
              <a:gd name="connsiteY96" fmla="*/ 2305050 h 2379447"/>
              <a:gd name="connsiteX97" fmla="*/ 391933 w 1087258"/>
              <a:gd name="connsiteY97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44295 w 1087258"/>
              <a:gd name="connsiteY70" fmla="*/ 1214438 h 2379447"/>
              <a:gd name="connsiteX71" fmla="*/ 258583 w 1087258"/>
              <a:gd name="connsiteY71" fmla="*/ 1247775 h 2379447"/>
              <a:gd name="connsiteX72" fmla="*/ 268108 w 1087258"/>
              <a:gd name="connsiteY72" fmla="*/ 1276350 h 2379447"/>
              <a:gd name="connsiteX73" fmla="*/ 272870 w 1087258"/>
              <a:gd name="connsiteY73" fmla="*/ 1290638 h 2379447"/>
              <a:gd name="connsiteX74" fmla="*/ 287158 w 1087258"/>
              <a:gd name="connsiteY74" fmla="*/ 1343025 h 2379447"/>
              <a:gd name="connsiteX75" fmla="*/ 291920 w 1087258"/>
              <a:gd name="connsiteY75" fmla="*/ 1376363 h 2379447"/>
              <a:gd name="connsiteX76" fmla="*/ 296683 w 1087258"/>
              <a:gd name="connsiteY76" fmla="*/ 1395413 h 2379447"/>
              <a:gd name="connsiteX77" fmla="*/ 301445 w 1087258"/>
              <a:gd name="connsiteY77" fmla="*/ 1452563 h 2379447"/>
              <a:gd name="connsiteX78" fmla="*/ 306208 w 1087258"/>
              <a:gd name="connsiteY78" fmla="*/ 1471613 h 2379447"/>
              <a:gd name="connsiteX79" fmla="*/ 310970 w 1087258"/>
              <a:gd name="connsiteY79" fmla="*/ 1500188 h 2379447"/>
              <a:gd name="connsiteX80" fmla="*/ 320495 w 1087258"/>
              <a:gd name="connsiteY80" fmla="*/ 1528763 h 2379447"/>
              <a:gd name="connsiteX81" fmla="*/ 330020 w 1087258"/>
              <a:gd name="connsiteY81" fmla="*/ 1557338 h 2379447"/>
              <a:gd name="connsiteX82" fmla="*/ 334783 w 1087258"/>
              <a:gd name="connsiteY82" fmla="*/ 1571625 h 2379447"/>
              <a:gd name="connsiteX83" fmla="*/ 344308 w 1087258"/>
              <a:gd name="connsiteY83" fmla="*/ 1609725 h 2379447"/>
              <a:gd name="connsiteX84" fmla="*/ 349070 w 1087258"/>
              <a:gd name="connsiteY84" fmla="*/ 1628775 h 2379447"/>
              <a:gd name="connsiteX85" fmla="*/ 353833 w 1087258"/>
              <a:gd name="connsiteY85" fmla="*/ 1652588 h 2379447"/>
              <a:gd name="connsiteX86" fmla="*/ 363358 w 1087258"/>
              <a:gd name="connsiteY86" fmla="*/ 1681163 h 2379447"/>
              <a:gd name="connsiteX87" fmla="*/ 368120 w 1087258"/>
              <a:gd name="connsiteY87" fmla="*/ 1695450 h 2379447"/>
              <a:gd name="connsiteX88" fmla="*/ 372883 w 1087258"/>
              <a:gd name="connsiteY88" fmla="*/ 1719263 h 2379447"/>
              <a:gd name="connsiteX89" fmla="*/ 382408 w 1087258"/>
              <a:gd name="connsiteY89" fmla="*/ 1747838 h 2379447"/>
              <a:gd name="connsiteX90" fmla="*/ 377645 w 1087258"/>
              <a:gd name="connsiteY90" fmla="*/ 1866900 h 2379447"/>
              <a:gd name="connsiteX91" fmla="*/ 382408 w 1087258"/>
              <a:gd name="connsiteY91" fmla="*/ 1971675 h 2379447"/>
              <a:gd name="connsiteX92" fmla="*/ 372883 w 1087258"/>
              <a:gd name="connsiteY92" fmla="*/ 2085975 h 2379447"/>
              <a:gd name="connsiteX93" fmla="*/ 377645 w 1087258"/>
              <a:gd name="connsiteY93" fmla="*/ 2152650 h 2379447"/>
              <a:gd name="connsiteX94" fmla="*/ 382408 w 1087258"/>
              <a:gd name="connsiteY94" fmla="*/ 2171700 h 2379447"/>
              <a:gd name="connsiteX95" fmla="*/ 387170 w 1087258"/>
              <a:gd name="connsiteY95" fmla="*/ 2305050 h 2379447"/>
              <a:gd name="connsiteX96" fmla="*/ 391933 w 1087258"/>
              <a:gd name="connsiteY96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44295 w 1087258"/>
              <a:gd name="connsiteY70" fmla="*/ 1214438 h 2379447"/>
              <a:gd name="connsiteX71" fmla="*/ 258583 w 1087258"/>
              <a:gd name="connsiteY71" fmla="*/ 1247775 h 2379447"/>
              <a:gd name="connsiteX72" fmla="*/ 268108 w 1087258"/>
              <a:gd name="connsiteY72" fmla="*/ 1276350 h 2379447"/>
              <a:gd name="connsiteX73" fmla="*/ 287158 w 1087258"/>
              <a:gd name="connsiteY73" fmla="*/ 1343025 h 2379447"/>
              <a:gd name="connsiteX74" fmla="*/ 291920 w 1087258"/>
              <a:gd name="connsiteY74" fmla="*/ 1376363 h 2379447"/>
              <a:gd name="connsiteX75" fmla="*/ 296683 w 1087258"/>
              <a:gd name="connsiteY75" fmla="*/ 1395413 h 2379447"/>
              <a:gd name="connsiteX76" fmla="*/ 301445 w 1087258"/>
              <a:gd name="connsiteY76" fmla="*/ 1452563 h 2379447"/>
              <a:gd name="connsiteX77" fmla="*/ 306208 w 1087258"/>
              <a:gd name="connsiteY77" fmla="*/ 1471613 h 2379447"/>
              <a:gd name="connsiteX78" fmla="*/ 310970 w 1087258"/>
              <a:gd name="connsiteY78" fmla="*/ 1500188 h 2379447"/>
              <a:gd name="connsiteX79" fmla="*/ 320495 w 1087258"/>
              <a:gd name="connsiteY79" fmla="*/ 1528763 h 2379447"/>
              <a:gd name="connsiteX80" fmla="*/ 330020 w 1087258"/>
              <a:gd name="connsiteY80" fmla="*/ 1557338 h 2379447"/>
              <a:gd name="connsiteX81" fmla="*/ 334783 w 1087258"/>
              <a:gd name="connsiteY81" fmla="*/ 1571625 h 2379447"/>
              <a:gd name="connsiteX82" fmla="*/ 344308 w 1087258"/>
              <a:gd name="connsiteY82" fmla="*/ 1609725 h 2379447"/>
              <a:gd name="connsiteX83" fmla="*/ 349070 w 1087258"/>
              <a:gd name="connsiteY83" fmla="*/ 1628775 h 2379447"/>
              <a:gd name="connsiteX84" fmla="*/ 353833 w 1087258"/>
              <a:gd name="connsiteY84" fmla="*/ 1652588 h 2379447"/>
              <a:gd name="connsiteX85" fmla="*/ 363358 w 1087258"/>
              <a:gd name="connsiteY85" fmla="*/ 1681163 h 2379447"/>
              <a:gd name="connsiteX86" fmla="*/ 368120 w 1087258"/>
              <a:gd name="connsiteY86" fmla="*/ 1695450 h 2379447"/>
              <a:gd name="connsiteX87" fmla="*/ 372883 w 1087258"/>
              <a:gd name="connsiteY87" fmla="*/ 1719263 h 2379447"/>
              <a:gd name="connsiteX88" fmla="*/ 382408 w 1087258"/>
              <a:gd name="connsiteY88" fmla="*/ 1747838 h 2379447"/>
              <a:gd name="connsiteX89" fmla="*/ 377645 w 1087258"/>
              <a:gd name="connsiteY89" fmla="*/ 1866900 h 2379447"/>
              <a:gd name="connsiteX90" fmla="*/ 382408 w 1087258"/>
              <a:gd name="connsiteY90" fmla="*/ 1971675 h 2379447"/>
              <a:gd name="connsiteX91" fmla="*/ 372883 w 1087258"/>
              <a:gd name="connsiteY91" fmla="*/ 2085975 h 2379447"/>
              <a:gd name="connsiteX92" fmla="*/ 377645 w 1087258"/>
              <a:gd name="connsiteY92" fmla="*/ 2152650 h 2379447"/>
              <a:gd name="connsiteX93" fmla="*/ 382408 w 1087258"/>
              <a:gd name="connsiteY93" fmla="*/ 2171700 h 2379447"/>
              <a:gd name="connsiteX94" fmla="*/ 387170 w 1087258"/>
              <a:gd name="connsiteY94" fmla="*/ 2305050 h 2379447"/>
              <a:gd name="connsiteX95" fmla="*/ 391933 w 1087258"/>
              <a:gd name="connsiteY95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44295 w 1087258"/>
              <a:gd name="connsiteY70" fmla="*/ 1214438 h 2379447"/>
              <a:gd name="connsiteX71" fmla="*/ 258583 w 1087258"/>
              <a:gd name="connsiteY71" fmla="*/ 1247775 h 2379447"/>
              <a:gd name="connsiteX72" fmla="*/ 268108 w 1087258"/>
              <a:gd name="connsiteY72" fmla="*/ 1276350 h 2379447"/>
              <a:gd name="connsiteX73" fmla="*/ 291920 w 1087258"/>
              <a:gd name="connsiteY73" fmla="*/ 1376363 h 2379447"/>
              <a:gd name="connsiteX74" fmla="*/ 296683 w 1087258"/>
              <a:gd name="connsiteY74" fmla="*/ 1395413 h 2379447"/>
              <a:gd name="connsiteX75" fmla="*/ 301445 w 1087258"/>
              <a:gd name="connsiteY75" fmla="*/ 1452563 h 2379447"/>
              <a:gd name="connsiteX76" fmla="*/ 306208 w 1087258"/>
              <a:gd name="connsiteY76" fmla="*/ 1471613 h 2379447"/>
              <a:gd name="connsiteX77" fmla="*/ 310970 w 1087258"/>
              <a:gd name="connsiteY77" fmla="*/ 1500188 h 2379447"/>
              <a:gd name="connsiteX78" fmla="*/ 320495 w 1087258"/>
              <a:gd name="connsiteY78" fmla="*/ 1528763 h 2379447"/>
              <a:gd name="connsiteX79" fmla="*/ 330020 w 1087258"/>
              <a:gd name="connsiteY79" fmla="*/ 1557338 h 2379447"/>
              <a:gd name="connsiteX80" fmla="*/ 334783 w 1087258"/>
              <a:gd name="connsiteY80" fmla="*/ 1571625 h 2379447"/>
              <a:gd name="connsiteX81" fmla="*/ 344308 w 1087258"/>
              <a:gd name="connsiteY81" fmla="*/ 1609725 h 2379447"/>
              <a:gd name="connsiteX82" fmla="*/ 349070 w 1087258"/>
              <a:gd name="connsiteY82" fmla="*/ 1628775 h 2379447"/>
              <a:gd name="connsiteX83" fmla="*/ 353833 w 1087258"/>
              <a:gd name="connsiteY83" fmla="*/ 1652588 h 2379447"/>
              <a:gd name="connsiteX84" fmla="*/ 363358 w 1087258"/>
              <a:gd name="connsiteY84" fmla="*/ 1681163 h 2379447"/>
              <a:gd name="connsiteX85" fmla="*/ 368120 w 1087258"/>
              <a:gd name="connsiteY85" fmla="*/ 1695450 h 2379447"/>
              <a:gd name="connsiteX86" fmla="*/ 372883 w 1087258"/>
              <a:gd name="connsiteY86" fmla="*/ 1719263 h 2379447"/>
              <a:gd name="connsiteX87" fmla="*/ 382408 w 1087258"/>
              <a:gd name="connsiteY87" fmla="*/ 1747838 h 2379447"/>
              <a:gd name="connsiteX88" fmla="*/ 377645 w 1087258"/>
              <a:gd name="connsiteY88" fmla="*/ 1866900 h 2379447"/>
              <a:gd name="connsiteX89" fmla="*/ 382408 w 1087258"/>
              <a:gd name="connsiteY89" fmla="*/ 1971675 h 2379447"/>
              <a:gd name="connsiteX90" fmla="*/ 372883 w 1087258"/>
              <a:gd name="connsiteY90" fmla="*/ 2085975 h 2379447"/>
              <a:gd name="connsiteX91" fmla="*/ 377645 w 1087258"/>
              <a:gd name="connsiteY91" fmla="*/ 2152650 h 2379447"/>
              <a:gd name="connsiteX92" fmla="*/ 382408 w 1087258"/>
              <a:gd name="connsiteY92" fmla="*/ 2171700 h 2379447"/>
              <a:gd name="connsiteX93" fmla="*/ 387170 w 1087258"/>
              <a:gd name="connsiteY93" fmla="*/ 2305050 h 2379447"/>
              <a:gd name="connsiteX94" fmla="*/ 391933 w 1087258"/>
              <a:gd name="connsiteY94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44295 w 1087258"/>
              <a:gd name="connsiteY70" fmla="*/ 1214438 h 2379447"/>
              <a:gd name="connsiteX71" fmla="*/ 258583 w 1087258"/>
              <a:gd name="connsiteY71" fmla="*/ 1247775 h 2379447"/>
              <a:gd name="connsiteX72" fmla="*/ 291920 w 1087258"/>
              <a:gd name="connsiteY72" fmla="*/ 1376363 h 2379447"/>
              <a:gd name="connsiteX73" fmla="*/ 296683 w 1087258"/>
              <a:gd name="connsiteY73" fmla="*/ 1395413 h 2379447"/>
              <a:gd name="connsiteX74" fmla="*/ 301445 w 1087258"/>
              <a:gd name="connsiteY74" fmla="*/ 1452563 h 2379447"/>
              <a:gd name="connsiteX75" fmla="*/ 306208 w 1087258"/>
              <a:gd name="connsiteY75" fmla="*/ 1471613 h 2379447"/>
              <a:gd name="connsiteX76" fmla="*/ 310970 w 1087258"/>
              <a:gd name="connsiteY76" fmla="*/ 1500188 h 2379447"/>
              <a:gd name="connsiteX77" fmla="*/ 320495 w 1087258"/>
              <a:gd name="connsiteY77" fmla="*/ 1528763 h 2379447"/>
              <a:gd name="connsiteX78" fmla="*/ 330020 w 1087258"/>
              <a:gd name="connsiteY78" fmla="*/ 1557338 h 2379447"/>
              <a:gd name="connsiteX79" fmla="*/ 334783 w 1087258"/>
              <a:gd name="connsiteY79" fmla="*/ 1571625 h 2379447"/>
              <a:gd name="connsiteX80" fmla="*/ 344308 w 1087258"/>
              <a:gd name="connsiteY80" fmla="*/ 1609725 h 2379447"/>
              <a:gd name="connsiteX81" fmla="*/ 349070 w 1087258"/>
              <a:gd name="connsiteY81" fmla="*/ 1628775 h 2379447"/>
              <a:gd name="connsiteX82" fmla="*/ 353833 w 1087258"/>
              <a:gd name="connsiteY82" fmla="*/ 1652588 h 2379447"/>
              <a:gd name="connsiteX83" fmla="*/ 363358 w 1087258"/>
              <a:gd name="connsiteY83" fmla="*/ 1681163 h 2379447"/>
              <a:gd name="connsiteX84" fmla="*/ 368120 w 1087258"/>
              <a:gd name="connsiteY84" fmla="*/ 1695450 h 2379447"/>
              <a:gd name="connsiteX85" fmla="*/ 372883 w 1087258"/>
              <a:gd name="connsiteY85" fmla="*/ 1719263 h 2379447"/>
              <a:gd name="connsiteX86" fmla="*/ 382408 w 1087258"/>
              <a:gd name="connsiteY86" fmla="*/ 1747838 h 2379447"/>
              <a:gd name="connsiteX87" fmla="*/ 377645 w 1087258"/>
              <a:gd name="connsiteY87" fmla="*/ 1866900 h 2379447"/>
              <a:gd name="connsiteX88" fmla="*/ 382408 w 1087258"/>
              <a:gd name="connsiteY88" fmla="*/ 1971675 h 2379447"/>
              <a:gd name="connsiteX89" fmla="*/ 372883 w 1087258"/>
              <a:gd name="connsiteY89" fmla="*/ 2085975 h 2379447"/>
              <a:gd name="connsiteX90" fmla="*/ 377645 w 1087258"/>
              <a:gd name="connsiteY90" fmla="*/ 2152650 h 2379447"/>
              <a:gd name="connsiteX91" fmla="*/ 382408 w 1087258"/>
              <a:gd name="connsiteY91" fmla="*/ 2171700 h 2379447"/>
              <a:gd name="connsiteX92" fmla="*/ 387170 w 1087258"/>
              <a:gd name="connsiteY92" fmla="*/ 2305050 h 2379447"/>
              <a:gd name="connsiteX93" fmla="*/ 391933 w 1087258"/>
              <a:gd name="connsiteY93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44295 w 1087258"/>
              <a:gd name="connsiteY70" fmla="*/ 1214438 h 2379447"/>
              <a:gd name="connsiteX71" fmla="*/ 291920 w 1087258"/>
              <a:gd name="connsiteY71" fmla="*/ 1376363 h 2379447"/>
              <a:gd name="connsiteX72" fmla="*/ 296683 w 1087258"/>
              <a:gd name="connsiteY72" fmla="*/ 1395413 h 2379447"/>
              <a:gd name="connsiteX73" fmla="*/ 301445 w 1087258"/>
              <a:gd name="connsiteY73" fmla="*/ 1452563 h 2379447"/>
              <a:gd name="connsiteX74" fmla="*/ 306208 w 1087258"/>
              <a:gd name="connsiteY74" fmla="*/ 1471613 h 2379447"/>
              <a:gd name="connsiteX75" fmla="*/ 310970 w 1087258"/>
              <a:gd name="connsiteY75" fmla="*/ 1500188 h 2379447"/>
              <a:gd name="connsiteX76" fmla="*/ 320495 w 1087258"/>
              <a:gd name="connsiteY76" fmla="*/ 1528763 h 2379447"/>
              <a:gd name="connsiteX77" fmla="*/ 330020 w 1087258"/>
              <a:gd name="connsiteY77" fmla="*/ 1557338 h 2379447"/>
              <a:gd name="connsiteX78" fmla="*/ 334783 w 1087258"/>
              <a:gd name="connsiteY78" fmla="*/ 1571625 h 2379447"/>
              <a:gd name="connsiteX79" fmla="*/ 344308 w 1087258"/>
              <a:gd name="connsiteY79" fmla="*/ 1609725 h 2379447"/>
              <a:gd name="connsiteX80" fmla="*/ 349070 w 1087258"/>
              <a:gd name="connsiteY80" fmla="*/ 1628775 h 2379447"/>
              <a:gd name="connsiteX81" fmla="*/ 353833 w 1087258"/>
              <a:gd name="connsiteY81" fmla="*/ 1652588 h 2379447"/>
              <a:gd name="connsiteX82" fmla="*/ 363358 w 1087258"/>
              <a:gd name="connsiteY82" fmla="*/ 1681163 h 2379447"/>
              <a:gd name="connsiteX83" fmla="*/ 368120 w 1087258"/>
              <a:gd name="connsiteY83" fmla="*/ 1695450 h 2379447"/>
              <a:gd name="connsiteX84" fmla="*/ 372883 w 1087258"/>
              <a:gd name="connsiteY84" fmla="*/ 1719263 h 2379447"/>
              <a:gd name="connsiteX85" fmla="*/ 382408 w 1087258"/>
              <a:gd name="connsiteY85" fmla="*/ 1747838 h 2379447"/>
              <a:gd name="connsiteX86" fmla="*/ 377645 w 1087258"/>
              <a:gd name="connsiteY86" fmla="*/ 1866900 h 2379447"/>
              <a:gd name="connsiteX87" fmla="*/ 382408 w 1087258"/>
              <a:gd name="connsiteY87" fmla="*/ 1971675 h 2379447"/>
              <a:gd name="connsiteX88" fmla="*/ 372883 w 1087258"/>
              <a:gd name="connsiteY88" fmla="*/ 2085975 h 2379447"/>
              <a:gd name="connsiteX89" fmla="*/ 377645 w 1087258"/>
              <a:gd name="connsiteY89" fmla="*/ 2152650 h 2379447"/>
              <a:gd name="connsiteX90" fmla="*/ 382408 w 1087258"/>
              <a:gd name="connsiteY90" fmla="*/ 2171700 h 2379447"/>
              <a:gd name="connsiteX91" fmla="*/ 387170 w 1087258"/>
              <a:gd name="connsiteY91" fmla="*/ 2305050 h 2379447"/>
              <a:gd name="connsiteX92" fmla="*/ 391933 w 1087258"/>
              <a:gd name="connsiteY92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1920 w 1087258"/>
              <a:gd name="connsiteY70" fmla="*/ 1376363 h 2379447"/>
              <a:gd name="connsiteX71" fmla="*/ 296683 w 1087258"/>
              <a:gd name="connsiteY71" fmla="*/ 1395413 h 2379447"/>
              <a:gd name="connsiteX72" fmla="*/ 301445 w 1087258"/>
              <a:gd name="connsiteY72" fmla="*/ 1452563 h 2379447"/>
              <a:gd name="connsiteX73" fmla="*/ 306208 w 1087258"/>
              <a:gd name="connsiteY73" fmla="*/ 1471613 h 2379447"/>
              <a:gd name="connsiteX74" fmla="*/ 310970 w 1087258"/>
              <a:gd name="connsiteY74" fmla="*/ 1500188 h 2379447"/>
              <a:gd name="connsiteX75" fmla="*/ 320495 w 1087258"/>
              <a:gd name="connsiteY75" fmla="*/ 1528763 h 2379447"/>
              <a:gd name="connsiteX76" fmla="*/ 330020 w 1087258"/>
              <a:gd name="connsiteY76" fmla="*/ 1557338 h 2379447"/>
              <a:gd name="connsiteX77" fmla="*/ 334783 w 1087258"/>
              <a:gd name="connsiteY77" fmla="*/ 1571625 h 2379447"/>
              <a:gd name="connsiteX78" fmla="*/ 344308 w 1087258"/>
              <a:gd name="connsiteY78" fmla="*/ 1609725 h 2379447"/>
              <a:gd name="connsiteX79" fmla="*/ 349070 w 1087258"/>
              <a:gd name="connsiteY79" fmla="*/ 1628775 h 2379447"/>
              <a:gd name="connsiteX80" fmla="*/ 353833 w 1087258"/>
              <a:gd name="connsiteY80" fmla="*/ 1652588 h 2379447"/>
              <a:gd name="connsiteX81" fmla="*/ 363358 w 1087258"/>
              <a:gd name="connsiteY81" fmla="*/ 1681163 h 2379447"/>
              <a:gd name="connsiteX82" fmla="*/ 368120 w 1087258"/>
              <a:gd name="connsiteY82" fmla="*/ 1695450 h 2379447"/>
              <a:gd name="connsiteX83" fmla="*/ 372883 w 1087258"/>
              <a:gd name="connsiteY83" fmla="*/ 1719263 h 2379447"/>
              <a:gd name="connsiteX84" fmla="*/ 382408 w 1087258"/>
              <a:gd name="connsiteY84" fmla="*/ 1747838 h 2379447"/>
              <a:gd name="connsiteX85" fmla="*/ 377645 w 1087258"/>
              <a:gd name="connsiteY85" fmla="*/ 1866900 h 2379447"/>
              <a:gd name="connsiteX86" fmla="*/ 382408 w 1087258"/>
              <a:gd name="connsiteY86" fmla="*/ 1971675 h 2379447"/>
              <a:gd name="connsiteX87" fmla="*/ 372883 w 1087258"/>
              <a:gd name="connsiteY87" fmla="*/ 2085975 h 2379447"/>
              <a:gd name="connsiteX88" fmla="*/ 377645 w 1087258"/>
              <a:gd name="connsiteY88" fmla="*/ 2152650 h 2379447"/>
              <a:gd name="connsiteX89" fmla="*/ 382408 w 1087258"/>
              <a:gd name="connsiteY89" fmla="*/ 2171700 h 2379447"/>
              <a:gd name="connsiteX90" fmla="*/ 387170 w 1087258"/>
              <a:gd name="connsiteY90" fmla="*/ 2305050 h 2379447"/>
              <a:gd name="connsiteX91" fmla="*/ 391933 w 1087258"/>
              <a:gd name="connsiteY91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6683 w 1087258"/>
              <a:gd name="connsiteY70" fmla="*/ 1395413 h 2379447"/>
              <a:gd name="connsiteX71" fmla="*/ 301445 w 1087258"/>
              <a:gd name="connsiteY71" fmla="*/ 1452563 h 2379447"/>
              <a:gd name="connsiteX72" fmla="*/ 306208 w 1087258"/>
              <a:gd name="connsiteY72" fmla="*/ 1471613 h 2379447"/>
              <a:gd name="connsiteX73" fmla="*/ 310970 w 1087258"/>
              <a:gd name="connsiteY73" fmla="*/ 1500188 h 2379447"/>
              <a:gd name="connsiteX74" fmla="*/ 320495 w 1087258"/>
              <a:gd name="connsiteY74" fmla="*/ 1528763 h 2379447"/>
              <a:gd name="connsiteX75" fmla="*/ 330020 w 1087258"/>
              <a:gd name="connsiteY75" fmla="*/ 1557338 h 2379447"/>
              <a:gd name="connsiteX76" fmla="*/ 334783 w 1087258"/>
              <a:gd name="connsiteY76" fmla="*/ 1571625 h 2379447"/>
              <a:gd name="connsiteX77" fmla="*/ 344308 w 1087258"/>
              <a:gd name="connsiteY77" fmla="*/ 1609725 h 2379447"/>
              <a:gd name="connsiteX78" fmla="*/ 349070 w 1087258"/>
              <a:gd name="connsiteY78" fmla="*/ 1628775 h 2379447"/>
              <a:gd name="connsiteX79" fmla="*/ 353833 w 1087258"/>
              <a:gd name="connsiteY79" fmla="*/ 1652588 h 2379447"/>
              <a:gd name="connsiteX80" fmla="*/ 363358 w 1087258"/>
              <a:gd name="connsiteY80" fmla="*/ 1681163 h 2379447"/>
              <a:gd name="connsiteX81" fmla="*/ 368120 w 1087258"/>
              <a:gd name="connsiteY81" fmla="*/ 1695450 h 2379447"/>
              <a:gd name="connsiteX82" fmla="*/ 372883 w 1087258"/>
              <a:gd name="connsiteY82" fmla="*/ 1719263 h 2379447"/>
              <a:gd name="connsiteX83" fmla="*/ 382408 w 1087258"/>
              <a:gd name="connsiteY83" fmla="*/ 1747838 h 2379447"/>
              <a:gd name="connsiteX84" fmla="*/ 377645 w 1087258"/>
              <a:gd name="connsiteY84" fmla="*/ 1866900 h 2379447"/>
              <a:gd name="connsiteX85" fmla="*/ 382408 w 1087258"/>
              <a:gd name="connsiteY85" fmla="*/ 1971675 h 2379447"/>
              <a:gd name="connsiteX86" fmla="*/ 372883 w 1087258"/>
              <a:gd name="connsiteY86" fmla="*/ 2085975 h 2379447"/>
              <a:gd name="connsiteX87" fmla="*/ 377645 w 1087258"/>
              <a:gd name="connsiteY87" fmla="*/ 2152650 h 2379447"/>
              <a:gd name="connsiteX88" fmla="*/ 382408 w 1087258"/>
              <a:gd name="connsiteY88" fmla="*/ 2171700 h 2379447"/>
              <a:gd name="connsiteX89" fmla="*/ 387170 w 1087258"/>
              <a:gd name="connsiteY89" fmla="*/ 2305050 h 2379447"/>
              <a:gd name="connsiteX90" fmla="*/ 391933 w 1087258"/>
              <a:gd name="connsiteY90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6683 w 1087258"/>
              <a:gd name="connsiteY70" fmla="*/ 1395413 h 2379447"/>
              <a:gd name="connsiteX71" fmla="*/ 301445 w 1087258"/>
              <a:gd name="connsiteY71" fmla="*/ 1452563 h 2379447"/>
              <a:gd name="connsiteX72" fmla="*/ 310970 w 1087258"/>
              <a:gd name="connsiteY72" fmla="*/ 1500188 h 2379447"/>
              <a:gd name="connsiteX73" fmla="*/ 320495 w 1087258"/>
              <a:gd name="connsiteY73" fmla="*/ 1528763 h 2379447"/>
              <a:gd name="connsiteX74" fmla="*/ 330020 w 1087258"/>
              <a:gd name="connsiteY74" fmla="*/ 1557338 h 2379447"/>
              <a:gd name="connsiteX75" fmla="*/ 334783 w 1087258"/>
              <a:gd name="connsiteY75" fmla="*/ 1571625 h 2379447"/>
              <a:gd name="connsiteX76" fmla="*/ 344308 w 1087258"/>
              <a:gd name="connsiteY76" fmla="*/ 1609725 h 2379447"/>
              <a:gd name="connsiteX77" fmla="*/ 349070 w 1087258"/>
              <a:gd name="connsiteY77" fmla="*/ 1628775 h 2379447"/>
              <a:gd name="connsiteX78" fmla="*/ 353833 w 1087258"/>
              <a:gd name="connsiteY78" fmla="*/ 1652588 h 2379447"/>
              <a:gd name="connsiteX79" fmla="*/ 363358 w 1087258"/>
              <a:gd name="connsiteY79" fmla="*/ 1681163 h 2379447"/>
              <a:gd name="connsiteX80" fmla="*/ 368120 w 1087258"/>
              <a:gd name="connsiteY80" fmla="*/ 1695450 h 2379447"/>
              <a:gd name="connsiteX81" fmla="*/ 372883 w 1087258"/>
              <a:gd name="connsiteY81" fmla="*/ 1719263 h 2379447"/>
              <a:gd name="connsiteX82" fmla="*/ 382408 w 1087258"/>
              <a:gd name="connsiteY82" fmla="*/ 1747838 h 2379447"/>
              <a:gd name="connsiteX83" fmla="*/ 377645 w 1087258"/>
              <a:gd name="connsiteY83" fmla="*/ 1866900 h 2379447"/>
              <a:gd name="connsiteX84" fmla="*/ 382408 w 1087258"/>
              <a:gd name="connsiteY84" fmla="*/ 1971675 h 2379447"/>
              <a:gd name="connsiteX85" fmla="*/ 372883 w 1087258"/>
              <a:gd name="connsiteY85" fmla="*/ 2085975 h 2379447"/>
              <a:gd name="connsiteX86" fmla="*/ 377645 w 1087258"/>
              <a:gd name="connsiteY86" fmla="*/ 2152650 h 2379447"/>
              <a:gd name="connsiteX87" fmla="*/ 382408 w 1087258"/>
              <a:gd name="connsiteY87" fmla="*/ 2171700 h 2379447"/>
              <a:gd name="connsiteX88" fmla="*/ 387170 w 1087258"/>
              <a:gd name="connsiteY88" fmla="*/ 2305050 h 2379447"/>
              <a:gd name="connsiteX89" fmla="*/ 391933 w 1087258"/>
              <a:gd name="connsiteY89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6683 w 1087258"/>
              <a:gd name="connsiteY70" fmla="*/ 1395413 h 2379447"/>
              <a:gd name="connsiteX71" fmla="*/ 301445 w 1087258"/>
              <a:gd name="connsiteY71" fmla="*/ 1452563 h 2379447"/>
              <a:gd name="connsiteX72" fmla="*/ 310970 w 1087258"/>
              <a:gd name="connsiteY72" fmla="*/ 1500188 h 2379447"/>
              <a:gd name="connsiteX73" fmla="*/ 320495 w 1087258"/>
              <a:gd name="connsiteY73" fmla="*/ 1528763 h 2379447"/>
              <a:gd name="connsiteX74" fmla="*/ 330020 w 1087258"/>
              <a:gd name="connsiteY74" fmla="*/ 1557338 h 2379447"/>
              <a:gd name="connsiteX75" fmla="*/ 344308 w 1087258"/>
              <a:gd name="connsiteY75" fmla="*/ 1609725 h 2379447"/>
              <a:gd name="connsiteX76" fmla="*/ 349070 w 1087258"/>
              <a:gd name="connsiteY76" fmla="*/ 1628775 h 2379447"/>
              <a:gd name="connsiteX77" fmla="*/ 353833 w 1087258"/>
              <a:gd name="connsiteY77" fmla="*/ 1652588 h 2379447"/>
              <a:gd name="connsiteX78" fmla="*/ 363358 w 1087258"/>
              <a:gd name="connsiteY78" fmla="*/ 1681163 h 2379447"/>
              <a:gd name="connsiteX79" fmla="*/ 368120 w 1087258"/>
              <a:gd name="connsiteY79" fmla="*/ 1695450 h 2379447"/>
              <a:gd name="connsiteX80" fmla="*/ 372883 w 1087258"/>
              <a:gd name="connsiteY80" fmla="*/ 1719263 h 2379447"/>
              <a:gd name="connsiteX81" fmla="*/ 382408 w 1087258"/>
              <a:gd name="connsiteY81" fmla="*/ 1747838 h 2379447"/>
              <a:gd name="connsiteX82" fmla="*/ 377645 w 1087258"/>
              <a:gd name="connsiteY82" fmla="*/ 1866900 h 2379447"/>
              <a:gd name="connsiteX83" fmla="*/ 382408 w 1087258"/>
              <a:gd name="connsiteY83" fmla="*/ 1971675 h 2379447"/>
              <a:gd name="connsiteX84" fmla="*/ 372883 w 1087258"/>
              <a:gd name="connsiteY84" fmla="*/ 2085975 h 2379447"/>
              <a:gd name="connsiteX85" fmla="*/ 377645 w 1087258"/>
              <a:gd name="connsiteY85" fmla="*/ 2152650 h 2379447"/>
              <a:gd name="connsiteX86" fmla="*/ 382408 w 1087258"/>
              <a:gd name="connsiteY86" fmla="*/ 2171700 h 2379447"/>
              <a:gd name="connsiteX87" fmla="*/ 387170 w 1087258"/>
              <a:gd name="connsiteY87" fmla="*/ 2305050 h 2379447"/>
              <a:gd name="connsiteX88" fmla="*/ 391933 w 1087258"/>
              <a:gd name="connsiteY88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6683 w 1087258"/>
              <a:gd name="connsiteY70" fmla="*/ 1395413 h 2379447"/>
              <a:gd name="connsiteX71" fmla="*/ 301445 w 1087258"/>
              <a:gd name="connsiteY71" fmla="*/ 1452563 h 2379447"/>
              <a:gd name="connsiteX72" fmla="*/ 310970 w 1087258"/>
              <a:gd name="connsiteY72" fmla="*/ 1500188 h 2379447"/>
              <a:gd name="connsiteX73" fmla="*/ 330020 w 1087258"/>
              <a:gd name="connsiteY73" fmla="*/ 1557338 h 2379447"/>
              <a:gd name="connsiteX74" fmla="*/ 344308 w 1087258"/>
              <a:gd name="connsiteY74" fmla="*/ 1609725 h 2379447"/>
              <a:gd name="connsiteX75" fmla="*/ 349070 w 1087258"/>
              <a:gd name="connsiteY75" fmla="*/ 1628775 h 2379447"/>
              <a:gd name="connsiteX76" fmla="*/ 353833 w 1087258"/>
              <a:gd name="connsiteY76" fmla="*/ 1652588 h 2379447"/>
              <a:gd name="connsiteX77" fmla="*/ 363358 w 1087258"/>
              <a:gd name="connsiteY77" fmla="*/ 1681163 h 2379447"/>
              <a:gd name="connsiteX78" fmla="*/ 368120 w 1087258"/>
              <a:gd name="connsiteY78" fmla="*/ 1695450 h 2379447"/>
              <a:gd name="connsiteX79" fmla="*/ 372883 w 1087258"/>
              <a:gd name="connsiteY79" fmla="*/ 1719263 h 2379447"/>
              <a:gd name="connsiteX80" fmla="*/ 382408 w 1087258"/>
              <a:gd name="connsiteY80" fmla="*/ 1747838 h 2379447"/>
              <a:gd name="connsiteX81" fmla="*/ 377645 w 1087258"/>
              <a:gd name="connsiteY81" fmla="*/ 1866900 h 2379447"/>
              <a:gd name="connsiteX82" fmla="*/ 382408 w 1087258"/>
              <a:gd name="connsiteY82" fmla="*/ 1971675 h 2379447"/>
              <a:gd name="connsiteX83" fmla="*/ 372883 w 1087258"/>
              <a:gd name="connsiteY83" fmla="*/ 2085975 h 2379447"/>
              <a:gd name="connsiteX84" fmla="*/ 377645 w 1087258"/>
              <a:gd name="connsiteY84" fmla="*/ 2152650 h 2379447"/>
              <a:gd name="connsiteX85" fmla="*/ 382408 w 1087258"/>
              <a:gd name="connsiteY85" fmla="*/ 2171700 h 2379447"/>
              <a:gd name="connsiteX86" fmla="*/ 387170 w 1087258"/>
              <a:gd name="connsiteY86" fmla="*/ 2305050 h 2379447"/>
              <a:gd name="connsiteX87" fmla="*/ 391933 w 1087258"/>
              <a:gd name="connsiteY87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6683 w 1087258"/>
              <a:gd name="connsiteY70" fmla="*/ 1395413 h 2379447"/>
              <a:gd name="connsiteX71" fmla="*/ 320495 w 1087258"/>
              <a:gd name="connsiteY71" fmla="*/ 1443038 h 2379447"/>
              <a:gd name="connsiteX72" fmla="*/ 310970 w 1087258"/>
              <a:gd name="connsiteY72" fmla="*/ 1500188 h 2379447"/>
              <a:gd name="connsiteX73" fmla="*/ 330020 w 1087258"/>
              <a:gd name="connsiteY73" fmla="*/ 1557338 h 2379447"/>
              <a:gd name="connsiteX74" fmla="*/ 344308 w 1087258"/>
              <a:gd name="connsiteY74" fmla="*/ 1609725 h 2379447"/>
              <a:gd name="connsiteX75" fmla="*/ 349070 w 1087258"/>
              <a:gd name="connsiteY75" fmla="*/ 1628775 h 2379447"/>
              <a:gd name="connsiteX76" fmla="*/ 353833 w 1087258"/>
              <a:gd name="connsiteY76" fmla="*/ 1652588 h 2379447"/>
              <a:gd name="connsiteX77" fmla="*/ 363358 w 1087258"/>
              <a:gd name="connsiteY77" fmla="*/ 1681163 h 2379447"/>
              <a:gd name="connsiteX78" fmla="*/ 368120 w 1087258"/>
              <a:gd name="connsiteY78" fmla="*/ 1695450 h 2379447"/>
              <a:gd name="connsiteX79" fmla="*/ 372883 w 1087258"/>
              <a:gd name="connsiteY79" fmla="*/ 1719263 h 2379447"/>
              <a:gd name="connsiteX80" fmla="*/ 382408 w 1087258"/>
              <a:gd name="connsiteY80" fmla="*/ 1747838 h 2379447"/>
              <a:gd name="connsiteX81" fmla="*/ 377645 w 1087258"/>
              <a:gd name="connsiteY81" fmla="*/ 1866900 h 2379447"/>
              <a:gd name="connsiteX82" fmla="*/ 382408 w 1087258"/>
              <a:gd name="connsiteY82" fmla="*/ 1971675 h 2379447"/>
              <a:gd name="connsiteX83" fmla="*/ 372883 w 1087258"/>
              <a:gd name="connsiteY83" fmla="*/ 2085975 h 2379447"/>
              <a:gd name="connsiteX84" fmla="*/ 377645 w 1087258"/>
              <a:gd name="connsiteY84" fmla="*/ 2152650 h 2379447"/>
              <a:gd name="connsiteX85" fmla="*/ 382408 w 1087258"/>
              <a:gd name="connsiteY85" fmla="*/ 2171700 h 2379447"/>
              <a:gd name="connsiteX86" fmla="*/ 387170 w 1087258"/>
              <a:gd name="connsiteY86" fmla="*/ 2305050 h 2379447"/>
              <a:gd name="connsiteX87" fmla="*/ 391933 w 1087258"/>
              <a:gd name="connsiteY87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34770 w 1087258"/>
              <a:gd name="connsiteY69" fmla="*/ 1200150 h 2379447"/>
              <a:gd name="connsiteX70" fmla="*/ 296683 w 1087258"/>
              <a:gd name="connsiteY70" fmla="*/ 1395413 h 2379447"/>
              <a:gd name="connsiteX71" fmla="*/ 301445 w 1087258"/>
              <a:gd name="connsiteY71" fmla="*/ 1443038 h 2379447"/>
              <a:gd name="connsiteX72" fmla="*/ 310970 w 1087258"/>
              <a:gd name="connsiteY72" fmla="*/ 1500188 h 2379447"/>
              <a:gd name="connsiteX73" fmla="*/ 330020 w 1087258"/>
              <a:gd name="connsiteY73" fmla="*/ 1557338 h 2379447"/>
              <a:gd name="connsiteX74" fmla="*/ 344308 w 1087258"/>
              <a:gd name="connsiteY74" fmla="*/ 1609725 h 2379447"/>
              <a:gd name="connsiteX75" fmla="*/ 349070 w 1087258"/>
              <a:gd name="connsiteY75" fmla="*/ 1628775 h 2379447"/>
              <a:gd name="connsiteX76" fmla="*/ 353833 w 1087258"/>
              <a:gd name="connsiteY76" fmla="*/ 1652588 h 2379447"/>
              <a:gd name="connsiteX77" fmla="*/ 363358 w 1087258"/>
              <a:gd name="connsiteY77" fmla="*/ 1681163 h 2379447"/>
              <a:gd name="connsiteX78" fmla="*/ 368120 w 1087258"/>
              <a:gd name="connsiteY78" fmla="*/ 1695450 h 2379447"/>
              <a:gd name="connsiteX79" fmla="*/ 372883 w 1087258"/>
              <a:gd name="connsiteY79" fmla="*/ 1719263 h 2379447"/>
              <a:gd name="connsiteX80" fmla="*/ 382408 w 1087258"/>
              <a:gd name="connsiteY80" fmla="*/ 1747838 h 2379447"/>
              <a:gd name="connsiteX81" fmla="*/ 377645 w 1087258"/>
              <a:gd name="connsiteY81" fmla="*/ 1866900 h 2379447"/>
              <a:gd name="connsiteX82" fmla="*/ 382408 w 1087258"/>
              <a:gd name="connsiteY82" fmla="*/ 1971675 h 2379447"/>
              <a:gd name="connsiteX83" fmla="*/ 372883 w 1087258"/>
              <a:gd name="connsiteY83" fmla="*/ 2085975 h 2379447"/>
              <a:gd name="connsiteX84" fmla="*/ 377645 w 1087258"/>
              <a:gd name="connsiteY84" fmla="*/ 2152650 h 2379447"/>
              <a:gd name="connsiteX85" fmla="*/ 382408 w 1087258"/>
              <a:gd name="connsiteY85" fmla="*/ 2171700 h 2379447"/>
              <a:gd name="connsiteX86" fmla="*/ 387170 w 1087258"/>
              <a:gd name="connsiteY86" fmla="*/ 2305050 h 2379447"/>
              <a:gd name="connsiteX87" fmla="*/ 391933 w 1087258"/>
              <a:gd name="connsiteY87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25245 w 1087258"/>
              <a:gd name="connsiteY68" fmla="*/ 1185863 h 2379447"/>
              <a:gd name="connsiteX69" fmla="*/ 253820 w 1087258"/>
              <a:gd name="connsiteY69" fmla="*/ 1262062 h 2379447"/>
              <a:gd name="connsiteX70" fmla="*/ 296683 w 1087258"/>
              <a:gd name="connsiteY70" fmla="*/ 1395413 h 2379447"/>
              <a:gd name="connsiteX71" fmla="*/ 301445 w 1087258"/>
              <a:gd name="connsiteY71" fmla="*/ 1443038 h 2379447"/>
              <a:gd name="connsiteX72" fmla="*/ 310970 w 1087258"/>
              <a:gd name="connsiteY72" fmla="*/ 1500188 h 2379447"/>
              <a:gd name="connsiteX73" fmla="*/ 330020 w 1087258"/>
              <a:gd name="connsiteY73" fmla="*/ 1557338 h 2379447"/>
              <a:gd name="connsiteX74" fmla="*/ 344308 w 1087258"/>
              <a:gd name="connsiteY74" fmla="*/ 1609725 h 2379447"/>
              <a:gd name="connsiteX75" fmla="*/ 349070 w 1087258"/>
              <a:gd name="connsiteY75" fmla="*/ 1628775 h 2379447"/>
              <a:gd name="connsiteX76" fmla="*/ 353833 w 1087258"/>
              <a:gd name="connsiteY76" fmla="*/ 1652588 h 2379447"/>
              <a:gd name="connsiteX77" fmla="*/ 363358 w 1087258"/>
              <a:gd name="connsiteY77" fmla="*/ 1681163 h 2379447"/>
              <a:gd name="connsiteX78" fmla="*/ 368120 w 1087258"/>
              <a:gd name="connsiteY78" fmla="*/ 1695450 h 2379447"/>
              <a:gd name="connsiteX79" fmla="*/ 372883 w 1087258"/>
              <a:gd name="connsiteY79" fmla="*/ 1719263 h 2379447"/>
              <a:gd name="connsiteX80" fmla="*/ 382408 w 1087258"/>
              <a:gd name="connsiteY80" fmla="*/ 1747838 h 2379447"/>
              <a:gd name="connsiteX81" fmla="*/ 377645 w 1087258"/>
              <a:gd name="connsiteY81" fmla="*/ 1866900 h 2379447"/>
              <a:gd name="connsiteX82" fmla="*/ 382408 w 1087258"/>
              <a:gd name="connsiteY82" fmla="*/ 1971675 h 2379447"/>
              <a:gd name="connsiteX83" fmla="*/ 372883 w 1087258"/>
              <a:gd name="connsiteY83" fmla="*/ 2085975 h 2379447"/>
              <a:gd name="connsiteX84" fmla="*/ 377645 w 1087258"/>
              <a:gd name="connsiteY84" fmla="*/ 2152650 h 2379447"/>
              <a:gd name="connsiteX85" fmla="*/ 382408 w 1087258"/>
              <a:gd name="connsiteY85" fmla="*/ 2171700 h 2379447"/>
              <a:gd name="connsiteX86" fmla="*/ 387170 w 1087258"/>
              <a:gd name="connsiteY86" fmla="*/ 2305050 h 2379447"/>
              <a:gd name="connsiteX87" fmla="*/ 391933 w 1087258"/>
              <a:gd name="connsiteY87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196670 w 1087258"/>
              <a:gd name="connsiteY66" fmla="*/ 1143000 h 2379447"/>
              <a:gd name="connsiteX67" fmla="*/ 215720 w 1087258"/>
              <a:gd name="connsiteY67" fmla="*/ 1171575 h 2379447"/>
              <a:gd name="connsiteX68" fmla="*/ 253820 w 1087258"/>
              <a:gd name="connsiteY68" fmla="*/ 1262062 h 2379447"/>
              <a:gd name="connsiteX69" fmla="*/ 296683 w 1087258"/>
              <a:gd name="connsiteY69" fmla="*/ 1395413 h 2379447"/>
              <a:gd name="connsiteX70" fmla="*/ 301445 w 1087258"/>
              <a:gd name="connsiteY70" fmla="*/ 1443038 h 2379447"/>
              <a:gd name="connsiteX71" fmla="*/ 310970 w 1087258"/>
              <a:gd name="connsiteY71" fmla="*/ 1500188 h 2379447"/>
              <a:gd name="connsiteX72" fmla="*/ 330020 w 1087258"/>
              <a:gd name="connsiteY72" fmla="*/ 1557338 h 2379447"/>
              <a:gd name="connsiteX73" fmla="*/ 344308 w 1087258"/>
              <a:gd name="connsiteY73" fmla="*/ 1609725 h 2379447"/>
              <a:gd name="connsiteX74" fmla="*/ 349070 w 1087258"/>
              <a:gd name="connsiteY74" fmla="*/ 1628775 h 2379447"/>
              <a:gd name="connsiteX75" fmla="*/ 353833 w 1087258"/>
              <a:gd name="connsiteY75" fmla="*/ 1652588 h 2379447"/>
              <a:gd name="connsiteX76" fmla="*/ 363358 w 1087258"/>
              <a:gd name="connsiteY76" fmla="*/ 1681163 h 2379447"/>
              <a:gd name="connsiteX77" fmla="*/ 368120 w 1087258"/>
              <a:gd name="connsiteY77" fmla="*/ 1695450 h 2379447"/>
              <a:gd name="connsiteX78" fmla="*/ 372883 w 1087258"/>
              <a:gd name="connsiteY78" fmla="*/ 1719263 h 2379447"/>
              <a:gd name="connsiteX79" fmla="*/ 382408 w 1087258"/>
              <a:gd name="connsiteY79" fmla="*/ 1747838 h 2379447"/>
              <a:gd name="connsiteX80" fmla="*/ 377645 w 1087258"/>
              <a:gd name="connsiteY80" fmla="*/ 1866900 h 2379447"/>
              <a:gd name="connsiteX81" fmla="*/ 382408 w 1087258"/>
              <a:gd name="connsiteY81" fmla="*/ 1971675 h 2379447"/>
              <a:gd name="connsiteX82" fmla="*/ 372883 w 1087258"/>
              <a:gd name="connsiteY82" fmla="*/ 2085975 h 2379447"/>
              <a:gd name="connsiteX83" fmla="*/ 377645 w 1087258"/>
              <a:gd name="connsiteY83" fmla="*/ 2152650 h 2379447"/>
              <a:gd name="connsiteX84" fmla="*/ 382408 w 1087258"/>
              <a:gd name="connsiteY84" fmla="*/ 2171700 h 2379447"/>
              <a:gd name="connsiteX85" fmla="*/ 387170 w 1087258"/>
              <a:gd name="connsiteY85" fmla="*/ 2305050 h 2379447"/>
              <a:gd name="connsiteX86" fmla="*/ 391933 w 1087258"/>
              <a:gd name="connsiteY86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191908 w 1087258"/>
              <a:gd name="connsiteY65" fmla="*/ 1128713 h 2379447"/>
              <a:gd name="connsiteX66" fmla="*/ 215720 w 1087258"/>
              <a:gd name="connsiteY66" fmla="*/ 1171575 h 2379447"/>
              <a:gd name="connsiteX67" fmla="*/ 253820 w 1087258"/>
              <a:gd name="connsiteY67" fmla="*/ 1262062 h 2379447"/>
              <a:gd name="connsiteX68" fmla="*/ 296683 w 1087258"/>
              <a:gd name="connsiteY68" fmla="*/ 1395413 h 2379447"/>
              <a:gd name="connsiteX69" fmla="*/ 301445 w 1087258"/>
              <a:gd name="connsiteY69" fmla="*/ 1443038 h 2379447"/>
              <a:gd name="connsiteX70" fmla="*/ 310970 w 1087258"/>
              <a:gd name="connsiteY70" fmla="*/ 1500188 h 2379447"/>
              <a:gd name="connsiteX71" fmla="*/ 330020 w 1087258"/>
              <a:gd name="connsiteY71" fmla="*/ 1557338 h 2379447"/>
              <a:gd name="connsiteX72" fmla="*/ 344308 w 1087258"/>
              <a:gd name="connsiteY72" fmla="*/ 1609725 h 2379447"/>
              <a:gd name="connsiteX73" fmla="*/ 349070 w 1087258"/>
              <a:gd name="connsiteY73" fmla="*/ 1628775 h 2379447"/>
              <a:gd name="connsiteX74" fmla="*/ 353833 w 1087258"/>
              <a:gd name="connsiteY74" fmla="*/ 1652588 h 2379447"/>
              <a:gd name="connsiteX75" fmla="*/ 363358 w 1087258"/>
              <a:gd name="connsiteY75" fmla="*/ 1681163 h 2379447"/>
              <a:gd name="connsiteX76" fmla="*/ 368120 w 1087258"/>
              <a:gd name="connsiteY76" fmla="*/ 1695450 h 2379447"/>
              <a:gd name="connsiteX77" fmla="*/ 372883 w 1087258"/>
              <a:gd name="connsiteY77" fmla="*/ 1719263 h 2379447"/>
              <a:gd name="connsiteX78" fmla="*/ 382408 w 1087258"/>
              <a:gd name="connsiteY78" fmla="*/ 1747838 h 2379447"/>
              <a:gd name="connsiteX79" fmla="*/ 377645 w 1087258"/>
              <a:gd name="connsiteY79" fmla="*/ 1866900 h 2379447"/>
              <a:gd name="connsiteX80" fmla="*/ 382408 w 1087258"/>
              <a:gd name="connsiteY80" fmla="*/ 1971675 h 2379447"/>
              <a:gd name="connsiteX81" fmla="*/ 372883 w 1087258"/>
              <a:gd name="connsiteY81" fmla="*/ 2085975 h 2379447"/>
              <a:gd name="connsiteX82" fmla="*/ 377645 w 1087258"/>
              <a:gd name="connsiteY82" fmla="*/ 2152650 h 2379447"/>
              <a:gd name="connsiteX83" fmla="*/ 382408 w 1087258"/>
              <a:gd name="connsiteY83" fmla="*/ 2171700 h 2379447"/>
              <a:gd name="connsiteX84" fmla="*/ 387170 w 1087258"/>
              <a:gd name="connsiteY84" fmla="*/ 2305050 h 2379447"/>
              <a:gd name="connsiteX85" fmla="*/ 391933 w 1087258"/>
              <a:gd name="connsiteY85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182383 w 1087258"/>
              <a:gd name="connsiteY64" fmla="*/ 1114425 h 2379447"/>
              <a:gd name="connsiteX65" fmla="*/ 215720 w 1087258"/>
              <a:gd name="connsiteY65" fmla="*/ 1171575 h 2379447"/>
              <a:gd name="connsiteX66" fmla="*/ 253820 w 1087258"/>
              <a:gd name="connsiteY66" fmla="*/ 1262062 h 2379447"/>
              <a:gd name="connsiteX67" fmla="*/ 296683 w 1087258"/>
              <a:gd name="connsiteY67" fmla="*/ 1395413 h 2379447"/>
              <a:gd name="connsiteX68" fmla="*/ 301445 w 1087258"/>
              <a:gd name="connsiteY68" fmla="*/ 1443038 h 2379447"/>
              <a:gd name="connsiteX69" fmla="*/ 310970 w 1087258"/>
              <a:gd name="connsiteY69" fmla="*/ 1500188 h 2379447"/>
              <a:gd name="connsiteX70" fmla="*/ 330020 w 1087258"/>
              <a:gd name="connsiteY70" fmla="*/ 1557338 h 2379447"/>
              <a:gd name="connsiteX71" fmla="*/ 344308 w 1087258"/>
              <a:gd name="connsiteY71" fmla="*/ 1609725 h 2379447"/>
              <a:gd name="connsiteX72" fmla="*/ 349070 w 1087258"/>
              <a:gd name="connsiteY72" fmla="*/ 1628775 h 2379447"/>
              <a:gd name="connsiteX73" fmla="*/ 353833 w 1087258"/>
              <a:gd name="connsiteY73" fmla="*/ 1652588 h 2379447"/>
              <a:gd name="connsiteX74" fmla="*/ 363358 w 1087258"/>
              <a:gd name="connsiteY74" fmla="*/ 1681163 h 2379447"/>
              <a:gd name="connsiteX75" fmla="*/ 368120 w 1087258"/>
              <a:gd name="connsiteY75" fmla="*/ 1695450 h 2379447"/>
              <a:gd name="connsiteX76" fmla="*/ 372883 w 1087258"/>
              <a:gd name="connsiteY76" fmla="*/ 1719263 h 2379447"/>
              <a:gd name="connsiteX77" fmla="*/ 382408 w 1087258"/>
              <a:gd name="connsiteY77" fmla="*/ 1747838 h 2379447"/>
              <a:gd name="connsiteX78" fmla="*/ 377645 w 1087258"/>
              <a:gd name="connsiteY78" fmla="*/ 1866900 h 2379447"/>
              <a:gd name="connsiteX79" fmla="*/ 382408 w 1087258"/>
              <a:gd name="connsiteY79" fmla="*/ 1971675 h 2379447"/>
              <a:gd name="connsiteX80" fmla="*/ 372883 w 1087258"/>
              <a:gd name="connsiteY80" fmla="*/ 2085975 h 2379447"/>
              <a:gd name="connsiteX81" fmla="*/ 377645 w 1087258"/>
              <a:gd name="connsiteY81" fmla="*/ 2152650 h 2379447"/>
              <a:gd name="connsiteX82" fmla="*/ 382408 w 1087258"/>
              <a:gd name="connsiteY82" fmla="*/ 2171700 h 2379447"/>
              <a:gd name="connsiteX83" fmla="*/ 387170 w 1087258"/>
              <a:gd name="connsiteY83" fmla="*/ 2305050 h 2379447"/>
              <a:gd name="connsiteX84" fmla="*/ 391933 w 1087258"/>
              <a:gd name="connsiteY84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0470 w 1087258"/>
              <a:gd name="connsiteY57" fmla="*/ 919163 h 2379447"/>
              <a:gd name="connsiteX58" fmla="*/ 129995 w 1087258"/>
              <a:gd name="connsiteY58" fmla="*/ 947738 h 2379447"/>
              <a:gd name="connsiteX59" fmla="*/ 134758 w 1087258"/>
              <a:gd name="connsiteY59" fmla="*/ 962025 h 2379447"/>
              <a:gd name="connsiteX60" fmla="*/ 139520 w 1087258"/>
              <a:gd name="connsiteY60" fmla="*/ 976313 h 2379447"/>
              <a:gd name="connsiteX61" fmla="*/ 153808 w 1087258"/>
              <a:gd name="connsiteY61" fmla="*/ 1004888 h 2379447"/>
              <a:gd name="connsiteX62" fmla="*/ 158570 w 1087258"/>
              <a:gd name="connsiteY62" fmla="*/ 1023938 h 2379447"/>
              <a:gd name="connsiteX63" fmla="*/ 172858 w 1087258"/>
              <a:gd name="connsiteY63" fmla="*/ 1071563 h 2379447"/>
              <a:gd name="connsiteX64" fmla="*/ 201433 w 1087258"/>
              <a:gd name="connsiteY64" fmla="*/ 1119187 h 2379447"/>
              <a:gd name="connsiteX65" fmla="*/ 215720 w 1087258"/>
              <a:gd name="connsiteY65" fmla="*/ 1171575 h 2379447"/>
              <a:gd name="connsiteX66" fmla="*/ 253820 w 1087258"/>
              <a:gd name="connsiteY66" fmla="*/ 1262062 h 2379447"/>
              <a:gd name="connsiteX67" fmla="*/ 296683 w 1087258"/>
              <a:gd name="connsiteY67" fmla="*/ 1395413 h 2379447"/>
              <a:gd name="connsiteX68" fmla="*/ 301445 w 1087258"/>
              <a:gd name="connsiteY68" fmla="*/ 1443038 h 2379447"/>
              <a:gd name="connsiteX69" fmla="*/ 310970 w 1087258"/>
              <a:gd name="connsiteY69" fmla="*/ 1500188 h 2379447"/>
              <a:gd name="connsiteX70" fmla="*/ 330020 w 1087258"/>
              <a:gd name="connsiteY70" fmla="*/ 1557338 h 2379447"/>
              <a:gd name="connsiteX71" fmla="*/ 344308 w 1087258"/>
              <a:gd name="connsiteY71" fmla="*/ 1609725 h 2379447"/>
              <a:gd name="connsiteX72" fmla="*/ 349070 w 1087258"/>
              <a:gd name="connsiteY72" fmla="*/ 1628775 h 2379447"/>
              <a:gd name="connsiteX73" fmla="*/ 353833 w 1087258"/>
              <a:gd name="connsiteY73" fmla="*/ 1652588 h 2379447"/>
              <a:gd name="connsiteX74" fmla="*/ 363358 w 1087258"/>
              <a:gd name="connsiteY74" fmla="*/ 1681163 h 2379447"/>
              <a:gd name="connsiteX75" fmla="*/ 368120 w 1087258"/>
              <a:gd name="connsiteY75" fmla="*/ 1695450 h 2379447"/>
              <a:gd name="connsiteX76" fmla="*/ 372883 w 1087258"/>
              <a:gd name="connsiteY76" fmla="*/ 1719263 h 2379447"/>
              <a:gd name="connsiteX77" fmla="*/ 382408 w 1087258"/>
              <a:gd name="connsiteY77" fmla="*/ 1747838 h 2379447"/>
              <a:gd name="connsiteX78" fmla="*/ 377645 w 1087258"/>
              <a:gd name="connsiteY78" fmla="*/ 1866900 h 2379447"/>
              <a:gd name="connsiteX79" fmla="*/ 382408 w 1087258"/>
              <a:gd name="connsiteY79" fmla="*/ 1971675 h 2379447"/>
              <a:gd name="connsiteX80" fmla="*/ 372883 w 1087258"/>
              <a:gd name="connsiteY80" fmla="*/ 2085975 h 2379447"/>
              <a:gd name="connsiteX81" fmla="*/ 377645 w 1087258"/>
              <a:gd name="connsiteY81" fmla="*/ 2152650 h 2379447"/>
              <a:gd name="connsiteX82" fmla="*/ 382408 w 1087258"/>
              <a:gd name="connsiteY82" fmla="*/ 2171700 h 2379447"/>
              <a:gd name="connsiteX83" fmla="*/ 387170 w 1087258"/>
              <a:gd name="connsiteY83" fmla="*/ 2305050 h 2379447"/>
              <a:gd name="connsiteX84" fmla="*/ 391933 w 1087258"/>
              <a:gd name="connsiteY84" fmla="*/ 2357438 h 2379447"/>
              <a:gd name="connsiteX0" fmla="*/ 1087258 w 1087258"/>
              <a:gd name="connsiteY0" fmla="*/ 0 h 2379447"/>
              <a:gd name="connsiteX1" fmla="*/ 1039633 w 1087258"/>
              <a:gd name="connsiteY1" fmla="*/ 9525 h 2379447"/>
              <a:gd name="connsiteX2" fmla="*/ 1011058 w 1087258"/>
              <a:gd name="connsiteY2" fmla="*/ 28575 h 2379447"/>
              <a:gd name="connsiteX3" fmla="*/ 982483 w 1087258"/>
              <a:gd name="connsiteY3" fmla="*/ 42863 h 2379447"/>
              <a:gd name="connsiteX4" fmla="*/ 949145 w 1087258"/>
              <a:gd name="connsiteY4" fmla="*/ 52388 h 2379447"/>
              <a:gd name="connsiteX5" fmla="*/ 920570 w 1087258"/>
              <a:gd name="connsiteY5" fmla="*/ 61913 h 2379447"/>
              <a:gd name="connsiteX6" fmla="*/ 906283 w 1087258"/>
              <a:gd name="connsiteY6" fmla="*/ 66675 h 2379447"/>
              <a:gd name="connsiteX7" fmla="*/ 868183 w 1087258"/>
              <a:gd name="connsiteY7" fmla="*/ 76200 h 2379447"/>
              <a:gd name="connsiteX8" fmla="*/ 839608 w 1087258"/>
              <a:gd name="connsiteY8" fmla="*/ 85725 h 2379447"/>
              <a:gd name="connsiteX9" fmla="*/ 801508 w 1087258"/>
              <a:gd name="connsiteY9" fmla="*/ 95250 h 2379447"/>
              <a:gd name="connsiteX10" fmla="*/ 787220 w 1087258"/>
              <a:gd name="connsiteY10" fmla="*/ 104775 h 2379447"/>
              <a:gd name="connsiteX11" fmla="*/ 768170 w 1087258"/>
              <a:gd name="connsiteY11" fmla="*/ 109538 h 2379447"/>
              <a:gd name="connsiteX12" fmla="*/ 753883 w 1087258"/>
              <a:gd name="connsiteY12" fmla="*/ 114300 h 2379447"/>
              <a:gd name="connsiteX13" fmla="*/ 711020 w 1087258"/>
              <a:gd name="connsiteY13" fmla="*/ 142875 h 2379447"/>
              <a:gd name="connsiteX14" fmla="*/ 696733 w 1087258"/>
              <a:gd name="connsiteY14" fmla="*/ 152400 h 2379447"/>
              <a:gd name="connsiteX15" fmla="*/ 668158 w 1087258"/>
              <a:gd name="connsiteY15" fmla="*/ 161925 h 2379447"/>
              <a:gd name="connsiteX16" fmla="*/ 639583 w 1087258"/>
              <a:gd name="connsiteY16" fmla="*/ 180975 h 2379447"/>
              <a:gd name="connsiteX17" fmla="*/ 596720 w 1087258"/>
              <a:gd name="connsiteY17" fmla="*/ 195263 h 2379447"/>
              <a:gd name="connsiteX18" fmla="*/ 582433 w 1087258"/>
              <a:gd name="connsiteY18" fmla="*/ 200025 h 2379447"/>
              <a:gd name="connsiteX19" fmla="*/ 563383 w 1087258"/>
              <a:gd name="connsiteY19" fmla="*/ 209550 h 2379447"/>
              <a:gd name="connsiteX20" fmla="*/ 549095 w 1087258"/>
              <a:gd name="connsiteY20" fmla="*/ 214313 h 2379447"/>
              <a:gd name="connsiteX21" fmla="*/ 520520 w 1087258"/>
              <a:gd name="connsiteY21" fmla="*/ 233363 h 2379447"/>
              <a:gd name="connsiteX22" fmla="*/ 491945 w 1087258"/>
              <a:gd name="connsiteY22" fmla="*/ 242888 h 2379447"/>
              <a:gd name="connsiteX23" fmla="*/ 477658 w 1087258"/>
              <a:gd name="connsiteY23" fmla="*/ 252413 h 2379447"/>
              <a:gd name="connsiteX24" fmla="*/ 449083 w 1087258"/>
              <a:gd name="connsiteY24" fmla="*/ 261938 h 2379447"/>
              <a:gd name="connsiteX25" fmla="*/ 434795 w 1087258"/>
              <a:gd name="connsiteY25" fmla="*/ 271463 h 2379447"/>
              <a:gd name="connsiteX26" fmla="*/ 396695 w 1087258"/>
              <a:gd name="connsiteY26" fmla="*/ 280988 h 2379447"/>
              <a:gd name="connsiteX27" fmla="*/ 339545 w 1087258"/>
              <a:gd name="connsiteY27" fmla="*/ 300038 h 2379447"/>
              <a:gd name="connsiteX28" fmla="*/ 325258 w 1087258"/>
              <a:gd name="connsiteY28" fmla="*/ 304800 h 2379447"/>
              <a:gd name="connsiteX29" fmla="*/ 310970 w 1087258"/>
              <a:gd name="connsiteY29" fmla="*/ 309563 h 2379447"/>
              <a:gd name="connsiteX30" fmla="*/ 291920 w 1087258"/>
              <a:gd name="connsiteY30" fmla="*/ 314325 h 2379447"/>
              <a:gd name="connsiteX31" fmla="*/ 277633 w 1087258"/>
              <a:gd name="connsiteY31" fmla="*/ 323850 h 2379447"/>
              <a:gd name="connsiteX32" fmla="*/ 249058 w 1087258"/>
              <a:gd name="connsiteY32" fmla="*/ 333375 h 2379447"/>
              <a:gd name="connsiteX33" fmla="*/ 234770 w 1087258"/>
              <a:gd name="connsiteY33" fmla="*/ 342900 h 2379447"/>
              <a:gd name="connsiteX34" fmla="*/ 206195 w 1087258"/>
              <a:gd name="connsiteY34" fmla="*/ 352425 h 2379447"/>
              <a:gd name="connsiteX35" fmla="*/ 191908 w 1087258"/>
              <a:gd name="connsiteY35" fmla="*/ 361950 h 2379447"/>
              <a:gd name="connsiteX36" fmla="*/ 139520 w 1087258"/>
              <a:gd name="connsiteY36" fmla="*/ 376238 h 2379447"/>
              <a:gd name="connsiteX37" fmla="*/ 125233 w 1087258"/>
              <a:gd name="connsiteY37" fmla="*/ 385763 h 2379447"/>
              <a:gd name="connsiteX38" fmla="*/ 96658 w 1087258"/>
              <a:gd name="connsiteY38" fmla="*/ 395288 h 2379447"/>
              <a:gd name="connsiteX39" fmla="*/ 82370 w 1087258"/>
              <a:gd name="connsiteY39" fmla="*/ 400050 h 2379447"/>
              <a:gd name="connsiteX40" fmla="*/ 53795 w 1087258"/>
              <a:gd name="connsiteY40" fmla="*/ 419100 h 2379447"/>
              <a:gd name="connsiteX41" fmla="*/ 29983 w 1087258"/>
              <a:gd name="connsiteY41" fmla="*/ 447675 h 2379447"/>
              <a:gd name="connsiteX42" fmla="*/ 15695 w 1087258"/>
              <a:gd name="connsiteY42" fmla="*/ 461963 h 2379447"/>
              <a:gd name="connsiteX43" fmla="*/ 10933 w 1087258"/>
              <a:gd name="connsiteY43" fmla="*/ 476250 h 2379447"/>
              <a:gd name="connsiteX44" fmla="*/ 1408 w 1087258"/>
              <a:gd name="connsiteY44" fmla="*/ 490538 h 2379447"/>
              <a:gd name="connsiteX45" fmla="*/ 15695 w 1087258"/>
              <a:gd name="connsiteY45" fmla="*/ 542925 h 2379447"/>
              <a:gd name="connsiteX46" fmla="*/ 25220 w 1087258"/>
              <a:gd name="connsiteY46" fmla="*/ 571500 h 2379447"/>
              <a:gd name="connsiteX47" fmla="*/ 29983 w 1087258"/>
              <a:gd name="connsiteY47" fmla="*/ 585788 h 2379447"/>
              <a:gd name="connsiteX48" fmla="*/ 44270 w 1087258"/>
              <a:gd name="connsiteY48" fmla="*/ 628650 h 2379447"/>
              <a:gd name="connsiteX49" fmla="*/ 49033 w 1087258"/>
              <a:gd name="connsiteY49" fmla="*/ 642938 h 2379447"/>
              <a:gd name="connsiteX50" fmla="*/ 58558 w 1087258"/>
              <a:gd name="connsiteY50" fmla="*/ 700088 h 2379447"/>
              <a:gd name="connsiteX51" fmla="*/ 68083 w 1087258"/>
              <a:gd name="connsiteY51" fmla="*/ 714375 h 2379447"/>
              <a:gd name="connsiteX52" fmla="*/ 82370 w 1087258"/>
              <a:gd name="connsiteY52" fmla="*/ 752475 h 2379447"/>
              <a:gd name="connsiteX53" fmla="*/ 91895 w 1087258"/>
              <a:gd name="connsiteY53" fmla="*/ 781050 h 2379447"/>
              <a:gd name="connsiteX54" fmla="*/ 96658 w 1087258"/>
              <a:gd name="connsiteY54" fmla="*/ 795338 h 2379447"/>
              <a:gd name="connsiteX55" fmla="*/ 101420 w 1087258"/>
              <a:gd name="connsiteY55" fmla="*/ 809625 h 2379447"/>
              <a:gd name="connsiteX56" fmla="*/ 110945 w 1087258"/>
              <a:gd name="connsiteY56" fmla="*/ 890588 h 2379447"/>
              <a:gd name="connsiteX57" fmla="*/ 129995 w 1087258"/>
              <a:gd name="connsiteY57" fmla="*/ 947738 h 2379447"/>
              <a:gd name="connsiteX58" fmla="*/ 134758 w 1087258"/>
              <a:gd name="connsiteY58" fmla="*/ 962025 h 2379447"/>
              <a:gd name="connsiteX59" fmla="*/ 139520 w 1087258"/>
              <a:gd name="connsiteY59" fmla="*/ 976313 h 2379447"/>
              <a:gd name="connsiteX60" fmla="*/ 153808 w 1087258"/>
              <a:gd name="connsiteY60" fmla="*/ 1004888 h 2379447"/>
              <a:gd name="connsiteX61" fmla="*/ 158570 w 1087258"/>
              <a:gd name="connsiteY61" fmla="*/ 1023938 h 2379447"/>
              <a:gd name="connsiteX62" fmla="*/ 172858 w 1087258"/>
              <a:gd name="connsiteY62" fmla="*/ 1071563 h 2379447"/>
              <a:gd name="connsiteX63" fmla="*/ 201433 w 1087258"/>
              <a:gd name="connsiteY63" fmla="*/ 1119187 h 2379447"/>
              <a:gd name="connsiteX64" fmla="*/ 215720 w 1087258"/>
              <a:gd name="connsiteY64" fmla="*/ 1171575 h 2379447"/>
              <a:gd name="connsiteX65" fmla="*/ 253820 w 1087258"/>
              <a:gd name="connsiteY65" fmla="*/ 1262062 h 2379447"/>
              <a:gd name="connsiteX66" fmla="*/ 296683 w 1087258"/>
              <a:gd name="connsiteY66" fmla="*/ 1395413 h 2379447"/>
              <a:gd name="connsiteX67" fmla="*/ 301445 w 1087258"/>
              <a:gd name="connsiteY67" fmla="*/ 1443038 h 2379447"/>
              <a:gd name="connsiteX68" fmla="*/ 310970 w 1087258"/>
              <a:gd name="connsiteY68" fmla="*/ 1500188 h 2379447"/>
              <a:gd name="connsiteX69" fmla="*/ 330020 w 1087258"/>
              <a:gd name="connsiteY69" fmla="*/ 1557338 h 2379447"/>
              <a:gd name="connsiteX70" fmla="*/ 344308 w 1087258"/>
              <a:gd name="connsiteY70" fmla="*/ 1609725 h 2379447"/>
              <a:gd name="connsiteX71" fmla="*/ 349070 w 1087258"/>
              <a:gd name="connsiteY71" fmla="*/ 1628775 h 2379447"/>
              <a:gd name="connsiteX72" fmla="*/ 353833 w 1087258"/>
              <a:gd name="connsiteY72" fmla="*/ 1652588 h 2379447"/>
              <a:gd name="connsiteX73" fmla="*/ 363358 w 1087258"/>
              <a:gd name="connsiteY73" fmla="*/ 1681163 h 2379447"/>
              <a:gd name="connsiteX74" fmla="*/ 368120 w 1087258"/>
              <a:gd name="connsiteY74" fmla="*/ 1695450 h 2379447"/>
              <a:gd name="connsiteX75" fmla="*/ 372883 w 1087258"/>
              <a:gd name="connsiteY75" fmla="*/ 1719263 h 2379447"/>
              <a:gd name="connsiteX76" fmla="*/ 382408 w 1087258"/>
              <a:gd name="connsiteY76" fmla="*/ 1747838 h 2379447"/>
              <a:gd name="connsiteX77" fmla="*/ 377645 w 1087258"/>
              <a:gd name="connsiteY77" fmla="*/ 1866900 h 2379447"/>
              <a:gd name="connsiteX78" fmla="*/ 382408 w 1087258"/>
              <a:gd name="connsiteY78" fmla="*/ 1971675 h 2379447"/>
              <a:gd name="connsiteX79" fmla="*/ 372883 w 1087258"/>
              <a:gd name="connsiteY79" fmla="*/ 2085975 h 2379447"/>
              <a:gd name="connsiteX80" fmla="*/ 377645 w 1087258"/>
              <a:gd name="connsiteY80" fmla="*/ 2152650 h 2379447"/>
              <a:gd name="connsiteX81" fmla="*/ 382408 w 1087258"/>
              <a:gd name="connsiteY81" fmla="*/ 2171700 h 2379447"/>
              <a:gd name="connsiteX82" fmla="*/ 387170 w 1087258"/>
              <a:gd name="connsiteY82" fmla="*/ 2305050 h 2379447"/>
              <a:gd name="connsiteX83" fmla="*/ 391933 w 1087258"/>
              <a:gd name="connsiteY83" fmla="*/ 2357438 h 2379447"/>
              <a:gd name="connsiteX0" fmla="*/ 1087258 w 1087258"/>
              <a:gd name="connsiteY0" fmla="*/ 0 h 2363866"/>
              <a:gd name="connsiteX1" fmla="*/ 1039633 w 1087258"/>
              <a:gd name="connsiteY1" fmla="*/ 9525 h 2363866"/>
              <a:gd name="connsiteX2" fmla="*/ 1011058 w 1087258"/>
              <a:gd name="connsiteY2" fmla="*/ 28575 h 2363866"/>
              <a:gd name="connsiteX3" fmla="*/ 982483 w 1087258"/>
              <a:gd name="connsiteY3" fmla="*/ 42863 h 2363866"/>
              <a:gd name="connsiteX4" fmla="*/ 949145 w 1087258"/>
              <a:gd name="connsiteY4" fmla="*/ 52388 h 2363866"/>
              <a:gd name="connsiteX5" fmla="*/ 920570 w 1087258"/>
              <a:gd name="connsiteY5" fmla="*/ 61913 h 2363866"/>
              <a:gd name="connsiteX6" fmla="*/ 906283 w 1087258"/>
              <a:gd name="connsiteY6" fmla="*/ 66675 h 2363866"/>
              <a:gd name="connsiteX7" fmla="*/ 868183 w 1087258"/>
              <a:gd name="connsiteY7" fmla="*/ 76200 h 2363866"/>
              <a:gd name="connsiteX8" fmla="*/ 839608 w 1087258"/>
              <a:gd name="connsiteY8" fmla="*/ 85725 h 2363866"/>
              <a:gd name="connsiteX9" fmla="*/ 801508 w 1087258"/>
              <a:gd name="connsiteY9" fmla="*/ 95250 h 2363866"/>
              <a:gd name="connsiteX10" fmla="*/ 787220 w 1087258"/>
              <a:gd name="connsiteY10" fmla="*/ 104775 h 2363866"/>
              <a:gd name="connsiteX11" fmla="*/ 768170 w 1087258"/>
              <a:gd name="connsiteY11" fmla="*/ 109538 h 2363866"/>
              <a:gd name="connsiteX12" fmla="*/ 753883 w 1087258"/>
              <a:gd name="connsiteY12" fmla="*/ 114300 h 2363866"/>
              <a:gd name="connsiteX13" fmla="*/ 711020 w 1087258"/>
              <a:gd name="connsiteY13" fmla="*/ 142875 h 2363866"/>
              <a:gd name="connsiteX14" fmla="*/ 696733 w 1087258"/>
              <a:gd name="connsiteY14" fmla="*/ 152400 h 2363866"/>
              <a:gd name="connsiteX15" fmla="*/ 668158 w 1087258"/>
              <a:gd name="connsiteY15" fmla="*/ 161925 h 2363866"/>
              <a:gd name="connsiteX16" fmla="*/ 639583 w 1087258"/>
              <a:gd name="connsiteY16" fmla="*/ 180975 h 2363866"/>
              <a:gd name="connsiteX17" fmla="*/ 596720 w 1087258"/>
              <a:gd name="connsiteY17" fmla="*/ 195263 h 2363866"/>
              <a:gd name="connsiteX18" fmla="*/ 582433 w 1087258"/>
              <a:gd name="connsiteY18" fmla="*/ 200025 h 2363866"/>
              <a:gd name="connsiteX19" fmla="*/ 563383 w 1087258"/>
              <a:gd name="connsiteY19" fmla="*/ 209550 h 2363866"/>
              <a:gd name="connsiteX20" fmla="*/ 549095 w 1087258"/>
              <a:gd name="connsiteY20" fmla="*/ 214313 h 2363866"/>
              <a:gd name="connsiteX21" fmla="*/ 520520 w 1087258"/>
              <a:gd name="connsiteY21" fmla="*/ 233363 h 2363866"/>
              <a:gd name="connsiteX22" fmla="*/ 491945 w 1087258"/>
              <a:gd name="connsiteY22" fmla="*/ 242888 h 2363866"/>
              <a:gd name="connsiteX23" fmla="*/ 477658 w 1087258"/>
              <a:gd name="connsiteY23" fmla="*/ 252413 h 2363866"/>
              <a:gd name="connsiteX24" fmla="*/ 449083 w 1087258"/>
              <a:gd name="connsiteY24" fmla="*/ 261938 h 2363866"/>
              <a:gd name="connsiteX25" fmla="*/ 434795 w 1087258"/>
              <a:gd name="connsiteY25" fmla="*/ 271463 h 2363866"/>
              <a:gd name="connsiteX26" fmla="*/ 396695 w 1087258"/>
              <a:gd name="connsiteY26" fmla="*/ 280988 h 2363866"/>
              <a:gd name="connsiteX27" fmla="*/ 339545 w 1087258"/>
              <a:gd name="connsiteY27" fmla="*/ 300038 h 2363866"/>
              <a:gd name="connsiteX28" fmla="*/ 325258 w 1087258"/>
              <a:gd name="connsiteY28" fmla="*/ 304800 h 2363866"/>
              <a:gd name="connsiteX29" fmla="*/ 310970 w 1087258"/>
              <a:gd name="connsiteY29" fmla="*/ 309563 h 2363866"/>
              <a:gd name="connsiteX30" fmla="*/ 291920 w 1087258"/>
              <a:gd name="connsiteY30" fmla="*/ 314325 h 2363866"/>
              <a:gd name="connsiteX31" fmla="*/ 277633 w 1087258"/>
              <a:gd name="connsiteY31" fmla="*/ 323850 h 2363866"/>
              <a:gd name="connsiteX32" fmla="*/ 249058 w 1087258"/>
              <a:gd name="connsiteY32" fmla="*/ 333375 h 2363866"/>
              <a:gd name="connsiteX33" fmla="*/ 234770 w 1087258"/>
              <a:gd name="connsiteY33" fmla="*/ 342900 h 2363866"/>
              <a:gd name="connsiteX34" fmla="*/ 206195 w 1087258"/>
              <a:gd name="connsiteY34" fmla="*/ 352425 h 2363866"/>
              <a:gd name="connsiteX35" fmla="*/ 191908 w 1087258"/>
              <a:gd name="connsiteY35" fmla="*/ 361950 h 2363866"/>
              <a:gd name="connsiteX36" fmla="*/ 139520 w 1087258"/>
              <a:gd name="connsiteY36" fmla="*/ 376238 h 2363866"/>
              <a:gd name="connsiteX37" fmla="*/ 125233 w 1087258"/>
              <a:gd name="connsiteY37" fmla="*/ 385763 h 2363866"/>
              <a:gd name="connsiteX38" fmla="*/ 96658 w 1087258"/>
              <a:gd name="connsiteY38" fmla="*/ 395288 h 2363866"/>
              <a:gd name="connsiteX39" fmla="*/ 82370 w 1087258"/>
              <a:gd name="connsiteY39" fmla="*/ 400050 h 2363866"/>
              <a:gd name="connsiteX40" fmla="*/ 53795 w 1087258"/>
              <a:gd name="connsiteY40" fmla="*/ 419100 h 2363866"/>
              <a:gd name="connsiteX41" fmla="*/ 29983 w 1087258"/>
              <a:gd name="connsiteY41" fmla="*/ 447675 h 2363866"/>
              <a:gd name="connsiteX42" fmla="*/ 15695 w 1087258"/>
              <a:gd name="connsiteY42" fmla="*/ 461963 h 2363866"/>
              <a:gd name="connsiteX43" fmla="*/ 10933 w 1087258"/>
              <a:gd name="connsiteY43" fmla="*/ 476250 h 2363866"/>
              <a:gd name="connsiteX44" fmla="*/ 1408 w 1087258"/>
              <a:gd name="connsiteY44" fmla="*/ 490538 h 2363866"/>
              <a:gd name="connsiteX45" fmla="*/ 15695 w 1087258"/>
              <a:gd name="connsiteY45" fmla="*/ 542925 h 2363866"/>
              <a:gd name="connsiteX46" fmla="*/ 25220 w 1087258"/>
              <a:gd name="connsiteY46" fmla="*/ 571500 h 2363866"/>
              <a:gd name="connsiteX47" fmla="*/ 29983 w 1087258"/>
              <a:gd name="connsiteY47" fmla="*/ 585788 h 2363866"/>
              <a:gd name="connsiteX48" fmla="*/ 44270 w 1087258"/>
              <a:gd name="connsiteY48" fmla="*/ 628650 h 2363866"/>
              <a:gd name="connsiteX49" fmla="*/ 49033 w 1087258"/>
              <a:gd name="connsiteY49" fmla="*/ 642938 h 2363866"/>
              <a:gd name="connsiteX50" fmla="*/ 58558 w 1087258"/>
              <a:gd name="connsiteY50" fmla="*/ 700088 h 2363866"/>
              <a:gd name="connsiteX51" fmla="*/ 68083 w 1087258"/>
              <a:gd name="connsiteY51" fmla="*/ 714375 h 2363866"/>
              <a:gd name="connsiteX52" fmla="*/ 82370 w 1087258"/>
              <a:gd name="connsiteY52" fmla="*/ 752475 h 2363866"/>
              <a:gd name="connsiteX53" fmla="*/ 91895 w 1087258"/>
              <a:gd name="connsiteY53" fmla="*/ 781050 h 2363866"/>
              <a:gd name="connsiteX54" fmla="*/ 96658 w 1087258"/>
              <a:gd name="connsiteY54" fmla="*/ 795338 h 2363866"/>
              <a:gd name="connsiteX55" fmla="*/ 101420 w 1087258"/>
              <a:gd name="connsiteY55" fmla="*/ 809625 h 2363866"/>
              <a:gd name="connsiteX56" fmla="*/ 110945 w 1087258"/>
              <a:gd name="connsiteY56" fmla="*/ 890588 h 2363866"/>
              <a:gd name="connsiteX57" fmla="*/ 129995 w 1087258"/>
              <a:gd name="connsiteY57" fmla="*/ 947738 h 2363866"/>
              <a:gd name="connsiteX58" fmla="*/ 134758 w 1087258"/>
              <a:gd name="connsiteY58" fmla="*/ 962025 h 2363866"/>
              <a:gd name="connsiteX59" fmla="*/ 139520 w 1087258"/>
              <a:gd name="connsiteY59" fmla="*/ 976313 h 2363866"/>
              <a:gd name="connsiteX60" fmla="*/ 153808 w 1087258"/>
              <a:gd name="connsiteY60" fmla="*/ 1004888 h 2363866"/>
              <a:gd name="connsiteX61" fmla="*/ 158570 w 1087258"/>
              <a:gd name="connsiteY61" fmla="*/ 1023938 h 2363866"/>
              <a:gd name="connsiteX62" fmla="*/ 172858 w 1087258"/>
              <a:gd name="connsiteY62" fmla="*/ 1071563 h 2363866"/>
              <a:gd name="connsiteX63" fmla="*/ 201433 w 1087258"/>
              <a:gd name="connsiteY63" fmla="*/ 1119187 h 2363866"/>
              <a:gd name="connsiteX64" fmla="*/ 215720 w 1087258"/>
              <a:gd name="connsiteY64" fmla="*/ 1171575 h 2363866"/>
              <a:gd name="connsiteX65" fmla="*/ 253820 w 1087258"/>
              <a:gd name="connsiteY65" fmla="*/ 1262062 h 2363866"/>
              <a:gd name="connsiteX66" fmla="*/ 296683 w 1087258"/>
              <a:gd name="connsiteY66" fmla="*/ 1395413 h 2363866"/>
              <a:gd name="connsiteX67" fmla="*/ 301445 w 1087258"/>
              <a:gd name="connsiteY67" fmla="*/ 1443038 h 2363866"/>
              <a:gd name="connsiteX68" fmla="*/ 310970 w 1087258"/>
              <a:gd name="connsiteY68" fmla="*/ 1500188 h 2363866"/>
              <a:gd name="connsiteX69" fmla="*/ 330020 w 1087258"/>
              <a:gd name="connsiteY69" fmla="*/ 1557338 h 2363866"/>
              <a:gd name="connsiteX70" fmla="*/ 344308 w 1087258"/>
              <a:gd name="connsiteY70" fmla="*/ 1609725 h 2363866"/>
              <a:gd name="connsiteX71" fmla="*/ 349070 w 1087258"/>
              <a:gd name="connsiteY71" fmla="*/ 1628775 h 2363866"/>
              <a:gd name="connsiteX72" fmla="*/ 353833 w 1087258"/>
              <a:gd name="connsiteY72" fmla="*/ 1652588 h 2363866"/>
              <a:gd name="connsiteX73" fmla="*/ 363358 w 1087258"/>
              <a:gd name="connsiteY73" fmla="*/ 1681163 h 2363866"/>
              <a:gd name="connsiteX74" fmla="*/ 368120 w 1087258"/>
              <a:gd name="connsiteY74" fmla="*/ 1695450 h 2363866"/>
              <a:gd name="connsiteX75" fmla="*/ 372883 w 1087258"/>
              <a:gd name="connsiteY75" fmla="*/ 1719263 h 2363866"/>
              <a:gd name="connsiteX76" fmla="*/ 382408 w 1087258"/>
              <a:gd name="connsiteY76" fmla="*/ 1747838 h 2363866"/>
              <a:gd name="connsiteX77" fmla="*/ 377645 w 1087258"/>
              <a:gd name="connsiteY77" fmla="*/ 1866900 h 2363866"/>
              <a:gd name="connsiteX78" fmla="*/ 382408 w 1087258"/>
              <a:gd name="connsiteY78" fmla="*/ 1971675 h 2363866"/>
              <a:gd name="connsiteX79" fmla="*/ 372883 w 1087258"/>
              <a:gd name="connsiteY79" fmla="*/ 2085975 h 2363866"/>
              <a:gd name="connsiteX80" fmla="*/ 377645 w 1087258"/>
              <a:gd name="connsiteY80" fmla="*/ 2152650 h 2363866"/>
              <a:gd name="connsiteX81" fmla="*/ 382408 w 1087258"/>
              <a:gd name="connsiteY81" fmla="*/ 2205038 h 2363866"/>
              <a:gd name="connsiteX82" fmla="*/ 387170 w 1087258"/>
              <a:gd name="connsiteY82" fmla="*/ 2305050 h 2363866"/>
              <a:gd name="connsiteX83" fmla="*/ 391933 w 1087258"/>
              <a:gd name="connsiteY83" fmla="*/ 2357438 h 2363866"/>
              <a:gd name="connsiteX0" fmla="*/ 1087258 w 1087258"/>
              <a:gd name="connsiteY0" fmla="*/ 0 h 2363866"/>
              <a:gd name="connsiteX1" fmla="*/ 1039633 w 1087258"/>
              <a:gd name="connsiteY1" fmla="*/ 9525 h 2363866"/>
              <a:gd name="connsiteX2" fmla="*/ 1011058 w 1087258"/>
              <a:gd name="connsiteY2" fmla="*/ 28575 h 2363866"/>
              <a:gd name="connsiteX3" fmla="*/ 982483 w 1087258"/>
              <a:gd name="connsiteY3" fmla="*/ 42863 h 2363866"/>
              <a:gd name="connsiteX4" fmla="*/ 949145 w 1087258"/>
              <a:gd name="connsiteY4" fmla="*/ 52388 h 2363866"/>
              <a:gd name="connsiteX5" fmla="*/ 920570 w 1087258"/>
              <a:gd name="connsiteY5" fmla="*/ 61913 h 2363866"/>
              <a:gd name="connsiteX6" fmla="*/ 906283 w 1087258"/>
              <a:gd name="connsiteY6" fmla="*/ 66675 h 2363866"/>
              <a:gd name="connsiteX7" fmla="*/ 868183 w 1087258"/>
              <a:gd name="connsiteY7" fmla="*/ 76200 h 2363866"/>
              <a:gd name="connsiteX8" fmla="*/ 839608 w 1087258"/>
              <a:gd name="connsiteY8" fmla="*/ 85725 h 2363866"/>
              <a:gd name="connsiteX9" fmla="*/ 801508 w 1087258"/>
              <a:gd name="connsiteY9" fmla="*/ 95250 h 2363866"/>
              <a:gd name="connsiteX10" fmla="*/ 787220 w 1087258"/>
              <a:gd name="connsiteY10" fmla="*/ 104775 h 2363866"/>
              <a:gd name="connsiteX11" fmla="*/ 768170 w 1087258"/>
              <a:gd name="connsiteY11" fmla="*/ 109538 h 2363866"/>
              <a:gd name="connsiteX12" fmla="*/ 753883 w 1087258"/>
              <a:gd name="connsiteY12" fmla="*/ 114300 h 2363866"/>
              <a:gd name="connsiteX13" fmla="*/ 711020 w 1087258"/>
              <a:gd name="connsiteY13" fmla="*/ 142875 h 2363866"/>
              <a:gd name="connsiteX14" fmla="*/ 696733 w 1087258"/>
              <a:gd name="connsiteY14" fmla="*/ 152400 h 2363866"/>
              <a:gd name="connsiteX15" fmla="*/ 668158 w 1087258"/>
              <a:gd name="connsiteY15" fmla="*/ 161925 h 2363866"/>
              <a:gd name="connsiteX16" fmla="*/ 639583 w 1087258"/>
              <a:gd name="connsiteY16" fmla="*/ 180975 h 2363866"/>
              <a:gd name="connsiteX17" fmla="*/ 596720 w 1087258"/>
              <a:gd name="connsiteY17" fmla="*/ 195263 h 2363866"/>
              <a:gd name="connsiteX18" fmla="*/ 582433 w 1087258"/>
              <a:gd name="connsiteY18" fmla="*/ 200025 h 2363866"/>
              <a:gd name="connsiteX19" fmla="*/ 563383 w 1087258"/>
              <a:gd name="connsiteY19" fmla="*/ 209550 h 2363866"/>
              <a:gd name="connsiteX20" fmla="*/ 549095 w 1087258"/>
              <a:gd name="connsiteY20" fmla="*/ 214313 h 2363866"/>
              <a:gd name="connsiteX21" fmla="*/ 520520 w 1087258"/>
              <a:gd name="connsiteY21" fmla="*/ 233363 h 2363866"/>
              <a:gd name="connsiteX22" fmla="*/ 491945 w 1087258"/>
              <a:gd name="connsiteY22" fmla="*/ 242888 h 2363866"/>
              <a:gd name="connsiteX23" fmla="*/ 477658 w 1087258"/>
              <a:gd name="connsiteY23" fmla="*/ 252413 h 2363866"/>
              <a:gd name="connsiteX24" fmla="*/ 449083 w 1087258"/>
              <a:gd name="connsiteY24" fmla="*/ 261938 h 2363866"/>
              <a:gd name="connsiteX25" fmla="*/ 434795 w 1087258"/>
              <a:gd name="connsiteY25" fmla="*/ 271463 h 2363866"/>
              <a:gd name="connsiteX26" fmla="*/ 396695 w 1087258"/>
              <a:gd name="connsiteY26" fmla="*/ 280988 h 2363866"/>
              <a:gd name="connsiteX27" fmla="*/ 339545 w 1087258"/>
              <a:gd name="connsiteY27" fmla="*/ 300038 h 2363866"/>
              <a:gd name="connsiteX28" fmla="*/ 325258 w 1087258"/>
              <a:gd name="connsiteY28" fmla="*/ 304800 h 2363866"/>
              <a:gd name="connsiteX29" fmla="*/ 310970 w 1087258"/>
              <a:gd name="connsiteY29" fmla="*/ 309563 h 2363866"/>
              <a:gd name="connsiteX30" fmla="*/ 291920 w 1087258"/>
              <a:gd name="connsiteY30" fmla="*/ 314325 h 2363866"/>
              <a:gd name="connsiteX31" fmla="*/ 277633 w 1087258"/>
              <a:gd name="connsiteY31" fmla="*/ 323850 h 2363866"/>
              <a:gd name="connsiteX32" fmla="*/ 249058 w 1087258"/>
              <a:gd name="connsiteY32" fmla="*/ 333375 h 2363866"/>
              <a:gd name="connsiteX33" fmla="*/ 234770 w 1087258"/>
              <a:gd name="connsiteY33" fmla="*/ 342900 h 2363866"/>
              <a:gd name="connsiteX34" fmla="*/ 206195 w 1087258"/>
              <a:gd name="connsiteY34" fmla="*/ 352425 h 2363866"/>
              <a:gd name="connsiteX35" fmla="*/ 191908 w 1087258"/>
              <a:gd name="connsiteY35" fmla="*/ 361950 h 2363866"/>
              <a:gd name="connsiteX36" fmla="*/ 139520 w 1087258"/>
              <a:gd name="connsiteY36" fmla="*/ 376238 h 2363866"/>
              <a:gd name="connsiteX37" fmla="*/ 125233 w 1087258"/>
              <a:gd name="connsiteY37" fmla="*/ 385763 h 2363866"/>
              <a:gd name="connsiteX38" fmla="*/ 96658 w 1087258"/>
              <a:gd name="connsiteY38" fmla="*/ 395288 h 2363866"/>
              <a:gd name="connsiteX39" fmla="*/ 82370 w 1087258"/>
              <a:gd name="connsiteY39" fmla="*/ 400050 h 2363866"/>
              <a:gd name="connsiteX40" fmla="*/ 53795 w 1087258"/>
              <a:gd name="connsiteY40" fmla="*/ 419100 h 2363866"/>
              <a:gd name="connsiteX41" fmla="*/ 29983 w 1087258"/>
              <a:gd name="connsiteY41" fmla="*/ 447675 h 2363866"/>
              <a:gd name="connsiteX42" fmla="*/ 15695 w 1087258"/>
              <a:gd name="connsiteY42" fmla="*/ 461963 h 2363866"/>
              <a:gd name="connsiteX43" fmla="*/ 10933 w 1087258"/>
              <a:gd name="connsiteY43" fmla="*/ 476250 h 2363866"/>
              <a:gd name="connsiteX44" fmla="*/ 1408 w 1087258"/>
              <a:gd name="connsiteY44" fmla="*/ 490538 h 2363866"/>
              <a:gd name="connsiteX45" fmla="*/ 15695 w 1087258"/>
              <a:gd name="connsiteY45" fmla="*/ 542925 h 2363866"/>
              <a:gd name="connsiteX46" fmla="*/ 25220 w 1087258"/>
              <a:gd name="connsiteY46" fmla="*/ 571500 h 2363866"/>
              <a:gd name="connsiteX47" fmla="*/ 29983 w 1087258"/>
              <a:gd name="connsiteY47" fmla="*/ 585788 h 2363866"/>
              <a:gd name="connsiteX48" fmla="*/ 44270 w 1087258"/>
              <a:gd name="connsiteY48" fmla="*/ 628650 h 2363866"/>
              <a:gd name="connsiteX49" fmla="*/ 49033 w 1087258"/>
              <a:gd name="connsiteY49" fmla="*/ 642938 h 2363866"/>
              <a:gd name="connsiteX50" fmla="*/ 58558 w 1087258"/>
              <a:gd name="connsiteY50" fmla="*/ 700088 h 2363866"/>
              <a:gd name="connsiteX51" fmla="*/ 68083 w 1087258"/>
              <a:gd name="connsiteY51" fmla="*/ 714375 h 2363866"/>
              <a:gd name="connsiteX52" fmla="*/ 82370 w 1087258"/>
              <a:gd name="connsiteY52" fmla="*/ 752475 h 2363866"/>
              <a:gd name="connsiteX53" fmla="*/ 91895 w 1087258"/>
              <a:gd name="connsiteY53" fmla="*/ 781050 h 2363866"/>
              <a:gd name="connsiteX54" fmla="*/ 96658 w 1087258"/>
              <a:gd name="connsiteY54" fmla="*/ 795338 h 2363866"/>
              <a:gd name="connsiteX55" fmla="*/ 101420 w 1087258"/>
              <a:gd name="connsiteY55" fmla="*/ 809625 h 2363866"/>
              <a:gd name="connsiteX56" fmla="*/ 110945 w 1087258"/>
              <a:gd name="connsiteY56" fmla="*/ 890588 h 2363866"/>
              <a:gd name="connsiteX57" fmla="*/ 129995 w 1087258"/>
              <a:gd name="connsiteY57" fmla="*/ 947738 h 2363866"/>
              <a:gd name="connsiteX58" fmla="*/ 134758 w 1087258"/>
              <a:gd name="connsiteY58" fmla="*/ 962025 h 2363866"/>
              <a:gd name="connsiteX59" fmla="*/ 139520 w 1087258"/>
              <a:gd name="connsiteY59" fmla="*/ 976313 h 2363866"/>
              <a:gd name="connsiteX60" fmla="*/ 153808 w 1087258"/>
              <a:gd name="connsiteY60" fmla="*/ 1004888 h 2363866"/>
              <a:gd name="connsiteX61" fmla="*/ 158570 w 1087258"/>
              <a:gd name="connsiteY61" fmla="*/ 1023938 h 2363866"/>
              <a:gd name="connsiteX62" fmla="*/ 172858 w 1087258"/>
              <a:gd name="connsiteY62" fmla="*/ 1071563 h 2363866"/>
              <a:gd name="connsiteX63" fmla="*/ 201433 w 1087258"/>
              <a:gd name="connsiteY63" fmla="*/ 1119187 h 2363866"/>
              <a:gd name="connsiteX64" fmla="*/ 215720 w 1087258"/>
              <a:gd name="connsiteY64" fmla="*/ 1171575 h 2363866"/>
              <a:gd name="connsiteX65" fmla="*/ 253820 w 1087258"/>
              <a:gd name="connsiteY65" fmla="*/ 1262062 h 2363866"/>
              <a:gd name="connsiteX66" fmla="*/ 296683 w 1087258"/>
              <a:gd name="connsiteY66" fmla="*/ 1395413 h 2363866"/>
              <a:gd name="connsiteX67" fmla="*/ 301445 w 1087258"/>
              <a:gd name="connsiteY67" fmla="*/ 1443038 h 2363866"/>
              <a:gd name="connsiteX68" fmla="*/ 310970 w 1087258"/>
              <a:gd name="connsiteY68" fmla="*/ 1500188 h 2363866"/>
              <a:gd name="connsiteX69" fmla="*/ 330020 w 1087258"/>
              <a:gd name="connsiteY69" fmla="*/ 1557338 h 2363866"/>
              <a:gd name="connsiteX70" fmla="*/ 344308 w 1087258"/>
              <a:gd name="connsiteY70" fmla="*/ 1609725 h 2363866"/>
              <a:gd name="connsiteX71" fmla="*/ 349070 w 1087258"/>
              <a:gd name="connsiteY71" fmla="*/ 1628775 h 2363866"/>
              <a:gd name="connsiteX72" fmla="*/ 353833 w 1087258"/>
              <a:gd name="connsiteY72" fmla="*/ 1652588 h 2363866"/>
              <a:gd name="connsiteX73" fmla="*/ 363358 w 1087258"/>
              <a:gd name="connsiteY73" fmla="*/ 1681163 h 2363866"/>
              <a:gd name="connsiteX74" fmla="*/ 368120 w 1087258"/>
              <a:gd name="connsiteY74" fmla="*/ 1695450 h 2363866"/>
              <a:gd name="connsiteX75" fmla="*/ 372883 w 1087258"/>
              <a:gd name="connsiteY75" fmla="*/ 1719263 h 2363866"/>
              <a:gd name="connsiteX76" fmla="*/ 382408 w 1087258"/>
              <a:gd name="connsiteY76" fmla="*/ 1747838 h 2363866"/>
              <a:gd name="connsiteX77" fmla="*/ 377645 w 1087258"/>
              <a:gd name="connsiteY77" fmla="*/ 1866900 h 2363866"/>
              <a:gd name="connsiteX78" fmla="*/ 382408 w 1087258"/>
              <a:gd name="connsiteY78" fmla="*/ 1971675 h 2363866"/>
              <a:gd name="connsiteX79" fmla="*/ 401458 w 1087258"/>
              <a:gd name="connsiteY79" fmla="*/ 2076450 h 2363866"/>
              <a:gd name="connsiteX80" fmla="*/ 377645 w 1087258"/>
              <a:gd name="connsiteY80" fmla="*/ 2152650 h 2363866"/>
              <a:gd name="connsiteX81" fmla="*/ 382408 w 1087258"/>
              <a:gd name="connsiteY81" fmla="*/ 2205038 h 2363866"/>
              <a:gd name="connsiteX82" fmla="*/ 387170 w 1087258"/>
              <a:gd name="connsiteY82" fmla="*/ 2305050 h 2363866"/>
              <a:gd name="connsiteX83" fmla="*/ 391933 w 1087258"/>
              <a:gd name="connsiteY83" fmla="*/ 2357438 h 2363866"/>
              <a:gd name="connsiteX0" fmla="*/ 1087258 w 1087258"/>
              <a:gd name="connsiteY0" fmla="*/ 0 h 2363866"/>
              <a:gd name="connsiteX1" fmla="*/ 1039633 w 1087258"/>
              <a:gd name="connsiteY1" fmla="*/ 9525 h 2363866"/>
              <a:gd name="connsiteX2" fmla="*/ 1011058 w 1087258"/>
              <a:gd name="connsiteY2" fmla="*/ 28575 h 2363866"/>
              <a:gd name="connsiteX3" fmla="*/ 982483 w 1087258"/>
              <a:gd name="connsiteY3" fmla="*/ 42863 h 2363866"/>
              <a:gd name="connsiteX4" fmla="*/ 949145 w 1087258"/>
              <a:gd name="connsiteY4" fmla="*/ 52388 h 2363866"/>
              <a:gd name="connsiteX5" fmla="*/ 920570 w 1087258"/>
              <a:gd name="connsiteY5" fmla="*/ 61913 h 2363866"/>
              <a:gd name="connsiteX6" fmla="*/ 906283 w 1087258"/>
              <a:gd name="connsiteY6" fmla="*/ 66675 h 2363866"/>
              <a:gd name="connsiteX7" fmla="*/ 868183 w 1087258"/>
              <a:gd name="connsiteY7" fmla="*/ 76200 h 2363866"/>
              <a:gd name="connsiteX8" fmla="*/ 839608 w 1087258"/>
              <a:gd name="connsiteY8" fmla="*/ 85725 h 2363866"/>
              <a:gd name="connsiteX9" fmla="*/ 801508 w 1087258"/>
              <a:gd name="connsiteY9" fmla="*/ 95250 h 2363866"/>
              <a:gd name="connsiteX10" fmla="*/ 787220 w 1087258"/>
              <a:gd name="connsiteY10" fmla="*/ 104775 h 2363866"/>
              <a:gd name="connsiteX11" fmla="*/ 768170 w 1087258"/>
              <a:gd name="connsiteY11" fmla="*/ 109538 h 2363866"/>
              <a:gd name="connsiteX12" fmla="*/ 753883 w 1087258"/>
              <a:gd name="connsiteY12" fmla="*/ 114300 h 2363866"/>
              <a:gd name="connsiteX13" fmla="*/ 711020 w 1087258"/>
              <a:gd name="connsiteY13" fmla="*/ 142875 h 2363866"/>
              <a:gd name="connsiteX14" fmla="*/ 696733 w 1087258"/>
              <a:gd name="connsiteY14" fmla="*/ 152400 h 2363866"/>
              <a:gd name="connsiteX15" fmla="*/ 668158 w 1087258"/>
              <a:gd name="connsiteY15" fmla="*/ 161925 h 2363866"/>
              <a:gd name="connsiteX16" fmla="*/ 639583 w 1087258"/>
              <a:gd name="connsiteY16" fmla="*/ 180975 h 2363866"/>
              <a:gd name="connsiteX17" fmla="*/ 596720 w 1087258"/>
              <a:gd name="connsiteY17" fmla="*/ 195263 h 2363866"/>
              <a:gd name="connsiteX18" fmla="*/ 582433 w 1087258"/>
              <a:gd name="connsiteY18" fmla="*/ 200025 h 2363866"/>
              <a:gd name="connsiteX19" fmla="*/ 563383 w 1087258"/>
              <a:gd name="connsiteY19" fmla="*/ 209550 h 2363866"/>
              <a:gd name="connsiteX20" fmla="*/ 549095 w 1087258"/>
              <a:gd name="connsiteY20" fmla="*/ 214313 h 2363866"/>
              <a:gd name="connsiteX21" fmla="*/ 520520 w 1087258"/>
              <a:gd name="connsiteY21" fmla="*/ 233363 h 2363866"/>
              <a:gd name="connsiteX22" fmla="*/ 491945 w 1087258"/>
              <a:gd name="connsiteY22" fmla="*/ 242888 h 2363866"/>
              <a:gd name="connsiteX23" fmla="*/ 477658 w 1087258"/>
              <a:gd name="connsiteY23" fmla="*/ 252413 h 2363866"/>
              <a:gd name="connsiteX24" fmla="*/ 449083 w 1087258"/>
              <a:gd name="connsiteY24" fmla="*/ 261938 h 2363866"/>
              <a:gd name="connsiteX25" fmla="*/ 434795 w 1087258"/>
              <a:gd name="connsiteY25" fmla="*/ 271463 h 2363866"/>
              <a:gd name="connsiteX26" fmla="*/ 396695 w 1087258"/>
              <a:gd name="connsiteY26" fmla="*/ 280988 h 2363866"/>
              <a:gd name="connsiteX27" fmla="*/ 339545 w 1087258"/>
              <a:gd name="connsiteY27" fmla="*/ 300038 h 2363866"/>
              <a:gd name="connsiteX28" fmla="*/ 325258 w 1087258"/>
              <a:gd name="connsiteY28" fmla="*/ 304800 h 2363866"/>
              <a:gd name="connsiteX29" fmla="*/ 310970 w 1087258"/>
              <a:gd name="connsiteY29" fmla="*/ 309563 h 2363866"/>
              <a:gd name="connsiteX30" fmla="*/ 291920 w 1087258"/>
              <a:gd name="connsiteY30" fmla="*/ 314325 h 2363866"/>
              <a:gd name="connsiteX31" fmla="*/ 277633 w 1087258"/>
              <a:gd name="connsiteY31" fmla="*/ 323850 h 2363866"/>
              <a:gd name="connsiteX32" fmla="*/ 249058 w 1087258"/>
              <a:gd name="connsiteY32" fmla="*/ 333375 h 2363866"/>
              <a:gd name="connsiteX33" fmla="*/ 234770 w 1087258"/>
              <a:gd name="connsiteY33" fmla="*/ 342900 h 2363866"/>
              <a:gd name="connsiteX34" fmla="*/ 206195 w 1087258"/>
              <a:gd name="connsiteY34" fmla="*/ 352425 h 2363866"/>
              <a:gd name="connsiteX35" fmla="*/ 191908 w 1087258"/>
              <a:gd name="connsiteY35" fmla="*/ 361950 h 2363866"/>
              <a:gd name="connsiteX36" fmla="*/ 139520 w 1087258"/>
              <a:gd name="connsiteY36" fmla="*/ 376238 h 2363866"/>
              <a:gd name="connsiteX37" fmla="*/ 125233 w 1087258"/>
              <a:gd name="connsiteY37" fmla="*/ 385763 h 2363866"/>
              <a:gd name="connsiteX38" fmla="*/ 96658 w 1087258"/>
              <a:gd name="connsiteY38" fmla="*/ 395288 h 2363866"/>
              <a:gd name="connsiteX39" fmla="*/ 82370 w 1087258"/>
              <a:gd name="connsiteY39" fmla="*/ 400050 h 2363866"/>
              <a:gd name="connsiteX40" fmla="*/ 53795 w 1087258"/>
              <a:gd name="connsiteY40" fmla="*/ 419100 h 2363866"/>
              <a:gd name="connsiteX41" fmla="*/ 29983 w 1087258"/>
              <a:gd name="connsiteY41" fmla="*/ 447675 h 2363866"/>
              <a:gd name="connsiteX42" fmla="*/ 15695 w 1087258"/>
              <a:gd name="connsiteY42" fmla="*/ 461963 h 2363866"/>
              <a:gd name="connsiteX43" fmla="*/ 10933 w 1087258"/>
              <a:gd name="connsiteY43" fmla="*/ 476250 h 2363866"/>
              <a:gd name="connsiteX44" fmla="*/ 1408 w 1087258"/>
              <a:gd name="connsiteY44" fmla="*/ 490538 h 2363866"/>
              <a:gd name="connsiteX45" fmla="*/ 15695 w 1087258"/>
              <a:gd name="connsiteY45" fmla="*/ 542925 h 2363866"/>
              <a:gd name="connsiteX46" fmla="*/ 25220 w 1087258"/>
              <a:gd name="connsiteY46" fmla="*/ 571500 h 2363866"/>
              <a:gd name="connsiteX47" fmla="*/ 29983 w 1087258"/>
              <a:gd name="connsiteY47" fmla="*/ 585788 h 2363866"/>
              <a:gd name="connsiteX48" fmla="*/ 44270 w 1087258"/>
              <a:gd name="connsiteY48" fmla="*/ 628650 h 2363866"/>
              <a:gd name="connsiteX49" fmla="*/ 49033 w 1087258"/>
              <a:gd name="connsiteY49" fmla="*/ 642938 h 2363866"/>
              <a:gd name="connsiteX50" fmla="*/ 58558 w 1087258"/>
              <a:gd name="connsiteY50" fmla="*/ 700088 h 2363866"/>
              <a:gd name="connsiteX51" fmla="*/ 68083 w 1087258"/>
              <a:gd name="connsiteY51" fmla="*/ 714375 h 2363866"/>
              <a:gd name="connsiteX52" fmla="*/ 82370 w 1087258"/>
              <a:gd name="connsiteY52" fmla="*/ 752475 h 2363866"/>
              <a:gd name="connsiteX53" fmla="*/ 91895 w 1087258"/>
              <a:gd name="connsiteY53" fmla="*/ 781050 h 2363866"/>
              <a:gd name="connsiteX54" fmla="*/ 96658 w 1087258"/>
              <a:gd name="connsiteY54" fmla="*/ 795338 h 2363866"/>
              <a:gd name="connsiteX55" fmla="*/ 101420 w 1087258"/>
              <a:gd name="connsiteY55" fmla="*/ 809625 h 2363866"/>
              <a:gd name="connsiteX56" fmla="*/ 110945 w 1087258"/>
              <a:gd name="connsiteY56" fmla="*/ 890588 h 2363866"/>
              <a:gd name="connsiteX57" fmla="*/ 129995 w 1087258"/>
              <a:gd name="connsiteY57" fmla="*/ 947738 h 2363866"/>
              <a:gd name="connsiteX58" fmla="*/ 134758 w 1087258"/>
              <a:gd name="connsiteY58" fmla="*/ 962025 h 2363866"/>
              <a:gd name="connsiteX59" fmla="*/ 139520 w 1087258"/>
              <a:gd name="connsiteY59" fmla="*/ 976313 h 2363866"/>
              <a:gd name="connsiteX60" fmla="*/ 153808 w 1087258"/>
              <a:gd name="connsiteY60" fmla="*/ 1004888 h 2363866"/>
              <a:gd name="connsiteX61" fmla="*/ 158570 w 1087258"/>
              <a:gd name="connsiteY61" fmla="*/ 1023938 h 2363866"/>
              <a:gd name="connsiteX62" fmla="*/ 172858 w 1087258"/>
              <a:gd name="connsiteY62" fmla="*/ 1071563 h 2363866"/>
              <a:gd name="connsiteX63" fmla="*/ 201433 w 1087258"/>
              <a:gd name="connsiteY63" fmla="*/ 1119187 h 2363866"/>
              <a:gd name="connsiteX64" fmla="*/ 215720 w 1087258"/>
              <a:gd name="connsiteY64" fmla="*/ 1171575 h 2363866"/>
              <a:gd name="connsiteX65" fmla="*/ 253820 w 1087258"/>
              <a:gd name="connsiteY65" fmla="*/ 1262062 h 2363866"/>
              <a:gd name="connsiteX66" fmla="*/ 296683 w 1087258"/>
              <a:gd name="connsiteY66" fmla="*/ 1395413 h 2363866"/>
              <a:gd name="connsiteX67" fmla="*/ 301445 w 1087258"/>
              <a:gd name="connsiteY67" fmla="*/ 1443038 h 2363866"/>
              <a:gd name="connsiteX68" fmla="*/ 310970 w 1087258"/>
              <a:gd name="connsiteY68" fmla="*/ 1500188 h 2363866"/>
              <a:gd name="connsiteX69" fmla="*/ 330020 w 1087258"/>
              <a:gd name="connsiteY69" fmla="*/ 1557338 h 2363866"/>
              <a:gd name="connsiteX70" fmla="*/ 344308 w 1087258"/>
              <a:gd name="connsiteY70" fmla="*/ 1609725 h 2363866"/>
              <a:gd name="connsiteX71" fmla="*/ 349070 w 1087258"/>
              <a:gd name="connsiteY71" fmla="*/ 1628775 h 2363866"/>
              <a:gd name="connsiteX72" fmla="*/ 353833 w 1087258"/>
              <a:gd name="connsiteY72" fmla="*/ 1652588 h 2363866"/>
              <a:gd name="connsiteX73" fmla="*/ 363358 w 1087258"/>
              <a:gd name="connsiteY73" fmla="*/ 1681163 h 2363866"/>
              <a:gd name="connsiteX74" fmla="*/ 368120 w 1087258"/>
              <a:gd name="connsiteY74" fmla="*/ 1695450 h 2363866"/>
              <a:gd name="connsiteX75" fmla="*/ 372883 w 1087258"/>
              <a:gd name="connsiteY75" fmla="*/ 1719263 h 2363866"/>
              <a:gd name="connsiteX76" fmla="*/ 382408 w 1087258"/>
              <a:gd name="connsiteY76" fmla="*/ 1747838 h 2363866"/>
              <a:gd name="connsiteX77" fmla="*/ 377645 w 1087258"/>
              <a:gd name="connsiteY77" fmla="*/ 1866900 h 2363866"/>
              <a:gd name="connsiteX78" fmla="*/ 382408 w 1087258"/>
              <a:gd name="connsiteY78" fmla="*/ 1971675 h 2363866"/>
              <a:gd name="connsiteX79" fmla="*/ 377645 w 1087258"/>
              <a:gd name="connsiteY79" fmla="*/ 2076450 h 2363866"/>
              <a:gd name="connsiteX80" fmla="*/ 377645 w 1087258"/>
              <a:gd name="connsiteY80" fmla="*/ 2152650 h 2363866"/>
              <a:gd name="connsiteX81" fmla="*/ 382408 w 1087258"/>
              <a:gd name="connsiteY81" fmla="*/ 2205038 h 2363866"/>
              <a:gd name="connsiteX82" fmla="*/ 387170 w 1087258"/>
              <a:gd name="connsiteY82" fmla="*/ 2305050 h 2363866"/>
              <a:gd name="connsiteX83" fmla="*/ 391933 w 1087258"/>
              <a:gd name="connsiteY83" fmla="*/ 2357438 h 2363866"/>
              <a:gd name="connsiteX0" fmla="*/ 1087258 w 1087258"/>
              <a:gd name="connsiteY0" fmla="*/ 0 h 2363866"/>
              <a:gd name="connsiteX1" fmla="*/ 1039633 w 1087258"/>
              <a:gd name="connsiteY1" fmla="*/ 9525 h 2363866"/>
              <a:gd name="connsiteX2" fmla="*/ 1011058 w 1087258"/>
              <a:gd name="connsiteY2" fmla="*/ 28575 h 2363866"/>
              <a:gd name="connsiteX3" fmla="*/ 982483 w 1087258"/>
              <a:gd name="connsiteY3" fmla="*/ 42863 h 2363866"/>
              <a:gd name="connsiteX4" fmla="*/ 949145 w 1087258"/>
              <a:gd name="connsiteY4" fmla="*/ 52388 h 2363866"/>
              <a:gd name="connsiteX5" fmla="*/ 920570 w 1087258"/>
              <a:gd name="connsiteY5" fmla="*/ 61913 h 2363866"/>
              <a:gd name="connsiteX6" fmla="*/ 906283 w 1087258"/>
              <a:gd name="connsiteY6" fmla="*/ 66675 h 2363866"/>
              <a:gd name="connsiteX7" fmla="*/ 868183 w 1087258"/>
              <a:gd name="connsiteY7" fmla="*/ 76200 h 2363866"/>
              <a:gd name="connsiteX8" fmla="*/ 839608 w 1087258"/>
              <a:gd name="connsiteY8" fmla="*/ 85725 h 2363866"/>
              <a:gd name="connsiteX9" fmla="*/ 801508 w 1087258"/>
              <a:gd name="connsiteY9" fmla="*/ 95250 h 2363866"/>
              <a:gd name="connsiteX10" fmla="*/ 787220 w 1087258"/>
              <a:gd name="connsiteY10" fmla="*/ 104775 h 2363866"/>
              <a:gd name="connsiteX11" fmla="*/ 768170 w 1087258"/>
              <a:gd name="connsiteY11" fmla="*/ 109538 h 2363866"/>
              <a:gd name="connsiteX12" fmla="*/ 753883 w 1087258"/>
              <a:gd name="connsiteY12" fmla="*/ 114300 h 2363866"/>
              <a:gd name="connsiteX13" fmla="*/ 711020 w 1087258"/>
              <a:gd name="connsiteY13" fmla="*/ 142875 h 2363866"/>
              <a:gd name="connsiteX14" fmla="*/ 696733 w 1087258"/>
              <a:gd name="connsiteY14" fmla="*/ 152400 h 2363866"/>
              <a:gd name="connsiteX15" fmla="*/ 668158 w 1087258"/>
              <a:gd name="connsiteY15" fmla="*/ 161925 h 2363866"/>
              <a:gd name="connsiteX16" fmla="*/ 639583 w 1087258"/>
              <a:gd name="connsiteY16" fmla="*/ 180975 h 2363866"/>
              <a:gd name="connsiteX17" fmla="*/ 596720 w 1087258"/>
              <a:gd name="connsiteY17" fmla="*/ 195263 h 2363866"/>
              <a:gd name="connsiteX18" fmla="*/ 582433 w 1087258"/>
              <a:gd name="connsiteY18" fmla="*/ 200025 h 2363866"/>
              <a:gd name="connsiteX19" fmla="*/ 563383 w 1087258"/>
              <a:gd name="connsiteY19" fmla="*/ 209550 h 2363866"/>
              <a:gd name="connsiteX20" fmla="*/ 549095 w 1087258"/>
              <a:gd name="connsiteY20" fmla="*/ 214313 h 2363866"/>
              <a:gd name="connsiteX21" fmla="*/ 520520 w 1087258"/>
              <a:gd name="connsiteY21" fmla="*/ 233363 h 2363866"/>
              <a:gd name="connsiteX22" fmla="*/ 491945 w 1087258"/>
              <a:gd name="connsiteY22" fmla="*/ 242888 h 2363866"/>
              <a:gd name="connsiteX23" fmla="*/ 477658 w 1087258"/>
              <a:gd name="connsiteY23" fmla="*/ 252413 h 2363866"/>
              <a:gd name="connsiteX24" fmla="*/ 449083 w 1087258"/>
              <a:gd name="connsiteY24" fmla="*/ 261938 h 2363866"/>
              <a:gd name="connsiteX25" fmla="*/ 434795 w 1087258"/>
              <a:gd name="connsiteY25" fmla="*/ 271463 h 2363866"/>
              <a:gd name="connsiteX26" fmla="*/ 396695 w 1087258"/>
              <a:gd name="connsiteY26" fmla="*/ 280988 h 2363866"/>
              <a:gd name="connsiteX27" fmla="*/ 339545 w 1087258"/>
              <a:gd name="connsiteY27" fmla="*/ 300038 h 2363866"/>
              <a:gd name="connsiteX28" fmla="*/ 325258 w 1087258"/>
              <a:gd name="connsiteY28" fmla="*/ 304800 h 2363866"/>
              <a:gd name="connsiteX29" fmla="*/ 310970 w 1087258"/>
              <a:gd name="connsiteY29" fmla="*/ 309563 h 2363866"/>
              <a:gd name="connsiteX30" fmla="*/ 291920 w 1087258"/>
              <a:gd name="connsiteY30" fmla="*/ 314325 h 2363866"/>
              <a:gd name="connsiteX31" fmla="*/ 277633 w 1087258"/>
              <a:gd name="connsiteY31" fmla="*/ 323850 h 2363866"/>
              <a:gd name="connsiteX32" fmla="*/ 249058 w 1087258"/>
              <a:gd name="connsiteY32" fmla="*/ 333375 h 2363866"/>
              <a:gd name="connsiteX33" fmla="*/ 234770 w 1087258"/>
              <a:gd name="connsiteY33" fmla="*/ 342900 h 2363866"/>
              <a:gd name="connsiteX34" fmla="*/ 206195 w 1087258"/>
              <a:gd name="connsiteY34" fmla="*/ 352425 h 2363866"/>
              <a:gd name="connsiteX35" fmla="*/ 191908 w 1087258"/>
              <a:gd name="connsiteY35" fmla="*/ 361950 h 2363866"/>
              <a:gd name="connsiteX36" fmla="*/ 139520 w 1087258"/>
              <a:gd name="connsiteY36" fmla="*/ 376238 h 2363866"/>
              <a:gd name="connsiteX37" fmla="*/ 125233 w 1087258"/>
              <a:gd name="connsiteY37" fmla="*/ 385763 h 2363866"/>
              <a:gd name="connsiteX38" fmla="*/ 96658 w 1087258"/>
              <a:gd name="connsiteY38" fmla="*/ 395288 h 2363866"/>
              <a:gd name="connsiteX39" fmla="*/ 82370 w 1087258"/>
              <a:gd name="connsiteY39" fmla="*/ 400050 h 2363866"/>
              <a:gd name="connsiteX40" fmla="*/ 53795 w 1087258"/>
              <a:gd name="connsiteY40" fmla="*/ 419100 h 2363866"/>
              <a:gd name="connsiteX41" fmla="*/ 29983 w 1087258"/>
              <a:gd name="connsiteY41" fmla="*/ 447675 h 2363866"/>
              <a:gd name="connsiteX42" fmla="*/ 15695 w 1087258"/>
              <a:gd name="connsiteY42" fmla="*/ 461963 h 2363866"/>
              <a:gd name="connsiteX43" fmla="*/ 10933 w 1087258"/>
              <a:gd name="connsiteY43" fmla="*/ 476250 h 2363866"/>
              <a:gd name="connsiteX44" fmla="*/ 1408 w 1087258"/>
              <a:gd name="connsiteY44" fmla="*/ 490538 h 2363866"/>
              <a:gd name="connsiteX45" fmla="*/ 15695 w 1087258"/>
              <a:gd name="connsiteY45" fmla="*/ 542925 h 2363866"/>
              <a:gd name="connsiteX46" fmla="*/ 25220 w 1087258"/>
              <a:gd name="connsiteY46" fmla="*/ 571500 h 2363866"/>
              <a:gd name="connsiteX47" fmla="*/ 29983 w 1087258"/>
              <a:gd name="connsiteY47" fmla="*/ 585788 h 2363866"/>
              <a:gd name="connsiteX48" fmla="*/ 44270 w 1087258"/>
              <a:gd name="connsiteY48" fmla="*/ 628650 h 2363866"/>
              <a:gd name="connsiteX49" fmla="*/ 49033 w 1087258"/>
              <a:gd name="connsiteY49" fmla="*/ 642938 h 2363866"/>
              <a:gd name="connsiteX50" fmla="*/ 58558 w 1087258"/>
              <a:gd name="connsiteY50" fmla="*/ 700088 h 2363866"/>
              <a:gd name="connsiteX51" fmla="*/ 68083 w 1087258"/>
              <a:gd name="connsiteY51" fmla="*/ 714375 h 2363866"/>
              <a:gd name="connsiteX52" fmla="*/ 82370 w 1087258"/>
              <a:gd name="connsiteY52" fmla="*/ 752475 h 2363866"/>
              <a:gd name="connsiteX53" fmla="*/ 91895 w 1087258"/>
              <a:gd name="connsiteY53" fmla="*/ 781050 h 2363866"/>
              <a:gd name="connsiteX54" fmla="*/ 96658 w 1087258"/>
              <a:gd name="connsiteY54" fmla="*/ 795338 h 2363866"/>
              <a:gd name="connsiteX55" fmla="*/ 101420 w 1087258"/>
              <a:gd name="connsiteY55" fmla="*/ 809625 h 2363866"/>
              <a:gd name="connsiteX56" fmla="*/ 110945 w 1087258"/>
              <a:gd name="connsiteY56" fmla="*/ 890588 h 2363866"/>
              <a:gd name="connsiteX57" fmla="*/ 129995 w 1087258"/>
              <a:gd name="connsiteY57" fmla="*/ 947738 h 2363866"/>
              <a:gd name="connsiteX58" fmla="*/ 134758 w 1087258"/>
              <a:gd name="connsiteY58" fmla="*/ 962025 h 2363866"/>
              <a:gd name="connsiteX59" fmla="*/ 139520 w 1087258"/>
              <a:gd name="connsiteY59" fmla="*/ 976313 h 2363866"/>
              <a:gd name="connsiteX60" fmla="*/ 153808 w 1087258"/>
              <a:gd name="connsiteY60" fmla="*/ 1004888 h 2363866"/>
              <a:gd name="connsiteX61" fmla="*/ 158570 w 1087258"/>
              <a:gd name="connsiteY61" fmla="*/ 1023938 h 2363866"/>
              <a:gd name="connsiteX62" fmla="*/ 172858 w 1087258"/>
              <a:gd name="connsiteY62" fmla="*/ 1071563 h 2363866"/>
              <a:gd name="connsiteX63" fmla="*/ 201433 w 1087258"/>
              <a:gd name="connsiteY63" fmla="*/ 1119187 h 2363866"/>
              <a:gd name="connsiteX64" fmla="*/ 215720 w 1087258"/>
              <a:gd name="connsiteY64" fmla="*/ 1171575 h 2363866"/>
              <a:gd name="connsiteX65" fmla="*/ 253820 w 1087258"/>
              <a:gd name="connsiteY65" fmla="*/ 1262062 h 2363866"/>
              <a:gd name="connsiteX66" fmla="*/ 296683 w 1087258"/>
              <a:gd name="connsiteY66" fmla="*/ 1395413 h 2363866"/>
              <a:gd name="connsiteX67" fmla="*/ 301445 w 1087258"/>
              <a:gd name="connsiteY67" fmla="*/ 1443038 h 2363866"/>
              <a:gd name="connsiteX68" fmla="*/ 310970 w 1087258"/>
              <a:gd name="connsiteY68" fmla="*/ 1500188 h 2363866"/>
              <a:gd name="connsiteX69" fmla="*/ 330020 w 1087258"/>
              <a:gd name="connsiteY69" fmla="*/ 1557338 h 2363866"/>
              <a:gd name="connsiteX70" fmla="*/ 344308 w 1087258"/>
              <a:gd name="connsiteY70" fmla="*/ 1609725 h 2363866"/>
              <a:gd name="connsiteX71" fmla="*/ 349070 w 1087258"/>
              <a:gd name="connsiteY71" fmla="*/ 1628775 h 2363866"/>
              <a:gd name="connsiteX72" fmla="*/ 353833 w 1087258"/>
              <a:gd name="connsiteY72" fmla="*/ 1652588 h 2363866"/>
              <a:gd name="connsiteX73" fmla="*/ 363358 w 1087258"/>
              <a:gd name="connsiteY73" fmla="*/ 1681163 h 2363866"/>
              <a:gd name="connsiteX74" fmla="*/ 368120 w 1087258"/>
              <a:gd name="connsiteY74" fmla="*/ 1695450 h 2363866"/>
              <a:gd name="connsiteX75" fmla="*/ 372883 w 1087258"/>
              <a:gd name="connsiteY75" fmla="*/ 1719263 h 2363866"/>
              <a:gd name="connsiteX76" fmla="*/ 372883 w 1087258"/>
              <a:gd name="connsiteY76" fmla="*/ 1771651 h 2363866"/>
              <a:gd name="connsiteX77" fmla="*/ 377645 w 1087258"/>
              <a:gd name="connsiteY77" fmla="*/ 1866900 h 2363866"/>
              <a:gd name="connsiteX78" fmla="*/ 382408 w 1087258"/>
              <a:gd name="connsiteY78" fmla="*/ 1971675 h 2363866"/>
              <a:gd name="connsiteX79" fmla="*/ 377645 w 1087258"/>
              <a:gd name="connsiteY79" fmla="*/ 2076450 h 2363866"/>
              <a:gd name="connsiteX80" fmla="*/ 377645 w 1087258"/>
              <a:gd name="connsiteY80" fmla="*/ 2152650 h 2363866"/>
              <a:gd name="connsiteX81" fmla="*/ 382408 w 1087258"/>
              <a:gd name="connsiteY81" fmla="*/ 2205038 h 2363866"/>
              <a:gd name="connsiteX82" fmla="*/ 387170 w 1087258"/>
              <a:gd name="connsiteY82" fmla="*/ 2305050 h 2363866"/>
              <a:gd name="connsiteX83" fmla="*/ 391933 w 1087258"/>
              <a:gd name="connsiteY83" fmla="*/ 2357438 h 2363866"/>
              <a:gd name="connsiteX0" fmla="*/ 3302920 w 3302920"/>
              <a:gd name="connsiteY0" fmla="*/ 0 h 3964066"/>
              <a:gd name="connsiteX1" fmla="*/ 1039633 w 3302920"/>
              <a:gd name="connsiteY1" fmla="*/ 1609725 h 3964066"/>
              <a:gd name="connsiteX2" fmla="*/ 1011058 w 3302920"/>
              <a:gd name="connsiteY2" fmla="*/ 1628775 h 3964066"/>
              <a:gd name="connsiteX3" fmla="*/ 982483 w 3302920"/>
              <a:gd name="connsiteY3" fmla="*/ 1643063 h 3964066"/>
              <a:gd name="connsiteX4" fmla="*/ 949145 w 3302920"/>
              <a:gd name="connsiteY4" fmla="*/ 1652588 h 3964066"/>
              <a:gd name="connsiteX5" fmla="*/ 920570 w 3302920"/>
              <a:gd name="connsiteY5" fmla="*/ 1662113 h 3964066"/>
              <a:gd name="connsiteX6" fmla="*/ 906283 w 3302920"/>
              <a:gd name="connsiteY6" fmla="*/ 1666875 h 3964066"/>
              <a:gd name="connsiteX7" fmla="*/ 868183 w 3302920"/>
              <a:gd name="connsiteY7" fmla="*/ 1676400 h 3964066"/>
              <a:gd name="connsiteX8" fmla="*/ 839608 w 3302920"/>
              <a:gd name="connsiteY8" fmla="*/ 1685925 h 3964066"/>
              <a:gd name="connsiteX9" fmla="*/ 801508 w 3302920"/>
              <a:gd name="connsiteY9" fmla="*/ 1695450 h 3964066"/>
              <a:gd name="connsiteX10" fmla="*/ 787220 w 3302920"/>
              <a:gd name="connsiteY10" fmla="*/ 1704975 h 3964066"/>
              <a:gd name="connsiteX11" fmla="*/ 768170 w 3302920"/>
              <a:gd name="connsiteY11" fmla="*/ 1709738 h 3964066"/>
              <a:gd name="connsiteX12" fmla="*/ 753883 w 3302920"/>
              <a:gd name="connsiteY12" fmla="*/ 1714500 h 3964066"/>
              <a:gd name="connsiteX13" fmla="*/ 711020 w 3302920"/>
              <a:gd name="connsiteY13" fmla="*/ 1743075 h 3964066"/>
              <a:gd name="connsiteX14" fmla="*/ 696733 w 3302920"/>
              <a:gd name="connsiteY14" fmla="*/ 1752600 h 3964066"/>
              <a:gd name="connsiteX15" fmla="*/ 668158 w 3302920"/>
              <a:gd name="connsiteY15" fmla="*/ 1762125 h 3964066"/>
              <a:gd name="connsiteX16" fmla="*/ 639583 w 3302920"/>
              <a:gd name="connsiteY16" fmla="*/ 1781175 h 3964066"/>
              <a:gd name="connsiteX17" fmla="*/ 596720 w 3302920"/>
              <a:gd name="connsiteY17" fmla="*/ 1795463 h 3964066"/>
              <a:gd name="connsiteX18" fmla="*/ 582433 w 3302920"/>
              <a:gd name="connsiteY18" fmla="*/ 1800225 h 3964066"/>
              <a:gd name="connsiteX19" fmla="*/ 563383 w 3302920"/>
              <a:gd name="connsiteY19" fmla="*/ 1809750 h 3964066"/>
              <a:gd name="connsiteX20" fmla="*/ 549095 w 3302920"/>
              <a:gd name="connsiteY20" fmla="*/ 1814513 h 3964066"/>
              <a:gd name="connsiteX21" fmla="*/ 520520 w 3302920"/>
              <a:gd name="connsiteY21" fmla="*/ 1833563 h 3964066"/>
              <a:gd name="connsiteX22" fmla="*/ 491945 w 3302920"/>
              <a:gd name="connsiteY22" fmla="*/ 1843088 h 3964066"/>
              <a:gd name="connsiteX23" fmla="*/ 477658 w 3302920"/>
              <a:gd name="connsiteY23" fmla="*/ 1852613 h 3964066"/>
              <a:gd name="connsiteX24" fmla="*/ 449083 w 3302920"/>
              <a:gd name="connsiteY24" fmla="*/ 1862138 h 3964066"/>
              <a:gd name="connsiteX25" fmla="*/ 434795 w 3302920"/>
              <a:gd name="connsiteY25" fmla="*/ 1871663 h 3964066"/>
              <a:gd name="connsiteX26" fmla="*/ 396695 w 3302920"/>
              <a:gd name="connsiteY26" fmla="*/ 1881188 h 3964066"/>
              <a:gd name="connsiteX27" fmla="*/ 339545 w 3302920"/>
              <a:gd name="connsiteY27" fmla="*/ 1900238 h 3964066"/>
              <a:gd name="connsiteX28" fmla="*/ 325258 w 3302920"/>
              <a:gd name="connsiteY28" fmla="*/ 1905000 h 3964066"/>
              <a:gd name="connsiteX29" fmla="*/ 310970 w 3302920"/>
              <a:gd name="connsiteY29" fmla="*/ 1909763 h 3964066"/>
              <a:gd name="connsiteX30" fmla="*/ 291920 w 3302920"/>
              <a:gd name="connsiteY30" fmla="*/ 1914525 h 3964066"/>
              <a:gd name="connsiteX31" fmla="*/ 277633 w 3302920"/>
              <a:gd name="connsiteY31" fmla="*/ 1924050 h 3964066"/>
              <a:gd name="connsiteX32" fmla="*/ 249058 w 3302920"/>
              <a:gd name="connsiteY32" fmla="*/ 1933575 h 3964066"/>
              <a:gd name="connsiteX33" fmla="*/ 234770 w 3302920"/>
              <a:gd name="connsiteY33" fmla="*/ 1943100 h 3964066"/>
              <a:gd name="connsiteX34" fmla="*/ 206195 w 3302920"/>
              <a:gd name="connsiteY34" fmla="*/ 1952625 h 3964066"/>
              <a:gd name="connsiteX35" fmla="*/ 191908 w 3302920"/>
              <a:gd name="connsiteY35" fmla="*/ 1962150 h 3964066"/>
              <a:gd name="connsiteX36" fmla="*/ 139520 w 3302920"/>
              <a:gd name="connsiteY36" fmla="*/ 1976438 h 3964066"/>
              <a:gd name="connsiteX37" fmla="*/ 125233 w 3302920"/>
              <a:gd name="connsiteY37" fmla="*/ 1985963 h 3964066"/>
              <a:gd name="connsiteX38" fmla="*/ 96658 w 3302920"/>
              <a:gd name="connsiteY38" fmla="*/ 1995488 h 3964066"/>
              <a:gd name="connsiteX39" fmla="*/ 82370 w 3302920"/>
              <a:gd name="connsiteY39" fmla="*/ 2000250 h 3964066"/>
              <a:gd name="connsiteX40" fmla="*/ 53795 w 3302920"/>
              <a:gd name="connsiteY40" fmla="*/ 2019300 h 3964066"/>
              <a:gd name="connsiteX41" fmla="*/ 29983 w 3302920"/>
              <a:gd name="connsiteY41" fmla="*/ 2047875 h 3964066"/>
              <a:gd name="connsiteX42" fmla="*/ 15695 w 3302920"/>
              <a:gd name="connsiteY42" fmla="*/ 2062163 h 3964066"/>
              <a:gd name="connsiteX43" fmla="*/ 10933 w 3302920"/>
              <a:gd name="connsiteY43" fmla="*/ 2076450 h 3964066"/>
              <a:gd name="connsiteX44" fmla="*/ 1408 w 3302920"/>
              <a:gd name="connsiteY44" fmla="*/ 2090738 h 3964066"/>
              <a:gd name="connsiteX45" fmla="*/ 15695 w 3302920"/>
              <a:gd name="connsiteY45" fmla="*/ 2143125 h 3964066"/>
              <a:gd name="connsiteX46" fmla="*/ 25220 w 3302920"/>
              <a:gd name="connsiteY46" fmla="*/ 2171700 h 3964066"/>
              <a:gd name="connsiteX47" fmla="*/ 29983 w 3302920"/>
              <a:gd name="connsiteY47" fmla="*/ 2185988 h 3964066"/>
              <a:gd name="connsiteX48" fmla="*/ 44270 w 3302920"/>
              <a:gd name="connsiteY48" fmla="*/ 2228850 h 3964066"/>
              <a:gd name="connsiteX49" fmla="*/ 49033 w 3302920"/>
              <a:gd name="connsiteY49" fmla="*/ 2243138 h 3964066"/>
              <a:gd name="connsiteX50" fmla="*/ 58558 w 3302920"/>
              <a:gd name="connsiteY50" fmla="*/ 2300288 h 3964066"/>
              <a:gd name="connsiteX51" fmla="*/ 68083 w 3302920"/>
              <a:gd name="connsiteY51" fmla="*/ 2314575 h 3964066"/>
              <a:gd name="connsiteX52" fmla="*/ 82370 w 3302920"/>
              <a:gd name="connsiteY52" fmla="*/ 2352675 h 3964066"/>
              <a:gd name="connsiteX53" fmla="*/ 91895 w 3302920"/>
              <a:gd name="connsiteY53" fmla="*/ 2381250 h 3964066"/>
              <a:gd name="connsiteX54" fmla="*/ 96658 w 3302920"/>
              <a:gd name="connsiteY54" fmla="*/ 2395538 h 3964066"/>
              <a:gd name="connsiteX55" fmla="*/ 101420 w 3302920"/>
              <a:gd name="connsiteY55" fmla="*/ 2409825 h 3964066"/>
              <a:gd name="connsiteX56" fmla="*/ 110945 w 3302920"/>
              <a:gd name="connsiteY56" fmla="*/ 2490788 h 3964066"/>
              <a:gd name="connsiteX57" fmla="*/ 129995 w 3302920"/>
              <a:gd name="connsiteY57" fmla="*/ 2547938 h 3964066"/>
              <a:gd name="connsiteX58" fmla="*/ 134758 w 3302920"/>
              <a:gd name="connsiteY58" fmla="*/ 2562225 h 3964066"/>
              <a:gd name="connsiteX59" fmla="*/ 139520 w 3302920"/>
              <a:gd name="connsiteY59" fmla="*/ 2576513 h 3964066"/>
              <a:gd name="connsiteX60" fmla="*/ 153808 w 3302920"/>
              <a:gd name="connsiteY60" fmla="*/ 2605088 h 3964066"/>
              <a:gd name="connsiteX61" fmla="*/ 158570 w 3302920"/>
              <a:gd name="connsiteY61" fmla="*/ 2624138 h 3964066"/>
              <a:gd name="connsiteX62" fmla="*/ 172858 w 3302920"/>
              <a:gd name="connsiteY62" fmla="*/ 2671763 h 3964066"/>
              <a:gd name="connsiteX63" fmla="*/ 201433 w 3302920"/>
              <a:gd name="connsiteY63" fmla="*/ 2719387 h 3964066"/>
              <a:gd name="connsiteX64" fmla="*/ 215720 w 3302920"/>
              <a:gd name="connsiteY64" fmla="*/ 2771775 h 3964066"/>
              <a:gd name="connsiteX65" fmla="*/ 253820 w 3302920"/>
              <a:gd name="connsiteY65" fmla="*/ 2862262 h 3964066"/>
              <a:gd name="connsiteX66" fmla="*/ 296683 w 3302920"/>
              <a:gd name="connsiteY66" fmla="*/ 2995613 h 3964066"/>
              <a:gd name="connsiteX67" fmla="*/ 301445 w 3302920"/>
              <a:gd name="connsiteY67" fmla="*/ 3043238 h 3964066"/>
              <a:gd name="connsiteX68" fmla="*/ 310970 w 3302920"/>
              <a:gd name="connsiteY68" fmla="*/ 3100388 h 3964066"/>
              <a:gd name="connsiteX69" fmla="*/ 330020 w 3302920"/>
              <a:gd name="connsiteY69" fmla="*/ 3157538 h 3964066"/>
              <a:gd name="connsiteX70" fmla="*/ 344308 w 3302920"/>
              <a:gd name="connsiteY70" fmla="*/ 3209925 h 3964066"/>
              <a:gd name="connsiteX71" fmla="*/ 349070 w 3302920"/>
              <a:gd name="connsiteY71" fmla="*/ 3228975 h 3964066"/>
              <a:gd name="connsiteX72" fmla="*/ 353833 w 3302920"/>
              <a:gd name="connsiteY72" fmla="*/ 3252788 h 3964066"/>
              <a:gd name="connsiteX73" fmla="*/ 363358 w 3302920"/>
              <a:gd name="connsiteY73" fmla="*/ 3281363 h 3964066"/>
              <a:gd name="connsiteX74" fmla="*/ 368120 w 3302920"/>
              <a:gd name="connsiteY74" fmla="*/ 3295650 h 3964066"/>
              <a:gd name="connsiteX75" fmla="*/ 372883 w 3302920"/>
              <a:gd name="connsiteY75" fmla="*/ 3319463 h 3964066"/>
              <a:gd name="connsiteX76" fmla="*/ 372883 w 3302920"/>
              <a:gd name="connsiteY76" fmla="*/ 3371851 h 3964066"/>
              <a:gd name="connsiteX77" fmla="*/ 377645 w 3302920"/>
              <a:gd name="connsiteY77" fmla="*/ 3467100 h 3964066"/>
              <a:gd name="connsiteX78" fmla="*/ 382408 w 3302920"/>
              <a:gd name="connsiteY78" fmla="*/ 3571875 h 3964066"/>
              <a:gd name="connsiteX79" fmla="*/ 377645 w 3302920"/>
              <a:gd name="connsiteY79" fmla="*/ 3676650 h 3964066"/>
              <a:gd name="connsiteX80" fmla="*/ 377645 w 3302920"/>
              <a:gd name="connsiteY80" fmla="*/ 3752850 h 3964066"/>
              <a:gd name="connsiteX81" fmla="*/ 382408 w 3302920"/>
              <a:gd name="connsiteY81" fmla="*/ 3805238 h 3964066"/>
              <a:gd name="connsiteX82" fmla="*/ 387170 w 3302920"/>
              <a:gd name="connsiteY82" fmla="*/ 3905250 h 3964066"/>
              <a:gd name="connsiteX83" fmla="*/ 391933 w 3302920"/>
              <a:gd name="connsiteY83" fmla="*/ 3957638 h 3964066"/>
              <a:gd name="connsiteX0" fmla="*/ 3302920 w 3302920"/>
              <a:gd name="connsiteY0" fmla="*/ 0 h 3964066"/>
              <a:gd name="connsiteX1" fmla="*/ 2499156 w 3302920"/>
              <a:gd name="connsiteY1" fmla="*/ 809625 h 3964066"/>
              <a:gd name="connsiteX2" fmla="*/ 1011058 w 3302920"/>
              <a:gd name="connsiteY2" fmla="*/ 1628775 h 3964066"/>
              <a:gd name="connsiteX3" fmla="*/ 982483 w 3302920"/>
              <a:gd name="connsiteY3" fmla="*/ 1643063 h 3964066"/>
              <a:gd name="connsiteX4" fmla="*/ 949145 w 3302920"/>
              <a:gd name="connsiteY4" fmla="*/ 1652588 h 3964066"/>
              <a:gd name="connsiteX5" fmla="*/ 920570 w 3302920"/>
              <a:gd name="connsiteY5" fmla="*/ 1662113 h 3964066"/>
              <a:gd name="connsiteX6" fmla="*/ 906283 w 3302920"/>
              <a:gd name="connsiteY6" fmla="*/ 1666875 h 3964066"/>
              <a:gd name="connsiteX7" fmla="*/ 868183 w 3302920"/>
              <a:gd name="connsiteY7" fmla="*/ 1676400 h 3964066"/>
              <a:gd name="connsiteX8" fmla="*/ 839608 w 3302920"/>
              <a:gd name="connsiteY8" fmla="*/ 1685925 h 3964066"/>
              <a:gd name="connsiteX9" fmla="*/ 801508 w 3302920"/>
              <a:gd name="connsiteY9" fmla="*/ 1695450 h 3964066"/>
              <a:gd name="connsiteX10" fmla="*/ 787220 w 3302920"/>
              <a:gd name="connsiteY10" fmla="*/ 1704975 h 3964066"/>
              <a:gd name="connsiteX11" fmla="*/ 768170 w 3302920"/>
              <a:gd name="connsiteY11" fmla="*/ 1709738 h 3964066"/>
              <a:gd name="connsiteX12" fmla="*/ 753883 w 3302920"/>
              <a:gd name="connsiteY12" fmla="*/ 1714500 h 3964066"/>
              <a:gd name="connsiteX13" fmla="*/ 711020 w 3302920"/>
              <a:gd name="connsiteY13" fmla="*/ 1743075 h 3964066"/>
              <a:gd name="connsiteX14" fmla="*/ 696733 w 3302920"/>
              <a:gd name="connsiteY14" fmla="*/ 1752600 h 3964066"/>
              <a:gd name="connsiteX15" fmla="*/ 668158 w 3302920"/>
              <a:gd name="connsiteY15" fmla="*/ 1762125 h 3964066"/>
              <a:gd name="connsiteX16" fmla="*/ 639583 w 3302920"/>
              <a:gd name="connsiteY16" fmla="*/ 1781175 h 3964066"/>
              <a:gd name="connsiteX17" fmla="*/ 596720 w 3302920"/>
              <a:gd name="connsiteY17" fmla="*/ 1795463 h 3964066"/>
              <a:gd name="connsiteX18" fmla="*/ 582433 w 3302920"/>
              <a:gd name="connsiteY18" fmla="*/ 1800225 h 3964066"/>
              <a:gd name="connsiteX19" fmla="*/ 563383 w 3302920"/>
              <a:gd name="connsiteY19" fmla="*/ 1809750 h 3964066"/>
              <a:gd name="connsiteX20" fmla="*/ 549095 w 3302920"/>
              <a:gd name="connsiteY20" fmla="*/ 1814513 h 3964066"/>
              <a:gd name="connsiteX21" fmla="*/ 520520 w 3302920"/>
              <a:gd name="connsiteY21" fmla="*/ 1833563 h 3964066"/>
              <a:gd name="connsiteX22" fmla="*/ 491945 w 3302920"/>
              <a:gd name="connsiteY22" fmla="*/ 1843088 h 3964066"/>
              <a:gd name="connsiteX23" fmla="*/ 477658 w 3302920"/>
              <a:gd name="connsiteY23" fmla="*/ 1852613 h 3964066"/>
              <a:gd name="connsiteX24" fmla="*/ 449083 w 3302920"/>
              <a:gd name="connsiteY24" fmla="*/ 1862138 h 3964066"/>
              <a:gd name="connsiteX25" fmla="*/ 434795 w 3302920"/>
              <a:gd name="connsiteY25" fmla="*/ 1871663 h 3964066"/>
              <a:gd name="connsiteX26" fmla="*/ 396695 w 3302920"/>
              <a:gd name="connsiteY26" fmla="*/ 1881188 h 3964066"/>
              <a:gd name="connsiteX27" fmla="*/ 339545 w 3302920"/>
              <a:gd name="connsiteY27" fmla="*/ 1900238 h 3964066"/>
              <a:gd name="connsiteX28" fmla="*/ 325258 w 3302920"/>
              <a:gd name="connsiteY28" fmla="*/ 1905000 h 3964066"/>
              <a:gd name="connsiteX29" fmla="*/ 310970 w 3302920"/>
              <a:gd name="connsiteY29" fmla="*/ 1909763 h 3964066"/>
              <a:gd name="connsiteX30" fmla="*/ 291920 w 3302920"/>
              <a:gd name="connsiteY30" fmla="*/ 1914525 h 3964066"/>
              <a:gd name="connsiteX31" fmla="*/ 277633 w 3302920"/>
              <a:gd name="connsiteY31" fmla="*/ 1924050 h 3964066"/>
              <a:gd name="connsiteX32" fmla="*/ 249058 w 3302920"/>
              <a:gd name="connsiteY32" fmla="*/ 1933575 h 3964066"/>
              <a:gd name="connsiteX33" fmla="*/ 234770 w 3302920"/>
              <a:gd name="connsiteY33" fmla="*/ 1943100 h 3964066"/>
              <a:gd name="connsiteX34" fmla="*/ 206195 w 3302920"/>
              <a:gd name="connsiteY34" fmla="*/ 1952625 h 3964066"/>
              <a:gd name="connsiteX35" fmla="*/ 191908 w 3302920"/>
              <a:gd name="connsiteY35" fmla="*/ 1962150 h 3964066"/>
              <a:gd name="connsiteX36" fmla="*/ 139520 w 3302920"/>
              <a:gd name="connsiteY36" fmla="*/ 1976438 h 3964066"/>
              <a:gd name="connsiteX37" fmla="*/ 125233 w 3302920"/>
              <a:gd name="connsiteY37" fmla="*/ 1985963 h 3964066"/>
              <a:gd name="connsiteX38" fmla="*/ 96658 w 3302920"/>
              <a:gd name="connsiteY38" fmla="*/ 1995488 h 3964066"/>
              <a:gd name="connsiteX39" fmla="*/ 82370 w 3302920"/>
              <a:gd name="connsiteY39" fmla="*/ 2000250 h 3964066"/>
              <a:gd name="connsiteX40" fmla="*/ 53795 w 3302920"/>
              <a:gd name="connsiteY40" fmla="*/ 2019300 h 3964066"/>
              <a:gd name="connsiteX41" fmla="*/ 29983 w 3302920"/>
              <a:gd name="connsiteY41" fmla="*/ 2047875 h 3964066"/>
              <a:gd name="connsiteX42" fmla="*/ 15695 w 3302920"/>
              <a:gd name="connsiteY42" fmla="*/ 2062163 h 3964066"/>
              <a:gd name="connsiteX43" fmla="*/ 10933 w 3302920"/>
              <a:gd name="connsiteY43" fmla="*/ 2076450 h 3964066"/>
              <a:gd name="connsiteX44" fmla="*/ 1408 w 3302920"/>
              <a:gd name="connsiteY44" fmla="*/ 2090738 h 3964066"/>
              <a:gd name="connsiteX45" fmla="*/ 15695 w 3302920"/>
              <a:gd name="connsiteY45" fmla="*/ 2143125 h 3964066"/>
              <a:gd name="connsiteX46" fmla="*/ 25220 w 3302920"/>
              <a:gd name="connsiteY46" fmla="*/ 2171700 h 3964066"/>
              <a:gd name="connsiteX47" fmla="*/ 29983 w 3302920"/>
              <a:gd name="connsiteY47" fmla="*/ 2185988 h 3964066"/>
              <a:gd name="connsiteX48" fmla="*/ 44270 w 3302920"/>
              <a:gd name="connsiteY48" fmla="*/ 2228850 h 3964066"/>
              <a:gd name="connsiteX49" fmla="*/ 49033 w 3302920"/>
              <a:gd name="connsiteY49" fmla="*/ 2243138 h 3964066"/>
              <a:gd name="connsiteX50" fmla="*/ 58558 w 3302920"/>
              <a:gd name="connsiteY50" fmla="*/ 2300288 h 3964066"/>
              <a:gd name="connsiteX51" fmla="*/ 68083 w 3302920"/>
              <a:gd name="connsiteY51" fmla="*/ 2314575 h 3964066"/>
              <a:gd name="connsiteX52" fmla="*/ 82370 w 3302920"/>
              <a:gd name="connsiteY52" fmla="*/ 2352675 h 3964066"/>
              <a:gd name="connsiteX53" fmla="*/ 91895 w 3302920"/>
              <a:gd name="connsiteY53" fmla="*/ 2381250 h 3964066"/>
              <a:gd name="connsiteX54" fmla="*/ 96658 w 3302920"/>
              <a:gd name="connsiteY54" fmla="*/ 2395538 h 3964066"/>
              <a:gd name="connsiteX55" fmla="*/ 101420 w 3302920"/>
              <a:gd name="connsiteY55" fmla="*/ 2409825 h 3964066"/>
              <a:gd name="connsiteX56" fmla="*/ 110945 w 3302920"/>
              <a:gd name="connsiteY56" fmla="*/ 2490788 h 3964066"/>
              <a:gd name="connsiteX57" fmla="*/ 129995 w 3302920"/>
              <a:gd name="connsiteY57" fmla="*/ 2547938 h 3964066"/>
              <a:gd name="connsiteX58" fmla="*/ 134758 w 3302920"/>
              <a:gd name="connsiteY58" fmla="*/ 2562225 h 3964066"/>
              <a:gd name="connsiteX59" fmla="*/ 139520 w 3302920"/>
              <a:gd name="connsiteY59" fmla="*/ 2576513 h 3964066"/>
              <a:gd name="connsiteX60" fmla="*/ 153808 w 3302920"/>
              <a:gd name="connsiteY60" fmla="*/ 2605088 h 3964066"/>
              <a:gd name="connsiteX61" fmla="*/ 158570 w 3302920"/>
              <a:gd name="connsiteY61" fmla="*/ 2624138 h 3964066"/>
              <a:gd name="connsiteX62" fmla="*/ 172858 w 3302920"/>
              <a:gd name="connsiteY62" fmla="*/ 2671763 h 3964066"/>
              <a:gd name="connsiteX63" fmla="*/ 201433 w 3302920"/>
              <a:gd name="connsiteY63" fmla="*/ 2719387 h 3964066"/>
              <a:gd name="connsiteX64" fmla="*/ 215720 w 3302920"/>
              <a:gd name="connsiteY64" fmla="*/ 2771775 h 3964066"/>
              <a:gd name="connsiteX65" fmla="*/ 253820 w 3302920"/>
              <a:gd name="connsiteY65" fmla="*/ 2862262 h 3964066"/>
              <a:gd name="connsiteX66" fmla="*/ 296683 w 3302920"/>
              <a:gd name="connsiteY66" fmla="*/ 2995613 h 3964066"/>
              <a:gd name="connsiteX67" fmla="*/ 301445 w 3302920"/>
              <a:gd name="connsiteY67" fmla="*/ 3043238 h 3964066"/>
              <a:gd name="connsiteX68" fmla="*/ 310970 w 3302920"/>
              <a:gd name="connsiteY68" fmla="*/ 3100388 h 3964066"/>
              <a:gd name="connsiteX69" fmla="*/ 330020 w 3302920"/>
              <a:gd name="connsiteY69" fmla="*/ 3157538 h 3964066"/>
              <a:gd name="connsiteX70" fmla="*/ 344308 w 3302920"/>
              <a:gd name="connsiteY70" fmla="*/ 3209925 h 3964066"/>
              <a:gd name="connsiteX71" fmla="*/ 349070 w 3302920"/>
              <a:gd name="connsiteY71" fmla="*/ 3228975 h 3964066"/>
              <a:gd name="connsiteX72" fmla="*/ 353833 w 3302920"/>
              <a:gd name="connsiteY72" fmla="*/ 3252788 h 3964066"/>
              <a:gd name="connsiteX73" fmla="*/ 363358 w 3302920"/>
              <a:gd name="connsiteY73" fmla="*/ 3281363 h 3964066"/>
              <a:gd name="connsiteX74" fmla="*/ 368120 w 3302920"/>
              <a:gd name="connsiteY74" fmla="*/ 3295650 h 3964066"/>
              <a:gd name="connsiteX75" fmla="*/ 372883 w 3302920"/>
              <a:gd name="connsiteY75" fmla="*/ 3319463 h 3964066"/>
              <a:gd name="connsiteX76" fmla="*/ 372883 w 3302920"/>
              <a:gd name="connsiteY76" fmla="*/ 3371851 h 3964066"/>
              <a:gd name="connsiteX77" fmla="*/ 377645 w 3302920"/>
              <a:gd name="connsiteY77" fmla="*/ 3467100 h 3964066"/>
              <a:gd name="connsiteX78" fmla="*/ 382408 w 3302920"/>
              <a:gd name="connsiteY78" fmla="*/ 3571875 h 3964066"/>
              <a:gd name="connsiteX79" fmla="*/ 377645 w 3302920"/>
              <a:gd name="connsiteY79" fmla="*/ 3676650 h 3964066"/>
              <a:gd name="connsiteX80" fmla="*/ 377645 w 3302920"/>
              <a:gd name="connsiteY80" fmla="*/ 3752850 h 3964066"/>
              <a:gd name="connsiteX81" fmla="*/ 382408 w 3302920"/>
              <a:gd name="connsiteY81" fmla="*/ 3805238 h 3964066"/>
              <a:gd name="connsiteX82" fmla="*/ 387170 w 3302920"/>
              <a:gd name="connsiteY82" fmla="*/ 3905250 h 3964066"/>
              <a:gd name="connsiteX83" fmla="*/ 391933 w 3302920"/>
              <a:gd name="connsiteY83" fmla="*/ 3957638 h 3964066"/>
              <a:gd name="connsiteX0" fmla="*/ 3302920 w 3302920"/>
              <a:gd name="connsiteY0" fmla="*/ 0 h 3964066"/>
              <a:gd name="connsiteX1" fmla="*/ 2499156 w 3302920"/>
              <a:gd name="connsiteY1" fmla="*/ 809625 h 3964066"/>
              <a:gd name="connsiteX2" fmla="*/ 1740819 w 3302920"/>
              <a:gd name="connsiteY2" fmla="*/ 1259498 h 3964066"/>
              <a:gd name="connsiteX3" fmla="*/ 982483 w 3302920"/>
              <a:gd name="connsiteY3" fmla="*/ 1643063 h 3964066"/>
              <a:gd name="connsiteX4" fmla="*/ 949145 w 3302920"/>
              <a:gd name="connsiteY4" fmla="*/ 1652588 h 3964066"/>
              <a:gd name="connsiteX5" fmla="*/ 920570 w 3302920"/>
              <a:gd name="connsiteY5" fmla="*/ 1662113 h 3964066"/>
              <a:gd name="connsiteX6" fmla="*/ 906283 w 3302920"/>
              <a:gd name="connsiteY6" fmla="*/ 1666875 h 3964066"/>
              <a:gd name="connsiteX7" fmla="*/ 868183 w 3302920"/>
              <a:gd name="connsiteY7" fmla="*/ 1676400 h 3964066"/>
              <a:gd name="connsiteX8" fmla="*/ 839608 w 3302920"/>
              <a:gd name="connsiteY8" fmla="*/ 1685925 h 3964066"/>
              <a:gd name="connsiteX9" fmla="*/ 801508 w 3302920"/>
              <a:gd name="connsiteY9" fmla="*/ 1695450 h 3964066"/>
              <a:gd name="connsiteX10" fmla="*/ 787220 w 3302920"/>
              <a:gd name="connsiteY10" fmla="*/ 1704975 h 3964066"/>
              <a:gd name="connsiteX11" fmla="*/ 768170 w 3302920"/>
              <a:gd name="connsiteY11" fmla="*/ 1709738 h 3964066"/>
              <a:gd name="connsiteX12" fmla="*/ 753883 w 3302920"/>
              <a:gd name="connsiteY12" fmla="*/ 1714500 h 3964066"/>
              <a:gd name="connsiteX13" fmla="*/ 711020 w 3302920"/>
              <a:gd name="connsiteY13" fmla="*/ 1743075 h 3964066"/>
              <a:gd name="connsiteX14" fmla="*/ 696733 w 3302920"/>
              <a:gd name="connsiteY14" fmla="*/ 1752600 h 3964066"/>
              <a:gd name="connsiteX15" fmla="*/ 668158 w 3302920"/>
              <a:gd name="connsiteY15" fmla="*/ 1762125 h 3964066"/>
              <a:gd name="connsiteX16" fmla="*/ 639583 w 3302920"/>
              <a:gd name="connsiteY16" fmla="*/ 1781175 h 3964066"/>
              <a:gd name="connsiteX17" fmla="*/ 596720 w 3302920"/>
              <a:gd name="connsiteY17" fmla="*/ 1795463 h 3964066"/>
              <a:gd name="connsiteX18" fmla="*/ 582433 w 3302920"/>
              <a:gd name="connsiteY18" fmla="*/ 1800225 h 3964066"/>
              <a:gd name="connsiteX19" fmla="*/ 563383 w 3302920"/>
              <a:gd name="connsiteY19" fmla="*/ 1809750 h 3964066"/>
              <a:gd name="connsiteX20" fmla="*/ 549095 w 3302920"/>
              <a:gd name="connsiteY20" fmla="*/ 1814513 h 3964066"/>
              <a:gd name="connsiteX21" fmla="*/ 520520 w 3302920"/>
              <a:gd name="connsiteY21" fmla="*/ 1833563 h 3964066"/>
              <a:gd name="connsiteX22" fmla="*/ 491945 w 3302920"/>
              <a:gd name="connsiteY22" fmla="*/ 1843088 h 3964066"/>
              <a:gd name="connsiteX23" fmla="*/ 477658 w 3302920"/>
              <a:gd name="connsiteY23" fmla="*/ 1852613 h 3964066"/>
              <a:gd name="connsiteX24" fmla="*/ 449083 w 3302920"/>
              <a:gd name="connsiteY24" fmla="*/ 1862138 h 3964066"/>
              <a:gd name="connsiteX25" fmla="*/ 434795 w 3302920"/>
              <a:gd name="connsiteY25" fmla="*/ 1871663 h 3964066"/>
              <a:gd name="connsiteX26" fmla="*/ 396695 w 3302920"/>
              <a:gd name="connsiteY26" fmla="*/ 1881188 h 3964066"/>
              <a:gd name="connsiteX27" fmla="*/ 339545 w 3302920"/>
              <a:gd name="connsiteY27" fmla="*/ 1900238 h 3964066"/>
              <a:gd name="connsiteX28" fmla="*/ 325258 w 3302920"/>
              <a:gd name="connsiteY28" fmla="*/ 1905000 h 3964066"/>
              <a:gd name="connsiteX29" fmla="*/ 310970 w 3302920"/>
              <a:gd name="connsiteY29" fmla="*/ 1909763 h 3964066"/>
              <a:gd name="connsiteX30" fmla="*/ 291920 w 3302920"/>
              <a:gd name="connsiteY30" fmla="*/ 1914525 h 3964066"/>
              <a:gd name="connsiteX31" fmla="*/ 277633 w 3302920"/>
              <a:gd name="connsiteY31" fmla="*/ 1924050 h 3964066"/>
              <a:gd name="connsiteX32" fmla="*/ 249058 w 3302920"/>
              <a:gd name="connsiteY32" fmla="*/ 1933575 h 3964066"/>
              <a:gd name="connsiteX33" fmla="*/ 234770 w 3302920"/>
              <a:gd name="connsiteY33" fmla="*/ 1943100 h 3964066"/>
              <a:gd name="connsiteX34" fmla="*/ 206195 w 3302920"/>
              <a:gd name="connsiteY34" fmla="*/ 1952625 h 3964066"/>
              <a:gd name="connsiteX35" fmla="*/ 191908 w 3302920"/>
              <a:gd name="connsiteY35" fmla="*/ 1962150 h 3964066"/>
              <a:gd name="connsiteX36" fmla="*/ 139520 w 3302920"/>
              <a:gd name="connsiteY36" fmla="*/ 1976438 h 3964066"/>
              <a:gd name="connsiteX37" fmla="*/ 125233 w 3302920"/>
              <a:gd name="connsiteY37" fmla="*/ 1985963 h 3964066"/>
              <a:gd name="connsiteX38" fmla="*/ 96658 w 3302920"/>
              <a:gd name="connsiteY38" fmla="*/ 1995488 h 3964066"/>
              <a:gd name="connsiteX39" fmla="*/ 82370 w 3302920"/>
              <a:gd name="connsiteY39" fmla="*/ 2000250 h 3964066"/>
              <a:gd name="connsiteX40" fmla="*/ 53795 w 3302920"/>
              <a:gd name="connsiteY40" fmla="*/ 2019300 h 3964066"/>
              <a:gd name="connsiteX41" fmla="*/ 29983 w 3302920"/>
              <a:gd name="connsiteY41" fmla="*/ 2047875 h 3964066"/>
              <a:gd name="connsiteX42" fmla="*/ 15695 w 3302920"/>
              <a:gd name="connsiteY42" fmla="*/ 2062163 h 3964066"/>
              <a:gd name="connsiteX43" fmla="*/ 10933 w 3302920"/>
              <a:gd name="connsiteY43" fmla="*/ 2076450 h 3964066"/>
              <a:gd name="connsiteX44" fmla="*/ 1408 w 3302920"/>
              <a:gd name="connsiteY44" fmla="*/ 2090738 h 3964066"/>
              <a:gd name="connsiteX45" fmla="*/ 15695 w 3302920"/>
              <a:gd name="connsiteY45" fmla="*/ 2143125 h 3964066"/>
              <a:gd name="connsiteX46" fmla="*/ 25220 w 3302920"/>
              <a:gd name="connsiteY46" fmla="*/ 2171700 h 3964066"/>
              <a:gd name="connsiteX47" fmla="*/ 29983 w 3302920"/>
              <a:gd name="connsiteY47" fmla="*/ 2185988 h 3964066"/>
              <a:gd name="connsiteX48" fmla="*/ 44270 w 3302920"/>
              <a:gd name="connsiteY48" fmla="*/ 2228850 h 3964066"/>
              <a:gd name="connsiteX49" fmla="*/ 49033 w 3302920"/>
              <a:gd name="connsiteY49" fmla="*/ 2243138 h 3964066"/>
              <a:gd name="connsiteX50" fmla="*/ 58558 w 3302920"/>
              <a:gd name="connsiteY50" fmla="*/ 2300288 h 3964066"/>
              <a:gd name="connsiteX51" fmla="*/ 68083 w 3302920"/>
              <a:gd name="connsiteY51" fmla="*/ 2314575 h 3964066"/>
              <a:gd name="connsiteX52" fmla="*/ 82370 w 3302920"/>
              <a:gd name="connsiteY52" fmla="*/ 2352675 h 3964066"/>
              <a:gd name="connsiteX53" fmla="*/ 91895 w 3302920"/>
              <a:gd name="connsiteY53" fmla="*/ 2381250 h 3964066"/>
              <a:gd name="connsiteX54" fmla="*/ 96658 w 3302920"/>
              <a:gd name="connsiteY54" fmla="*/ 2395538 h 3964066"/>
              <a:gd name="connsiteX55" fmla="*/ 101420 w 3302920"/>
              <a:gd name="connsiteY55" fmla="*/ 2409825 h 3964066"/>
              <a:gd name="connsiteX56" fmla="*/ 110945 w 3302920"/>
              <a:gd name="connsiteY56" fmla="*/ 2490788 h 3964066"/>
              <a:gd name="connsiteX57" fmla="*/ 129995 w 3302920"/>
              <a:gd name="connsiteY57" fmla="*/ 2547938 h 3964066"/>
              <a:gd name="connsiteX58" fmla="*/ 134758 w 3302920"/>
              <a:gd name="connsiteY58" fmla="*/ 2562225 h 3964066"/>
              <a:gd name="connsiteX59" fmla="*/ 139520 w 3302920"/>
              <a:gd name="connsiteY59" fmla="*/ 2576513 h 3964066"/>
              <a:gd name="connsiteX60" fmla="*/ 153808 w 3302920"/>
              <a:gd name="connsiteY60" fmla="*/ 2605088 h 3964066"/>
              <a:gd name="connsiteX61" fmla="*/ 158570 w 3302920"/>
              <a:gd name="connsiteY61" fmla="*/ 2624138 h 3964066"/>
              <a:gd name="connsiteX62" fmla="*/ 172858 w 3302920"/>
              <a:gd name="connsiteY62" fmla="*/ 2671763 h 3964066"/>
              <a:gd name="connsiteX63" fmla="*/ 201433 w 3302920"/>
              <a:gd name="connsiteY63" fmla="*/ 2719387 h 3964066"/>
              <a:gd name="connsiteX64" fmla="*/ 215720 w 3302920"/>
              <a:gd name="connsiteY64" fmla="*/ 2771775 h 3964066"/>
              <a:gd name="connsiteX65" fmla="*/ 253820 w 3302920"/>
              <a:gd name="connsiteY65" fmla="*/ 2862262 h 3964066"/>
              <a:gd name="connsiteX66" fmla="*/ 296683 w 3302920"/>
              <a:gd name="connsiteY66" fmla="*/ 2995613 h 3964066"/>
              <a:gd name="connsiteX67" fmla="*/ 301445 w 3302920"/>
              <a:gd name="connsiteY67" fmla="*/ 3043238 h 3964066"/>
              <a:gd name="connsiteX68" fmla="*/ 310970 w 3302920"/>
              <a:gd name="connsiteY68" fmla="*/ 3100388 h 3964066"/>
              <a:gd name="connsiteX69" fmla="*/ 330020 w 3302920"/>
              <a:gd name="connsiteY69" fmla="*/ 3157538 h 3964066"/>
              <a:gd name="connsiteX70" fmla="*/ 344308 w 3302920"/>
              <a:gd name="connsiteY70" fmla="*/ 3209925 h 3964066"/>
              <a:gd name="connsiteX71" fmla="*/ 349070 w 3302920"/>
              <a:gd name="connsiteY71" fmla="*/ 3228975 h 3964066"/>
              <a:gd name="connsiteX72" fmla="*/ 353833 w 3302920"/>
              <a:gd name="connsiteY72" fmla="*/ 3252788 h 3964066"/>
              <a:gd name="connsiteX73" fmla="*/ 363358 w 3302920"/>
              <a:gd name="connsiteY73" fmla="*/ 3281363 h 3964066"/>
              <a:gd name="connsiteX74" fmla="*/ 368120 w 3302920"/>
              <a:gd name="connsiteY74" fmla="*/ 3295650 h 3964066"/>
              <a:gd name="connsiteX75" fmla="*/ 372883 w 3302920"/>
              <a:gd name="connsiteY75" fmla="*/ 3319463 h 3964066"/>
              <a:gd name="connsiteX76" fmla="*/ 372883 w 3302920"/>
              <a:gd name="connsiteY76" fmla="*/ 3371851 h 3964066"/>
              <a:gd name="connsiteX77" fmla="*/ 377645 w 3302920"/>
              <a:gd name="connsiteY77" fmla="*/ 3467100 h 3964066"/>
              <a:gd name="connsiteX78" fmla="*/ 382408 w 3302920"/>
              <a:gd name="connsiteY78" fmla="*/ 3571875 h 3964066"/>
              <a:gd name="connsiteX79" fmla="*/ 377645 w 3302920"/>
              <a:gd name="connsiteY79" fmla="*/ 3676650 h 3964066"/>
              <a:gd name="connsiteX80" fmla="*/ 377645 w 3302920"/>
              <a:gd name="connsiteY80" fmla="*/ 3752850 h 3964066"/>
              <a:gd name="connsiteX81" fmla="*/ 382408 w 3302920"/>
              <a:gd name="connsiteY81" fmla="*/ 3805238 h 3964066"/>
              <a:gd name="connsiteX82" fmla="*/ 387170 w 3302920"/>
              <a:gd name="connsiteY82" fmla="*/ 3905250 h 3964066"/>
              <a:gd name="connsiteX83" fmla="*/ 391933 w 3302920"/>
              <a:gd name="connsiteY83" fmla="*/ 3957638 h 3964066"/>
              <a:gd name="connsiteX0" fmla="*/ 3302920 w 3302920"/>
              <a:gd name="connsiteY0" fmla="*/ 0 h 4573871"/>
              <a:gd name="connsiteX1" fmla="*/ 2499156 w 3302920"/>
              <a:gd name="connsiteY1" fmla="*/ 809625 h 4573871"/>
              <a:gd name="connsiteX2" fmla="*/ 1740819 w 3302920"/>
              <a:gd name="connsiteY2" fmla="*/ 1259498 h 4573871"/>
              <a:gd name="connsiteX3" fmla="*/ 982483 w 3302920"/>
              <a:gd name="connsiteY3" fmla="*/ 1643063 h 4573871"/>
              <a:gd name="connsiteX4" fmla="*/ 949145 w 3302920"/>
              <a:gd name="connsiteY4" fmla="*/ 1652588 h 4573871"/>
              <a:gd name="connsiteX5" fmla="*/ 920570 w 3302920"/>
              <a:gd name="connsiteY5" fmla="*/ 1662113 h 4573871"/>
              <a:gd name="connsiteX6" fmla="*/ 906283 w 3302920"/>
              <a:gd name="connsiteY6" fmla="*/ 1666875 h 4573871"/>
              <a:gd name="connsiteX7" fmla="*/ 868183 w 3302920"/>
              <a:gd name="connsiteY7" fmla="*/ 1676400 h 4573871"/>
              <a:gd name="connsiteX8" fmla="*/ 839608 w 3302920"/>
              <a:gd name="connsiteY8" fmla="*/ 1685925 h 4573871"/>
              <a:gd name="connsiteX9" fmla="*/ 801508 w 3302920"/>
              <a:gd name="connsiteY9" fmla="*/ 1695450 h 4573871"/>
              <a:gd name="connsiteX10" fmla="*/ 787220 w 3302920"/>
              <a:gd name="connsiteY10" fmla="*/ 1704975 h 4573871"/>
              <a:gd name="connsiteX11" fmla="*/ 768170 w 3302920"/>
              <a:gd name="connsiteY11" fmla="*/ 1709738 h 4573871"/>
              <a:gd name="connsiteX12" fmla="*/ 753883 w 3302920"/>
              <a:gd name="connsiteY12" fmla="*/ 1714500 h 4573871"/>
              <a:gd name="connsiteX13" fmla="*/ 711020 w 3302920"/>
              <a:gd name="connsiteY13" fmla="*/ 1743075 h 4573871"/>
              <a:gd name="connsiteX14" fmla="*/ 696733 w 3302920"/>
              <a:gd name="connsiteY14" fmla="*/ 1752600 h 4573871"/>
              <a:gd name="connsiteX15" fmla="*/ 668158 w 3302920"/>
              <a:gd name="connsiteY15" fmla="*/ 1762125 h 4573871"/>
              <a:gd name="connsiteX16" fmla="*/ 639583 w 3302920"/>
              <a:gd name="connsiteY16" fmla="*/ 1781175 h 4573871"/>
              <a:gd name="connsiteX17" fmla="*/ 596720 w 3302920"/>
              <a:gd name="connsiteY17" fmla="*/ 1795463 h 4573871"/>
              <a:gd name="connsiteX18" fmla="*/ 582433 w 3302920"/>
              <a:gd name="connsiteY18" fmla="*/ 1800225 h 4573871"/>
              <a:gd name="connsiteX19" fmla="*/ 563383 w 3302920"/>
              <a:gd name="connsiteY19" fmla="*/ 1809750 h 4573871"/>
              <a:gd name="connsiteX20" fmla="*/ 549095 w 3302920"/>
              <a:gd name="connsiteY20" fmla="*/ 1814513 h 4573871"/>
              <a:gd name="connsiteX21" fmla="*/ 520520 w 3302920"/>
              <a:gd name="connsiteY21" fmla="*/ 1833563 h 4573871"/>
              <a:gd name="connsiteX22" fmla="*/ 491945 w 3302920"/>
              <a:gd name="connsiteY22" fmla="*/ 1843088 h 4573871"/>
              <a:gd name="connsiteX23" fmla="*/ 477658 w 3302920"/>
              <a:gd name="connsiteY23" fmla="*/ 1852613 h 4573871"/>
              <a:gd name="connsiteX24" fmla="*/ 449083 w 3302920"/>
              <a:gd name="connsiteY24" fmla="*/ 1862138 h 4573871"/>
              <a:gd name="connsiteX25" fmla="*/ 434795 w 3302920"/>
              <a:gd name="connsiteY25" fmla="*/ 1871663 h 4573871"/>
              <a:gd name="connsiteX26" fmla="*/ 396695 w 3302920"/>
              <a:gd name="connsiteY26" fmla="*/ 1881188 h 4573871"/>
              <a:gd name="connsiteX27" fmla="*/ 339545 w 3302920"/>
              <a:gd name="connsiteY27" fmla="*/ 1900238 h 4573871"/>
              <a:gd name="connsiteX28" fmla="*/ 325258 w 3302920"/>
              <a:gd name="connsiteY28" fmla="*/ 1905000 h 4573871"/>
              <a:gd name="connsiteX29" fmla="*/ 310970 w 3302920"/>
              <a:gd name="connsiteY29" fmla="*/ 1909763 h 4573871"/>
              <a:gd name="connsiteX30" fmla="*/ 291920 w 3302920"/>
              <a:gd name="connsiteY30" fmla="*/ 1914525 h 4573871"/>
              <a:gd name="connsiteX31" fmla="*/ 277633 w 3302920"/>
              <a:gd name="connsiteY31" fmla="*/ 1924050 h 4573871"/>
              <a:gd name="connsiteX32" fmla="*/ 249058 w 3302920"/>
              <a:gd name="connsiteY32" fmla="*/ 1933575 h 4573871"/>
              <a:gd name="connsiteX33" fmla="*/ 234770 w 3302920"/>
              <a:gd name="connsiteY33" fmla="*/ 1943100 h 4573871"/>
              <a:gd name="connsiteX34" fmla="*/ 206195 w 3302920"/>
              <a:gd name="connsiteY34" fmla="*/ 1952625 h 4573871"/>
              <a:gd name="connsiteX35" fmla="*/ 191908 w 3302920"/>
              <a:gd name="connsiteY35" fmla="*/ 1962150 h 4573871"/>
              <a:gd name="connsiteX36" fmla="*/ 139520 w 3302920"/>
              <a:gd name="connsiteY36" fmla="*/ 1976438 h 4573871"/>
              <a:gd name="connsiteX37" fmla="*/ 125233 w 3302920"/>
              <a:gd name="connsiteY37" fmla="*/ 1985963 h 4573871"/>
              <a:gd name="connsiteX38" fmla="*/ 96658 w 3302920"/>
              <a:gd name="connsiteY38" fmla="*/ 1995488 h 4573871"/>
              <a:gd name="connsiteX39" fmla="*/ 82370 w 3302920"/>
              <a:gd name="connsiteY39" fmla="*/ 2000250 h 4573871"/>
              <a:gd name="connsiteX40" fmla="*/ 53795 w 3302920"/>
              <a:gd name="connsiteY40" fmla="*/ 2019300 h 4573871"/>
              <a:gd name="connsiteX41" fmla="*/ 29983 w 3302920"/>
              <a:gd name="connsiteY41" fmla="*/ 2047875 h 4573871"/>
              <a:gd name="connsiteX42" fmla="*/ 15695 w 3302920"/>
              <a:gd name="connsiteY42" fmla="*/ 2062163 h 4573871"/>
              <a:gd name="connsiteX43" fmla="*/ 10933 w 3302920"/>
              <a:gd name="connsiteY43" fmla="*/ 2076450 h 4573871"/>
              <a:gd name="connsiteX44" fmla="*/ 1408 w 3302920"/>
              <a:gd name="connsiteY44" fmla="*/ 2090738 h 4573871"/>
              <a:gd name="connsiteX45" fmla="*/ 15695 w 3302920"/>
              <a:gd name="connsiteY45" fmla="*/ 2143125 h 4573871"/>
              <a:gd name="connsiteX46" fmla="*/ 25220 w 3302920"/>
              <a:gd name="connsiteY46" fmla="*/ 2171700 h 4573871"/>
              <a:gd name="connsiteX47" fmla="*/ 29983 w 3302920"/>
              <a:gd name="connsiteY47" fmla="*/ 2185988 h 4573871"/>
              <a:gd name="connsiteX48" fmla="*/ 44270 w 3302920"/>
              <a:gd name="connsiteY48" fmla="*/ 2228850 h 4573871"/>
              <a:gd name="connsiteX49" fmla="*/ 49033 w 3302920"/>
              <a:gd name="connsiteY49" fmla="*/ 2243138 h 4573871"/>
              <a:gd name="connsiteX50" fmla="*/ 58558 w 3302920"/>
              <a:gd name="connsiteY50" fmla="*/ 2300288 h 4573871"/>
              <a:gd name="connsiteX51" fmla="*/ 68083 w 3302920"/>
              <a:gd name="connsiteY51" fmla="*/ 2314575 h 4573871"/>
              <a:gd name="connsiteX52" fmla="*/ 82370 w 3302920"/>
              <a:gd name="connsiteY52" fmla="*/ 2352675 h 4573871"/>
              <a:gd name="connsiteX53" fmla="*/ 91895 w 3302920"/>
              <a:gd name="connsiteY53" fmla="*/ 2381250 h 4573871"/>
              <a:gd name="connsiteX54" fmla="*/ 96658 w 3302920"/>
              <a:gd name="connsiteY54" fmla="*/ 2395538 h 4573871"/>
              <a:gd name="connsiteX55" fmla="*/ 101420 w 3302920"/>
              <a:gd name="connsiteY55" fmla="*/ 2409825 h 4573871"/>
              <a:gd name="connsiteX56" fmla="*/ 110945 w 3302920"/>
              <a:gd name="connsiteY56" fmla="*/ 2490788 h 4573871"/>
              <a:gd name="connsiteX57" fmla="*/ 129995 w 3302920"/>
              <a:gd name="connsiteY57" fmla="*/ 2547938 h 4573871"/>
              <a:gd name="connsiteX58" fmla="*/ 134758 w 3302920"/>
              <a:gd name="connsiteY58" fmla="*/ 2562225 h 4573871"/>
              <a:gd name="connsiteX59" fmla="*/ 139520 w 3302920"/>
              <a:gd name="connsiteY59" fmla="*/ 2576513 h 4573871"/>
              <a:gd name="connsiteX60" fmla="*/ 153808 w 3302920"/>
              <a:gd name="connsiteY60" fmla="*/ 2605088 h 4573871"/>
              <a:gd name="connsiteX61" fmla="*/ 158570 w 3302920"/>
              <a:gd name="connsiteY61" fmla="*/ 2624138 h 4573871"/>
              <a:gd name="connsiteX62" fmla="*/ 172858 w 3302920"/>
              <a:gd name="connsiteY62" fmla="*/ 2671763 h 4573871"/>
              <a:gd name="connsiteX63" fmla="*/ 201433 w 3302920"/>
              <a:gd name="connsiteY63" fmla="*/ 2719387 h 4573871"/>
              <a:gd name="connsiteX64" fmla="*/ 215720 w 3302920"/>
              <a:gd name="connsiteY64" fmla="*/ 2771775 h 4573871"/>
              <a:gd name="connsiteX65" fmla="*/ 253820 w 3302920"/>
              <a:gd name="connsiteY65" fmla="*/ 2862262 h 4573871"/>
              <a:gd name="connsiteX66" fmla="*/ 296683 w 3302920"/>
              <a:gd name="connsiteY66" fmla="*/ 2995613 h 4573871"/>
              <a:gd name="connsiteX67" fmla="*/ 301445 w 3302920"/>
              <a:gd name="connsiteY67" fmla="*/ 3043238 h 4573871"/>
              <a:gd name="connsiteX68" fmla="*/ 310970 w 3302920"/>
              <a:gd name="connsiteY68" fmla="*/ 3100388 h 4573871"/>
              <a:gd name="connsiteX69" fmla="*/ 330020 w 3302920"/>
              <a:gd name="connsiteY69" fmla="*/ 3157538 h 4573871"/>
              <a:gd name="connsiteX70" fmla="*/ 344308 w 3302920"/>
              <a:gd name="connsiteY70" fmla="*/ 3209925 h 4573871"/>
              <a:gd name="connsiteX71" fmla="*/ 349070 w 3302920"/>
              <a:gd name="connsiteY71" fmla="*/ 3228975 h 4573871"/>
              <a:gd name="connsiteX72" fmla="*/ 353833 w 3302920"/>
              <a:gd name="connsiteY72" fmla="*/ 3252788 h 4573871"/>
              <a:gd name="connsiteX73" fmla="*/ 363358 w 3302920"/>
              <a:gd name="connsiteY73" fmla="*/ 3281363 h 4573871"/>
              <a:gd name="connsiteX74" fmla="*/ 368120 w 3302920"/>
              <a:gd name="connsiteY74" fmla="*/ 3295650 h 4573871"/>
              <a:gd name="connsiteX75" fmla="*/ 372883 w 3302920"/>
              <a:gd name="connsiteY75" fmla="*/ 3319463 h 4573871"/>
              <a:gd name="connsiteX76" fmla="*/ 372883 w 3302920"/>
              <a:gd name="connsiteY76" fmla="*/ 3371851 h 4573871"/>
              <a:gd name="connsiteX77" fmla="*/ 377645 w 3302920"/>
              <a:gd name="connsiteY77" fmla="*/ 3467100 h 4573871"/>
              <a:gd name="connsiteX78" fmla="*/ 382408 w 3302920"/>
              <a:gd name="connsiteY78" fmla="*/ 3571875 h 4573871"/>
              <a:gd name="connsiteX79" fmla="*/ 377645 w 3302920"/>
              <a:gd name="connsiteY79" fmla="*/ 3676650 h 4573871"/>
              <a:gd name="connsiteX80" fmla="*/ 377645 w 3302920"/>
              <a:gd name="connsiteY80" fmla="*/ 3752850 h 4573871"/>
              <a:gd name="connsiteX81" fmla="*/ 382408 w 3302920"/>
              <a:gd name="connsiteY81" fmla="*/ 3805238 h 4573871"/>
              <a:gd name="connsiteX82" fmla="*/ 387170 w 3302920"/>
              <a:gd name="connsiteY82" fmla="*/ 3905250 h 4573871"/>
              <a:gd name="connsiteX83" fmla="*/ 330387 w 3302920"/>
              <a:gd name="connsiteY83" fmla="*/ 4573100 h 457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02920" h="4573871">
                <a:moveTo>
                  <a:pt x="3302920" y="0"/>
                </a:moveTo>
                <a:cubicBezTo>
                  <a:pt x="3294643" y="1183"/>
                  <a:pt x="2759506" y="599709"/>
                  <a:pt x="2499156" y="809625"/>
                </a:cubicBezTo>
                <a:cubicBezTo>
                  <a:pt x="2238806" y="1019541"/>
                  <a:pt x="1993598" y="1120592"/>
                  <a:pt x="1740819" y="1259498"/>
                </a:cubicBezTo>
                <a:cubicBezTo>
                  <a:pt x="1488040" y="1398404"/>
                  <a:pt x="1114429" y="1577548"/>
                  <a:pt x="982483" y="1643063"/>
                </a:cubicBezTo>
                <a:cubicBezTo>
                  <a:pt x="850537" y="1708578"/>
                  <a:pt x="956766" y="1650302"/>
                  <a:pt x="949145" y="1652588"/>
                </a:cubicBezTo>
                <a:cubicBezTo>
                  <a:pt x="939528" y="1655473"/>
                  <a:pt x="930095" y="1658938"/>
                  <a:pt x="920570" y="1662113"/>
                </a:cubicBezTo>
                <a:cubicBezTo>
                  <a:pt x="915808" y="1663700"/>
                  <a:pt x="911153" y="1665657"/>
                  <a:pt x="906283" y="1666875"/>
                </a:cubicBezTo>
                <a:cubicBezTo>
                  <a:pt x="893583" y="1670050"/>
                  <a:pt x="880602" y="1672260"/>
                  <a:pt x="868183" y="1676400"/>
                </a:cubicBezTo>
                <a:cubicBezTo>
                  <a:pt x="858658" y="1679575"/>
                  <a:pt x="849348" y="1683490"/>
                  <a:pt x="839608" y="1685925"/>
                </a:cubicBezTo>
                <a:lnTo>
                  <a:pt x="801508" y="1695450"/>
                </a:lnTo>
                <a:cubicBezTo>
                  <a:pt x="796745" y="1698625"/>
                  <a:pt x="792481" y="1702720"/>
                  <a:pt x="787220" y="1704975"/>
                </a:cubicBezTo>
                <a:cubicBezTo>
                  <a:pt x="781204" y="1707553"/>
                  <a:pt x="774464" y="1707940"/>
                  <a:pt x="768170" y="1709738"/>
                </a:cubicBezTo>
                <a:cubicBezTo>
                  <a:pt x="763343" y="1711117"/>
                  <a:pt x="758645" y="1712913"/>
                  <a:pt x="753883" y="1714500"/>
                </a:cubicBezTo>
                <a:lnTo>
                  <a:pt x="711020" y="1743075"/>
                </a:lnTo>
                <a:cubicBezTo>
                  <a:pt x="706258" y="1746250"/>
                  <a:pt x="702163" y="1750790"/>
                  <a:pt x="696733" y="1752600"/>
                </a:cubicBezTo>
                <a:lnTo>
                  <a:pt x="668158" y="1762125"/>
                </a:lnTo>
                <a:cubicBezTo>
                  <a:pt x="658633" y="1768475"/>
                  <a:pt x="650443" y="1777555"/>
                  <a:pt x="639583" y="1781175"/>
                </a:cubicBezTo>
                <a:lnTo>
                  <a:pt x="596720" y="1795463"/>
                </a:lnTo>
                <a:cubicBezTo>
                  <a:pt x="591958" y="1797050"/>
                  <a:pt x="586923" y="1797980"/>
                  <a:pt x="582433" y="1800225"/>
                </a:cubicBezTo>
                <a:cubicBezTo>
                  <a:pt x="576083" y="1803400"/>
                  <a:pt x="569908" y="1806953"/>
                  <a:pt x="563383" y="1809750"/>
                </a:cubicBezTo>
                <a:cubicBezTo>
                  <a:pt x="558769" y="1811728"/>
                  <a:pt x="553484" y="1812075"/>
                  <a:pt x="549095" y="1814513"/>
                </a:cubicBezTo>
                <a:cubicBezTo>
                  <a:pt x="539088" y="1820072"/>
                  <a:pt x="531380" y="1829943"/>
                  <a:pt x="520520" y="1833563"/>
                </a:cubicBezTo>
                <a:cubicBezTo>
                  <a:pt x="510995" y="1836738"/>
                  <a:pt x="500299" y="1837519"/>
                  <a:pt x="491945" y="1843088"/>
                </a:cubicBezTo>
                <a:cubicBezTo>
                  <a:pt x="487183" y="1846263"/>
                  <a:pt x="482888" y="1850288"/>
                  <a:pt x="477658" y="1852613"/>
                </a:cubicBezTo>
                <a:cubicBezTo>
                  <a:pt x="468483" y="1856691"/>
                  <a:pt x="457437" y="1856569"/>
                  <a:pt x="449083" y="1862138"/>
                </a:cubicBezTo>
                <a:cubicBezTo>
                  <a:pt x="444320" y="1865313"/>
                  <a:pt x="440174" y="1869707"/>
                  <a:pt x="434795" y="1871663"/>
                </a:cubicBezTo>
                <a:cubicBezTo>
                  <a:pt x="422492" y="1876137"/>
                  <a:pt x="409114" y="1877048"/>
                  <a:pt x="396695" y="1881188"/>
                </a:cubicBezTo>
                <a:lnTo>
                  <a:pt x="339545" y="1900238"/>
                </a:lnTo>
                <a:lnTo>
                  <a:pt x="325258" y="1905000"/>
                </a:lnTo>
                <a:cubicBezTo>
                  <a:pt x="320495" y="1906588"/>
                  <a:pt x="315840" y="1908546"/>
                  <a:pt x="310970" y="1909763"/>
                </a:cubicBezTo>
                <a:lnTo>
                  <a:pt x="291920" y="1914525"/>
                </a:lnTo>
                <a:cubicBezTo>
                  <a:pt x="287158" y="1917700"/>
                  <a:pt x="282863" y="1921725"/>
                  <a:pt x="277633" y="1924050"/>
                </a:cubicBezTo>
                <a:cubicBezTo>
                  <a:pt x="268458" y="1928128"/>
                  <a:pt x="249058" y="1933575"/>
                  <a:pt x="249058" y="1933575"/>
                </a:cubicBezTo>
                <a:cubicBezTo>
                  <a:pt x="244295" y="1936750"/>
                  <a:pt x="240001" y="1940775"/>
                  <a:pt x="234770" y="1943100"/>
                </a:cubicBezTo>
                <a:cubicBezTo>
                  <a:pt x="225595" y="1947178"/>
                  <a:pt x="206195" y="1952625"/>
                  <a:pt x="206195" y="1952625"/>
                </a:cubicBezTo>
                <a:cubicBezTo>
                  <a:pt x="201433" y="1955800"/>
                  <a:pt x="197267" y="1960140"/>
                  <a:pt x="191908" y="1962150"/>
                </a:cubicBezTo>
                <a:cubicBezTo>
                  <a:pt x="171463" y="1969817"/>
                  <a:pt x="159386" y="1963193"/>
                  <a:pt x="139520" y="1976438"/>
                </a:cubicBezTo>
                <a:cubicBezTo>
                  <a:pt x="134758" y="1979613"/>
                  <a:pt x="130463" y="1983638"/>
                  <a:pt x="125233" y="1985963"/>
                </a:cubicBezTo>
                <a:cubicBezTo>
                  <a:pt x="116058" y="1990041"/>
                  <a:pt x="106183" y="1992313"/>
                  <a:pt x="96658" y="1995488"/>
                </a:cubicBezTo>
                <a:lnTo>
                  <a:pt x="82370" y="2000250"/>
                </a:lnTo>
                <a:cubicBezTo>
                  <a:pt x="72845" y="2006600"/>
                  <a:pt x="61889" y="2011205"/>
                  <a:pt x="53795" y="2019300"/>
                </a:cubicBezTo>
                <a:cubicBezTo>
                  <a:pt x="12045" y="2061053"/>
                  <a:pt x="63143" y="2008083"/>
                  <a:pt x="29983" y="2047875"/>
                </a:cubicBezTo>
                <a:cubicBezTo>
                  <a:pt x="25671" y="2053049"/>
                  <a:pt x="20458" y="2057400"/>
                  <a:pt x="15695" y="2062163"/>
                </a:cubicBezTo>
                <a:cubicBezTo>
                  <a:pt x="14108" y="2066925"/>
                  <a:pt x="13178" y="2071960"/>
                  <a:pt x="10933" y="2076450"/>
                </a:cubicBezTo>
                <a:cubicBezTo>
                  <a:pt x="8373" y="2081570"/>
                  <a:pt x="1926" y="2085038"/>
                  <a:pt x="1408" y="2090738"/>
                </a:cubicBezTo>
                <a:cubicBezTo>
                  <a:pt x="-3072" y="2140009"/>
                  <a:pt x="3521" y="2115733"/>
                  <a:pt x="15695" y="2143125"/>
                </a:cubicBezTo>
                <a:cubicBezTo>
                  <a:pt x="19773" y="2152300"/>
                  <a:pt x="22045" y="2162175"/>
                  <a:pt x="25220" y="2171700"/>
                </a:cubicBezTo>
                <a:lnTo>
                  <a:pt x="29983" y="2185988"/>
                </a:lnTo>
                <a:lnTo>
                  <a:pt x="44270" y="2228850"/>
                </a:lnTo>
                <a:lnTo>
                  <a:pt x="49033" y="2243138"/>
                </a:lnTo>
                <a:cubicBezTo>
                  <a:pt x="50084" y="2251545"/>
                  <a:pt x="53004" y="2287329"/>
                  <a:pt x="58558" y="2300288"/>
                </a:cubicBezTo>
                <a:cubicBezTo>
                  <a:pt x="60813" y="2305549"/>
                  <a:pt x="64908" y="2309813"/>
                  <a:pt x="68083" y="2314575"/>
                </a:cubicBezTo>
                <a:cubicBezTo>
                  <a:pt x="78392" y="2355817"/>
                  <a:pt x="65768" y="2311171"/>
                  <a:pt x="82370" y="2352675"/>
                </a:cubicBezTo>
                <a:cubicBezTo>
                  <a:pt x="86099" y="2361997"/>
                  <a:pt x="88720" y="2371725"/>
                  <a:pt x="91895" y="2381250"/>
                </a:cubicBezTo>
                <a:lnTo>
                  <a:pt x="96658" y="2395538"/>
                </a:lnTo>
                <a:lnTo>
                  <a:pt x="101420" y="2409825"/>
                </a:lnTo>
                <a:cubicBezTo>
                  <a:pt x="104550" y="2450517"/>
                  <a:pt x="106183" y="2467769"/>
                  <a:pt x="110945" y="2490788"/>
                </a:cubicBezTo>
                <a:cubicBezTo>
                  <a:pt x="115708" y="2513807"/>
                  <a:pt x="126026" y="2536032"/>
                  <a:pt x="129995" y="2547938"/>
                </a:cubicBezTo>
                <a:lnTo>
                  <a:pt x="134758" y="2562225"/>
                </a:lnTo>
                <a:cubicBezTo>
                  <a:pt x="136346" y="2566988"/>
                  <a:pt x="136735" y="2572336"/>
                  <a:pt x="139520" y="2576513"/>
                </a:cubicBezTo>
                <a:cubicBezTo>
                  <a:pt x="149955" y="2592166"/>
                  <a:pt x="148879" y="2587836"/>
                  <a:pt x="153808" y="2605088"/>
                </a:cubicBezTo>
                <a:cubicBezTo>
                  <a:pt x="155606" y="2611382"/>
                  <a:pt x="156689" y="2617869"/>
                  <a:pt x="158570" y="2624138"/>
                </a:cubicBezTo>
                <a:cubicBezTo>
                  <a:pt x="165857" y="2648427"/>
                  <a:pt x="165714" y="2655888"/>
                  <a:pt x="172858" y="2671763"/>
                </a:cubicBezTo>
                <a:cubicBezTo>
                  <a:pt x="180002" y="2687638"/>
                  <a:pt x="194289" y="2702718"/>
                  <a:pt x="201433" y="2719387"/>
                </a:cubicBezTo>
                <a:cubicBezTo>
                  <a:pt x="208577" y="2736056"/>
                  <a:pt x="206989" y="2747963"/>
                  <a:pt x="215720" y="2771775"/>
                </a:cubicBezTo>
                <a:cubicBezTo>
                  <a:pt x="224451" y="2795587"/>
                  <a:pt x="240326" y="2824956"/>
                  <a:pt x="253820" y="2862262"/>
                </a:cubicBezTo>
                <a:cubicBezTo>
                  <a:pt x="267314" y="2899568"/>
                  <a:pt x="288746" y="2965450"/>
                  <a:pt x="296683" y="2995613"/>
                </a:cubicBezTo>
                <a:cubicBezTo>
                  <a:pt x="304621" y="3025776"/>
                  <a:pt x="299064" y="3025776"/>
                  <a:pt x="301445" y="3043238"/>
                </a:cubicBezTo>
                <a:cubicBezTo>
                  <a:pt x="303826" y="3060700"/>
                  <a:pt x="306208" y="3081338"/>
                  <a:pt x="310970" y="3100388"/>
                </a:cubicBezTo>
                <a:cubicBezTo>
                  <a:pt x="315732" y="3119438"/>
                  <a:pt x="324464" y="3139282"/>
                  <a:pt x="330020" y="3157538"/>
                </a:cubicBezTo>
                <a:cubicBezTo>
                  <a:pt x="335576" y="3175794"/>
                  <a:pt x="341133" y="3198019"/>
                  <a:pt x="344308" y="3209925"/>
                </a:cubicBezTo>
                <a:cubicBezTo>
                  <a:pt x="347483" y="3221831"/>
                  <a:pt x="347786" y="3222557"/>
                  <a:pt x="349070" y="3228975"/>
                </a:cubicBezTo>
                <a:cubicBezTo>
                  <a:pt x="350658" y="3236913"/>
                  <a:pt x="351703" y="3244978"/>
                  <a:pt x="353833" y="3252788"/>
                </a:cubicBezTo>
                <a:cubicBezTo>
                  <a:pt x="356475" y="3262474"/>
                  <a:pt x="360183" y="3271838"/>
                  <a:pt x="363358" y="3281363"/>
                </a:cubicBezTo>
                <a:cubicBezTo>
                  <a:pt x="364945" y="3286125"/>
                  <a:pt x="367135" y="3290728"/>
                  <a:pt x="368120" y="3295650"/>
                </a:cubicBezTo>
                <a:cubicBezTo>
                  <a:pt x="369708" y="3303588"/>
                  <a:pt x="372089" y="3306763"/>
                  <a:pt x="372883" y="3319463"/>
                </a:cubicBezTo>
                <a:cubicBezTo>
                  <a:pt x="373677" y="3332163"/>
                  <a:pt x="372883" y="3371851"/>
                  <a:pt x="372883" y="3371851"/>
                </a:cubicBezTo>
                <a:cubicBezTo>
                  <a:pt x="371295" y="3411538"/>
                  <a:pt x="376058" y="3433763"/>
                  <a:pt x="377645" y="3467100"/>
                </a:cubicBezTo>
                <a:cubicBezTo>
                  <a:pt x="379232" y="3500437"/>
                  <a:pt x="382408" y="3536950"/>
                  <a:pt x="382408" y="3571875"/>
                </a:cubicBezTo>
                <a:cubicBezTo>
                  <a:pt x="382408" y="3606800"/>
                  <a:pt x="392208" y="3632957"/>
                  <a:pt x="377645" y="3676650"/>
                </a:cubicBezTo>
                <a:cubicBezTo>
                  <a:pt x="379232" y="3698875"/>
                  <a:pt x="376851" y="3731419"/>
                  <a:pt x="377645" y="3752850"/>
                </a:cubicBezTo>
                <a:cubicBezTo>
                  <a:pt x="378439" y="3774281"/>
                  <a:pt x="382000" y="3798705"/>
                  <a:pt x="382408" y="3805238"/>
                </a:cubicBezTo>
                <a:cubicBezTo>
                  <a:pt x="385182" y="3849630"/>
                  <a:pt x="395840" y="3777273"/>
                  <a:pt x="387170" y="3905250"/>
                </a:cubicBezTo>
                <a:cubicBezTo>
                  <a:pt x="378500" y="4033227"/>
                  <a:pt x="330387" y="4597563"/>
                  <a:pt x="330387" y="4573100"/>
                </a:cubicBezTo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438400" y="3505201"/>
            <a:ext cx="3810000" cy="9905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8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685800"/>
            <a:ext cx="6465420" cy="530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76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Zuni Uplift (New Mexico)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85292" y="2636414"/>
            <a:ext cx="3155695" cy="3327700"/>
          </a:xfrm>
          <a:custGeom>
            <a:avLst/>
            <a:gdLst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38100 w 1209675"/>
              <a:gd name="connsiteY44" fmla="*/ 985838 h 1552792"/>
              <a:gd name="connsiteX45" fmla="*/ 52387 w 1209675"/>
              <a:gd name="connsiteY45" fmla="*/ 1147763 h 1552792"/>
              <a:gd name="connsiteX46" fmla="*/ 57150 w 1209675"/>
              <a:gd name="connsiteY46" fmla="*/ 1162050 h 1552792"/>
              <a:gd name="connsiteX47" fmla="*/ 66675 w 1209675"/>
              <a:gd name="connsiteY47" fmla="*/ 1176338 h 1552792"/>
              <a:gd name="connsiteX48" fmla="*/ 85725 w 1209675"/>
              <a:gd name="connsiteY48" fmla="*/ 1233488 h 1552792"/>
              <a:gd name="connsiteX49" fmla="*/ 95250 w 1209675"/>
              <a:gd name="connsiteY49" fmla="*/ 1262063 h 1552792"/>
              <a:gd name="connsiteX50" fmla="*/ 100012 w 1209675"/>
              <a:gd name="connsiteY50" fmla="*/ 1276350 h 1552792"/>
              <a:gd name="connsiteX51" fmla="*/ 109537 w 1209675"/>
              <a:gd name="connsiteY51" fmla="*/ 1295400 h 1552792"/>
              <a:gd name="connsiteX52" fmla="*/ 114300 w 1209675"/>
              <a:gd name="connsiteY52" fmla="*/ 1323975 h 1552792"/>
              <a:gd name="connsiteX53" fmla="*/ 119062 w 1209675"/>
              <a:gd name="connsiteY53" fmla="*/ 1347788 h 1552792"/>
              <a:gd name="connsiteX54" fmla="*/ 123825 w 1209675"/>
              <a:gd name="connsiteY54" fmla="*/ 1390650 h 1552792"/>
              <a:gd name="connsiteX55" fmla="*/ 128587 w 1209675"/>
              <a:gd name="connsiteY55" fmla="*/ 1524000 h 1552792"/>
              <a:gd name="connsiteX56" fmla="*/ 147637 w 1209675"/>
              <a:gd name="connsiteY56" fmla="*/ 1538288 h 1552792"/>
              <a:gd name="connsiteX57" fmla="*/ 157162 w 1209675"/>
              <a:gd name="connsiteY57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38100 w 1209675"/>
              <a:gd name="connsiteY44" fmla="*/ 985838 h 1552792"/>
              <a:gd name="connsiteX45" fmla="*/ 57150 w 1209675"/>
              <a:gd name="connsiteY45" fmla="*/ 1162050 h 1552792"/>
              <a:gd name="connsiteX46" fmla="*/ 66675 w 1209675"/>
              <a:gd name="connsiteY46" fmla="*/ 1176338 h 1552792"/>
              <a:gd name="connsiteX47" fmla="*/ 85725 w 1209675"/>
              <a:gd name="connsiteY47" fmla="*/ 1233488 h 1552792"/>
              <a:gd name="connsiteX48" fmla="*/ 95250 w 1209675"/>
              <a:gd name="connsiteY48" fmla="*/ 1262063 h 1552792"/>
              <a:gd name="connsiteX49" fmla="*/ 100012 w 1209675"/>
              <a:gd name="connsiteY49" fmla="*/ 1276350 h 1552792"/>
              <a:gd name="connsiteX50" fmla="*/ 109537 w 1209675"/>
              <a:gd name="connsiteY50" fmla="*/ 1295400 h 1552792"/>
              <a:gd name="connsiteX51" fmla="*/ 114300 w 1209675"/>
              <a:gd name="connsiteY51" fmla="*/ 1323975 h 1552792"/>
              <a:gd name="connsiteX52" fmla="*/ 119062 w 1209675"/>
              <a:gd name="connsiteY52" fmla="*/ 1347788 h 1552792"/>
              <a:gd name="connsiteX53" fmla="*/ 123825 w 1209675"/>
              <a:gd name="connsiteY53" fmla="*/ 1390650 h 1552792"/>
              <a:gd name="connsiteX54" fmla="*/ 128587 w 1209675"/>
              <a:gd name="connsiteY54" fmla="*/ 1524000 h 1552792"/>
              <a:gd name="connsiteX55" fmla="*/ 147637 w 1209675"/>
              <a:gd name="connsiteY55" fmla="*/ 1538288 h 1552792"/>
              <a:gd name="connsiteX56" fmla="*/ 157162 w 1209675"/>
              <a:gd name="connsiteY56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38100 w 1209675"/>
              <a:gd name="connsiteY44" fmla="*/ 985838 h 1552792"/>
              <a:gd name="connsiteX45" fmla="*/ 66675 w 1209675"/>
              <a:gd name="connsiteY45" fmla="*/ 1176338 h 1552792"/>
              <a:gd name="connsiteX46" fmla="*/ 85725 w 1209675"/>
              <a:gd name="connsiteY46" fmla="*/ 1233488 h 1552792"/>
              <a:gd name="connsiteX47" fmla="*/ 95250 w 1209675"/>
              <a:gd name="connsiteY47" fmla="*/ 1262063 h 1552792"/>
              <a:gd name="connsiteX48" fmla="*/ 100012 w 1209675"/>
              <a:gd name="connsiteY48" fmla="*/ 1276350 h 1552792"/>
              <a:gd name="connsiteX49" fmla="*/ 109537 w 1209675"/>
              <a:gd name="connsiteY49" fmla="*/ 1295400 h 1552792"/>
              <a:gd name="connsiteX50" fmla="*/ 114300 w 1209675"/>
              <a:gd name="connsiteY50" fmla="*/ 1323975 h 1552792"/>
              <a:gd name="connsiteX51" fmla="*/ 119062 w 1209675"/>
              <a:gd name="connsiteY51" fmla="*/ 1347788 h 1552792"/>
              <a:gd name="connsiteX52" fmla="*/ 123825 w 1209675"/>
              <a:gd name="connsiteY52" fmla="*/ 1390650 h 1552792"/>
              <a:gd name="connsiteX53" fmla="*/ 128587 w 1209675"/>
              <a:gd name="connsiteY53" fmla="*/ 1524000 h 1552792"/>
              <a:gd name="connsiteX54" fmla="*/ 147637 w 1209675"/>
              <a:gd name="connsiteY54" fmla="*/ 1538288 h 1552792"/>
              <a:gd name="connsiteX55" fmla="*/ 157162 w 1209675"/>
              <a:gd name="connsiteY55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42862 w 1209675"/>
              <a:gd name="connsiteY44" fmla="*/ 1023938 h 1552792"/>
              <a:gd name="connsiteX45" fmla="*/ 66675 w 1209675"/>
              <a:gd name="connsiteY45" fmla="*/ 1176338 h 1552792"/>
              <a:gd name="connsiteX46" fmla="*/ 85725 w 1209675"/>
              <a:gd name="connsiteY46" fmla="*/ 1233488 h 1552792"/>
              <a:gd name="connsiteX47" fmla="*/ 95250 w 1209675"/>
              <a:gd name="connsiteY47" fmla="*/ 1262063 h 1552792"/>
              <a:gd name="connsiteX48" fmla="*/ 100012 w 1209675"/>
              <a:gd name="connsiteY48" fmla="*/ 1276350 h 1552792"/>
              <a:gd name="connsiteX49" fmla="*/ 109537 w 1209675"/>
              <a:gd name="connsiteY49" fmla="*/ 1295400 h 1552792"/>
              <a:gd name="connsiteX50" fmla="*/ 114300 w 1209675"/>
              <a:gd name="connsiteY50" fmla="*/ 1323975 h 1552792"/>
              <a:gd name="connsiteX51" fmla="*/ 119062 w 1209675"/>
              <a:gd name="connsiteY51" fmla="*/ 1347788 h 1552792"/>
              <a:gd name="connsiteX52" fmla="*/ 123825 w 1209675"/>
              <a:gd name="connsiteY52" fmla="*/ 1390650 h 1552792"/>
              <a:gd name="connsiteX53" fmla="*/ 128587 w 1209675"/>
              <a:gd name="connsiteY53" fmla="*/ 1524000 h 1552792"/>
              <a:gd name="connsiteX54" fmla="*/ 147637 w 1209675"/>
              <a:gd name="connsiteY54" fmla="*/ 1538288 h 1552792"/>
              <a:gd name="connsiteX55" fmla="*/ 157162 w 1209675"/>
              <a:gd name="connsiteY55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57263 h 1552792"/>
              <a:gd name="connsiteX44" fmla="*/ 42862 w 1209675"/>
              <a:gd name="connsiteY44" fmla="*/ 1023938 h 1552792"/>
              <a:gd name="connsiteX45" fmla="*/ 66675 w 1209675"/>
              <a:gd name="connsiteY45" fmla="*/ 1176338 h 1552792"/>
              <a:gd name="connsiteX46" fmla="*/ 85725 w 1209675"/>
              <a:gd name="connsiteY46" fmla="*/ 1233488 h 1552792"/>
              <a:gd name="connsiteX47" fmla="*/ 95250 w 1209675"/>
              <a:gd name="connsiteY47" fmla="*/ 1262063 h 1552792"/>
              <a:gd name="connsiteX48" fmla="*/ 100012 w 1209675"/>
              <a:gd name="connsiteY48" fmla="*/ 1276350 h 1552792"/>
              <a:gd name="connsiteX49" fmla="*/ 109537 w 1209675"/>
              <a:gd name="connsiteY49" fmla="*/ 1295400 h 1552792"/>
              <a:gd name="connsiteX50" fmla="*/ 114300 w 1209675"/>
              <a:gd name="connsiteY50" fmla="*/ 1323975 h 1552792"/>
              <a:gd name="connsiteX51" fmla="*/ 119062 w 1209675"/>
              <a:gd name="connsiteY51" fmla="*/ 1347788 h 1552792"/>
              <a:gd name="connsiteX52" fmla="*/ 123825 w 1209675"/>
              <a:gd name="connsiteY52" fmla="*/ 1390650 h 1552792"/>
              <a:gd name="connsiteX53" fmla="*/ 128587 w 1209675"/>
              <a:gd name="connsiteY53" fmla="*/ 1524000 h 1552792"/>
              <a:gd name="connsiteX54" fmla="*/ 147637 w 1209675"/>
              <a:gd name="connsiteY54" fmla="*/ 1538288 h 1552792"/>
              <a:gd name="connsiteX55" fmla="*/ 157162 w 1209675"/>
              <a:gd name="connsiteY55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33337 w 1209675"/>
              <a:gd name="connsiteY42" fmla="*/ 957263 h 1552792"/>
              <a:gd name="connsiteX43" fmla="*/ 42862 w 1209675"/>
              <a:gd name="connsiteY43" fmla="*/ 1023938 h 1552792"/>
              <a:gd name="connsiteX44" fmla="*/ 66675 w 1209675"/>
              <a:gd name="connsiteY44" fmla="*/ 1176338 h 1552792"/>
              <a:gd name="connsiteX45" fmla="*/ 85725 w 1209675"/>
              <a:gd name="connsiteY45" fmla="*/ 1233488 h 1552792"/>
              <a:gd name="connsiteX46" fmla="*/ 95250 w 1209675"/>
              <a:gd name="connsiteY46" fmla="*/ 1262063 h 1552792"/>
              <a:gd name="connsiteX47" fmla="*/ 100012 w 1209675"/>
              <a:gd name="connsiteY47" fmla="*/ 1276350 h 1552792"/>
              <a:gd name="connsiteX48" fmla="*/ 109537 w 1209675"/>
              <a:gd name="connsiteY48" fmla="*/ 1295400 h 1552792"/>
              <a:gd name="connsiteX49" fmla="*/ 114300 w 1209675"/>
              <a:gd name="connsiteY49" fmla="*/ 1323975 h 1552792"/>
              <a:gd name="connsiteX50" fmla="*/ 119062 w 1209675"/>
              <a:gd name="connsiteY50" fmla="*/ 1347788 h 1552792"/>
              <a:gd name="connsiteX51" fmla="*/ 123825 w 1209675"/>
              <a:gd name="connsiteY51" fmla="*/ 1390650 h 1552792"/>
              <a:gd name="connsiteX52" fmla="*/ 128587 w 1209675"/>
              <a:gd name="connsiteY52" fmla="*/ 1524000 h 1552792"/>
              <a:gd name="connsiteX53" fmla="*/ 147637 w 1209675"/>
              <a:gd name="connsiteY53" fmla="*/ 1538288 h 1552792"/>
              <a:gd name="connsiteX54" fmla="*/ 157162 w 1209675"/>
              <a:gd name="connsiteY54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33337 w 1209675"/>
              <a:gd name="connsiteY41" fmla="*/ 957263 h 1552792"/>
              <a:gd name="connsiteX42" fmla="*/ 42862 w 1209675"/>
              <a:gd name="connsiteY42" fmla="*/ 1023938 h 1552792"/>
              <a:gd name="connsiteX43" fmla="*/ 66675 w 1209675"/>
              <a:gd name="connsiteY43" fmla="*/ 1176338 h 1552792"/>
              <a:gd name="connsiteX44" fmla="*/ 85725 w 1209675"/>
              <a:gd name="connsiteY44" fmla="*/ 1233488 h 1552792"/>
              <a:gd name="connsiteX45" fmla="*/ 95250 w 1209675"/>
              <a:gd name="connsiteY45" fmla="*/ 1262063 h 1552792"/>
              <a:gd name="connsiteX46" fmla="*/ 100012 w 1209675"/>
              <a:gd name="connsiteY46" fmla="*/ 1276350 h 1552792"/>
              <a:gd name="connsiteX47" fmla="*/ 109537 w 1209675"/>
              <a:gd name="connsiteY47" fmla="*/ 1295400 h 1552792"/>
              <a:gd name="connsiteX48" fmla="*/ 114300 w 1209675"/>
              <a:gd name="connsiteY48" fmla="*/ 1323975 h 1552792"/>
              <a:gd name="connsiteX49" fmla="*/ 119062 w 1209675"/>
              <a:gd name="connsiteY49" fmla="*/ 1347788 h 1552792"/>
              <a:gd name="connsiteX50" fmla="*/ 123825 w 1209675"/>
              <a:gd name="connsiteY50" fmla="*/ 1390650 h 1552792"/>
              <a:gd name="connsiteX51" fmla="*/ 128587 w 1209675"/>
              <a:gd name="connsiteY51" fmla="*/ 1524000 h 1552792"/>
              <a:gd name="connsiteX52" fmla="*/ 147637 w 1209675"/>
              <a:gd name="connsiteY52" fmla="*/ 1538288 h 1552792"/>
              <a:gd name="connsiteX53" fmla="*/ 157162 w 1209675"/>
              <a:gd name="connsiteY53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38176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33337 w 1209675"/>
              <a:gd name="connsiteY41" fmla="*/ 957263 h 1552792"/>
              <a:gd name="connsiteX42" fmla="*/ 42862 w 1209675"/>
              <a:gd name="connsiteY42" fmla="*/ 1023938 h 1552792"/>
              <a:gd name="connsiteX43" fmla="*/ 66675 w 1209675"/>
              <a:gd name="connsiteY43" fmla="*/ 1176338 h 1552792"/>
              <a:gd name="connsiteX44" fmla="*/ 85725 w 1209675"/>
              <a:gd name="connsiteY44" fmla="*/ 1233488 h 1552792"/>
              <a:gd name="connsiteX45" fmla="*/ 95250 w 1209675"/>
              <a:gd name="connsiteY45" fmla="*/ 1262063 h 1552792"/>
              <a:gd name="connsiteX46" fmla="*/ 100012 w 1209675"/>
              <a:gd name="connsiteY46" fmla="*/ 1276350 h 1552792"/>
              <a:gd name="connsiteX47" fmla="*/ 109537 w 1209675"/>
              <a:gd name="connsiteY47" fmla="*/ 1295400 h 1552792"/>
              <a:gd name="connsiteX48" fmla="*/ 114300 w 1209675"/>
              <a:gd name="connsiteY48" fmla="*/ 1323975 h 1552792"/>
              <a:gd name="connsiteX49" fmla="*/ 119062 w 1209675"/>
              <a:gd name="connsiteY49" fmla="*/ 1347788 h 1552792"/>
              <a:gd name="connsiteX50" fmla="*/ 123825 w 1209675"/>
              <a:gd name="connsiteY50" fmla="*/ 1390650 h 1552792"/>
              <a:gd name="connsiteX51" fmla="*/ 128587 w 1209675"/>
              <a:gd name="connsiteY51" fmla="*/ 1524000 h 1552792"/>
              <a:gd name="connsiteX52" fmla="*/ 147637 w 1209675"/>
              <a:gd name="connsiteY52" fmla="*/ 1538288 h 1552792"/>
              <a:gd name="connsiteX53" fmla="*/ 157162 w 1209675"/>
              <a:gd name="connsiteY53" fmla="*/ 1519238 h 1552792"/>
              <a:gd name="connsiteX0" fmla="*/ 1210397 w 1210397"/>
              <a:gd name="connsiteY0" fmla="*/ 14288 h 1552792"/>
              <a:gd name="connsiteX1" fmla="*/ 1119909 w 1210397"/>
              <a:gd name="connsiteY1" fmla="*/ 4763 h 1552792"/>
              <a:gd name="connsiteX2" fmla="*/ 1100859 w 1210397"/>
              <a:gd name="connsiteY2" fmla="*/ 0 h 1552792"/>
              <a:gd name="connsiteX3" fmla="*/ 738909 w 1210397"/>
              <a:gd name="connsiteY3" fmla="*/ 9525 h 1552792"/>
              <a:gd name="connsiteX4" fmla="*/ 724622 w 1210397"/>
              <a:gd name="connsiteY4" fmla="*/ 14288 h 1552792"/>
              <a:gd name="connsiteX5" fmla="*/ 653184 w 1210397"/>
              <a:gd name="connsiteY5" fmla="*/ 19050 h 1552792"/>
              <a:gd name="connsiteX6" fmla="*/ 624609 w 1210397"/>
              <a:gd name="connsiteY6" fmla="*/ 23813 h 1552792"/>
              <a:gd name="connsiteX7" fmla="*/ 596034 w 1210397"/>
              <a:gd name="connsiteY7" fmla="*/ 33338 h 1552792"/>
              <a:gd name="connsiteX8" fmla="*/ 581747 w 1210397"/>
              <a:gd name="connsiteY8" fmla="*/ 38100 h 1552792"/>
              <a:gd name="connsiteX9" fmla="*/ 557934 w 1210397"/>
              <a:gd name="connsiteY9" fmla="*/ 42863 h 1552792"/>
              <a:gd name="connsiteX10" fmla="*/ 519834 w 1210397"/>
              <a:gd name="connsiteY10" fmla="*/ 57150 h 1552792"/>
              <a:gd name="connsiteX11" fmla="*/ 500784 w 1210397"/>
              <a:gd name="connsiteY11" fmla="*/ 66675 h 1552792"/>
              <a:gd name="connsiteX12" fmla="*/ 472209 w 1210397"/>
              <a:gd name="connsiteY12" fmla="*/ 71438 h 1552792"/>
              <a:gd name="connsiteX13" fmla="*/ 453159 w 1210397"/>
              <a:gd name="connsiteY13" fmla="*/ 76200 h 1552792"/>
              <a:gd name="connsiteX14" fmla="*/ 438872 w 1210397"/>
              <a:gd name="connsiteY14" fmla="*/ 80963 h 1552792"/>
              <a:gd name="connsiteX15" fmla="*/ 376959 w 1210397"/>
              <a:gd name="connsiteY15" fmla="*/ 85725 h 1552792"/>
              <a:gd name="connsiteX16" fmla="*/ 324572 w 1210397"/>
              <a:gd name="connsiteY16" fmla="*/ 100013 h 1552792"/>
              <a:gd name="connsiteX17" fmla="*/ 310284 w 1210397"/>
              <a:gd name="connsiteY17" fmla="*/ 109538 h 1552792"/>
              <a:gd name="connsiteX18" fmla="*/ 295997 w 1210397"/>
              <a:gd name="connsiteY18" fmla="*/ 114300 h 1552792"/>
              <a:gd name="connsiteX19" fmla="*/ 257897 w 1210397"/>
              <a:gd name="connsiteY19" fmla="*/ 133350 h 1552792"/>
              <a:gd name="connsiteX20" fmla="*/ 238847 w 1210397"/>
              <a:gd name="connsiteY20" fmla="*/ 142875 h 1552792"/>
              <a:gd name="connsiteX21" fmla="*/ 205509 w 1210397"/>
              <a:gd name="connsiteY21" fmla="*/ 166688 h 1552792"/>
              <a:gd name="connsiteX22" fmla="*/ 186459 w 1210397"/>
              <a:gd name="connsiteY22" fmla="*/ 176213 h 1552792"/>
              <a:gd name="connsiteX23" fmla="*/ 162647 w 1210397"/>
              <a:gd name="connsiteY23" fmla="*/ 204788 h 1552792"/>
              <a:gd name="connsiteX24" fmla="*/ 143597 w 1210397"/>
              <a:gd name="connsiteY24" fmla="*/ 233363 h 1552792"/>
              <a:gd name="connsiteX25" fmla="*/ 134072 w 1210397"/>
              <a:gd name="connsiteY25" fmla="*/ 247650 h 1552792"/>
              <a:gd name="connsiteX26" fmla="*/ 115022 w 1210397"/>
              <a:gd name="connsiteY26" fmla="*/ 304800 h 1552792"/>
              <a:gd name="connsiteX27" fmla="*/ 105497 w 1210397"/>
              <a:gd name="connsiteY27" fmla="*/ 333375 h 1552792"/>
              <a:gd name="connsiteX28" fmla="*/ 100734 w 1210397"/>
              <a:gd name="connsiteY28" fmla="*/ 347663 h 1552792"/>
              <a:gd name="connsiteX29" fmla="*/ 91209 w 1210397"/>
              <a:gd name="connsiteY29" fmla="*/ 361950 h 1552792"/>
              <a:gd name="connsiteX30" fmla="*/ 72159 w 1210397"/>
              <a:gd name="connsiteY30" fmla="*/ 390525 h 1552792"/>
              <a:gd name="connsiteX31" fmla="*/ 67397 w 1210397"/>
              <a:gd name="connsiteY31" fmla="*/ 404813 h 1552792"/>
              <a:gd name="connsiteX32" fmla="*/ 48347 w 1210397"/>
              <a:gd name="connsiteY32" fmla="*/ 433388 h 1552792"/>
              <a:gd name="connsiteX33" fmla="*/ 43584 w 1210397"/>
              <a:gd name="connsiteY33" fmla="*/ 452438 h 1552792"/>
              <a:gd name="connsiteX34" fmla="*/ 29297 w 1210397"/>
              <a:gd name="connsiteY34" fmla="*/ 495300 h 1552792"/>
              <a:gd name="connsiteX35" fmla="*/ 24534 w 1210397"/>
              <a:gd name="connsiteY35" fmla="*/ 509588 h 1552792"/>
              <a:gd name="connsiteX36" fmla="*/ 19772 w 1210397"/>
              <a:gd name="connsiteY36" fmla="*/ 523875 h 1552792"/>
              <a:gd name="connsiteX37" fmla="*/ 15009 w 1210397"/>
              <a:gd name="connsiteY37" fmla="*/ 638176 h 1552792"/>
              <a:gd name="connsiteX38" fmla="*/ 722 w 1210397"/>
              <a:gd name="connsiteY38" fmla="*/ 733425 h 1552792"/>
              <a:gd name="connsiteX39" fmla="*/ 5484 w 1210397"/>
              <a:gd name="connsiteY39" fmla="*/ 838200 h 1552792"/>
              <a:gd name="connsiteX40" fmla="*/ 34059 w 1210397"/>
              <a:gd name="connsiteY40" fmla="*/ 957263 h 1552792"/>
              <a:gd name="connsiteX41" fmla="*/ 43584 w 1210397"/>
              <a:gd name="connsiteY41" fmla="*/ 1023938 h 1552792"/>
              <a:gd name="connsiteX42" fmla="*/ 67397 w 1210397"/>
              <a:gd name="connsiteY42" fmla="*/ 1176338 h 1552792"/>
              <a:gd name="connsiteX43" fmla="*/ 86447 w 1210397"/>
              <a:gd name="connsiteY43" fmla="*/ 1233488 h 1552792"/>
              <a:gd name="connsiteX44" fmla="*/ 95972 w 1210397"/>
              <a:gd name="connsiteY44" fmla="*/ 1262063 h 1552792"/>
              <a:gd name="connsiteX45" fmla="*/ 100734 w 1210397"/>
              <a:gd name="connsiteY45" fmla="*/ 1276350 h 1552792"/>
              <a:gd name="connsiteX46" fmla="*/ 110259 w 1210397"/>
              <a:gd name="connsiteY46" fmla="*/ 1295400 h 1552792"/>
              <a:gd name="connsiteX47" fmla="*/ 115022 w 1210397"/>
              <a:gd name="connsiteY47" fmla="*/ 1323975 h 1552792"/>
              <a:gd name="connsiteX48" fmla="*/ 119784 w 1210397"/>
              <a:gd name="connsiteY48" fmla="*/ 1347788 h 1552792"/>
              <a:gd name="connsiteX49" fmla="*/ 124547 w 1210397"/>
              <a:gd name="connsiteY49" fmla="*/ 1390650 h 1552792"/>
              <a:gd name="connsiteX50" fmla="*/ 129309 w 1210397"/>
              <a:gd name="connsiteY50" fmla="*/ 1524000 h 1552792"/>
              <a:gd name="connsiteX51" fmla="*/ 148359 w 1210397"/>
              <a:gd name="connsiteY51" fmla="*/ 1538288 h 1552792"/>
              <a:gd name="connsiteX52" fmla="*/ 157884 w 1210397"/>
              <a:gd name="connsiteY52" fmla="*/ 1519238 h 1552792"/>
              <a:gd name="connsiteX0" fmla="*/ 1210397 w 1210397"/>
              <a:gd name="connsiteY0" fmla="*/ 14288 h 1552792"/>
              <a:gd name="connsiteX1" fmla="*/ 1119909 w 1210397"/>
              <a:gd name="connsiteY1" fmla="*/ 4763 h 1552792"/>
              <a:gd name="connsiteX2" fmla="*/ 1100859 w 1210397"/>
              <a:gd name="connsiteY2" fmla="*/ 0 h 1552792"/>
              <a:gd name="connsiteX3" fmla="*/ 738909 w 1210397"/>
              <a:gd name="connsiteY3" fmla="*/ 9525 h 1552792"/>
              <a:gd name="connsiteX4" fmla="*/ 724622 w 1210397"/>
              <a:gd name="connsiteY4" fmla="*/ 14288 h 1552792"/>
              <a:gd name="connsiteX5" fmla="*/ 653184 w 1210397"/>
              <a:gd name="connsiteY5" fmla="*/ 19050 h 1552792"/>
              <a:gd name="connsiteX6" fmla="*/ 624609 w 1210397"/>
              <a:gd name="connsiteY6" fmla="*/ 23813 h 1552792"/>
              <a:gd name="connsiteX7" fmla="*/ 596034 w 1210397"/>
              <a:gd name="connsiteY7" fmla="*/ 33338 h 1552792"/>
              <a:gd name="connsiteX8" fmla="*/ 581747 w 1210397"/>
              <a:gd name="connsiteY8" fmla="*/ 38100 h 1552792"/>
              <a:gd name="connsiteX9" fmla="*/ 557934 w 1210397"/>
              <a:gd name="connsiteY9" fmla="*/ 42863 h 1552792"/>
              <a:gd name="connsiteX10" fmla="*/ 519834 w 1210397"/>
              <a:gd name="connsiteY10" fmla="*/ 57150 h 1552792"/>
              <a:gd name="connsiteX11" fmla="*/ 500784 w 1210397"/>
              <a:gd name="connsiteY11" fmla="*/ 66675 h 1552792"/>
              <a:gd name="connsiteX12" fmla="*/ 472209 w 1210397"/>
              <a:gd name="connsiteY12" fmla="*/ 71438 h 1552792"/>
              <a:gd name="connsiteX13" fmla="*/ 453159 w 1210397"/>
              <a:gd name="connsiteY13" fmla="*/ 76200 h 1552792"/>
              <a:gd name="connsiteX14" fmla="*/ 438872 w 1210397"/>
              <a:gd name="connsiteY14" fmla="*/ 80963 h 1552792"/>
              <a:gd name="connsiteX15" fmla="*/ 376959 w 1210397"/>
              <a:gd name="connsiteY15" fmla="*/ 85725 h 1552792"/>
              <a:gd name="connsiteX16" fmla="*/ 324572 w 1210397"/>
              <a:gd name="connsiteY16" fmla="*/ 100013 h 1552792"/>
              <a:gd name="connsiteX17" fmla="*/ 310284 w 1210397"/>
              <a:gd name="connsiteY17" fmla="*/ 109538 h 1552792"/>
              <a:gd name="connsiteX18" fmla="*/ 295997 w 1210397"/>
              <a:gd name="connsiteY18" fmla="*/ 114300 h 1552792"/>
              <a:gd name="connsiteX19" fmla="*/ 257897 w 1210397"/>
              <a:gd name="connsiteY19" fmla="*/ 133350 h 1552792"/>
              <a:gd name="connsiteX20" fmla="*/ 238847 w 1210397"/>
              <a:gd name="connsiteY20" fmla="*/ 142875 h 1552792"/>
              <a:gd name="connsiteX21" fmla="*/ 205509 w 1210397"/>
              <a:gd name="connsiteY21" fmla="*/ 166688 h 1552792"/>
              <a:gd name="connsiteX22" fmla="*/ 186459 w 1210397"/>
              <a:gd name="connsiteY22" fmla="*/ 176213 h 1552792"/>
              <a:gd name="connsiteX23" fmla="*/ 162647 w 1210397"/>
              <a:gd name="connsiteY23" fmla="*/ 204788 h 1552792"/>
              <a:gd name="connsiteX24" fmla="*/ 143597 w 1210397"/>
              <a:gd name="connsiteY24" fmla="*/ 233363 h 1552792"/>
              <a:gd name="connsiteX25" fmla="*/ 134072 w 1210397"/>
              <a:gd name="connsiteY25" fmla="*/ 247650 h 1552792"/>
              <a:gd name="connsiteX26" fmla="*/ 115022 w 1210397"/>
              <a:gd name="connsiteY26" fmla="*/ 304800 h 1552792"/>
              <a:gd name="connsiteX27" fmla="*/ 105497 w 1210397"/>
              <a:gd name="connsiteY27" fmla="*/ 333375 h 1552792"/>
              <a:gd name="connsiteX28" fmla="*/ 100734 w 1210397"/>
              <a:gd name="connsiteY28" fmla="*/ 347663 h 1552792"/>
              <a:gd name="connsiteX29" fmla="*/ 91209 w 1210397"/>
              <a:gd name="connsiteY29" fmla="*/ 361950 h 1552792"/>
              <a:gd name="connsiteX30" fmla="*/ 72159 w 1210397"/>
              <a:gd name="connsiteY30" fmla="*/ 390525 h 1552792"/>
              <a:gd name="connsiteX31" fmla="*/ 67397 w 1210397"/>
              <a:gd name="connsiteY31" fmla="*/ 404813 h 1552792"/>
              <a:gd name="connsiteX32" fmla="*/ 48347 w 1210397"/>
              <a:gd name="connsiteY32" fmla="*/ 433388 h 1552792"/>
              <a:gd name="connsiteX33" fmla="*/ 43584 w 1210397"/>
              <a:gd name="connsiteY33" fmla="*/ 452438 h 1552792"/>
              <a:gd name="connsiteX34" fmla="*/ 29297 w 1210397"/>
              <a:gd name="connsiteY34" fmla="*/ 495300 h 1552792"/>
              <a:gd name="connsiteX35" fmla="*/ 24534 w 1210397"/>
              <a:gd name="connsiteY35" fmla="*/ 509588 h 1552792"/>
              <a:gd name="connsiteX36" fmla="*/ 19772 w 1210397"/>
              <a:gd name="connsiteY36" fmla="*/ 523875 h 1552792"/>
              <a:gd name="connsiteX37" fmla="*/ 15009 w 1210397"/>
              <a:gd name="connsiteY37" fmla="*/ 638176 h 1552792"/>
              <a:gd name="connsiteX38" fmla="*/ 722 w 1210397"/>
              <a:gd name="connsiteY38" fmla="*/ 733425 h 1552792"/>
              <a:gd name="connsiteX39" fmla="*/ 5484 w 1210397"/>
              <a:gd name="connsiteY39" fmla="*/ 838200 h 1552792"/>
              <a:gd name="connsiteX40" fmla="*/ 34059 w 1210397"/>
              <a:gd name="connsiteY40" fmla="*/ 957263 h 1552792"/>
              <a:gd name="connsiteX41" fmla="*/ 43584 w 1210397"/>
              <a:gd name="connsiteY41" fmla="*/ 1023938 h 1552792"/>
              <a:gd name="connsiteX42" fmla="*/ 67397 w 1210397"/>
              <a:gd name="connsiteY42" fmla="*/ 1176338 h 1552792"/>
              <a:gd name="connsiteX43" fmla="*/ 86447 w 1210397"/>
              <a:gd name="connsiteY43" fmla="*/ 1233488 h 1552792"/>
              <a:gd name="connsiteX44" fmla="*/ 95972 w 1210397"/>
              <a:gd name="connsiteY44" fmla="*/ 1262063 h 1552792"/>
              <a:gd name="connsiteX45" fmla="*/ 100734 w 1210397"/>
              <a:gd name="connsiteY45" fmla="*/ 1276350 h 1552792"/>
              <a:gd name="connsiteX46" fmla="*/ 110259 w 1210397"/>
              <a:gd name="connsiteY46" fmla="*/ 1295400 h 1552792"/>
              <a:gd name="connsiteX47" fmla="*/ 115022 w 1210397"/>
              <a:gd name="connsiteY47" fmla="*/ 1323975 h 1552792"/>
              <a:gd name="connsiteX48" fmla="*/ 119784 w 1210397"/>
              <a:gd name="connsiteY48" fmla="*/ 1347788 h 1552792"/>
              <a:gd name="connsiteX49" fmla="*/ 124547 w 1210397"/>
              <a:gd name="connsiteY49" fmla="*/ 1390650 h 1552792"/>
              <a:gd name="connsiteX50" fmla="*/ 129309 w 1210397"/>
              <a:gd name="connsiteY50" fmla="*/ 1524000 h 1552792"/>
              <a:gd name="connsiteX51" fmla="*/ 148359 w 1210397"/>
              <a:gd name="connsiteY51" fmla="*/ 1538288 h 1552792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438872 w 1210397"/>
              <a:gd name="connsiteY14" fmla="*/ 80963 h 1524000"/>
              <a:gd name="connsiteX15" fmla="*/ 376959 w 1210397"/>
              <a:gd name="connsiteY15" fmla="*/ 85725 h 1524000"/>
              <a:gd name="connsiteX16" fmla="*/ 324572 w 1210397"/>
              <a:gd name="connsiteY16" fmla="*/ 100013 h 1524000"/>
              <a:gd name="connsiteX17" fmla="*/ 310284 w 1210397"/>
              <a:gd name="connsiteY17" fmla="*/ 109538 h 1524000"/>
              <a:gd name="connsiteX18" fmla="*/ 295997 w 1210397"/>
              <a:gd name="connsiteY18" fmla="*/ 114300 h 1524000"/>
              <a:gd name="connsiteX19" fmla="*/ 257897 w 1210397"/>
              <a:gd name="connsiteY19" fmla="*/ 133350 h 1524000"/>
              <a:gd name="connsiteX20" fmla="*/ 238847 w 1210397"/>
              <a:gd name="connsiteY20" fmla="*/ 142875 h 1524000"/>
              <a:gd name="connsiteX21" fmla="*/ 205509 w 1210397"/>
              <a:gd name="connsiteY21" fmla="*/ 166688 h 1524000"/>
              <a:gd name="connsiteX22" fmla="*/ 186459 w 1210397"/>
              <a:gd name="connsiteY22" fmla="*/ 176213 h 1524000"/>
              <a:gd name="connsiteX23" fmla="*/ 162647 w 1210397"/>
              <a:gd name="connsiteY23" fmla="*/ 204788 h 1524000"/>
              <a:gd name="connsiteX24" fmla="*/ 143597 w 1210397"/>
              <a:gd name="connsiteY24" fmla="*/ 233363 h 1524000"/>
              <a:gd name="connsiteX25" fmla="*/ 134072 w 1210397"/>
              <a:gd name="connsiteY25" fmla="*/ 247650 h 1524000"/>
              <a:gd name="connsiteX26" fmla="*/ 115022 w 1210397"/>
              <a:gd name="connsiteY26" fmla="*/ 304800 h 1524000"/>
              <a:gd name="connsiteX27" fmla="*/ 105497 w 1210397"/>
              <a:gd name="connsiteY27" fmla="*/ 333375 h 1524000"/>
              <a:gd name="connsiteX28" fmla="*/ 100734 w 1210397"/>
              <a:gd name="connsiteY28" fmla="*/ 347663 h 1524000"/>
              <a:gd name="connsiteX29" fmla="*/ 91209 w 1210397"/>
              <a:gd name="connsiteY29" fmla="*/ 361950 h 1524000"/>
              <a:gd name="connsiteX30" fmla="*/ 72159 w 1210397"/>
              <a:gd name="connsiteY30" fmla="*/ 390525 h 1524000"/>
              <a:gd name="connsiteX31" fmla="*/ 67397 w 1210397"/>
              <a:gd name="connsiteY31" fmla="*/ 404813 h 1524000"/>
              <a:gd name="connsiteX32" fmla="*/ 48347 w 1210397"/>
              <a:gd name="connsiteY32" fmla="*/ 433388 h 1524000"/>
              <a:gd name="connsiteX33" fmla="*/ 43584 w 1210397"/>
              <a:gd name="connsiteY33" fmla="*/ 452438 h 1524000"/>
              <a:gd name="connsiteX34" fmla="*/ 29297 w 1210397"/>
              <a:gd name="connsiteY34" fmla="*/ 495300 h 1524000"/>
              <a:gd name="connsiteX35" fmla="*/ 24534 w 1210397"/>
              <a:gd name="connsiteY35" fmla="*/ 509588 h 1524000"/>
              <a:gd name="connsiteX36" fmla="*/ 19772 w 1210397"/>
              <a:gd name="connsiteY36" fmla="*/ 523875 h 1524000"/>
              <a:gd name="connsiteX37" fmla="*/ 15009 w 1210397"/>
              <a:gd name="connsiteY37" fmla="*/ 638176 h 1524000"/>
              <a:gd name="connsiteX38" fmla="*/ 722 w 1210397"/>
              <a:gd name="connsiteY38" fmla="*/ 733425 h 1524000"/>
              <a:gd name="connsiteX39" fmla="*/ 5484 w 1210397"/>
              <a:gd name="connsiteY39" fmla="*/ 838200 h 1524000"/>
              <a:gd name="connsiteX40" fmla="*/ 34059 w 1210397"/>
              <a:gd name="connsiteY40" fmla="*/ 957263 h 1524000"/>
              <a:gd name="connsiteX41" fmla="*/ 43584 w 1210397"/>
              <a:gd name="connsiteY41" fmla="*/ 1023938 h 1524000"/>
              <a:gd name="connsiteX42" fmla="*/ 67397 w 1210397"/>
              <a:gd name="connsiteY42" fmla="*/ 1176338 h 1524000"/>
              <a:gd name="connsiteX43" fmla="*/ 86447 w 1210397"/>
              <a:gd name="connsiteY43" fmla="*/ 1233488 h 1524000"/>
              <a:gd name="connsiteX44" fmla="*/ 95972 w 1210397"/>
              <a:gd name="connsiteY44" fmla="*/ 1262063 h 1524000"/>
              <a:gd name="connsiteX45" fmla="*/ 100734 w 1210397"/>
              <a:gd name="connsiteY45" fmla="*/ 1276350 h 1524000"/>
              <a:gd name="connsiteX46" fmla="*/ 110259 w 1210397"/>
              <a:gd name="connsiteY46" fmla="*/ 1295400 h 1524000"/>
              <a:gd name="connsiteX47" fmla="*/ 115022 w 1210397"/>
              <a:gd name="connsiteY47" fmla="*/ 1323975 h 1524000"/>
              <a:gd name="connsiteX48" fmla="*/ 119784 w 1210397"/>
              <a:gd name="connsiteY48" fmla="*/ 1347788 h 1524000"/>
              <a:gd name="connsiteX49" fmla="*/ 124547 w 1210397"/>
              <a:gd name="connsiteY49" fmla="*/ 1390650 h 1524000"/>
              <a:gd name="connsiteX50" fmla="*/ 129309 w 1210397"/>
              <a:gd name="connsiteY50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438872 w 1210397"/>
              <a:gd name="connsiteY14" fmla="*/ 80963 h 1524000"/>
              <a:gd name="connsiteX15" fmla="*/ 376959 w 1210397"/>
              <a:gd name="connsiteY15" fmla="*/ 85725 h 1524000"/>
              <a:gd name="connsiteX16" fmla="*/ 324572 w 1210397"/>
              <a:gd name="connsiteY16" fmla="*/ 100013 h 1524000"/>
              <a:gd name="connsiteX17" fmla="*/ 310284 w 1210397"/>
              <a:gd name="connsiteY17" fmla="*/ 109538 h 1524000"/>
              <a:gd name="connsiteX18" fmla="*/ 295997 w 1210397"/>
              <a:gd name="connsiteY18" fmla="*/ 114300 h 1524000"/>
              <a:gd name="connsiteX19" fmla="*/ 257897 w 1210397"/>
              <a:gd name="connsiteY19" fmla="*/ 133350 h 1524000"/>
              <a:gd name="connsiteX20" fmla="*/ 238847 w 1210397"/>
              <a:gd name="connsiteY20" fmla="*/ 142875 h 1524000"/>
              <a:gd name="connsiteX21" fmla="*/ 205509 w 1210397"/>
              <a:gd name="connsiteY21" fmla="*/ 166688 h 1524000"/>
              <a:gd name="connsiteX22" fmla="*/ 186459 w 1210397"/>
              <a:gd name="connsiteY22" fmla="*/ 176213 h 1524000"/>
              <a:gd name="connsiteX23" fmla="*/ 162647 w 1210397"/>
              <a:gd name="connsiteY23" fmla="*/ 204788 h 1524000"/>
              <a:gd name="connsiteX24" fmla="*/ 143597 w 1210397"/>
              <a:gd name="connsiteY24" fmla="*/ 233363 h 1524000"/>
              <a:gd name="connsiteX25" fmla="*/ 134072 w 1210397"/>
              <a:gd name="connsiteY25" fmla="*/ 247650 h 1524000"/>
              <a:gd name="connsiteX26" fmla="*/ 115022 w 1210397"/>
              <a:gd name="connsiteY26" fmla="*/ 304800 h 1524000"/>
              <a:gd name="connsiteX27" fmla="*/ 105497 w 1210397"/>
              <a:gd name="connsiteY27" fmla="*/ 333375 h 1524000"/>
              <a:gd name="connsiteX28" fmla="*/ 100734 w 1210397"/>
              <a:gd name="connsiteY28" fmla="*/ 347663 h 1524000"/>
              <a:gd name="connsiteX29" fmla="*/ 91209 w 1210397"/>
              <a:gd name="connsiteY29" fmla="*/ 361950 h 1524000"/>
              <a:gd name="connsiteX30" fmla="*/ 72159 w 1210397"/>
              <a:gd name="connsiteY30" fmla="*/ 390525 h 1524000"/>
              <a:gd name="connsiteX31" fmla="*/ 67397 w 1210397"/>
              <a:gd name="connsiteY31" fmla="*/ 404813 h 1524000"/>
              <a:gd name="connsiteX32" fmla="*/ 48347 w 1210397"/>
              <a:gd name="connsiteY32" fmla="*/ 433388 h 1524000"/>
              <a:gd name="connsiteX33" fmla="*/ 43584 w 1210397"/>
              <a:gd name="connsiteY33" fmla="*/ 452438 h 1524000"/>
              <a:gd name="connsiteX34" fmla="*/ 29297 w 1210397"/>
              <a:gd name="connsiteY34" fmla="*/ 495300 h 1524000"/>
              <a:gd name="connsiteX35" fmla="*/ 24534 w 1210397"/>
              <a:gd name="connsiteY35" fmla="*/ 509588 h 1524000"/>
              <a:gd name="connsiteX36" fmla="*/ 19772 w 1210397"/>
              <a:gd name="connsiteY36" fmla="*/ 523875 h 1524000"/>
              <a:gd name="connsiteX37" fmla="*/ 15009 w 1210397"/>
              <a:gd name="connsiteY37" fmla="*/ 638176 h 1524000"/>
              <a:gd name="connsiteX38" fmla="*/ 722 w 1210397"/>
              <a:gd name="connsiteY38" fmla="*/ 733425 h 1524000"/>
              <a:gd name="connsiteX39" fmla="*/ 5484 w 1210397"/>
              <a:gd name="connsiteY39" fmla="*/ 838200 h 1524000"/>
              <a:gd name="connsiteX40" fmla="*/ 34059 w 1210397"/>
              <a:gd name="connsiteY40" fmla="*/ 957263 h 1524000"/>
              <a:gd name="connsiteX41" fmla="*/ 43584 w 1210397"/>
              <a:gd name="connsiteY41" fmla="*/ 1023938 h 1524000"/>
              <a:gd name="connsiteX42" fmla="*/ 67397 w 1210397"/>
              <a:gd name="connsiteY42" fmla="*/ 1176338 h 1524000"/>
              <a:gd name="connsiteX43" fmla="*/ 86447 w 1210397"/>
              <a:gd name="connsiteY43" fmla="*/ 1233488 h 1524000"/>
              <a:gd name="connsiteX44" fmla="*/ 95972 w 1210397"/>
              <a:gd name="connsiteY44" fmla="*/ 1262063 h 1524000"/>
              <a:gd name="connsiteX45" fmla="*/ 100734 w 1210397"/>
              <a:gd name="connsiteY45" fmla="*/ 1276350 h 1524000"/>
              <a:gd name="connsiteX46" fmla="*/ 110259 w 1210397"/>
              <a:gd name="connsiteY46" fmla="*/ 1295400 h 1524000"/>
              <a:gd name="connsiteX47" fmla="*/ 115022 w 1210397"/>
              <a:gd name="connsiteY47" fmla="*/ 1323975 h 1524000"/>
              <a:gd name="connsiteX48" fmla="*/ 119784 w 1210397"/>
              <a:gd name="connsiteY48" fmla="*/ 1347788 h 1524000"/>
              <a:gd name="connsiteX49" fmla="*/ 124547 w 1210397"/>
              <a:gd name="connsiteY49" fmla="*/ 1390650 h 1524000"/>
              <a:gd name="connsiteX50" fmla="*/ 148359 w 1210397"/>
              <a:gd name="connsiteY50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438872 w 1210397"/>
              <a:gd name="connsiteY14" fmla="*/ 80963 h 1524000"/>
              <a:gd name="connsiteX15" fmla="*/ 376959 w 1210397"/>
              <a:gd name="connsiteY15" fmla="*/ 85725 h 1524000"/>
              <a:gd name="connsiteX16" fmla="*/ 324572 w 1210397"/>
              <a:gd name="connsiteY16" fmla="*/ 100013 h 1524000"/>
              <a:gd name="connsiteX17" fmla="*/ 310284 w 1210397"/>
              <a:gd name="connsiteY17" fmla="*/ 109538 h 1524000"/>
              <a:gd name="connsiteX18" fmla="*/ 295997 w 1210397"/>
              <a:gd name="connsiteY18" fmla="*/ 114300 h 1524000"/>
              <a:gd name="connsiteX19" fmla="*/ 257897 w 1210397"/>
              <a:gd name="connsiteY19" fmla="*/ 133350 h 1524000"/>
              <a:gd name="connsiteX20" fmla="*/ 238847 w 1210397"/>
              <a:gd name="connsiteY20" fmla="*/ 142875 h 1524000"/>
              <a:gd name="connsiteX21" fmla="*/ 205509 w 1210397"/>
              <a:gd name="connsiteY21" fmla="*/ 166688 h 1524000"/>
              <a:gd name="connsiteX22" fmla="*/ 186459 w 1210397"/>
              <a:gd name="connsiteY22" fmla="*/ 176213 h 1524000"/>
              <a:gd name="connsiteX23" fmla="*/ 162647 w 1210397"/>
              <a:gd name="connsiteY23" fmla="*/ 204788 h 1524000"/>
              <a:gd name="connsiteX24" fmla="*/ 143597 w 1210397"/>
              <a:gd name="connsiteY24" fmla="*/ 233363 h 1524000"/>
              <a:gd name="connsiteX25" fmla="*/ 134072 w 1210397"/>
              <a:gd name="connsiteY25" fmla="*/ 247650 h 1524000"/>
              <a:gd name="connsiteX26" fmla="*/ 115022 w 1210397"/>
              <a:gd name="connsiteY26" fmla="*/ 304800 h 1524000"/>
              <a:gd name="connsiteX27" fmla="*/ 105497 w 1210397"/>
              <a:gd name="connsiteY27" fmla="*/ 333375 h 1524000"/>
              <a:gd name="connsiteX28" fmla="*/ 100734 w 1210397"/>
              <a:gd name="connsiteY28" fmla="*/ 347663 h 1524000"/>
              <a:gd name="connsiteX29" fmla="*/ 91209 w 1210397"/>
              <a:gd name="connsiteY29" fmla="*/ 361950 h 1524000"/>
              <a:gd name="connsiteX30" fmla="*/ 72159 w 1210397"/>
              <a:gd name="connsiteY30" fmla="*/ 390525 h 1524000"/>
              <a:gd name="connsiteX31" fmla="*/ 67397 w 1210397"/>
              <a:gd name="connsiteY31" fmla="*/ 404813 h 1524000"/>
              <a:gd name="connsiteX32" fmla="*/ 48347 w 1210397"/>
              <a:gd name="connsiteY32" fmla="*/ 433388 h 1524000"/>
              <a:gd name="connsiteX33" fmla="*/ 43584 w 1210397"/>
              <a:gd name="connsiteY33" fmla="*/ 452438 h 1524000"/>
              <a:gd name="connsiteX34" fmla="*/ 29297 w 1210397"/>
              <a:gd name="connsiteY34" fmla="*/ 495300 h 1524000"/>
              <a:gd name="connsiteX35" fmla="*/ 24534 w 1210397"/>
              <a:gd name="connsiteY35" fmla="*/ 509588 h 1524000"/>
              <a:gd name="connsiteX36" fmla="*/ 19772 w 1210397"/>
              <a:gd name="connsiteY36" fmla="*/ 523875 h 1524000"/>
              <a:gd name="connsiteX37" fmla="*/ 15009 w 1210397"/>
              <a:gd name="connsiteY37" fmla="*/ 638176 h 1524000"/>
              <a:gd name="connsiteX38" fmla="*/ 722 w 1210397"/>
              <a:gd name="connsiteY38" fmla="*/ 733425 h 1524000"/>
              <a:gd name="connsiteX39" fmla="*/ 5484 w 1210397"/>
              <a:gd name="connsiteY39" fmla="*/ 838200 h 1524000"/>
              <a:gd name="connsiteX40" fmla="*/ 34059 w 1210397"/>
              <a:gd name="connsiteY40" fmla="*/ 957263 h 1524000"/>
              <a:gd name="connsiteX41" fmla="*/ 43584 w 1210397"/>
              <a:gd name="connsiteY41" fmla="*/ 1023938 h 1524000"/>
              <a:gd name="connsiteX42" fmla="*/ 67397 w 1210397"/>
              <a:gd name="connsiteY42" fmla="*/ 1176338 h 1524000"/>
              <a:gd name="connsiteX43" fmla="*/ 86447 w 1210397"/>
              <a:gd name="connsiteY43" fmla="*/ 1233488 h 1524000"/>
              <a:gd name="connsiteX44" fmla="*/ 95972 w 1210397"/>
              <a:gd name="connsiteY44" fmla="*/ 1262063 h 1524000"/>
              <a:gd name="connsiteX45" fmla="*/ 100734 w 1210397"/>
              <a:gd name="connsiteY45" fmla="*/ 1276350 h 1524000"/>
              <a:gd name="connsiteX46" fmla="*/ 110259 w 1210397"/>
              <a:gd name="connsiteY46" fmla="*/ 1295400 h 1524000"/>
              <a:gd name="connsiteX47" fmla="*/ 115022 w 1210397"/>
              <a:gd name="connsiteY47" fmla="*/ 1323975 h 1524000"/>
              <a:gd name="connsiteX48" fmla="*/ 119784 w 1210397"/>
              <a:gd name="connsiteY48" fmla="*/ 1347788 h 1524000"/>
              <a:gd name="connsiteX49" fmla="*/ 124547 w 1210397"/>
              <a:gd name="connsiteY49" fmla="*/ 1390650 h 1524000"/>
              <a:gd name="connsiteX50" fmla="*/ 148359 w 1210397"/>
              <a:gd name="connsiteY50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376959 w 1210397"/>
              <a:gd name="connsiteY14" fmla="*/ 85725 h 1524000"/>
              <a:gd name="connsiteX15" fmla="*/ 324572 w 1210397"/>
              <a:gd name="connsiteY15" fmla="*/ 100013 h 1524000"/>
              <a:gd name="connsiteX16" fmla="*/ 310284 w 1210397"/>
              <a:gd name="connsiteY16" fmla="*/ 109538 h 1524000"/>
              <a:gd name="connsiteX17" fmla="*/ 295997 w 1210397"/>
              <a:gd name="connsiteY17" fmla="*/ 114300 h 1524000"/>
              <a:gd name="connsiteX18" fmla="*/ 257897 w 1210397"/>
              <a:gd name="connsiteY18" fmla="*/ 133350 h 1524000"/>
              <a:gd name="connsiteX19" fmla="*/ 238847 w 1210397"/>
              <a:gd name="connsiteY19" fmla="*/ 142875 h 1524000"/>
              <a:gd name="connsiteX20" fmla="*/ 205509 w 1210397"/>
              <a:gd name="connsiteY20" fmla="*/ 166688 h 1524000"/>
              <a:gd name="connsiteX21" fmla="*/ 186459 w 1210397"/>
              <a:gd name="connsiteY21" fmla="*/ 176213 h 1524000"/>
              <a:gd name="connsiteX22" fmla="*/ 162647 w 1210397"/>
              <a:gd name="connsiteY22" fmla="*/ 204788 h 1524000"/>
              <a:gd name="connsiteX23" fmla="*/ 143597 w 1210397"/>
              <a:gd name="connsiteY23" fmla="*/ 233363 h 1524000"/>
              <a:gd name="connsiteX24" fmla="*/ 134072 w 1210397"/>
              <a:gd name="connsiteY24" fmla="*/ 247650 h 1524000"/>
              <a:gd name="connsiteX25" fmla="*/ 115022 w 1210397"/>
              <a:gd name="connsiteY25" fmla="*/ 304800 h 1524000"/>
              <a:gd name="connsiteX26" fmla="*/ 105497 w 1210397"/>
              <a:gd name="connsiteY26" fmla="*/ 333375 h 1524000"/>
              <a:gd name="connsiteX27" fmla="*/ 100734 w 1210397"/>
              <a:gd name="connsiteY27" fmla="*/ 347663 h 1524000"/>
              <a:gd name="connsiteX28" fmla="*/ 91209 w 1210397"/>
              <a:gd name="connsiteY28" fmla="*/ 361950 h 1524000"/>
              <a:gd name="connsiteX29" fmla="*/ 72159 w 1210397"/>
              <a:gd name="connsiteY29" fmla="*/ 390525 h 1524000"/>
              <a:gd name="connsiteX30" fmla="*/ 67397 w 1210397"/>
              <a:gd name="connsiteY30" fmla="*/ 404813 h 1524000"/>
              <a:gd name="connsiteX31" fmla="*/ 48347 w 1210397"/>
              <a:gd name="connsiteY31" fmla="*/ 433388 h 1524000"/>
              <a:gd name="connsiteX32" fmla="*/ 43584 w 1210397"/>
              <a:gd name="connsiteY32" fmla="*/ 452438 h 1524000"/>
              <a:gd name="connsiteX33" fmla="*/ 29297 w 1210397"/>
              <a:gd name="connsiteY33" fmla="*/ 495300 h 1524000"/>
              <a:gd name="connsiteX34" fmla="*/ 24534 w 1210397"/>
              <a:gd name="connsiteY34" fmla="*/ 509588 h 1524000"/>
              <a:gd name="connsiteX35" fmla="*/ 19772 w 1210397"/>
              <a:gd name="connsiteY35" fmla="*/ 523875 h 1524000"/>
              <a:gd name="connsiteX36" fmla="*/ 15009 w 1210397"/>
              <a:gd name="connsiteY36" fmla="*/ 638176 h 1524000"/>
              <a:gd name="connsiteX37" fmla="*/ 722 w 1210397"/>
              <a:gd name="connsiteY37" fmla="*/ 733425 h 1524000"/>
              <a:gd name="connsiteX38" fmla="*/ 5484 w 1210397"/>
              <a:gd name="connsiteY38" fmla="*/ 838200 h 1524000"/>
              <a:gd name="connsiteX39" fmla="*/ 34059 w 1210397"/>
              <a:gd name="connsiteY39" fmla="*/ 957263 h 1524000"/>
              <a:gd name="connsiteX40" fmla="*/ 43584 w 1210397"/>
              <a:gd name="connsiteY40" fmla="*/ 1023938 h 1524000"/>
              <a:gd name="connsiteX41" fmla="*/ 67397 w 1210397"/>
              <a:gd name="connsiteY41" fmla="*/ 1176338 h 1524000"/>
              <a:gd name="connsiteX42" fmla="*/ 86447 w 1210397"/>
              <a:gd name="connsiteY42" fmla="*/ 1233488 h 1524000"/>
              <a:gd name="connsiteX43" fmla="*/ 95972 w 1210397"/>
              <a:gd name="connsiteY43" fmla="*/ 1262063 h 1524000"/>
              <a:gd name="connsiteX44" fmla="*/ 100734 w 1210397"/>
              <a:gd name="connsiteY44" fmla="*/ 1276350 h 1524000"/>
              <a:gd name="connsiteX45" fmla="*/ 110259 w 1210397"/>
              <a:gd name="connsiteY45" fmla="*/ 1295400 h 1524000"/>
              <a:gd name="connsiteX46" fmla="*/ 115022 w 1210397"/>
              <a:gd name="connsiteY46" fmla="*/ 1323975 h 1524000"/>
              <a:gd name="connsiteX47" fmla="*/ 119784 w 1210397"/>
              <a:gd name="connsiteY47" fmla="*/ 1347788 h 1524000"/>
              <a:gd name="connsiteX48" fmla="*/ 124547 w 1210397"/>
              <a:gd name="connsiteY48" fmla="*/ 1390650 h 1524000"/>
              <a:gd name="connsiteX49" fmla="*/ 148359 w 1210397"/>
              <a:gd name="connsiteY49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53159 w 1210397"/>
              <a:gd name="connsiteY12" fmla="*/ 76200 h 1524000"/>
              <a:gd name="connsiteX13" fmla="*/ 376959 w 1210397"/>
              <a:gd name="connsiteY13" fmla="*/ 85725 h 1524000"/>
              <a:gd name="connsiteX14" fmla="*/ 324572 w 1210397"/>
              <a:gd name="connsiteY14" fmla="*/ 100013 h 1524000"/>
              <a:gd name="connsiteX15" fmla="*/ 310284 w 1210397"/>
              <a:gd name="connsiteY15" fmla="*/ 109538 h 1524000"/>
              <a:gd name="connsiteX16" fmla="*/ 295997 w 1210397"/>
              <a:gd name="connsiteY16" fmla="*/ 114300 h 1524000"/>
              <a:gd name="connsiteX17" fmla="*/ 257897 w 1210397"/>
              <a:gd name="connsiteY17" fmla="*/ 133350 h 1524000"/>
              <a:gd name="connsiteX18" fmla="*/ 238847 w 1210397"/>
              <a:gd name="connsiteY18" fmla="*/ 142875 h 1524000"/>
              <a:gd name="connsiteX19" fmla="*/ 205509 w 1210397"/>
              <a:gd name="connsiteY19" fmla="*/ 166688 h 1524000"/>
              <a:gd name="connsiteX20" fmla="*/ 186459 w 1210397"/>
              <a:gd name="connsiteY20" fmla="*/ 176213 h 1524000"/>
              <a:gd name="connsiteX21" fmla="*/ 162647 w 1210397"/>
              <a:gd name="connsiteY21" fmla="*/ 204788 h 1524000"/>
              <a:gd name="connsiteX22" fmla="*/ 143597 w 1210397"/>
              <a:gd name="connsiteY22" fmla="*/ 233363 h 1524000"/>
              <a:gd name="connsiteX23" fmla="*/ 134072 w 1210397"/>
              <a:gd name="connsiteY23" fmla="*/ 247650 h 1524000"/>
              <a:gd name="connsiteX24" fmla="*/ 115022 w 1210397"/>
              <a:gd name="connsiteY24" fmla="*/ 304800 h 1524000"/>
              <a:gd name="connsiteX25" fmla="*/ 105497 w 1210397"/>
              <a:gd name="connsiteY25" fmla="*/ 333375 h 1524000"/>
              <a:gd name="connsiteX26" fmla="*/ 100734 w 1210397"/>
              <a:gd name="connsiteY26" fmla="*/ 347663 h 1524000"/>
              <a:gd name="connsiteX27" fmla="*/ 91209 w 1210397"/>
              <a:gd name="connsiteY27" fmla="*/ 361950 h 1524000"/>
              <a:gd name="connsiteX28" fmla="*/ 72159 w 1210397"/>
              <a:gd name="connsiteY28" fmla="*/ 390525 h 1524000"/>
              <a:gd name="connsiteX29" fmla="*/ 67397 w 1210397"/>
              <a:gd name="connsiteY29" fmla="*/ 404813 h 1524000"/>
              <a:gd name="connsiteX30" fmla="*/ 48347 w 1210397"/>
              <a:gd name="connsiteY30" fmla="*/ 433388 h 1524000"/>
              <a:gd name="connsiteX31" fmla="*/ 43584 w 1210397"/>
              <a:gd name="connsiteY31" fmla="*/ 452438 h 1524000"/>
              <a:gd name="connsiteX32" fmla="*/ 29297 w 1210397"/>
              <a:gd name="connsiteY32" fmla="*/ 495300 h 1524000"/>
              <a:gd name="connsiteX33" fmla="*/ 24534 w 1210397"/>
              <a:gd name="connsiteY33" fmla="*/ 509588 h 1524000"/>
              <a:gd name="connsiteX34" fmla="*/ 19772 w 1210397"/>
              <a:gd name="connsiteY34" fmla="*/ 523875 h 1524000"/>
              <a:gd name="connsiteX35" fmla="*/ 15009 w 1210397"/>
              <a:gd name="connsiteY35" fmla="*/ 638176 h 1524000"/>
              <a:gd name="connsiteX36" fmla="*/ 722 w 1210397"/>
              <a:gd name="connsiteY36" fmla="*/ 733425 h 1524000"/>
              <a:gd name="connsiteX37" fmla="*/ 5484 w 1210397"/>
              <a:gd name="connsiteY37" fmla="*/ 838200 h 1524000"/>
              <a:gd name="connsiteX38" fmla="*/ 34059 w 1210397"/>
              <a:gd name="connsiteY38" fmla="*/ 957263 h 1524000"/>
              <a:gd name="connsiteX39" fmla="*/ 43584 w 1210397"/>
              <a:gd name="connsiteY39" fmla="*/ 1023938 h 1524000"/>
              <a:gd name="connsiteX40" fmla="*/ 67397 w 1210397"/>
              <a:gd name="connsiteY40" fmla="*/ 1176338 h 1524000"/>
              <a:gd name="connsiteX41" fmla="*/ 86447 w 1210397"/>
              <a:gd name="connsiteY41" fmla="*/ 1233488 h 1524000"/>
              <a:gd name="connsiteX42" fmla="*/ 95972 w 1210397"/>
              <a:gd name="connsiteY42" fmla="*/ 1262063 h 1524000"/>
              <a:gd name="connsiteX43" fmla="*/ 100734 w 1210397"/>
              <a:gd name="connsiteY43" fmla="*/ 1276350 h 1524000"/>
              <a:gd name="connsiteX44" fmla="*/ 110259 w 1210397"/>
              <a:gd name="connsiteY44" fmla="*/ 1295400 h 1524000"/>
              <a:gd name="connsiteX45" fmla="*/ 115022 w 1210397"/>
              <a:gd name="connsiteY45" fmla="*/ 1323975 h 1524000"/>
              <a:gd name="connsiteX46" fmla="*/ 119784 w 1210397"/>
              <a:gd name="connsiteY46" fmla="*/ 1347788 h 1524000"/>
              <a:gd name="connsiteX47" fmla="*/ 124547 w 1210397"/>
              <a:gd name="connsiteY47" fmla="*/ 1390650 h 1524000"/>
              <a:gd name="connsiteX48" fmla="*/ 148359 w 1210397"/>
              <a:gd name="connsiteY48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453159 w 1210397"/>
              <a:gd name="connsiteY11" fmla="*/ 76200 h 1524000"/>
              <a:gd name="connsiteX12" fmla="*/ 376959 w 1210397"/>
              <a:gd name="connsiteY12" fmla="*/ 85725 h 1524000"/>
              <a:gd name="connsiteX13" fmla="*/ 324572 w 1210397"/>
              <a:gd name="connsiteY13" fmla="*/ 100013 h 1524000"/>
              <a:gd name="connsiteX14" fmla="*/ 310284 w 1210397"/>
              <a:gd name="connsiteY14" fmla="*/ 109538 h 1524000"/>
              <a:gd name="connsiteX15" fmla="*/ 295997 w 1210397"/>
              <a:gd name="connsiteY15" fmla="*/ 114300 h 1524000"/>
              <a:gd name="connsiteX16" fmla="*/ 257897 w 1210397"/>
              <a:gd name="connsiteY16" fmla="*/ 133350 h 1524000"/>
              <a:gd name="connsiteX17" fmla="*/ 238847 w 1210397"/>
              <a:gd name="connsiteY17" fmla="*/ 142875 h 1524000"/>
              <a:gd name="connsiteX18" fmla="*/ 205509 w 1210397"/>
              <a:gd name="connsiteY18" fmla="*/ 166688 h 1524000"/>
              <a:gd name="connsiteX19" fmla="*/ 186459 w 1210397"/>
              <a:gd name="connsiteY19" fmla="*/ 176213 h 1524000"/>
              <a:gd name="connsiteX20" fmla="*/ 162647 w 1210397"/>
              <a:gd name="connsiteY20" fmla="*/ 204788 h 1524000"/>
              <a:gd name="connsiteX21" fmla="*/ 143597 w 1210397"/>
              <a:gd name="connsiteY21" fmla="*/ 233363 h 1524000"/>
              <a:gd name="connsiteX22" fmla="*/ 134072 w 1210397"/>
              <a:gd name="connsiteY22" fmla="*/ 247650 h 1524000"/>
              <a:gd name="connsiteX23" fmla="*/ 115022 w 1210397"/>
              <a:gd name="connsiteY23" fmla="*/ 304800 h 1524000"/>
              <a:gd name="connsiteX24" fmla="*/ 105497 w 1210397"/>
              <a:gd name="connsiteY24" fmla="*/ 333375 h 1524000"/>
              <a:gd name="connsiteX25" fmla="*/ 100734 w 1210397"/>
              <a:gd name="connsiteY25" fmla="*/ 347663 h 1524000"/>
              <a:gd name="connsiteX26" fmla="*/ 91209 w 1210397"/>
              <a:gd name="connsiteY26" fmla="*/ 361950 h 1524000"/>
              <a:gd name="connsiteX27" fmla="*/ 72159 w 1210397"/>
              <a:gd name="connsiteY27" fmla="*/ 390525 h 1524000"/>
              <a:gd name="connsiteX28" fmla="*/ 67397 w 1210397"/>
              <a:gd name="connsiteY28" fmla="*/ 404813 h 1524000"/>
              <a:gd name="connsiteX29" fmla="*/ 48347 w 1210397"/>
              <a:gd name="connsiteY29" fmla="*/ 433388 h 1524000"/>
              <a:gd name="connsiteX30" fmla="*/ 43584 w 1210397"/>
              <a:gd name="connsiteY30" fmla="*/ 452438 h 1524000"/>
              <a:gd name="connsiteX31" fmla="*/ 29297 w 1210397"/>
              <a:gd name="connsiteY31" fmla="*/ 495300 h 1524000"/>
              <a:gd name="connsiteX32" fmla="*/ 24534 w 1210397"/>
              <a:gd name="connsiteY32" fmla="*/ 509588 h 1524000"/>
              <a:gd name="connsiteX33" fmla="*/ 19772 w 1210397"/>
              <a:gd name="connsiteY33" fmla="*/ 523875 h 1524000"/>
              <a:gd name="connsiteX34" fmla="*/ 15009 w 1210397"/>
              <a:gd name="connsiteY34" fmla="*/ 638176 h 1524000"/>
              <a:gd name="connsiteX35" fmla="*/ 722 w 1210397"/>
              <a:gd name="connsiteY35" fmla="*/ 733425 h 1524000"/>
              <a:gd name="connsiteX36" fmla="*/ 5484 w 1210397"/>
              <a:gd name="connsiteY36" fmla="*/ 838200 h 1524000"/>
              <a:gd name="connsiteX37" fmla="*/ 34059 w 1210397"/>
              <a:gd name="connsiteY37" fmla="*/ 957263 h 1524000"/>
              <a:gd name="connsiteX38" fmla="*/ 43584 w 1210397"/>
              <a:gd name="connsiteY38" fmla="*/ 1023938 h 1524000"/>
              <a:gd name="connsiteX39" fmla="*/ 67397 w 1210397"/>
              <a:gd name="connsiteY39" fmla="*/ 1176338 h 1524000"/>
              <a:gd name="connsiteX40" fmla="*/ 86447 w 1210397"/>
              <a:gd name="connsiteY40" fmla="*/ 1233488 h 1524000"/>
              <a:gd name="connsiteX41" fmla="*/ 95972 w 1210397"/>
              <a:gd name="connsiteY41" fmla="*/ 1262063 h 1524000"/>
              <a:gd name="connsiteX42" fmla="*/ 100734 w 1210397"/>
              <a:gd name="connsiteY42" fmla="*/ 1276350 h 1524000"/>
              <a:gd name="connsiteX43" fmla="*/ 110259 w 1210397"/>
              <a:gd name="connsiteY43" fmla="*/ 1295400 h 1524000"/>
              <a:gd name="connsiteX44" fmla="*/ 115022 w 1210397"/>
              <a:gd name="connsiteY44" fmla="*/ 1323975 h 1524000"/>
              <a:gd name="connsiteX45" fmla="*/ 119784 w 1210397"/>
              <a:gd name="connsiteY45" fmla="*/ 1347788 h 1524000"/>
              <a:gd name="connsiteX46" fmla="*/ 124547 w 1210397"/>
              <a:gd name="connsiteY46" fmla="*/ 1390650 h 1524000"/>
              <a:gd name="connsiteX47" fmla="*/ 148359 w 1210397"/>
              <a:gd name="connsiteY47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653184 w 1210397"/>
              <a:gd name="connsiteY4" fmla="*/ 19050 h 1524000"/>
              <a:gd name="connsiteX5" fmla="*/ 624609 w 1210397"/>
              <a:gd name="connsiteY5" fmla="*/ 23813 h 1524000"/>
              <a:gd name="connsiteX6" fmla="*/ 596034 w 1210397"/>
              <a:gd name="connsiteY6" fmla="*/ 33338 h 1524000"/>
              <a:gd name="connsiteX7" fmla="*/ 581747 w 1210397"/>
              <a:gd name="connsiteY7" fmla="*/ 38100 h 1524000"/>
              <a:gd name="connsiteX8" fmla="*/ 557934 w 1210397"/>
              <a:gd name="connsiteY8" fmla="*/ 42863 h 1524000"/>
              <a:gd name="connsiteX9" fmla="*/ 519834 w 1210397"/>
              <a:gd name="connsiteY9" fmla="*/ 57150 h 1524000"/>
              <a:gd name="connsiteX10" fmla="*/ 453159 w 1210397"/>
              <a:gd name="connsiteY10" fmla="*/ 76200 h 1524000"/>
              <a:gd name="connsiteX11" fmla="*/ 376959 w 1210397"/>
              <a:gd name="connsiteY11" fmla="*/ 85725 h 1524000"/>
              <a:gd name="connsiteX12" fmla="*/ 324572 w 1210397"/>
              <a:gd name="connsiteY12" fmla="*/ 100013 h 1524000"/>
              <a:gd name="connsiteX13" fmla="*/ 310284 w 1210397"/>
              <a:gd name="connsiteY13" fmla="*/ 109538 h 1524000"/>
              <a:gd name="connsiteX14" fmla="*/ 295997 w 1210397"/>
              <a:gd name="connsiteY14" fmla="*/ 114300 h 1524000"/>
              <a:gd name="connsiteX15" fmla="*/ 257897 w 1210397"/>
              <a:gd name="connsiteY15" fmla="*/ 133350 h 1524000"/>
              <a:gd name="connsiteX16" fmla="*/ 238847 w 1210397"/>
              <a:gd name="connsiteY16" fmla="*/ 142875 h 1524000"/>
              <a:gd name="connsiteX17" fmla="*/ 205509 w 1210397"/>
              <a:gd name="connsiteY17" fmla="*/ 166688 h 1524000"/>
              <a:gd name="connsiteX18" fmla="*/ 186459 w 1210397"/>
              <a:gd name="connsiteY18" fmla="*/ 176213 h 1524000"/>
              <a:gd name="connsiteX19" fmla="*/ 162647 w 1210397"/>
              <a:gd name="connsiteY19" fmla="*/ 204788 h 1524000"/>
              <a:gd name="connsiteX20" fmla="*/ 143597 w 1210397"/>
              <a:gd name="connsiteY20" fmla="*/ 233363 h 1524000"/>
              <a:gd name="connsiteX21" fmla="*/ 134072 w 1210397"/>
              <a:gd name="connsiteY21" fmla="*/ 247650 h 1524000"/>
              <a:gd name="connsiteX22" fmla="*/ 115022 w 1210397"/>
              <a:gd name="connsiteY22" fmla="*/ 304800 h 1524000"/>
              <a:gd name="connsiteX23" fmla="*/ 105497 w 1210397"/>
              <a:gd name="connsiteY23" fmla="*/ 333375 h 1524000"/>
              <a:gd name="connsiteX24" fmla="*/ 100734 w 1210397"/>
              <a:gd name="connsiteY24" fmla="*/ 347663 h 1524000"/>
              <a:gd name="connsiteX25" fmla="*/ 91209 w 1210397"/>
              <a:gd name="connsiteY25" fmla="*/ 361950 h 1524000"/>
              <a:gd name="connsiteX26" fmla="*/ 72159 w 1210397"/>
              <a:gd name="connsiteY26" fmla="*/ 390525 h 1524000"/>
              <a:gd name="connsiteX27" fmla="*/ 67397 w 1210397"/>
              <a:gd name="connsiteY27" fmla="*/ 404813 h 1524000"/>
              <a:gd name="connsiteX28" fmla="*/ 48347 w 1210397"/>
              <a:gd name="connsiteY28" fmla="*/ 433388 h 1524000"/>
              <a:gd name="connsiteX29" fmla="*/ 43584 w 1210397"/>
              <a:gd name="connsiteY29" fmla="*/ 452438 h 1524000"/>
              <a:gd name="connsiteX30" fmla="*/ 29297 w 1210397"/>
              <a:gd name="connsiteY30" fmla="*/ 495300 h 1524000"/>
              <a:gd name="connsiteX31" fmla="*/ 24534 w 1210397"/>
              <a:gd name="connsiteY31" fmla="*/ 509588 h 1524000"/>
              <a:gd name="connsiteX32" fmla="*/ 19772 w 1210397"/>
              <a:gd name="connsiteY32" fmla="*/ 523875 h 1524000"/>
              <a:gd name="connsiteX33" fmla="*/ 15009 w 1210397"/>
              <a:gd name="connsiteY33" fmla="*/ 638176 h 1524000"/>
              <a:gd name="connsiteX34" fmla="*/ 722 w 1210397"/>
              <a:gd name="connsiteY34" fmla="*/ 733425 h 1524000"/>
              <a:gd name="connsiteX35" fmla="*/ 5484 w 1210397"/>
              <a:gd name="connsiteY35" fmla="*/ 838200 h 1524000"/>
              <a:gd name="connsiteX36" fmla="*/ 34059 w 1210397"/>
              <a:gd name="connsiteY36" fmla="*/ 957263 h 1524000"/>
              <a:gd name="connsiteX37" fmla="*/ 43584 w 1210397"/>
              <a:gd name="connsiteY37" fmla="*/ 1023938 h 1524000"/>
              <a:gd name="connsiteX38" fmla="*/ 67397 w 1210397"/>
              <a:gd name="connsiteY38" fmla="*/ 1176338 h 1524000"/>
              <a:gd name="connsiteX39" fmla="*/ 86447 w 1210397"/>
              <a:gd name="connsiteY39" fmla="*/ 1233488 h 1524000"/>
              <a:gd name="connsiteX40" fmla="*/ 95972 w 1210397"/>
              <a:gd name="connsiteY40" fmla="*/ 1262063 h 1524000"/>
              <a:gd name="connsiteX41" fmla="*/ 100734 w 1210397"/>
              <a:gd name="connsiteY41" fmla="*/ 1276350 h 1524000"/>
              <a:gd name="connsiteX42" fmla="*/ 110259 w 1210397"/>
              <a:gd name="connsiteY42" fmla="*/ 1295400 h 1524000"/>
              <a:gd name="connsiteX43" fmla="*/ 115022 w 1210397"/>
              <a:gd name="connsiteY43" fmla="*/ 1323975 h 1524000"/>
              <a:gd name="connsiteX44" fmla="*/ 119784 w 1210397"/>
              <a:gd name="connsiteY44" fmla="*/ 1347788 h 1524000"/>
              <a:gd name="connsiteX45" fmla="*/ 124547 w 1210397"/>
              <a:gd name="connsiteY45" fmla="*/ 1390650 h 1524000"/>
              <a:gd name="connsiteX46" fmla="*/ 148359 w 1210397"/>
              <a:gd name="connsiteY46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843684 w 1210397"/>
              <a:gd name="connsiteY3" fmla="*/ 14288 h 1524000"/>
              <a:gd name="connsiteX4" fmla="*/ 653184 w 1210397"/>
              <a:gd name="connsiteY4" fmla="*/ 19050 h 1524000"/>
              <a:gd name="connsiteX5" fmla="*/ 624609 w 1210397"/>
              <a:gd name="connsiteY5" fmla="*/ 23813 h 1524000"/>
              <a:gd name="connsiteX6" fmla="*/ 596034 w 1210397"/>
              <a:gd name="connsiteY6" fmla="*/ 33338 h 1524000"/>
              <a:gd name="connsiteX7" fmla="*/ 581747 w 1210397"/>
              <a:gd name="connsiteY7" fmla="*/ 38100 h 1524000"/>
              <a:gd name="connsiteX8" fmla="*/ 557934 w 1210397"/>
              <a:gd name="connsiteY8" fmla="*/ 42863 h 1524000"/>
              <a:gd name="connsiteX9" fmla="*/ 519834 w 1210397"/>
              <a:gd name="connsiteY9" fmla="*/ 57150 h 1524000"/>
              <a:gd name="connsiteX10" fmla="*/ 453159 w 1210397"/>
              <a:gd name="connsiteY10" fmla="*/ 76200 h 1524000"/>
              <a:gd name="connsiteX11" fmla="*/ 376959 w 1210397"/>
              <a:gd name="connsiteY11" fmla="*/ 85725 h 1524000"/>
              <a:gd name="connsiteX12" fmla="*/ 324572 w 1210397"/>
              <a:gd name="connsiteY12" fmla="*/ 100013 h 1524000"/>
              <a:gd name="connsiteX13" fmla="*/ 310284 w 1210397"/>
              <a:gd name="connsiteY13" fmla="*/ 109538 h 1524000"/>
              <a:gd name="connsiteX14" fmla="*/ 295997 w 1210397"/>
              <a:gd name="connsiteY14" fmla="*/ 114300 h 1524000"/>
              <a:gd name="connsiteX15" fmla="*/ 257897 w 1210397"/>
              <a:gd name="connsiteY15" fmla="*/ 133350 h 1524000"/>
              <a:gd name="connsiteX16" fmla="*/ 238847 w 1210397"/>
              <a:gd name="connsiteY16" fmla="*/ 142875 h 1524000"/>
              <a:gd name="connsiteX17" fmla="*/ 205509 w 1210397"/>
              <a:gd name="connsiteY17" fmla="*/ 166688 h 1524000"/>
              <a:gd name="connsiteX18" fmla="*/ 186459 w 1210397"/>
              <a:gd name="connsiteY18" fmla="*/ 176213 h 1524000"/>
              <a:gd name="connsiteX19" fmla="*/ 162647 w 1210397"/>
              <a:gd name="connsiteY19" fmla="*/ 204788 h 1524000"/>
              <a:gd name="connsiteX20" fmla="*/ 143597 w 1210397"/>
              <a:gd name="connsiteY20" fmla="*/ 233363 h 1524000"/>
              <a:gd name="connsiteX21" fmla="*/ 134072 w 1210397"/>
              <a:gd name="connsiteY21" fmla="*/ 247650 h 1524000"/>
              <a:gd name="connsiteX22" fmla="*/ 115022 w 1210397"/>
              <a:gd name="connsiteY22" fmla="*/ 304800 h 1524000"/>
              <a:gd name="connsiteX23" fmla="*/ 105497 w 1210397"/>
              <a:gd name="connsiteY23" fmla="*/ 333375 h 1524000"/>
              <a:gd name="connsiteX24" fmla="*/ 100734 w 1210397"/>
              <a:gd name="connsiteY24" fmla="*/ 347663 h 1524000"/>
              <a:gd name="connsiteX25" fmla="*/ 91209 w 1210397"/>
              <a:gd name="connsiteY25" fmla="*/ 361950 h 1524000"/>
              <a:gd name="connsiteX26" fmla="*/ 72159 w 1210397"/>
              <a:gd name="connsiteY26" fmla="*/ 390525 h 1524000"/>
              <a:gd name="connsiteX27" fmla="*/ 67397 w 1210397"/>
              <a:gd name="connsiteY27" fmla="*/ 404813 h 1524000"/>
              <a:gd name="connsiteX28" fmla="*/ 48347 w 1210397"/>
              <a:gd name="connsiteY28" fmla="*/ 433388 h 1524000"/>
              <a:gd name="connsiteX29" fmla="*/ 43584 w 1210397"/>
              <a:gd name="connsiteY29" fmla="*/ 452438 h 1524000"/>
              <a:gd name="connsiteX30" fmla="*/ 29297 w 1210397"/>
              <a:gd name="connsiteY30" fmla="*/ 495300 h 1524000"/>
              <a:gd name="connsiteX31" fmla="*/ 24534 w 1210397"/>
              <a:gd name="connsiteY31" fmla="*/ 509588 h 1524000"/>
              <a:gd name="connsiteX32" fmla="*/ 19772 w 1210397"/>
              <a:gd name="connsiteY32" fmla="*/ 523875 h 1524000"/>
              <a:gd name="connsiteX33" fmla="*/ 15009 w 1210397"/>
              <a:gd name="connsiteY33" fmla="*/ 638176 h 1524000"/>
              <a:gd name="connsiteX34" fmla="*/ 722 w 1210397"/>
              <a:gd name="connsiteY34" fmla="*/ 733425 h 1524000"/>
              <a:gd name="connsiteX35" fmla="*/ 5484 w 1210397"/>
              <a:gd name="connsiteY35" fmla="*/ 838200 h 1524000"/>
              <a:gd name="connsiteX36" fmla="*/ 34059 w 1210397"/>
              <a:gd name="connsiteY36" fmla="*/ 957263 h 1524000"/>
              <a:gd name="connsiteX37" fmla="*/ 43584 w 1210397"/>
              <a:gd name="connsiteY37" fmla="*/ 1023938 h 1524000"/>
              <a:gd name="connsiteX38" fmla="*/ 67397 w 1210397"/>
              <a:gd name="connsiteY38" fmla="*/ 1176338 h 1524000"/>
              <a:gd name="connsiteX39" fmla="*/ 86447 w 1210397"/>
              <a:gd name="connsiteY39" fmla="*/ 1233488 h 1524000"/>
              <a:gd name="connsiteX40" fmla="*/ 95972 w 1210397"/>
              <a:gd name="connsiteY40" fmla="*/ 1262063 h 1524000"/>
              <a:gd name="connsiteX41" fmla="*/ 100734 w 1210397"/>
              <a:gd name="connsiteY41" fmla="*/ 1276350 h 1524000"/>
              <a:gd name="connsiteX42" fmla="*/ 110259 w 1210397"/>
              <a:gd name="connsiteY42" fmla="*/ 1295400 h 1524000"/>
              <a:gd name="connsiteX43" fmla="*/ 115022 w 1210397"/>
              <a:gd name="connsiteY43" fmla="*/ 1323975 h 1524000"/>
              <a:gd name="connsiteX44" fmla="*/ 119784 w 1210397"/>
              <a:gd name="connsiteY44" fmla="*/ 1347788 h 1524000"/>
              <a:gd name="connsiteX45" fmla="*/ 124547 w 1210397"/>
              <a:gd name="connsiteY45" fmla="*/ 1390650 h 1524000"/>
              <a:gd name="connsiteX46" fmla="*/ 148359 w 1210397"/>
              <a:gd name="connsiteY46" fmla="*/ 1524000 h 1524000"/>
              <a:gd name="connsiteX0" fmla="*/ 1210397 w 2996353"/>
              <a:gd name="connsiteY0" fmla="*/ 145278 h 2002653"/>
              <a:gd name="connsiteX1" fmla="*/ 1119909 w 2996353"/>
              <a:gd name="connsiteY1" fmla="*/ 135753 h 2002653"/>
              <a:gd name="connsiteX2" fmla="*/ 2996334 w 2996353"/>
              <a:gd name="connsiteY2" fmla="*/ 2002652 h 2002653"/>
              <a:gd name="connsiteX3" fmla="*/ 843684 w 2996353"/>
              <a:gd name="connsiteY3" fmla="*/ 145278 h 2002653"/>
              <a:gd name="connsiteX4" fmla="*/ 653184 w 2996353"/>
              <a:gd name="connsiteY4" fmla="*/ 150040 h 2002653"/>
              <a:gd name="connsiteX5" fmla="*/ 624609 w 2996353"/>
              <a:gd name="connsiteY5" fmla="*/ 154803 h 2002653"/>
              <a:gd name="connsiteX6" fmla="*/ 596034 w 2996353"/>
              <a:gd name="connsiteY6" fmla="*/ 164328 h 2002653"/>
              <a:gd name="connsiteX7" fmla="*/ 581747 w 2996353"/>
              <a:gd name="connsiteY7" fmla="*/ 169090 h 2002653"/>
              <a:gd name="connsiteX8" fmla="*/ 557934 w 2996353"/>
              <a:gd name="connsiteY8" fmla="*/ 173853 h 2002653"/>
              <a:gd name="connsiteX9" fmla="*/ 519834 w 2996353"/>
              <a:gd name="connsiteY9" fmla="*/ 188140 h 2002653"/>
              <a:gd name="connsiteX10" fmla="*/ 453159 w 2996353"/>
              <a:gd name="connsiteY10" fmla="*/ 207190 h 2002653"/>
              <a:gd name="connsiteX11" fmla="*/ 376959 w 2996353"/>
              <a:gd name="connsiteY11" fmla="*/ 216715 h 2002653"/>
              <a:gd name="connsiteX12" fmla="*/ 324572 w 2996353"/>
              <a:gd name="connsiteY12" fmla="*/ 231003 h 2002653"/>
              <a:gd name="connsiteX13" fmla="*/ 310284 w 2996353"/>
              <a:gd name="connsiteY13" fmla="*/ 240528 h 2002653"/>
              <a:gd name="connsiteX14" fmla="*/ 295997 w 2996353"/>
              <a:gd name="connsiteY14" fmla="*/ 245290 h 2002653"/>
              <a:gd name="connsiteX15" fmla="*/ 257897 w 2996353"/>
              <a:gd name="connsiteY15" fmla="*/ 264340 h 2002653"/>
              <a:gd name="connsiteX16" fmla="*/ 238847 w 2996353"/>
              <a:gd name="connsiteY16" fmla="*/ 273865 h 2002653"/>
              <a:gd name="connsiteX17" fmla="*/ 205509 w 2996353"/>
              <a:gd name="connsiteY17" fmla="*/ 297678 h 2002653"/>
              <a:gd name="connsiteX18" fmla="*/ 186459 w 2996353"/>
              <a:gd name="connsiteY18" fmla="*/ 307203 h 2002653"/>
              <a:gd name="connsiteX19" fmla="*/ 162647 w 2996353"/>
              <a:gd name="connsiteY19" fmla="*/ 335778 h 2002653"/>
              <a:gd name="connsiteX20" fmla="*/ 143597 w 2996353"/>
              <a:gd name="connsiteY20" fmla="*/ 364353 h 2002653"/>
              <a:gd name="connsiteX21" fmla="*/ 134072 w 2996353"/>
              <a:gd name="connsiteY21" fmla="*/ 378640 h 2002653"/>
              <a:gd name="connsiteX22" fmla="*/ 115022 w 2996353"/>
              <a:gd name="connsiteY22" fmla="*/ 435790 h 2002653"/>
              <a:gd name="connsiteX23" fmla="*/ 105497 w 2996353"/>
              <a:gd name="connsiteY23" fmla="*/ 464365 h 2002653"/>
              <a:gd name="connsiteX24" fmla="*/ 100734 w 2996353"/>
              <a:gd name="connsiteY24" fmla="*/ 478653 h 2002653"/>
              <a:gd name="connsiteX25" fmla="*/ 91209 w 2996353"/>
              <a:gd name="connsiteY25" fmla="*/ 492940 h 2002653"/>
              <a:gd name="connsiteX26" fmla="*/ 72159 w 2996353"/>
              <a:gd name="connsiteY26" fmla="*/ 521515 h 2002653"/>
              <a:gd name="connsiteX27" fmla="*/ 67397 w 2996353"/>
              <a:gd name="connsiteY27" fmla="*/ 535803 h 2002653"/>
              <a:gd name="connsiteX28" fmla="*/ 48347 w 2996353"/>
              <a:gd name="connsiteY28" fmla="*/ 564378 h 2002653"/>
              <a:gd name="connsiteX29" fmla="*/ 43584 w 2996353"/>
              <a:gd name="connsiteY29" fmla="*/ 583428 h 2002653"/>
              <a:gd name="connsiteX30" fmla="*/ 29297 w 2996353"/>
              <a:gd name="connsiteY30" fmla="*/ 626290 h 2002653"/>
              <a:gd name="connsiteX31" fmla="*/ 24534 w 2996353"/>
              <a:gd name="connsiteY31" fmla="*/ 640578 h 2002653"/>
              <a:gd name="connsiteX32" fmla="*/ 19772 w 2996353"/>
              <a:gd name="connsiteY32" fmla="*/ 654865 h 2002653"/>
              <a:gd name="connsiteX33" fmla="*/ 15009 w 2996353"/>
              <a:gd name="connsiteY33" fmla="*/ 769166 h 2002653"/>
              <a:gd name="connsiteX34" fmla="*/ 722 w 2996353"/>
              <a:gd name="connsiteY34" fmla="*/ 864415 h 2002653"/>
              <a:gd name="connsiteX35" fmla="*/ 5484 w 2996353"/>
              <a:gd name="connsiteY35" fmla="*/ 969190 h 2002653"/>
              <a:gd name="connsiteX36" fmla="*/ 34059 w 2996353"/>
              <a:gd name="connsiteY36" fmla="*/ 1088253 h 2002653"/>
              <a:gd name="connsiteX37" fmla="*/ 43584 w 2996353"/>
              <a:gd name="connsiteY37" fmla="*/ 1154928 h 2002653"/>
              <a:gd name="connsiteX38" fmla="*/ 67397 w 2996353"/>
              <a:gd name="connsiteY38" fmla="*/ 1307328 h 2002653"/>
              <a:gd name="connsiteX39" fmla="*/ 86447 w 2996353"/>
              <a:gd name="connsiteY39" fmla="*/ 1364478 h 2002653"/>
              <a:gd name="connsiteX40" fmla="*/ 95972 w 2996353"/>
              <a:gd name="connsiteY40" fmla="*/ 1393053 h 2002653"/>
              <a:gd name="connsiteX41" fmla="*/ 100734 w 2996353"/>
              <a:gd name="connsiteY41" fmla="*/ 1407340 h 2002653"/>
              <a:gd name="connsiteX42" fmla="*/ 110259 w 2996353"/>
              <a:gd name="connsiteY42" fmla="*/ 1426390 h 2002653"/>
              <a:gd name="connsiteX43" fmla="*/ 115022 w 2996353"/>
              <a:gd name="connsiteY43" fmla="*/ 1454965 h 2002653"/>
              <a:gd name="connsiteX44" fmla="*/ 119784 w 2996353"/>
              <a:gd name="connsiteY44" fmla="*/ 1478778 h 2002653"/>
              <a:gd name="connsiteX45" fmla="*/ 124547 w 2996353"/>
              <a:gd name="connsiteY45" fmla="*/ 1521640 h 2002653"/>
              <a:gd name="connsiteX46" fmla="*/ 148359 w 2996353"/>
              <a:gd name="connsiteY46" fmla="*/ 1654990 h 2002653"/>
              <a:gd name="connsiteX0" fmla="*/ 1210397 w 1210397"/>
              <a:gd name="connsiteY0" fmla="*/ 297707 h 1807419"/>
              <a:gd name="connsiteX1" fmla="*/ 1119909 w 1210397"/>
              <a:gd name="connsiteY1" fmla="*/ 288182 h 1807419"/>
              <a:gd name="connsiteX2" fmla="*/ 957984 w 1210397"/>
              <a:gd name="connsiteY2" fmla="*/ 269131 h 1807419"/>
              <a:gd name="connsiteX3" fmla="*/ 843684 w 1210397"/>
              <a:gd name="connsiteY3" fmla="*/ 297707 h 1807419"/>
              <a:gd name="connsiteX4" fmla="*/ 653184 w 1210397"/>
              <a:gd name="connsiteY4" fmla="*/ 302469 h 1807419"/>
              <a:gd name="connsiteX5" fmla="*/ 624609 w 1210397"/>
              <a:gd name="connsiteY5" fmla="*/ 307232 h 1807419"/>
              <a:gd name="connsiteX6" fmla="*/ 596034 w 1210397"/>
              <a:gd name="connsiteY6" fmla="*/ 316757 h 1807419"/>
              <a:gd name="connsiteX7" fmla="*/ 581747 w 1210397"/>
              <a:gd name="connsiteY7" fmla="*/ 321519 h 1807419"/>
              <a:gd name="connsiteX8" fmla="*/ 557934 w 1210397"/>
              <a:gd name="connsiteY8" fmla="*/ 326282 h 1807419"/>
              <a:gd name="connsiteX9" fmla="*/ 519834 w 1210397"/>
              <a:gd name="connsiteY9" fmla="*/ 340569 h 1807419"/>
              <a:gd name="connsiteX10" fmla="*/ 453159 w 1210397"/>
              <a:gd name="connsiteY10" fmla="*/ 359619 h 1807419"/>
              <a:gd name="connsiteX11" fmla="*/ 376959 w 1210397"/>
              <a:gd name="connsiteY11" fmla="*/ 369144 h 1807419"/>
              <a:gd name="connsiteX12" fmla="*/ 324572 w 1210397"/>
              <a:gd name="connsiteY12" fmla="*/ 383432 h 1807419"/>
              <a:gd name="connsiteX13" fmla="*/ 310284 w 1210397"/>
              <a:gd name="connsiteY13" fmla="*/ 392957 h 1807419"/>
              <a:gd name="connsiteX14" fmla="*/ 295997 w 1210397"/>
              <a:gd name="connsiteY14" fmla="*/ 397719 h 1807419"/>
              <a:gd name="connsiteX15" fmla="*/ 257897 w 1210397"/>
              <a:gd name="connsiteY15" fmla="*/ 416769 h 1807419"/>
              <a:gd name="connsiteX16" fmla="*/ 238847 w 1210397"/>
              <a:gd name="connsiteY16" fmla="*/ 426294 h 1807419"/>
              <a:gd name="connsiteX17" fmla="*/ 205509 w 1210397"/>
              <a:gd name="connsiteY17" fmla="*/ 450107 h 1807419"/>
              <a:gd name="connsiteX18" fmla="*/ 186459 w 1210397"/>
              <a:gd name="connsiteY18" fmla="*/ 459632 h 1807419"/>
              <a:gd name="connsiteX19" fmla="*/ 162647 w 1210397"/>
              <a:gd name="connsiteY19" fmla="*/ 488207 h 1807419"/>
              <a:gd name="connsiteX20" fmla="*/ 143597 w 1210397"/>
              <a:gd name="connsiteY20" fmla="*/ 516782 h 1807419"/>
              <a:gd name="connsiteX21" fmla="*/ 134072 w 1210397"/>
              <a:gd name="connsiteY21" fmla="*/ 531069 h 1807419"/>
              <a:gd name="connsiteX22" fmla="*/ 115022 w 1210397"/>
              <a:gd name="connsiteY22" fmla="*/ 588219 h 1807419"/>
              <a:gd name="connsiteX23" fmla="*/ 105497 w 1210397"/>
              <a:gd name="connsiteY23" fmla="*/ 616794 h 1807419"/>
              <a:gd name="connsiteX24" fmla="*/ 100734 w 1210397"/>
              <a:gd name="connsiteY24" fmla="*/ 631082 h 1807419"/>
              <a:gd name="connsiteX25" fmla="*/ 91209 w 1210397"/>
              <a:gd name="connsiteY25" fmla="*/ 645369 h 1807419"/>
              <a:gd name="connsiteX26" fmla="*/ 72159 w 1210397"/>
              <a:gd name="connsiteY26" fmla="*/ 673944 h 1807419"/>
              <a:gd name="connsiteX27" fmla="*/ 67397 w 1210397"/>
              <a:gd name="connsiteY27" fmla="*/ 688232 h 1807419"/>
              <a:gd name="connsiteX28" fmla="*/ 48347 w 1210397"/>
              <a:gd name="connsiteY28" fmla="*/ 716807 h 1807419"/>
              <a:gd name="connsiteX29" fmla="*/ 43584 w 1210397"/>
              <a:gd name="connsiteY29" fmla="*/ 735857 h 1807419"/>
              <a:gd name="connsiteX30" fmla="*/ 29297 w 1210397"/>
              <a:gd name="connsiteY30" fmla="*/ 778719 h 1807419"/>
              <a:gd name="connsiteX31" fmla="*/ 24534 w 1210397"/>
              <a:gd name="connsiteY31" fmla="*/ 793007 h 1807419"/>
              <a:gd name="connsiteX32" fmla="*/ 19772 w 1210397"/>
              <a:gd name="connsiteY32" fmla="*/ 807294 h 1807419"/>
              <a:gd name="connsiteX33" fmla="*/ 15009 w 1210397"/>
              <a:gd name="connsiteY33" fmla="*/ 921595 h 1807419"/>
              <a:gd name="connsiteX34" fmla="*/ 722 w 1210397"/>
              <a:gd name="connsiteY34" fmla="*/ 1016844 h 1807419"/>
              <a:gd name="connsiteX35" fmla="*/ 5484 w 1210397"/>
              <a:gd name="connsiteY35" fmla="*/ 1121619 h 1807419"/>
              <a:gd name="connsiteX36" fmla="*/ 34059 w 1210397"/>
              <a:gd name="connsiteY36" fmla="*/ 1240682 h 1807419"/>
              <a:gd name="connsiteX37" fmla="*/ 43584 w 1210397"/>
              <a:gd name="connsiteY37" fmla="*/ 1307357 h 1807419"/>
              <a:gd name="connsiteX38" fmla="*/ 67397 w 1210397"/>
              <a:gd name="connsiteY38" fmla="*/ 1459757 h 1807419"/>
              <a:gd name="connsiteX39" fmla="*/ 86447 w 1210397"/>
              <a:gd name="connsiteY39" fmla="*/ 1516907 h 1807419"/>
              <a:gd name="connsiteX40" fmla="*/ 95972 w 1210397"/>
              <a:gd name="connsiteY40" fmla="*/ 1545482 h 1807419"/>
              <a:gd name="connsiteX41" fmla="*/ 100734 w 1210397"/>
              <a:gd name="connsiteY41" fmla="*/ 1559769 h 1807419"/>
              <a:gd name="connsiteX42" fmla="*/ 110259 w 1210397"/>
              <a:gd name="connsiteY42" fmla="*/ 1578819 h 1807419"/>
              <a:gd name="connsiteX43" fmla="*/ 115022 w 1210397"/>
              <a:gd name="connsiteY43" fmla="*/ 1607394 h 1807419"/>
              <a:gd name="connsiteX44" fmla="*/ 119784 w 1210397"/>
              <a:gd name="connsiteY44" fmla="*/ 1631207 h 1807419"/>
              <a:gd name="connsiteX45" fmla="*/ 124547 w 1210397"/>
              <a:gd name="connsiteY45" fmla="*/ 1674069 h 1807419"/>
              <a:gd name="connsiteX46" fmla="*/ 148359 w 1210397"/>
              <a:gd name="connsiteY46" fmla="*/ 1807419 h 1807419"/>
              <a:gd name="connsiteX0" fmla="*/ 1210397 w 1210397"/>
              <a:gd name="connsiteY0" fmla="*/ 9525 h 1519237"/>
              <a:gd name="connsiteX1" fmla="*/ 1119909 w 1210397"/>
              <a:gd name="connsiteY1" fmla="*/ 0 h 1519237"/>
              <a:gd name="connsiteX2" fmla="*/ 843684 w 1210397"/>
              <a:gd name="connsiteY2" fmla="*/ 9525 h 1519237"/>
              <a:gd name="connsiteX3" fmla="*/ 653184 w 1210397"/>
              <a:gd name="connsiteY3" fmla="*/ 14287 h 1519237"/>
              <a:gd name="connsiteX4" fmla="*/ 624609 w 1210397"/>
              <a:gd name="connsiteY4" fmla="*/ 19050 h 1519237"/>
              <a:gd name="connsiteX5" fmla="*/ 596034 w 1210397"/>
              <a:gd name="connsiteY5" fmla="*/ 28575 h 1519237"/>
              <a:gd name="connsiteX6" fmla="*/ 581747 w 1210397"/>
              <a:gd name="connsiteY6" fmla="*/ 33337 h 1519237"/>
              <a:gd name="connsiteX7" fmla="*/ 557934 w 1210397"/>
              <a:gd name="connsiteY7" fmla="*/ 38100 h 1519237"/>
              <a:gd name="connsiteX8" fmla="*/ 519834 w 1210397"/>
              <a:gd name="connsiteY8" fmla="*/ 52387 h 1519237"/>
              <a:gd name="connsiteX9" fmla="*/ 453159 w 1210397"/>
              <a:gd name="connsiteY9" fmla="*/ 71437 h 1519237"/>
              <a:gd name="connsiteX10" fmla="*/ 376959 w 1210397"/>
              <a:gd name="connsiteY10" fmla="*/ 80962 h 1519237"/>
              <a:gd name="connsiteX11" fmla="*/ 324572 w 1210397"/>
              <a:gd name="connsiteY11" fmla="*/ 95250 h 1519237"/>
              <a:gd name="connsiteX12" fmla="*/ 310284 w 1210397"/>
              <a:gd name="connsiteY12" fmla="*/ 104775 h 1519237"/>
              <a:gd name="connsiteX13" fmla="*/ 295997 w 1210397"/>
              <a:gd name="connsiteY13" fmla="*/ 109537 h 1519237"/>
              <a:gd name="connsiteX14" fmla="*/ 257897 w 1210397"/>
              <a:gd name="connsiteY14" fmla="*/ 128587 h 1519237"/>
              <a:gd name="connsiteX15" fmla="*/ 238847 w 1210397"/>
              <a:gd name="connsiteY15" fmla="*/ 138112 h 1519237"/>
              <a:gd name="connsiteX16" fmla="*/ 205509 w 1210397"/>
              <a:gd name="connsiteY16" fmla="*/ 161925 h 1519237"/>
              <a:gd name="connsiteX17" fmla="*/ 186459 w 1210397"/>
              <a:gd name="connsiteY17" fmla="*/ 171450 h 1519237"/>
              <a:gd name="connsiteX18" fmla="*/ 162647 w 1210397"/>
              <a:gd name="connsiteY18" fmla="*/ 200025 h 1519237"/>
              <a:gd name="connsiteX19" fmla="*/ 143597 w 1210397"/>
              <a:gd name="connsiteY19" fmla="*/ 228600 h 1519237"/>
              <a:gd name="connsiteX20" fmla="*/ 134072 w 1210397"/>
              <a:gd name="connsiteY20" fmla="*/ 242887 h 1519237"/>
              <a:gd name="connsiteX21" fmla="*/ 115022 w 1210397"/>
              <a:gd name="connsiteY21" fmla="*/ 300037 h 1519237"/>
              <a:gd name="connsiteX22" fmla="*/ 105497 w 1210397"/>
              <a:gd name="connsiteY22" fmla="*/ 328612 h 1519237"/>
              <a:gd name="connsiteX23" fmla="*/ 100734 w 1210397"/>
              <a:gd name="connsiteY23" fmla="*/ 342900 h 1519237"/>
              <a:gd name="connsiteX24" fmla="*/ 91209 w 1210397"/>
              <a:gd name="connsiteY24" fmla="*/ 357187 h 1519237"/>
              <a:gd name="connsiteX25" fmla="*/ 72159 w 1210397"/>
              <a:gd name="connsiteY25" fmla="*/ 385762 h 1519237"/>
              <a:gd name="connsiteX26" fmla="*/ 67397 w 1210397"/>
              <a:gd name="connsiteY26" fmla="*/ 400050 h 1519237"/>
              <a:gd name="connsiteX27" fmla="*/ 48347 w 1210397"/>
              <a:gd name="connsiteY27" fmla="*/ 428625 h 1519237"/>
              <a:gd name="connsiteX28" fmla="*/ 43584 w 1210397"/>
              <a:gd name="connsiteY28" fmla="*/ 447675 h 1519237"/>
              <a:gd name="connsiteX29" fmla="*/ 29297 w 1210397"/>
              <a:gd name="connsiteY29" fmla="*/ 490537 h 1519237"/>
              <a:gd name="connsiteX30" fmla="*/ 24534 w 1210397"/>
              <a:gd name="connsiteY30" fmla="*/ 504825 h 1519237"/>
              <a:gd name="connsiteX31" fmla="*/ 19772 w 1210397"/>
              <a:gd name="connsiteY31" fmla="*/ 519112 h 1519237"/>
              <a:gd name="connsiteX32" fmla="*/ 15009 w 1210397"/>
              <a:gd name="connsiteY32" fmla="*/ 633413 h 1519237"/>
              <a:gd name="connsiteX33" fmla="*/ 722 w 1210397"/>
              <a:gd name="connsiteY33" fmla="*/ 728662 h 1519237"/>
              <a:gd name="connsiteX34" fmla="*/ 5484 w 1210397"/>
              <a:gd name="connsiteY34" fmla="*/ 833437 h 1519237"/>
              <a:gd name="connsiteX35" fmla="*/ 34059 w 1210397"/>
              <a:gd name="connsiteY35" fmla="*/ 952500 h 1519237"/>
              <a:gd name="connsiteX36" fmla="*/ 43584 w 1210397"/>
              <a:gd name="connsiteY36" fmla="*/ 1019175 h 1519237"/>
              <a:gd name="connsiteX37" fmla="*/ 67397 w 1210397"/>
              <a:gd name="connsiteY37" fmla="*/ 1171575 h 1519237"/>
              <a:gd name="connsiteX38" fmla="*/ 86447 w 1210397"/>
              <a:gd name="connsiteY38" fmla="*/ 1228725 h 1519237"/>
              <a:gd name="connsiteX39" fmla="*/ 95972 w 1210397"/>
              <a:gd name="connsiteY39" fmla="*/ 1257300 h 1519237"/>
              <a:gd name="connsiteX40" fmla="*/ 100734 w 1210397"/>
              <a:gd name="connsiteY40" fmla="*/ 1271587 h 1519237"/>
              <a:gd name="connsiteX41" fmla="*/ 110259 w 1210397"/>
              <a:gd name="connsiteY41" fmla="*/ 1290637 h 1519237"/>
              <a:gd name="connsiteX42" fmla="*/ 115022 w 1210397"/>
              <a:gd name="connsiteY42" fmla="*/ 1319212 h 1519237"/>
              <a:gd name="connsiteX43" fmla="*/ 119784 w 1210397"/>
              <a:gd name="connsiteY43" fmla="*/ 1343025 h 1519237"/>
              <a:gd name="connsiteX44" fmla="*/ 124547 w 1210397"/>
              <a:gd name="connsiteY44" fmla="*/ 1385887 h 1519237"/>
              <a:gd name="connsiteX45" fmla="*/ 148359 w 1210397"/>
              <a:gd name="connsiteY45" fmla="*/ 1519237 h 1519237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96034 w 1353272"/>
              <a:gd name="connsiteY5" fmla="*/ 28712 h 1519374"/>
              <a:gd name="connsiteX6" fmla="*/ 581747 w 1353272"/>
              <a:gd name="connsiteY6" fmla="*/ 33474 h 1519374"/>
              <a:gd name="connsiteX7" fmla="*/ 557934 w 1353272"/>
              <a:gd name="connsiteY7" fmla="*/ 38237 h 1519374"/>
              <a:gd name="connsiteX8" fmla="*/ 519834 w 1353272"/>
              <a:gd name="connsiteY8" fmla="*/ 52524 h 1519374"/>
              <a:gd name="connsiteX9" fmla="*/ 453159 w 1353272"/>
              <a:gd name="connsiteY9" fmla="*/ 71574 h 1519374"/>
              <a:gd name="connsiteX10" fmla="*/ 376959 w 1353272"/>
              <a:gd name="connsiteY10" fmla="*/ 81099 h 1519374"/>
              <a:gd name="connsiteX11" fmla="*/ 324572 w 1353272"/>
              <a:gd name="connsiteY11" fmla="*/ 95387 h 1519374"/>
              <a:gd name="connsiteX12" fmla="*/ 310284 w 1353272"/>
              <a:gd name="connsiteY12" fmla="*/ 104912 h 1519374"/>
              <a:gd name="connsiteX13" fmla="*/ 295997 w 1353272"/>
              <a:gd name="connsiteY13" fmla="*/ 109674 h 1519374"/>
              <a:gd name="connsiteX14" fmla="*/ 257897 w 1353272"/>
              <a:gd name="connsiteY14" fmla="*/ 128724 h 1519374"/>
              <a:gd name="connsiteX15" fmla="*/ 238847 w 1353272"/>
              <a:gd name="connsiteY15" fmla="*/ 138249 h 1519374"/>
              <a:gd name="connsiteX16" fmla="*/ 205509 w 1353272"/>
              <a:gd name="connsiteY16" fmla="*/ 162062 h 1519374"/>
              <a:gd name="connsiteX17" fmla="*/ 186459 w 1353272"/>
              <a:gd name="connsiteY17" fmla="*/ 171587 h 1519374"/>
              <a:gd name="connsiteX18" fmla="*/ 162647 w 1353272"/>
              <a:gd name="connsiteY18" fmla="*/ 200162 h 1519374"/>
              <a:gd name="connsiteX19" fmla="*/ 143597 w 1353272"/>
              <a:gd name="connsiteY19" fmla="*/ 228737 h 1519374"/>
              <a:gd name="connsiteX20" fmla="*/ 134072 w 1353272"/>
              <a:gd name="connsiteY20" fmla="*/ 243024 h 1519374"/>
              <a:gd name="connsiteX21" fmla="*/ 115022 w 1353272"/>
              <a:gd name="connsiteY21" fmla="*/ 300174 h 1519374"/>
              <a:gd name="connsiteX22" fmla="*/ 105497 w 1353272"/>
              <a:gd name="connsiteY22" fmla="*/ 328749 h 1519374"/>
              <a:gd name="connsiteX23" fmla="*/ 100734 w 1353272"/>
              <a:gd name="connsiteY23" fmla="*/ 343037 h 1519374"/>
              <a:gd name="connsiteX24" fmla="*/ 91209 w 1353272"/>
              <a:gd name="connsiteY24" fmla="*/ 357324 h 1519374"/>
              <a:gd name="connsiteX25" fmla="*/ 72159 w 1353272"/>
              <a:gd name="connsiteY25" fmla="*/ 385899 h 1519374"/>
              <a:gd name="connsiteX26" fmla="*/ 67397 w 1353272"/>
              <a:gd name="connsiteY26" fmla="*/ 400187 h 1519374"/>
              <a:gd name="connsiteX27" fmla="*/ 48347 w 1353272"/>
              <a:gd name="connsiteY27" fmla="*/ 428762 h 1519374"/>
              <a:gd name="connsiteX28" fmla="*/ 43584 w 1353272"/>
              <a:gd name="connsiteY28" fmla="*/ 447812 h 1519374"/>
              <a:gd name="connsiteX29" fmla="*/ 29297 w 1353272"/>
              <a:gd name="connsiteY29" fmla="*/ 490674 h 1519374"/>
              <a:gd name="connsiteX30" fmla="*/ 24534 w 1353272"/>
              <a:gd name="connsiteY30" fmla="*/ 504962 h 1519374"/>
              <a:gd name="connsiteX31" fmla="*/ 19772 w 1353272"/>
              <a:gd name="connsiteY31" fmla="*/ 519249 h 1519374"/>
              <a:gd name="connsiteX32" fmla="*/ 15009 w 1353272"/>
              <a:gd name="connsiteY32" fmla="*/ 633550 h 1519374"/>
              <a:gd name="connsiteX33" fmla="*/ 722 w 1353272"/>
              <a:gd name="connsiteY33" fmla="*/ 728799 h 1519374"/>
              <a:gd name="connsiteX34" fmla="*/ 5484 w 1353272"/>
              <a:gd name="connsiteY34" fmla="*/ 833574 h 1519374"/>
              <a:gd name="connsiteX35" fmla="*/ 34059 w 1353272"/>
              <a:gd name="connsiteY35" fmla="*/ 952637 h 1519374"/>
              <a:gd name="connsiteX36" fmla="*/ 43584 w 1353272"/>
              <a:gd name="connsiteY36" fmla="*/ 1019312 h 1519374"/>
              <a:gd name="connsiteX37" fmla="*/ 67397 w 1353272"/>
              <a:gd name="connsiteY37" fmla="*/ 1171712 h 1519374"/>
              <a:gd name="connsiteX38" fmla="*/ 86447 w 1353272"/>
              <a:gd name="connsiteY38" fmla="*/ 1228862 h 1519374"/>
              <a:gd name="connsiteX39" fmla="*/ 95972 w 1353272"/>
              <a:gd name="connsiteY39" fmla="*/ 1257437 h 1519374"/>
              <a:gd name="connsiteX40" fmla="*/ 100734 w 1353272"/>
              <a:gd name="connsiteY40" fmla="*/ 1271724 h 1519374"/>
              <a:gd name="connsiteX41" fmla="*/ 110259 w 1353272"/>
              <a:gd name="connsiteY41" fmla="*/ 1290774 h 1519374"/>
              <a:gd name="connsiteX42" fmla="*/ 115022 w 1353272"/>
              <a:gd name="connsiteY42" fmla="*/ 1319349 h 1519374"/>
              <a:gd name="connsiteX43" fmla="*/ 119784 w 1353272"/>
              <a:gd name="connsiteY43" fmla="*/ 1343162 h 1519374"/>
              <a:gd name="connsiteX44" fmla="*/ 124547 w 1353272"/>
              <a:gd name="connsiteY44" fmla="*/ 1386024 h 1519374"/>
              <a:gd name="connsiteX45" fmla="*/ 148359 w 1353272"/>
              <a:gd name="connsiteY45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96034 w 1353272"/>
              <a:gd name="connsiteY5" fmla="*/ 28712 h 1519374"/>
              <a:gd name="connsiteX6" fmla="*/ 581747 w 1353272"/>
              <a:gd name="connsiteY6" fmla="*/ 33474 h 1519374"/>
              <a:gd name="connsiteX7" fmla="*/ 519834 w 1353272"/>
              <a:gd name="connsiteY7" fmla="*/ 52524 h 1519374"/>
              <a:gd name="connsiteX8" fmla="*/ 453159 w 1353272"/>
              <a:gd name="connsiteY8" fmla="*/ 71574 h 1519374"/>
              <a:gd name="connsiteX9" fmla="*/ 376959 w 1353272"/>
              <a:gd name="connsiteY9" fmla="*/ 81099 h 1519374"/>
              <a:gd name="connsiteX10" fmla="*/ 324572 w 1353272"/>
              <a:gd name="connsiteY10" fmla="*/ 95387 h 1519374"/>
              <a:gd name="connsiteX11" fmla="*/ 310284 w 1353272"/>
              <a:gd name="connsiteY11" fmla="*/ 104912 h 1519374"/>
              <a:gd name="connsiteX12" fmla="*/ 295997 w 1353272"/>
              <a:gd name="connsiteY12" fmla="*/ 109674 h 1519374"/>
              <a:gd name="connsiteX13" fmla="*/ 257897 w 1353272"/>
              <a:gd name="connsiteY13" fmla="*/ 128724 h 1519374"/>
              <a:gd name="connsiteX14" fmla="*/ 238847 w 1353272"/>
              <a:gd name="connsiteY14" fmla="*/ 138249 h 1519374"/>
              <a:gd name="connsiteX15" fmla="*/ 205509 w 1353272"/>
              <a:gd name="connsiteY15" fmla="*/ 162062 h 1519374"/>
              <a:gd name="connsiteX16" fmla="*/ 186459 w 1353272"/>
              <a:gd name="connsiteY16" fmla="*/ 171587 h 1519374"/>
              <a:gd name="connsiteX17" fmla="*/ 162647 w 1353272"/>
              <a:gd name="connsiteY17" fmla="*/ 200162 h 1519374"/>
              <a:gd name="connsiteX18" fmla="*/ 143597 w 1353272"/>
              <a:gd name="connsiteY18" fmla="*/ 228737 h 1519374"/>
              <a:gd name="connsiteX19" fmla="*/ 134072 w 1353272"/>
              <a:gd name="connsiteY19" fmla="*/ 243024 h 1519374"/>
              <a:gd name="connsiteX20" fmla="*/ 115022 w 1353272"/>
              <a:gd name="connsiteY20" fmla="*/ 300174 h 1519374"/>
              <a:gd name="connsiteX21" fmla="*/ 105497 w 1353272"/>
              <a:gd name="connsiteY21" fmla="*/ 328749 h 1519374"/>
              <a:gd name="connsiteX22" fmla="*/ 100734 w 1353272"/>
              <a:gd name="connsiteY22" fmla="*/ 343037 h 1519374"/>
              <a:gd name="connsiteX23" fmla="*/ 91209 w 1353272"/>
              <a:gd name="connsiteY23" fmla="*/ 357324 h 1519374"/>
              <a:gd name="connsiteX24" fmla="*/ 72159 w 1353272"/>
              <a:gd name="connsiteY24" fmla="*/ 385899 h 1519374"/>
              <a:gd name="connsiteX25" fmla="*/ 67397 w 1353272"/>
              <a:gd name="connsiteY25" fmla="*/ 400187 h 1519374"/>
              <a:gd name="connsiteX26" fmla="*/ 48347 w 1353272"/>
              <a:gd name="connsiteY26" fmla="*/ 428762 h 1519374"/>
              <a:gd name="connsiteX27" fmla="*/ 43584 w 1353272"/>
              <a:gd name="connsiteY27" fmla="*/ 447812 h 1519374"/>
              <a:gd name="connsiteX28" fmla="*/ 29297 w 1353272"/>
              <a:gd name="connsiteY28" fmla="*/ 490674 h 1519374"/>
              <a:gd name="connsiteX29" fmla="*/ 24534 w 1353272"/>
              <a:gd name="connsiteY29" fmla="*/ 504962 h 1519374"/>
              <a:gd name="connsiteX30" fmla="*/ 19772 w 1353272"/>
              <a:gd name="connsiteY30" fmla="*/ 519249 h 1519374"/>
              <a:gd name="connsiteX31" fmla="*/ 15009 w 1353272"/>
              <a:gd name="connsiteY31" fmla="*/ 633550 h 1519374"/>
              <a:gd name="connsiteX32" fmla="*/ 722 w 1353272"/>
              <a:gd name="connsiteY32" fmla="*/ 728799 h 1519374"/>
              <a:gd name="connsiteX33" fmla="*/ 5484 w 1353272"/>
              <a:gd name="connsiteY33" fmla="*/ 833574 h 1519374"/>
              <a:gd name="connsiteX34" fmla="*/ 34059 w 1353272"/>
              <a:gd name="connsiteY34" fmla="*/ 952637 h 1519374"/>
              <a:gd name="connsiteX35" fmla="*/ 43584 w 1353272"/>
              <a:gd name="connsiteY35" fmla="*/ 1019312 h 1519374"/>
              <a:gd name="connsiteX36" fmla="*/ 67397 w 1353272"/>
              <a:gd name="connsiteY36" fmla="*/ 1171712 h 1519374"/>
              <a:gd name="connsiteX37" fmla="*/ 86447 w 1353272"/>
              <a:gd name="connsiteY37" fmla="*/ 1228862 h 1519374"/>
              <a:gd name="connsiteX38" fmla="*/ 95972 w 1353272"/>
              <a:gd name="connsiteY38" fmla="*/ 1257437 h 1519374"/>
              <a:gd name="connsiteX39" fmla="*/ 100734 w 1353272"/>
              <a:gd name="connsiteY39" fmla="*/ 1271724 h 1519374"/>
              <a:gd name="connsiteX40" fmla="*/ 110259 w 1353272"/>
              <a:gd name="connsiteY40" fmla="*/ 1290774 h 1519374"/>
              <a:gd name="connsiteX41" fmla="*/ 115022 w 1353272"/>
              <a:gd name="connsiteY41" fmla="*/ 1319349 h 1519374"/>
              <a:gd name="connsiteX42" fmla="*/ 119784 w 1353272"/>
              <a:gd name="connsiteY42" fmla="*/ 1343162 h 1519374"/>
              <a:gd name="connsiteX43" fmla="*/ 124547 w 1353272"/>
              <a:gd name="connsiteY43" fmla="*/ 1386024 h 1519374"/>
              <a:gd name="connsiteX44" fmla="*/ 148359 w 1353272"/>
              <a:gd name="connsiteY44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96034 w 1353272"/>
              <a:gd name="connsiteY5" fmla="*/ 28712 h 1519374"/>
              <a:gd name="connsiteX6" fmla="*/ 519834 w 1353272"/>
              <a:gd name="connsiteY6" fmla="*/ 52524 h 1519374"/>
              <a:gd name="connsiteX7" fmla="*/ 453159 w 1353272"/>
              <a:gd name="connsiteY7" fmla="*/ 71574 h 1519374"/>
              <a:gd name="connsiteX8" fmla="*/ 376959 w 1353272"/>
              <a:gd name="connsiteY8" fmla="*/ 81099 h 1519374"/>
              <a:gd name="connsiteX9" fmla="*/ 324572 w 1353272"/>
              <a:gd name="connsiteY9" fmla="*/ 95387 h 1519374"/>
              <a:gd name="connsiteX10" fmla="*/ 310284 w 1353272"/>
              <a:gd name="connsiteY10" fmla="*/ 104912 h 1519374"/>
              <a:gd name="connsiteX11" fmla="*/ 295997 w 1353272"/>
              <a:gd name="connsiteY11" fmla="*/ 109674 h 1519374"/>
              <a:gd name="connsiteX12" fmla="*/ 257897 w 1353272"/>
              <a:gd name="connsiteY12" fmla="*/ 128724 h 1519374"/>
              <a:gd name="connsiteX13" fmla="*/ 238847 w 1353272"/>
              <a:gd name="connsiteY13" fmla="*/ 138249 h 1519374"/>
              <a:gd name="connsiteX14" fmla="*/ 205509 w 1353272"/>
              <a:gd name="connsiteY14" fmla="*/ 162062 h 1519374"/>
              <a:gd name="connsiteX15" fmla="*/ 186459 w 1353272"/>
              <a:gd name="connsiteY15" fmla="*/ 171587 h 1519374"/>
              <a:gd name="connsiteX16" fmla="*/ 162647 w 1353272"/>
              <a:gd name="connsiteY16" fmla="*/ 200162 h 1519374"/>
              <a:gd name="connsiteX17" fmla="*/ 143597 w 1353272"/>
              <a:gd name="connsiteY17" fmla="*/ 228737 h 1519374"/>
              <a:gd name="connsiteX18" fmla="*/ 134072 w 1353272"/>
              <a:gd name="connsiteY18" fmla="*/ 243024 h 1519374"/>
              <a:gd name="connsiteX19" fmla="*/ 115022 w 1353272"/>
              <a:gd name="connsiteY19" fmla="*/ 300174 h 1519374"/>
              <a:gd name="connsiteX20" fmla="*/ 105497 w 1353272"/>
              <a:gd name="connsiteY20" fmla="*/ 328749 h 1519374"/>
              <a:gd name="connsiteX21" fmla="*/ 100734 w 1353272"/>
              <a:gd name="connsiteY21" fmla="*/ 343037 h 1519374"/>
              <a:gd name="connsiteX22" fmla="*/ 91209 w 1353272"/>
              <a:gd name="connsiteY22" fmla="*/ 357324 h 1519374"/>
              <a:gd name="connsiteX23" fmla="*/ 72159 w 1353272"/>
              <a:gd name="connsiteY23" fmla="*/ 385899 h 1519374"/>
              <a:gd name="connsiteX24" fmla="*/ 67397 w 1353272"/>
              <a:gd name="connsiteY24" fmla="*/ 400187 h 1519374"/>
              <a:gd name="connsiteX25" fmla="*/ 48347 w 1353272"/>
              <a:gd name="connsiteY25" fmla="*/ 428762 h 1519374"/>
              <a:gd name="connsiteX26" fmla="*/ 43584 w 1353272"/>
              <a:gd name="connsiteY26" fmla="*/ 447812 h 1519374"/>
              <a:gd name="connsiteX27" fmla="*/ 29297 w 1353272"/>
              <a:gd name="connsiteY27" fmla="*/ 490674 h 1519374"/>
              <a:gd name="connsiteX28" fmla="*/ 24534 w 1353272"/>
              <a:gd name="connsiteY28" fmla="*/ 504962 h 1519374"/>
              <a:gd name="connsiteX29" fmla="*/ 19772 w 1353272"/>
              <a:gd name="connsiteY29" fmla="*/ 519249 h 1519374"/>
              <a:gd name="connsiteX30" fmla="*/ 15009 w 1353272"/>
              <a:gd name="connsiteY30" fmla="*/ 633550 h 1519374"/>
              <a:gd name="connsiteX31" fmla="*/ 722 w 1353272"/>
              <a:gd name="connsiteY31" fmla="*/ 728799 h 1519374"/>
              <a:gd name="connsiteX32" fmla="*/ 5484 w 1353272"/>
              <a:gd name="connsiteY32" fmla="*/ 833574 h 1519374"/>
              <a:gd name="connsiteX33" fmla="*/ 34059 w 1353272"/>
              <a:gd name="connsiteY33" fmla="*/ 952637 h 1519374"/>
              <a:gd name="connsiteX34" fmla="*/ 43584 w 1353272"/>
              <a:gd name="connsiteY34" fmla="*/ 1019312 h 1519374"/>
              <a:gd name="connsiteX35" fmla="*/ 67397 w 1353272"/>
              <a:gd name="connsiteY35" fmla="*/ 1171712 h 1519374"/>
              <a:gd name="connsiteX36" fmla="*/ 86447 w 1353272"/>
              <a:gd name="connsiteY36" fmla="*/ 1228862 h 1519374"/>
              <a:gd name="connsiteX37" fmla="*/ 95972 w 1353272"/>
              <a:gd name="connsiteY37" fmla="*/ 1257437 h 1519374"/>
              <a:gd name="connsiteX38" fmla="*/ 100734 w 1353272"/>
              <a:gd name="connsiteY38" fmla="*/ 1271724 h 1519374"/>
              <a:gd name="connsiteX39" fmla="*/ 110259 w 1353272"/>
              <a:gd name="connsiteY39" fmla="*/ 1290774 h 1519374"/>
              <a:gd name="connsiteX40" fmla="*/ 115022 w 1353272"/>
              <a:gd name="connsiteY40" fmla="*/ 1319349 h 1519374"/>
              <a:gd name="connsiteX41" fmla="*/ 119784 w 1353272"/>
              <a:gd name="connsiteY41" fmla="*/ 1343162 h 1519374"/>
              <a:gd name="connsiteX42" fmla="*/ 124547 w 1353272"/>
              <a:gd name="connsiteY42" fmla="*/ 1386024 h 1519374"/>
              <a:gd name="connsiteX43" fmla="*/ 148359 w 1353272"/>
              <a:gd name="connsiteY43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52524 h 1519374"/>
              <a:gd name="connsiteX6" fmla="*/ 453159 w 1353272"/>
              <a:gd name="connsiteY6" fmla="*/ 71574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19784 w 1353272"/>
              <a:gd name="connsiteY40" fmla="*/ 1343162 h 1519374"/>
              <a:gd name="connsiteX41" fmla="*/ 124547 w 1353272"/>
              <a:gd name="connsiteY41" fmla="*/ 1386024 h 1519374"/>
              <a:gd name="connsiteX42" fmla="*/ 148359 w 1353272"/>
              <a:gd name="connsiteY42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53159 w 1353272"/>
              <a:gd name="connsiteY6" fmla="*/ 71574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19784 w 1353272"/>
              <a:gd name="connsiteY40" fmla="*/ 1343162 h 1519374"/>
              <a:gd name="connsiteX41" fmla="*/ 124547 w 1353272"/>
              <a:gd name="connsiteY41" fmla="*/ 1386024 h 1519374"/>
              <a:gd name="connsiteX42" fmla="*/ 148359 w 1353272"/>
              <a:gd name="connsiteY42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19784 w 1353272"/>
              <a:gd name="connsiteY40" fmla="*/ 1343162 h 1519374"/>
              <a:gd name="connsiteX41" fmla="*/ 124547 w 1353272"/>
              <a:gd name="connsiteY41" fmla="*/ 1386024 h 1519374"/>
              <a:gd name="connsiteX42" fmla="*/ 148359 w 1353272"/>
              <a:gd name="connsiteY42" fmla="*/ 1519374 h 1519374"/>
              <a:gd name="connsiteX0" fmla="*/ 1353272 w 1353272"/>
              <a:gd name="connsiteY0" fmla="*/ 4899 h 3330589"/>
              <a:gd name="connsiteX1" fmla="*/ 1119909 w 1353272"/>
              <a:gd name="connsiteY1" fmla="*/ 137 h 3330589"/>
              <a:gd name="connsiteX2" fmla="*/ 843684 w 1353272"/>
              <a:gd name="connsiteY2" fmla="*/ 9662 h 3330589"/>
              <a:gd name="connsiteX3" fmla="*/ 653184 w 1353272"/>
              <a:gd name="connsiteY3" fmla="*/ 14424 h 3330589"/>
              <a:gd name="connsiteX4" fmla="*/ 624609 w 1353272"/>
              <a:gd name="connsiteY4" fmla="*/ 19187 h 3330589"/>
              <a:gd name="connsiteX5" fmla="*/ 519834 w 1353272"/>
              <a:gd name="connsiteY5" fmla="*/ 38236 h 3330589"/>
              <a:gd name="connsiteX6" fmla="*/ 443634 w 1353272"/>
              <a:gd name="connsiteY6" fmla="*/ 57286 h 3330589"/>
              <a:gd name="connsiteX7" fmla="*/ 376959 w 1353272"/>
              <a:gd name="connsiteY7" fmla="*/ 81099 h 3330589"/>
              <a:gd name="connsiteX8" fmla="*/ 324572 w 1353272"/>
              <a:gd name="connsiteY8" fmla="*/ 95387 h 3330589"/>
              <a:gd name="connsiteX9" fmla="*/ 310284 w 1353272"/>
              <a:gd name="connsiteY9" fmla="*/ 104912 h 3330589"/>
              <a:gd name="connsiteX10" fmla="*/ 295997 w 1353272"/>
              <a:gd name="connsiteY10" fmla="*/ 109674 h 3330589"/>
              <a:gd name="connsiteX11" fmla="*/ 257897 w 1353272"/>
              <a:gd name="connsiteY11" fmla="*/ 128724 h 3330589"/>
              <a:gd name="connsiteX12" fmla="*/ 238847 w 1353272"/>
              <a:gd name="connsiteY12" fmla="*/ 138249 h 3330589"/>
              <a:gd name="connsiteX13" fmla="*/ 205509 w 1353272"/>
              <a:gd name="connsiteY13" fmla="*/ 162062 h 3330589"/>
              <a:gd name="connsiteX14" fmla="*/ 186459 w 1353272"/>
              <a:gd name="connsiteY14" fmla="*/ 171587 h 3330589"/>
              <a:gd name="connsiteX15" fmla="*/ 162647 w 1353272"/>
              <a:gd name="connsiteY15" fmla="*/ 200162 h 3330589"/>
              <a:gd name="connsiteX16" fmla="*/ 143597 w 1353272"/>
              <a:gd name="connsiteY16" fmla="*/ 228737 h 3330589"/>
              <a:gd name="connsiteX17" fmla="*/ 134072 w 1353272"/>
              <a:gd name="connsiteY17" fmla="*/ 243024 h 3330589"/>
              <a:gd name="connsiteX18" fmla="*/ 115022 w 1353272"/>
              <a:gd name="connsiteY18" fmla="*/ 300174 h 3330589"/>
              <a:gd name="connsiteX19" fmla="*/ 105497 w 1353272"/>
              <a:gd name="connsiteY19" fmla="*/ 328749 h 3330589"/>
              <a:gd name="connsiteX20" fmla="*/ 100734 w 1353272"/>
              <a:gd name="connsiteY20" fmla="*/ 343037 h 3330589"/>
              <a:gd name="connsiteX21" fmla="*/ 91209 w 1353272"/>
              <a:gd name="connsiteY21" fmla="*/ 357324 h 3330589"/>
              <a:gd name="connsiteX22" fmla="*/ 72159 w 1353272"/>
              <a:gd name="connsiteY22" fmla="*/ 385899 h 3330589"/>
              <a:gd name="connsiteX23" fmla="*/ 67397 w 1353272"/>
              <a:gd name="connsiteY23" fmla="*/ 400187 h 3330589"/>
              <a:gd name="connsiteX24" fmla="*/ 48347 w 1353272"/>
              <a:gd name="connsiteY24" fmla="*/ 428762 h 3330589"/>
              <a:gd name="connsiteX25" fmla="*/ 43584 w 1353272"/>
              <a:gd name="connsiteY25" fmla="*/ 447812 h 3330589"/>
              <a:gd name="connsiteX26" fmla="*/ 29297 w 1353272"/>
              <a:gd name="connsiteY26" fmla="*/ 490674 h 3330589"/>
              <a:gd name="connsiteX27" fmla="*/ 24534 w 1353272"/>
              <a:gd name="connsiteY27" fmla="*/ 504962 h 3330589"/>
              <a:gd name="connsiteX28" fmla="*/ 19772 w 1353272"/>
              <a:gd name="connsiteY28" fmla="*/ 519249 h 3330589"/>
              <a:gd name="connsiteX29" fmla="*/ 15009 w 1353272"/>
              <a:gd name="connsiteY29" fmla="*/ 633550 h 3330589"/>
              <a:gd name="connsiteX30" fmla="*/ 722 w 1353272"/>
              <a:gd name="connsiteY30" fmla="*/ 728799 h 3330589"/>
              <a:gd name="connsiteX31" fmla="*/ 5484 w 1353272"/>
              <a:gd name="connsiteY31" fmla="*/ 833574 h 3330589"/>
              <a:gd name="connsiteX32" fmla="*/ 34059 w 1353272"/>
              <a:gd name="connsiteY32" fmla="*/ 952637 h 3330589"/>
              <a:gd name="connsiteX33" fmla="*/ 43584 w 1353272"/>
              <a:gd name="connsiteY33" fmla="*/ 1019312 h 3330589"/>
              <a:gd name="connsiteX34" fmla="*/ 67397 w 1353272"/>
              <a:gd name="connsiteY34" fmla="*/ 1171712 h 3330589"/>
              <a:gd name="connsiteX35" fmla="*/ 86447 w 1353272"/>
              <a:gd name="connsiteY35" fmla="*/ 1228862 h 3330589"/>
              <a:gd name="connsiteX36" fmla="*/ 95972 w 1353272"/>
              <a:gd name="connsiteY36" fmla="*/ 1257437 h 3330589"/>
              <a:gd name="connsiteX37" fmla="*/ 100734 w 1353272"/>
              <a:gd name="connsiteY37" fmla="*/ 1271724 h 3330589"/>
              <a:gd name="connsiteX38" fmla="*/ 110259 w 1353272"/>
              <a:gd name="connsiteY38" fmla="*/ 1290774 h 3330589"/>
              <a:gd name="connsiteX39" fmla="*/ 115022 w 1353272"/>
              <a:gd name="connsiteY39" fmla="*/ 1319349 h 3330589"/>
              <a:gd name="connsiteX40" fmla="*/ 119784 w 1353272"/>
              <a:gd name="connsiteY40" fmla="*/ 1343162 h 3330589"/>
              <a:gd name="connsiteX41" fmla="*/ 124547 w 1353272"/>
              <a:gd name="connsiteY41" fmla="*/ 1386024 h 3330589"/>
              <a:gd name="connsiteX42" fmla="*/ 350582 w 1353272"/>
              <a:gd name="connsiteY42" fmla="*/ 3330589 h 3330589"/>
              <a:gd name="connsiteX0" fmla="*/ 1353272 w 1353272"/>
              <a:gd name="connsiteY0" fmla="*/ 4899 h 3330589"/>
              <a:gd name="connsiteX1" fmla="*/ 1119909 w 1353272"/>
              <a:gd name="connsiteY1" fmla="*/ 137 h 3330589"/>
              <a:gd name="connsiteX2" fmla="*/ 843684 w 1353272"/>
              <a:gd name="connsiteY2" fmla="*/ 9662 h 3330589"/>
              <a:gd name="connsiteX3" fmla="*/ 653184 w 1353272"/>
              <a:gd name="connsiteY3" fmla="*/ 14424 h 3330589"/>
              <a:gd name="connsiteX4" fmla="*/ 624609 w 1353272"/>
              <a:gd name="connsiteY4" fmla="*/ 19187 h 3330589"/>
              <a:gd name="connsiteX5" fmla="*/ 519834 w 1353272"/>
              <a:gd name="connsiteY5" fmla="*/ 38236 h 3330589"/>
              <a:gd name="connsiteX6" fmla="*/ 443634 w 1353272"/>
              <a:gd name="connsiteY6" fmla="*/ 57286 h 3330589"/>
              <a:gd name="connsiteX7" fmla="*/ 376959 w 1353272"/>
              <a:gd name="connsiteY7" fmla="*/ 81099 h 3330589"/>
              <a:gd name="connsiteX8" fmla="*/ 324572 w 1353272"/>
              <a:gd name="connsiteY8" fmla="*/ 95387 h 3330589"/>
              <a:gd name="connsiteX9" fmla="*/ 310284 w 1353272"/>
              <a:gd name="connsiteY9" fmla="*/ 104912 h 3330589"/>
              <a:gd name="connsiteX10" fmla="*/ 295997 w 1353272"/>
              <a:gd name="connsiteY10" fmla="*/ 109674 h 3330589"/>
              <a:gd name="connsiteX11" fmla="*/ 257897 w 1353272"/>
              <a:gd name="connsiteY11" fmla="*/ 128724 h 3330589"/>
              <a:gd name="connsiteX12" fmla="*/ 238847 w 1353272"/>
              <a:gd name="connsiteY12" fmla="*/ 138249 h 3330589"/>
              <a:gd name="connsiteX13" fmla="*/ 205509 w 1353272"/>
              <a:gd name="connsiteY13" fmla="*/ 162062 h 3330589"/>
              <a:gd name="connsiteX14" fmla="*/ 186459 w 1353272"/>
              <a:gd name="connsiteY14" fmla="*/ 171587 h 3330589"/>
              <a:gd name="connsiteX15" fmla="*/ 162647 w 1353272"/>
              <a:gd name="connsiteY15" fmla="*/ 200162 h 3330589"/>
              <a:gd name="connsiteX16" fmla="*/ 143597 w 1353272"/>
              <a:gd name="connsiteY16" fmla="*/ 228737 h 3330589"/>
              <a:gd name="connsiteX17" fmla="*/ 134072 w 1353272"/>
              <a:gd name="connsiteY17" fmla="*/ 243024 h 3330589"/>
              <a:gd name="connsiteX18" fmla="*/ 115022 w 1353272"/>
              <a:gd name="connsiteY18" fmla="*/ 300174 h 3330589"/>
              <a:gd name="connsiteX19" fmla="*/ 105497 w 1353272"/>
              <a:gd name="connsiteY19" fmla="*/ 328749 h 3330589"/>
              <a:gd name="connsiteX20" fmla="*/ 100734 w 1353272"/>
              <a:gd name="connsiteY20" fmla="*/ 343037 h 3330589"/>
              <a:gd name="connsiteX21" fmla="*/ 91209 w 1353272"/>
              <a:gd name="connsiteY21" fmla="*/ 357324 h 3330589"/>
              <a:gd name="connsiteX22" fmla="*/ 72159 w 1353272"/>
              <a:gd name="connsiteY22" fmla="*/ 385899 h 3330589"/>
              <a:gd name="connsiteX23" fmla="*/ 67397 w 1353272"/>
              <a:gd name="connsiteY23" fmla="*/ 400187 h 3330589"/>
              <a:gd name="connsiteX24" fmla="*/ 48347 w 1353272"/>
              <a:gd name="connsiteY24" fmla="*/ 428762 h 3330589"/>
              <a:gd name="connsiteX25" fmla="*/ 43584 w 1353272"/>
              <a:gd name="connsiteY25" fmla="*/ 447812 h 3330589"/>
              <a:gd name="connsiteX26" fmla="*/ 29297 w 1353272"/>
              <a:gd name="connsiteY26" fmla="*/ 490674 h 3330589"/>
              <a:gd name="connsiteX27" fmla="*/ 24534 w 1353272"/>
              <a:gd name="connsiteY27" fmla="*/ 504962 h 3330589"/>
              <a:gd name="connsiteX28" fmla="*/ 19772 w 1353272"/>
              <a:gd name="connsiteY28" fmla="*/ 519249 h 3330589"/>
              <a:gd name="connsiteX29" fmla="*/ 15009 w 1353272"/>
              <a:gd name="connsiteY29" fmla="*/ 633550 h 3330589"/>
              <a:gd name="connsiteX30" fmla="*/ 722 w 1353272"/>
              <a:gd name="connsiteY30" fmla="*/ 728799 h 3330589"/>
              <a:gd name="connsiteX31" fmla="*/ 5484 w 1353272"/>
              <a:gd name="connsiteY31" fmla="*/ 833574 h 3330589"/>
              <a:gd name="connsiteX32" fmla="*/ 34059 w 1353272"/>
              <a:gd name="connsiteY32" fmla="*/ 952637 h 3330589"/>
              <a:gd name="connsiteX33" fmla="*/ 43584 w 1353272"/>
              <a:gd name="connsiteY33" fmla="*/ 1019312 h 3330589"/>
              <a:gd name="connsiteX34" fmla="*/ 67397 w 1353272"/>
              <a:gd name="connsiteY34" fmla="*/ 1171712 h 3330589"/>
              <a:gd name="connsiteX35" fmla="*/ 86447 w 1353272"/>
              <a:gd name="connsiteY35" fmla="*/ 1228862 h 3330589"/>
              <a:gd name="connsiteX36" fmla="*/ 95972 w 1353272"/>
              <a:gd name="connsiteY36" fmla="*/ 1257437 h 3330589"/>
              <a:gd name="connsiteX37" fmla="*/ 100734 w 1353272"/>
              <a:gd name="connsiteY37" fmla="*/ 1271724 h 3330589"/>
              <a:gd name="connsiteX38" fmla="*/ 110259 w 1353272"/>
              <a:gd name="connsiteY38" fmla="*/ 1290774 h 3330589"/>
              <a:gd name="connsiteX39" fmla="*/ 115022 w 1353272"/>
              <a:gd name="connsiteY39" fmla="*/ 1319349 h 3330589"/>
              <a:gd name="connsiteX40" fmla="*/ 119784 w 1353272"/>
              <a:gd name="connsiteY40" fmla="*/ 1343162 h 3330589"/>
              <a:gd name="connsiteX41" fmla="*/ 203677 w 1353272"/>
              <a:gd name="connsiteY41" fmla="*/ 1939940 h 3330589"/>
              <a:gd name="connsiteX42" fmla="*/ 350582 w 1353272"/>
              <a:gd name="connsiteY42" fmla="*/ 3330589 h 3330589"/>
              <a:gd name="connsiteX0" fmla="*/ 3155695 w 3155695"/>
              <a:gd name="connsiteY0" fmla="*/ 295550 h 3348678"/>
              <a:gd name="connsiteX1" fmla="*/ 1119909 w 3155695"/>
              <a:gd name="connsiteY1" fmla="*/ 18226 h 3348678"/>
              <a:gd name="connsiteX2" fmla="*/ 843684 w 3155695"/>
              <a:gd name="connsiteY2" fmla="*/ 27751 h 3348678"/>
              <a:gd name="connsiteX3" fmla="*/ 653184 w 3155695"/>
              <a:gd name="connsiteY3" fmla="*/ 32513 h 3348678"/>
              <a:gd name="connsiteX4" fmla="*/ 624609 w 3155695"/>
              <a:gd name="connsiteY4" fmla="*/ 37276 h 3348678"/>
              <a:gd name="connsiteX5" fmla="*/ 519834 w 3155695"/>
              <a:gd name="connsiteY5" fmla="*/ 56325 h 3348678"/>
              <a:gd name="connsiteX6" fmla="*/ 443634 w 3155695"/>
              <a:gd name="connsiteY6" fmla="*/ 75375 h 3348678"/>
              <a:gd name="connsiteX7" fmla="*/ 376959 w 3155695"/>
              <a:gd name="connsiteY7" fmla="*/ 99188 h 3348678"/>
              <a:gd name="connsiteX8" fmla="*/ 324572 w 3155695"/>
              <a:gd name="connsiteY8" fmla="*/ 113476 h 3348678"/>
              <a:gd name="connsiteX9" fmla="*/ 310284 w 3155695"/>
              <a:gd name="connsiteY9" fmla="*/ 123001 h 3348678"/>
              <a:gd name="connsiteX10" fmla="*/ 295997 w 3155695"/>
              <a:gd name="connsiteY10" fmla="*/ 127763 h 3348678"/>
              <a:gd name="connsiteX11" fmla="*/ 257897 w 3155695"/>
              <a:gd name="connsiteY11" fmla="*/ 146813 h 3348678"/>
              <a:gd name="connsiteX12" fmla="*/ 238847 w 3155695"/>
              <a:gd name="connsiteY12" fmla="*/ 156338 h 3348678"/>
              <a:gd name="connsiteX13" fmla="*/ 205509 w 3155695"/>
              <a:gd name="connsiteY13" fmla="*/ 180151 h 3348678"/>
              <a:gd name="connsiteX14" fmla="*/ 186459 w 3155695"/>
              <a:gd name="connsiteY14" fmla="*/ 189676 h 3348678"/>
              <a:gd name="connsiteX15" fmla="*/ 162647 w 3155695"/>
              <a:gd name="connsiteY15" fmla="*/ 218251 h 3348678"/>
              <a:gd name="connsiteX16" fmla="*/ 143597 w 3155695"/>
              <a:gd name="connsiteY16" fmla="*/ 246826 h 3348678"/>
              <a:gd name="connsiteX17" fmla="*/ 134072 w 3155695"/>
              <a:gd name="connsiteY17" fmla="*/ 261113 h 3348678"/>
              <a:gd name="connsiteX18" fmla="*/ 115022 w 3155695"/>
              <a:gd name="connsiteY18" fmla="*/ 318263 h 3348678"/>
              <a:gd name="connsiteX19" fmla="*/ 105497 w 3155695"/>
              <a:gd name="connsiteY19" fmla="*/ 346838 h 3348678"/>
              <a:gd name="connsiteX20" fmla="*/ 100734 w 3155695"/>
              <a:gd name="connsiteY20" fmla="*/ 361126 h 3348678"/>
              <a:gd name="connsiteX21" fmla="*/ 91209 w 3155695"/>
              <a:gd name="connsiteY21" fmla="*/ 375413 h 3348678"/>
              <a:gd name="connsiteX22" fmla="*/ 72159 w 3155695"/>
              <a:gd name="connsiteY22" fmla="*/ 403988 h 3348678"/>
              <a:gd name="connsiteX23" fmla="*/ 67397 w 3155695"/>
              <a:gd name="connsiteY23" fmla="*/ 418276 h 3348678"/>
              <a:gd name="connsiteX24" fmla="*/ 48347 w 3155695"/>
              <a:gd name="connsiteY24" fmla="*/ 446851 h 3348678"/>
              <a:gd name="connsiteX25" fmla="*/ 43584 w 3155695"/>
              <a:gd name="connsiteY25" fmla="*/ 465901 h 3348678"/>
              <a:gd name="connsiteX26" fmla="*/ 29297 w 3155695"/>
              <a:gd name="connsiteY26" fmla="*/ 508763 h 3348678"/>
              <a:gd name="connsiteX27" fmla="*/ 24534 w 3155695"/>
              <a:gd name="connsiteY27" fmla="*/ 523051 h 3348678"/>
              <a:gd name="connsiteX28" fmla="*/ 19772 w 3155695"/>
              <a:gd name="connsiteY28" fmla="*/ 537338 h 3348678"/>
              <a:gd name="connsiteX29" fmla="*/ 15009 w 3155695"/>
              <a:gd name="connsiteY29" fmla="*/ 651639 h 3348678"/>
              <a:gd name="connsiteX30" fmla="*/ 722 w 3155695"/>
              <a:gd name="connsiteY30" fmla="*/ 746888 h 3348678"/>
              <a:gd name="connsiteX31" fmla="*/ 5484 w 3155695"/>
              <a:gd name="connsiteY31" fmla="*/ 851663 h 3348678"/>
              <a:gd name="connsiteX32" fmla="*/ 34059 w 3155695"/>
              <a:gd name="connsiteY32" fmla="*/ 970726 h 3348678"/>
              <a:gd name="connsiteX33" fmla="*/ 43584 w 3155695"/>
              <a:gd name="connsiteY33" fmla="*/ 1037401 h 3348678"/>
              <a:gd name="connsiteX34" fmla="*/ 67397 w 3155695"/>
              <a:gd name="connsiteY34" fmla="*/ 1189801 h 3348678"/>
              <a:gd name="connsiteX35" fmla="*/ 86447 w 3155695"/>
              <a:gd name="connsiteY35" fmla="*/ 1246951 h 3348678"/>
              <a:gd name="connsiteX36" fmla="*/ 95972 w 3155695"/>
              <a:gd name="connsiteY36" fmla="*/ 1275526 h 3348678"/>
              <a:gd name="connsiteX37" fmla="*/ 100734 w 3155695"/>
              <a:gd name="connsiteY37" fmla="*/ 1289813 h 3348678"/>
              <a:gd name="connsiteX38" fmla="*/ 110259 w 3155695"/>
              <a:gd name="connsiteY38" fmla="*/ 1308863 h 3348678"/>
              <a:gd name="connsiteX39" fmla="*/ 115022 w 3155695"/>
              <a:gd name="connsiteY39" fmla="*/ 1337438 h 3348678"/>
              <a:gd name="connsiteX40" fmla="*/ 119784 w 3155695"/>
              <a:gd name="connsiteY40" fmla="*/ 1361251 h 3348678"/>
              <a:gd name="connsiteX41" fmla="*/ 203677 w 3155695"/>
              <a:gd name="connsiteY41" fmla="*/ 1958029 h 3348678"/>
              <a:gd name="connsiteX42" fmla="*/ 350582 w 3155695"/>
              <a:gd name="connsiteY42" fmla="*/ 3348678 h 3348678"/>
              <a:gd name="connsiteX0" fmla="*/ 3155695 w 3155695"/>
              <a:gd name="connsiteY0" fmla="*/ 274572 h 3327700"/>
              <a:gd name="connsiteX1" fmla="*/ 1884840 w 3155695"/>
              <a:gd name="connsiteY1" fmla="*/ 111548 h 3327700"/>
              <a:gd name="connsiteX2" fmla="*/ 843684 w 3155695"/>
              <a:gd name="connsiteY2" fmla="*/ 6773 h 3327700"/>
              <a:gd name="connsiteX3" fmla="*/ 653184 w 3155695"/>
              <a:gd name="connsiteY3" fmla="*/ 11535 h 3327700"/>
              <a:gd name="connsiteX4" fmla="*/ 624609 w 3155695"/>
              <a:gd name="connsiteY4" fmla="*/ 16298 h 3327700"/>
              <a:gd name="connsiteX5" fmla="*/ 519834 w 3155695"/>
              <a:gd name="connsiteY5" fmla="*/ 35347 h 3327700"/>
              <a:gd name="connsiteX6" fmla="*/ 443634 w 3155695"/>
              <a:gd name="connsiteY6" fmla="*/ 54397 h 3327700"/>
              <a:gd name="connsiteX7" fmla="*/ 376959 w 3155695"/>
              <a:gd name="connsiteY7" fmla="*/ 78210 h 3327700"/>
              <a:gd name="connsiteX8" fmla="*/ 324572 w 3155695"/>
              <a:gd name="connsiteY8" fmla="*/ 92498 h 3327700"/>
              <a:gd name="connsiteX9" fmla="*/ 310284 w 3155695"/>
              <a:gd name="connsiteY9" fmla="*/ 102023 h 3327700"/>
              <a:gd name="connsiteX10" fmla="*/ 295997 w 3155695"/>
              <a:gd name="connsiteY10" fmla="*/ 106785 h 3327700"/>
              <a:gd name="connsiteX11" fmla="*/ 257897 w 3155695"/>
              <a:gd name="connsiteY11" fmla="*/ 125835 h 3327700"/>
              <a:gd name="connsiteX12" fmla="*/ 238847 w 3155695"/>
              <a:gd name="connsiteY12" fmla="*/ 135360 h 3327700"/>
              <a:gd name="connsiteX13" fmla="*/ 205509 w 3155695"/>
              <a:gd name="connsiteY13" fmla="*/ 159173 h 3327700"/>
              <a:gd name="connsiteX14" fmla="*/ 186459 w 3155695"/>
              <a:gd name="connsiteY14" fmla="*/ 168698 h 3327700"/>
              <a:gd name="connsiteX15" fmla="*/ 162647 w 3155695"/>
              <a:gd name="connsiteY15" fmla="*/ 197273 h 3327700"/>
              <a:gd name="connsiteX16" fmla="*/ 143597 w 3155695"/>
              <a:gd name="connsiteY16" fmla="*/ 225848 h 3327700"/>
              <a:gd name="connsiteX17" fmla="*/ 134072 w 3155695"/>
              <a:gd name="connsiteY17" fmla="*/ 240135 h 3327700"/>
              <a:gd name="connsiteX18" fmla="*/ 115022 w 3155695"/>
              <a:gd name="connsiteY18" fmla="*/ 297285 h 3327700"/>
              <a:gd name="connsiteX19" fmla="*/ 105497 w 3155695"/>
              <a:gd name="connsiteY19" fmla="*/ 325860 h 3327700"/>
              <a:gd name="connsiteX20" fmla="*/ 100734 w 3155695"/>
              <a:gd name="connsiteY20" fmla="*/ 340148 h 3327700"/>
              <a:gd name="connsiteX21" fmla="*/ 91209 w 3155695"/>
              <a:gd name="connsiteY21" fmla="*/ 354435 h 3327700"/>
              <a:gd name="connsiteX22" fmla="*/ 72159 w 3155695"/>
              <a:gd name="connsiteY22" fmla="*/ 383010 h 3327700"/>
              <a:gd name="connsiteX23" fmla="*/ 67397 w 3155695"/>
              <a:gd name="connsiteY23" fmla="*/ 397298 h 3327700"/>
              <a:gd name="connsiteX24" fmla="*/ 48347 w 3155695"/>
              <a:gd name="connsiteY24" fmla="*/ 425873 h 3327700"/>
              <a:gd name="connsiteX25" fmla="*/ 43584 w 3155695"/>
              <a:gd name="connsiteY25" fmla="*/ 444923 h 3327700"/>
              <a:gd name="connsiteX26" fmla="*/ 29297 w 3155695"/>
              <a:gd name="connsiteY26" fmla="*/ 487785 h 3327700"/>
              <a:gd name="connsiteX27" fmla="*/ 24534 w 3155695"/>
              <a:gd name="connsiteY27" fmla="*/ 502073 h 3327700"/>
              <a:gd name="connsiteX28" fmla="*/ 19772 w 3155695"/>
              <a:gd name="connsiteY28" fmla="*/ 516360 h 3327700"/>
              <a:gd name="connsiteX29" fmla="*/ 15009 w 3155695"/>
              <a:gd name="connsiteY29" fmla="*/ 630661 h 3327700"/>
              <a:gd name="connsiteX30" fmla="*/ 722 w 3155695"/>
              <a:gd name="connsiteY30" fmla="*/ 725910 h 3327700"/>
              <a:gd name="connsiteX31" fmla="*/ 5484 w 3155695"/>
              <a:gd name="connsiteY31" fmla="*/ 830685 h 3327700"/>
              <a:gd name="connsiteX32" fmla="*/ 34059 w 3155695"/>
              <a:gd name="connsiteY32" fmla="*/ 949748 h 3327700"/>
              <a:gd name="connsiteX33" fmla="*/ 43584 w 3155695"/>
              <a:gd name="connsiteY33" fmla="*/ 1016423 h 3327700"/>
              <a:gd name="connsiteX34" fmla="*/ 67397 w 3155695"/>
              <a:gd name="connsiteY34" fmla="*/ 1168823 h 3327700"/>
              <a:gd name="connsiteX35" fmla="*/ 86447 w 3155695"/>
              <a:gd name="connsiteY35" fmla="*/ 1225973 h 3327700"/>
              <a:gd name="connsiteX36" fmla="*/ 95972 w 3155695"/>
              <a:gd name="connsiteY36" fmla="*/ 1254548 h 3327700"/>
              <a:gd name="connsiteX37" fmla="*/ 100734 w 3155695"/>
              <a:gd name="connsiteY37" fmla="*/ 1268835 h 3327700"/>
              <a:gd name="connsiteX38" fmla="*/ 110259 w 3155695"/>
              <a:gd name="connsiteY38" fmla="*/ 1287885 h 3327700"/>
              <a:gd name="connsiteX39" fmla="*/ 115022 w 3155695"/>
              <a:gd name="connsiteY39" fmla="*/ 1316460 h 3327700"/>
              <a:gd name="connsiteX40" fmla="*/ 119784 w 3155695"/>
              <a:gd name="connsiteY40" fmla="*/ 1340273 h 3327700"/>
              <a:gd name="connsiteX41" fmla="*/ 203677 w 3155695"/>
              <a:gd name="connsiteY41" fmla="*/ 1937051 h 3327700"/>
              <a:gd name="connsiteX42" fmla="*/ 350582 w 3155695"/>
              <a:gd name="connsiteY42" fmla="*/ 3327700 h 33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55695" h="3327700">
                <a:moveTo>
                  <a:pt x="3155695" y="274572"/>
                </a:moveTo>
                <a:cubicBezTo>
                  <a:pt x="3122584" y="271812"/>
                  <a:pt x="2270175" y="156181"/>
                  <a:pt x="1884840" y="111548"/>
                </a:cubicBezTo>
                <a:cubicBezTo>
                  <a:pt x="1499505" y="66915"/>
                  <a:pt x="1048960" y="23442"/>
                  <a:pt x="843684" y="6773"/>
                </a:cubicBezTo>
                <a:cubicBezTo>
                  <a:pt x="638408" y="-9896"/>
                  <a:pt x="672234" y="9154"/>
                  <a:pt x="653184" y="11535"/>
                </a:cubicBezTo>
                <a:cubicBezTo>
                  <a:pt x="643659" y="13123"/>
                  <a:pt x="646834" y="12329"/>
                  <a:pt x="624609" y="16298"/>
                </a:cubicBezTo>
                <a:cubicBezTo>
                  <a:pt x="602384" y="20267"/>
                  <a:pt x="549996" y="28997"/>
                  <a:pt x="519834" y="35347"/>
                </a:cubicBezTo>
                <a:cubicBezTo>
                  <a:pt x="489672" y="41697"/>
                  <a:pt x="467446" y="47253"/>
                  <a:pt x="443634" y="54397"/>
                </a:cubicBezTo>
                <a:cubicBezTo>
                  <a:pt x="419822" y="61541"/>
                  <a:pt x="398390" y="74241"/>
                  <a:pt x="376959" y="78210"/>
                </a:cubicBezTo>
                <a:cubicBezTo>
                  <a:pt x="364180" y="80766"/>
                  <a:pt x="334929" y="85593"/>
                  <a:pt x="324572" y="92498"/>
                </a:cubicBezTo>
                <a:cubicBezTo>
                  <a:pt x="319809" y="95673"/>
                  <a:pt x="315404" y="99463"/>
                  <a:pt x="310284" y="102023"/>
                </a:cubicBezTo>
                <a:cubicBezTo>
                  <a:pt x="305794" y="104268"/>
                  <a:pt x="300567" y="104708"/>
                  <a:pt x="295997" y="106785"/>
                </a:cubicBezTo>
                <a:cubicBezTo>
                  <a:pt x="283071" y="112661"/>
                  <a:pt x="270597" y="119485"/>
                  <a:pt x="257897" y="125835"/>
                </a:cubicBezTo>
                <a:cubicBezTo>
                  <a:pt x="251547" y="129010"/>
                  <a:pt x="244527" y="131100"/>
                  <a:pt x="238847" y="135360"/>
                </a:cubicBezTo>
                <a:cubicBezTo>
                  <a:pt x="230664" y="141497"/>
                  <a:pt x="215263" y="153600"/>
                  <a:pt x="205509" y="159173"/>
                </a:cubicBezTo>
                <a:cubicBezTo>
                  <a:pt x="199345" y="162695"/>
                  <a:pt x="192809" y="165523"/>
                  <a:pt x="186459" y="168698"/>
                </a:cubicBezTo>
                <a:cubicBezTo>
                  <a:pt x="152418" y="219758"/>
                  <a:pt x="205433" y="142260"/>
                  <a:pt x="162647" y="197273"/>
                </a:cubicBezTo>
                <a:cubicBezTo>
                  <a:pt x="155619" y="206309"/>
                  <a:pt x="149947" y="216323"/>
                  <a:pt x="143597" y="225848"/>
                </a:cubicBezTo>
                <a:cubicBezTo>
                  <a:pt x="140422" y="230610"/>
                  <a:pt x="135882" y="234705"/>
                  <a:pt x="134072" y="240135"/>
                </a:cubicBezTo>
                <a:lnTo>
                  <a:pt x="115022" y="297285"/>
                </a:lnTo>
                <a:lnTo>
                  <a:pt x="105497" y="325860"/>
                </a:lnTo>
                <a:cubicBezTo>
                  <a:pt x="103909" y="330623"/>
                  <a:pt x="103519" y="335971"/>
                  <a:pt x="100734" y="340148"/>
                </a:cubicBezTo>
                <a:lnTo>
                  <a:pt x="91209" y="354435"/>
                </a:lnTo>
                <a:cubicBezTo>
                  <a:pt x="79886" y="388409"/>
                  <a:pt x="95942" y="347335"/>
                  <a:pt x="72159" y="383010"/>
                </a:cubicBezTo>
                <a:cubicBezTo>
                  <a:pt x="69374" y="387187"/>
                  <a:pt x="69835" y="392910"/>
                  <a:pt x="67397" y="397298"/>
                </a:cubicBezTo>
                <a:cubicBezTo>
                  <a:pt x="61838" y="407305"/>
                  <a:pt x="48347" y="425873"/>
                  <a:pt x="48347" y="425873"/>
                </a:cubicBezTo>
                <a:cubicBezTo>
                  <a:pt x="46759" y="432223"/>
                  <a:pt x="45465" y="438654"/>
                  <a:pt x="43584" y="444923"/>
                </a:cubicBezTo>
                <a:cubicBezTo>
                  <a:pt x="39256" y="459348"/>
                  <a:pt x="34059" y="473498"/>
                  <a:pt x="29297" y="487785"/>
                </a:cubicBezTo>
                <a:lnTo>
                  <a:pt x="24534" y="502073"/>
                </a:lnTo>
                <a:cubicBezTo>
                  <a:pt x="22947" y="506835"/>
                  <a:pt x="21360" y="494929"/>
                  <a:pt x="19772" y="516360"/>
                </a:cubicBezTo>
                <a:cubicBezTo>
                  <a:pt x="18184" y="537791"/>
                  <a:pt x="18184" y="595736"/>
                  <a:pt x="15009" y="630661"/>
                </a:cubicBezTo>
                <a:cubicBezTo>
                  <a:pt x="11834" y="665586"/>
                  <a:pt x="2309" y="692573"/>
                  <a:pt x="722" y="725910"/>
                </a:cubicBezTo>
                <a:cubicBezTo>
                  <a:pt x="-865" y="759247"/>
                  <a:pt x="-72" y="793379"/>
                  <a:pt x="5484" y="830685"/>
                </a:cubicBezTo>
                <a:cubicBezTo>
                  <a:pt x="11040" y="867991"/>
                  <a:pt x="27709" y="918792"/>
                  <a:pt x="34059" y="949748"/>
                </a:cubicBezTo>
                <a:cubicBezTo>
                  <a:pt x="40409" y="980704"/>
                  <a:pt x="38028" y="979911"/>
                  <a:pt x="43584" y="1016423"/>
                </a:cubicBezTo>
                <a:cubicBezTo>
                  <a:pt x="49140" y="1052935"/>
                  <a:pt x="59460" y="1127548"/>
                  <a:pt x="67397" y="1168823"/>
                </a:cubicBezTo>
                <a:lnTo>
                  <a:pt x="86447" y="1225973"/>
                </a:lnTo>
                <a:lnTo>
                  <a:pt x="95972" y="1254548"/>
                </a:lnTo>
                <a:cubicBezTo>
                  <a:pt x="97559" y="1259310"/>
                  <a:pt x="98489" y="1264345"/>
                  <a:pt x="100734" y="1268835"/>
                </a:cubicBezTo>
                <a:lnTo>
                  <a:pt x="110259" y="1287885"/>
                </a:lnTo>
                <a:cubicBezTo>
                  <a:pt x="111847" y="1297410"/>
                  <a:pt x="113295" y="1306959"/>
                  <a:pt x="115022" y="1316460"/>
                </a:cubicBezTo>
                <a:cubicBezTo>
                  <a:pt x="116470" y="1324424"/>
                  <a:pt x="105008" y="1236841"/>
                  <a:pt x="119784" y="1340273"/>
                </a:cubicBezTo>
                <a:cubicBezTo>
                  <a:pt x="134560" y="1443705"/>
                  <a:pt x="202089" y="1922764"/>
                  <a:pt x="203677" y="1937051"/>
                </a:cubicBezTo>
                <a:cubicBezTo>
                  <a:pt x="205264" y="1981501"/>
                  <a:pt x="347970" y="3283298"/>
                  <a:pt x="350582" y="3327700"/>
                </a:cubicBezTo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43200" y="3097283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8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r="11950"/>
          <a:stretch/>
        </p:blipFill>
        <p:spPr>
          <a:xfrm>
            <a:off x="643466" y="597094"/>
            <a:ext cx="6155267" cy="539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" y="76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White River Uplift (</a:t>
            </a: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olorado)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25266" y="1690064"/>
            <a:ext cx="3106321" cy="4204949"/>
          </a:xfrm>
          <a:custGeom>
            <a:avLst/>
            <a:gdLst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38100 w 1209675"/>
              <a:gd name="connsiteY44" fmla="*/ 985838 h 1552792"/>
              <a:gd name="connsiteX45" fmla="*/ 52387 w 1209675"/>
              <a:gd name="connsiteY45" fmla="*/ 1147763 h 1552792"/>
              <a:gd name="connsiteX46" fmla="*/ 57150 w 1209675"/>
              <a:gd name="connsiteY46" fmla="*/ 1162050 h 1552792"/>
              <a:gd name="connsiteX47" fmla="*/ 66675 w 1209675"/>
              <a:gd name="connsiteY47" fmla="*/ 1176338 h 1552792"/>
              <a:gd name="connsiteX48" fmla="*/ 85725 w 1209675"/>
              <a:gd name="connsiteY48" fmla="*/ 1233488 h 1552792"/>
              <a:gd name="connsiteX49" fmla="*/ 95250 w 1209675"/>
              <a:gd name="connsiteY49" fmla="*/ 1262063 h 1552792"/>
              <a:gd name="connsiteX50" fmla="*/ 100012 w 1209675"/>
              <a:gd name="connsiteY50" fmla="*/ 1276350 h 1552792"/>
              <a:gd name="connsiteX51" fmla="*/ 109537 w 1209675"/>
              <a:gd name="connsiteY51" fmla="*/ 1295400 h 1552792"/>
              <a:gd name="connsiteX52" fmla="*/ 114300 w 1209675"/>
              <a:gd name="connsiteY52" fmla="*/ 1323975 h 1552792"/>
              <a:gd name="connsiteX53" fmla="*/ 119062 w 1209675"/>
              <a:gd name="connsiteY53" fmla="*/ 1347788 h 1552792"/>
              <a:gd name="connsiteX54" fmla="*/ 123825 w 1209675"/>
              <a:gd name="connsiteY54" fmla="*/ 1390650 h 1552792"/>
              <a:gd name="connsiteX55" fmla="*/ 128587 w 1209675"/>
              <a:gd name="connsiteY55" fmla="*/ 1524000 h 1552792"/>
              <a:gd name="connsiteX56" fmla="*/ 147637 w 1209675"/>
              <a:gd name="connsiteY56" fmla="*/ 1538288 h 1552792"/>
              <a:gd name="connsiteX57" fmla="*/ 157162 w 1209675"/>
              <a:gd name="connsiteY57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38100 w 1209675"/>
              <a:gd name="connsiteY44" fmla="*/ 985838 h 1552792"/>
              <a:gd name="connsiteX45" fmla="*/ 57150 w 1209675"/>
              <a:gd name="connsiteY45" fmla="*/ 1162050 h 1552792"/>
              <a:gd name="connsiteX46" fmla="*/ 66675 w 1209675"/>
              <a:gd name="connsiteY46" fmla="*/ 1176338 h 1552792"/>
              <a:gd name="connsiteX47" fmla="*/ 85725 w 1209675"/>
              <a:gd name="connsiteY47" fmla="*/ 1233488 h 1552792"/>
              <a:gd name="connsiteX48" fmla="*/ 95250 w 1209675"/>
              <a:gd name="connsiteY48" fmla="*/ 1262063 h 1552792"/>
              <a:gd name="connsiteX49" fmla="*/ 100012 w 1209675"/>
              <a:gd name="connsiteY49" fmla="*/ 1276350 h 1552792"/>
              <a:gd name="connsiteX50" fmla="*/ 109537 w 1209675"/>
              <a:gd name="connsiteY50" fmla="*/ 1295400 h 1552792"/>
              <a:gd name="connsiteX51" fmla="*/ 114300 w 1209675"/>
              <a:gd name="connsiteY51" fmla="*/ 1323975 h 1552792"/>
              <a:gd name="connsiteX52" fmla="*/ 119062 w 1209675"/>
              <a:gd name="connsiteY52" fmla="*/ 1347788 h 1552792"/>
              <a:gd name="connsiteX53" fmla="*/ 123825 w 1209675"/>
              <a:gd name="connsiteY53" fmla="*/ 1390650 h 1552792"/>
              <a:gd name="connsiteX54" fmla="*/ 128587 w 1209675"/>
              <a:gd name="connsiteY54" fmla="*/ 1524000 h 1552792"/>
              <a:gd name="connsiteX55" fmla="*/ 147637 w 1209675"/>
              <a:gd name="connsiteY55" fmla="*/ 1538288 h 1552792"/>
              <a:gd name="connsiteX56" fmla="*/ 157162 w 1209675"/>
              <a:gd name="connsiteY56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38100 w 1209675"/>
              <a:gd name="connsiteY44" fmla="*/ 985838 h 1552792"/>
              <a:gd name="connsiteX45" fmla="*/ 66675 w 1209675"/>
              <a:gd name="connsiteY45" fmla="*/ 1176338 h 1552792"/>
              <a:gd name="connsiteX46" fmla="*/ 85725 w 1209675"/>
              <a:gd name="connsiteY46" fmla="*/ 1233488 h 1552792"/>
              <a:gd name="connsiteX47" fmla="*/ 95250 w 1209675"/>
              <a:gd name="connsiteY47" fmla="*/ 1262063 h 1552792"/>
              <a:gd name="connsiteX48" fmla="*/ 100012 w 1209675"/>
              <a:gd name="connsiteY48" fmla="*/ 1276350 h 1552792"/>
              <a:gd name="connsiteX49" fmla="*/ 109537 w 1209675"/>
              <a:gd name="connsiteY49" fmla="*/ 1295400 h 1552792"/>
              <a:gd name="connsiteX50" fmla="*/ 114300 w 1209675"/>
              <a:gd name="connsiteY50" fmla="*/ 1323975 h 1552792"/>
              <a:gd name="connsiteX51" fmla="*/ 119062 w 1209675"/>
              <a:gd name="connsiteY51" fmla="*/ 1347788 h 1552792"/>
              <a:gd name="connsiteX52" fmla="*/ 123825 w 1209675"/>
              <a:gd name="connsiteY52" fmla="*/ 1390650 h 1552792"/>
              <a:gd name="connsiteX53" fmla="*/ 128587 w 1209675"/>
              <a:gd name="connsiteY53" fmla="*/ 1524000 h 1552792"/>
              <a:gd name="connsiteX54" fmla="*/ 147637 w 1209675"/>
              <a:gd name="connsiteY54" fmla="*/ 1538288 h 1552792"/>
              <a:gd name="connsiteX55" fmla="*/ 157162 w 1209675"/>
              <a:gd name="connsiteY55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33450 h 1552792"/>
              <a:gd name="connsiteX44" fmla="*/ 42862 w 1209675"/>
              <a:gd name="connsiteY44" fmla="*/ 1023938 h 1552792"/>
              <a:gd name="connsiteX45" fmla="*/ 66675 w 1209675"/>
              <a:gd name="connsiteY45" fmla="*/ 1176338 h 1552792"/>
              <a:gd name="connsiteX46" fmla="*/ 85725 w 1209675"/>
              <a:gd name="connsiteY46" fmla="*/ 1233488 h 1552792"/>
              <a:gd name="connsiteX47" fmla="*/ 95250 w 1209675"/>
              <a:gd name="connsiteY47" fmla="*/ 1262063 h 1552792"/>
              <a:gd name="connsiteX48" fmla="*/ 100012 w 1209675"/>
              <a:gd name="connsiteY48" fmla="*/ 1276350 h 1552792"/>
              <a:gd name="connsiteX49" fmla="*/ 109537 w 1209675"/>
              <a:gd name="connsiteY49" fmla="*/ 1295400 h 1552792"/>
              <a:gd name="connsiteX50" fmla="*/ 114300 w 1209675"/>
              <a:gd name="connsiteY50" fmla="*/ 1323975 h 1552792"/>
              <a:gd name="connsiteX51" fmla="*/ 119062 w 1209675"/>
              <a:gd name="connsiteY51" fmla="*/ 1347788 h 1552792"/>
              <a:gd name="connsiteX52" fmla="*/ 123825 w 1209675"/>
              <a:gd name="connsiteY52" fmla="*/ 1390650 h 1552792"/>
              <a:gd name="connsiteX53" fmla="*/ 128587 w 1209675"/>
              <a:gd name="connsiteY53" fmla="*/ 1524000 h 1552792"/>
              <a:gd name="connsiteX54" fmla="*/ 147637 w 1209675"/>
              <a:gd name="connsiteY54" fmla="*/ 1538288 h 1552792"/>
              <a:gd name="connsiteX55" fmla="*/ 157162 w 1209675"/>
              <a:gd name="connsiteY55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19050 w 1209675"/>
              <a:gd name="connsiteY42" fmla="*/ 881063 h 1552792"/>
              <a:gd name="connsiteX43" fmla="*/ 33337 w 1209675"/>
              <a:gd name="connsiteY43" fmla="*/ 957263 h 1552792"/>
              <a:gd name="connsiteX44" fmla="*/ 42862 w 1209675"/>
              <a:gd name="connsiteY44" fmla="*/ 1023938 h 1552792"/>
              <a:gd name="connsiteX45" fmla="*/ 66675 w 1209675"/>
              <a:gd name="connsiteY45" fmla="*/ 1176338 h 1552792"/>
              <a:gd name="connsiteX46" fmla="*/ 85725 w 1209675"/>
              <a:gd name="connsiteY46" fmla="*/ 1233488 h 1552792"/>
              <a:gd name="connsiteX47" fmla="*/ 95250 w 1209675"/>
              <a:gd name="connsiteY47" fmla="*/ 1262063 h 1552792"/>
              <a:gd name="connsiteX48" fmla="*/ 100012 w 1209675"/>
              <a:gd name="connsiteY48" fmla="*/ 1276350 h 1552792"/>
              <a:gd name="connsiteX49" fmla="*/ 109537 w 1209675"/>
              <a:gd name="connsiteY49" fmla="*/ 1295400 h 1552792"/>
              <a:gd name="connsiteX50" fmla="*/ 114300 w 1209675"/>
              <a:gd name="connsiteY50" fmla="*/ 1323975 h 1552792"/>
              <a:gd name="connsiteX51" fmla="*/ 119062 w 1209675"/>
              <a:gd name="connsiteY51" fmla="*/ 1347788 h 1552792"/>
              <a:gd name="connsiteX52" fmla="*/ 123825 w 1209675"/>
              <a:gd name="connsiteY52" fmla="*/ 1390650 h 1552792"/>
              <a:gd name="connsiteX53" fmla="*/ 128587 w 1209675"/>
              <a:gd name="connsiteY53" fmla="*/ 1524000 h 1552792"/>
              <a:gd name="connsiteX54" fmla="*/ 147637 w 1209675"/>
              <a:gd name="connsiteY54" fmla="*/ 1538288 h 1552792"/>
              <a:gd name="connsiteX55" fmla="*/ 157162 w 1209675"/>
              <a:gd name="connsiteY55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9525 w 1209675"/>
              <a:gd name="connsiteY41" fmla="*/ 866775 h 1552792"/>
              <a:gd name="connsiteX42" fmla="*/ 33337 w 1209675"/>
              <a:gd name="connsiteY42" fmla="*/ 957263 h 1552792"/>
              <a:gd name="connsiteX43" fmla="*/ 42862 w 1209675"/>
              <a:gd name="connsiteY43" fmla="*/ 1023938 h 1552792"/>
              <a:gd name="connsiteX44" fmla="*/ 66675 w 1209675"/>
              <a:gd name="connsiteY44" fmla="*/ 1176338 h 1552792"/>
              <a:gd name="connsiteX45" fmla="*/ 85725 w 1209675"/>
              <a:gd name="connsiteY45" fmla="*/ 1233488 h 1552792"/>
              <a:gd name="connsiteX46" fmla="*/ 95250 w 1209675"/>
              <a:gd name="connsiteY46" fmla="*/ 1262063 h 1552792"/>
              <a:gd name="connsiteX47" fmla="*/ 100012 w 1209675"/>
              <a:gd name="connsiteY47" fmla="*/ 1276350 h 1552792"/>
              <a:gd name="connsiteX48" fmla="*/ 109537 w 1209675"/>
              <a:gd name="connsiteY48" fmla="*/ 1295400 h 1552792"/>
              <a:gd name="connsiteX49" fmla="*/ 114300 w 1209675"/>
              <a:gd name="connsiteY49" fmla="*/ 1323975 h 1552792"/>
              <a:gd name="connsiteX50" fmla="*/ 119062 w 1209675"/>
              <a:gd name="connsiteY50" fmla="*/ 1347788 h 1552792"/>
              <a:gd name="connsiteX51" fmla="*/ 123825 w 1209675"/>
              <a:gd name="connsiteY51" fmla="*/ 1390650 h 1552792"/>
              <a:gd name="connsiteX52" fmla="*/ 128587 w 1209675"/>
              <a:gd name="connsiteY52" fmla="*/ 1524000 h 1552792"/>
              <a:gd name="connsiteX53" fmla="*/ 147637 w 1209675"/>
              <a:gd name="connsiteY53" fmla="*/ 1538288 h 1552792"/>
              <a:gd name="connsiteX54" fmla="*/ 157162 w 1209675"/>
              <a:gd name="connsiteY54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71513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33337 w 1209675"/>
              <a:gd name="connsiteY41" fmla="*/ 957263 h 1552792"/>
              <a:gd name="connsiteX42" fmla="*/ 42862 w 1209675"/>
              <a:gd name="connsiteY42" fmla="*/ 1023938 h 1552792"/>
              <a:gd name="connsiteX43" fmla="*/ 66675 w 1209675"/>
              <a:gd name="connsiteY43" fmla="*/ 1176338 h 1552792"/>
              <a:gd name="connsiteX44" fmla="*/ 85725 w 1209675"/>
              <a:gd name="connsiteY44" fmla="*/ 1233488 h 1552792"/>
              <a:gd name="connsiteX45" fmla="*/ 95250 w 1209675"/>
              <a:gd name="connsiteY45" fmla="*/ 1262063 h 1552792"/>
              <a:gd name="connsiteX46" fmla="*/ 100012 w 1209675"/>
              <a:gd name="connsiteY46" fmla="*/ 1276350 h 1552792"/>
              <a:gd name="connsiteX47" fmla="*/ 109537 w 1209675"/>
              <a:gd name="connsiteY47" fmla="*/ 1295400 h 1552792"/>
              <a:gd name="connsiteX48" fmla="*/ 114300 w 1209675"/>
              <a:gd name="connsiteY48" fmla="*/ 1323975 h 1552792"/>
              <a:gd name="connsiteX49" fmla="*/ 119062 w 1209675"/>
              <a:gd name="connsiteY49" fmla="*/ 1347788 h 1552792"/>
              <a:gd name="connsiteX50" fmla="*/ 123825 w 1209675"/>
              <a:gd name="connsiteY50" fmla="*/ 1390650 h 1552792"/>
              <a:gd name="connsiteX51" fmla="*/ 128587 w 1209675"/>
              <a:gd name="connsiteY51" fmla="*/ 1524000 h 1552792"/>
              <a:gd name="connsiteX52" fmla="*/ 147637 w 1209675"/>
              <a:gd name="connsiteY52" fmla="*/ 1538288 h 1552792"/>
              <a:gd name="connsiteX53" fmla="*/ 157162 w 1209675"/>
              <a:gd name="connsiteY53" fmla="*/ 1519238 h 1552792"/>
              <a:gd name="connsiteX0" fmla="*/ 1209675 w 1209675"/>
              <a:gd name="connsiteY0" fmla="*/ 14288 h 1552792"/>
              <a:gd name="connsiteX1" fmla="*/ 1119187 w 1209675"/>
              <a:gd name="connsiteY1" fmla="*/ 4763 h 1552792"/>
              <a:gd name="connsiteX2" fmla="*/ 1100137 w 1209675"/>
              <a:gd name="connsiteY2" fmla="*/ 0 h 1552792"/>
              <a:gd name="connsiteX3" fmla="*/ 738187 w 1209675"/>
              <a:gd name="connsiteY3" fmla="*/ 9525 h 1552792"/>
              <a:gd name="connsiteX4" fmla="*/ 723900 w 1209675"/>
              <a:gd name="connsiteY4" fmla="*/ 14288 h 1552792"/>
              <a:gd name="connsiteX5" fmla="*/ 652462 w 1209675"/>
              <a:gd name="connsiteY5" fmla="*/ 19050 h 1552792"/>
              <a:gd name="connsiteX6" fmla="*/ 623887 w 1209675"/>
              <a:gd name="connsiteY6" fmla="*/ 23813 h 1552792"/>
              <a:gd name="connsiteX7" fmla="*/ 595312 w 1209675"/>
              <a:gd name="connsiteY7" fmla="*/ 33338 h 1552792"/>
              <a:gd name="connsiteX8" fmla="*/ 581025 w 1209675"/>
              <a:gd name="connsiteY8" fmla="*/ 38100 h 1552792"/>
              <a:gd name="connsiteX9" fmla="*/ 557212 w 1209675"/>
              <a:gd name="connsiteY9" fmla="*/ 42863 h 1552792"/>
              <a:gd name="connsiteX10" fmla="*/ 519112 w 1209675"/>
              <a:gd name="connsiteY10" fmla="*/ 57150 h 1552792"/>
              <a:gd name="connsiteX11" fmla="*/ 500062 w 1209675"/>
              <a:gd name="connsiteY11" fmla="*/ 66675 h 1552792"/>
              <a:gd name="connsiteX12" fmla="*/ 471487 w 1209675"/>
              <a:gd name="connsiteY12" fmla="*/ 71438 h 1552792"/>
              <a:gd name="connsiteX13" fmla="*/ 452437 w 1209675"/>
              <a:gd name="connsiteY13" fmla="*/ 76200 h 1552792"/>
              <a:gd name="connsiteX14" fmla="*/ 438150 w 1209675"/>
              <a:gd name="connsiteY14" fmla="*/ 80963 h 1552792"/>
              <a:gd name="connsiteX15" fmla="*/ 376237 w 1209675"/>
              <a:gd name="connsiteY15" fmla="*/ 85725 h 1552792"/>
              <a:gd name="connsiteX16" fmla="*/ 323850 w 1209675"/>
              <a:gd name="connsiteY16" fmla="*/ 100013 h 1552792"/>
              <a:gd name="connsiteX17" fmla="*/ 309562 w 1209675"/>
              <a:gd name="connsiteY17" fmla="*/ 109538 h 1552792"/>
              <a:gd name="connsiteX18" fmla="*/ 295275 w 1209675"/>
              <a:gd name="connsiteY18" fmla="*/ 114300 h 1552792"/>
              <a:gd name="connsiteX19" fmla="*/ 257175 w 1209675"/>
              <a:gd name="connsiteY19" fmla="*/ 133350 h 1552792"/>
              <a:gd name="connsiteX20" fmla="*/ 238125 w 1209675"/>
              <a:gd name="connsiteY20" fmla="*/ 142875 h 1552792"/>
              <a:gd name="connsiteX21" fmla="*/ 204787 w 1209675"/>
              <a:gd name="connsiteY21" fmla="*/ 166688 h 1552792"/>
              <a:gd name="connsiteX22" fmla="*/ 185737 w 1209675"/>
              <a:gd name="connsiteY22" fmla="*/ 176213 h 1552792"/>
              <a:gd name="connsiteX23" fmla="*/ 161925 w 1209675"/>
              <a:gd name="connsiteY23" fmla="*/ 204788 h 1552792"/>
              <a:gd name="connsiteX24" fmla="*/ 142875 w 1209675"/>
              <a:gd name="connsiteY24" fmla="*/ 233363 h 1552792"/>
              <a:gd name="connsiteX25" fmla="*/ 133350 w 1209675"/>
              <a:gd name="connsiteY25" fmla="*/ 247650 h 1552792"/>
              <a:gd name="connsiteX26" fmla="*/ 114300 w 1209675"/>
              <a:gd name="connsiteY26" fmla="*/ 304800 h 1552792"/>
              <a:gd name="connsiteX27" fmla="*/ 104775 w 1209675"/>
              <a:gd name="connsiteY27" fmla="*/ 333375 h 1552792"/>
              <a:gd name="connsiteX28" fmla="*/ 100012 w 1209675"/>
              <a:gd name="connsiteY28" fmla="*/ 347663 h 1552792"/>
              <a:gd name="connsiteX29" fmla="*/ 90487 w 1209675"/>
              <a:gd name="connsiteY29" fmla="*/ 361950 h 1552792"/>
              <a:gd name="connsiteX30" fmla="*/ 71437 w 1209675"/>
              <a:gd name="connsiteY30" fmla="*/ 390525 h 1552792"/>
              <a:gd name="connsiteX31" fmla="*/ 66675 w 1209675"/>
              <a:gd name="connsiteY31" fmla="*/ 404813 h 1552792"/>
              <a:gd name="connsiteX32" fmla="*/ 47625 w 1209675"/>
              <a:gd name="connsiteY32" fmla="*/ 433388 h 1552792"/>
              <a:gd name="connsiteX33" fmla="*/ 42862 w 1209675"/>
              <a:gd name="connsiteY33" fmla="*/ 452438 h 1552792"/>
              <a:gd name="connsiteX34" fmla="*/ 28575 w 1209675"/>
              <a:gd name="connsiteY34" fmla="*/ 495300 h 1552792"/>
              <a:gd name="connsiteX35" fmla="*/ 23812 w 1209675"/>
              <a:gd name="connsiteY35" fmla="*/ 509588 h 1552792"/>
              <a:gd name="connsiteX36" fmla="*/ 19050 w 1209675"/>
              <a:gd name="connsiteY36" fmla="*/ 523875 h 1552792"/>
              <a:gd name="connsiteX37" fmla="*/ 14287 w 1209675"/>
              <a:gd name="connsiteY37" fmla="*/ 638176 h 1552792"/>
              <a:gd name="connsiteX38" fmla="*/ 4762 w 1209675"/>
              <a:gd name="connsiteY38" fmla="*/ 709613 h 1552792"/>
              <a:gd name="connsiteX39" fmla="*/ 0 w 1209675"/>
              <a:gd name="connsiteY39" fmla="*/ 733425 h 1552792"/>
              <a:gd name="connsiteX40" fmla="*/ 4762 w 1209675"/>
              <a:gd name="connsiteY40" fmla="*/ 838200 h 1552792"/>
              <a:gd name="connsiteX41" fmla="*/ 33337 w 1209675"/>
              <a:gd name="connsiteY41" fmla="*/ 957263 h 1552792"/>
              <a:gd name="connsiteX42" fmla="*/ 42862 w 1209675"/>
              <a:gd name="connsiteY42" fmla="*/ 1023938 h 1552792"/>
              <a:gd name="connsiteX43" fmla="*/ 66675 w 1209675"/>
              <a:gd name="connsiteY43" fmla="*/ 1176338 h 1552792"/>
              <a:gd name="connsiteX44" fmla="*/ 85725 w 1209675"/>
              <a:gd name="connsiteY44" fmla="*/ 1233488 h 1552792"/>
              <a:gd name="connsiteX45" fmla="*/ 95250 w 1209675"/>
              <a:gd name="connsiteY45" fmla="*/ 1262063 h 1552792"/>
              <a:gd name="connsiteX46" fmla="*/ 100012 w 1209675"/>
              <a:gd name="connsiteY46" fmla="*/ 1276350 h 1552792"/>
              <a:gd name="connsiteX47" fmla="*/ 109537 w 1209675"/>
              <a:gd name="connsiteY47" fmla="*/ 1295400 h 1552792"/>
              <a:gd name="connsiteX48" fmla="*/ 114300 w 1209675"/>
              <a:gd name="connsiteY48" fmla="*/ 1323975 h 1552792"/>
              <a:gd name="connsiteX49" fmla="*/ 119062 w 1209675"/>
              <a:gd name="connsiteY49" fmla="*/ 1347788 h 1552792"/>
              <a:gd name="connsiteX50" fmla="*/ 123825 w 1209675"/>
              <a:gd name="connsiteY50" fmla="*/ 1390650 h 1552792"/>
              <a:gd name="connsiteX51" fmla="*/ 128587 w 1209675"/>
              <a:gd name="connsiteY51" fmla="*/ 1524000 h 1552792"/>
              <a:gd name="connsiteX52" fmla="*/ 147637 w 1209675"/>
              <a:gd name="connsiteY52" fmla="*/ 1538288 h 1552792"/>
              <a:gd name="connsiteX53" fmla="*/ 157162 w 1209675"/>
              <a:gd name="connsiteY53" fmla="*/ 1519238 h 1552792"/>
              <a:gd name="connsiteX0" fmla="*/ 1210397 w 1210397"/>
              <a:gd name="connsiteY0" fmla="*/ 14288 h 1552792"/>
              <a:gd name="connsiteX1" fmla="*/ 1119909 w 1210397"/>
              <a:gd name="connsiteY1" fmla="*/ 4763 h 1552792"/>
              <a:gd name="connsiteX2" fmla="*/ 1100859 w 1210397"/>
              <a:gd name="connsiteY2" fmla="*/ 0 h 1552792"/>
              <a:gd name="connsiteX3" fmla="*/ 738909 w 1210397"/>
              <a:gd name="connsiteY3" fmla="*/ 9525 h 1552792"/>
              <a:gd name="connsiteX4" fmla="*/ 724622 w 1210397"/>
              <a:gd name="connsiteY4" fmla="*/ 14288 h 1552792"/>
              <a:gd name="connsiteX5" fmla="*/ 653184 w 1210397"/>
              <a:gd name="connsiteY5" fmla="*/ 19050 h 1552792"/>
              <a:gd name="connsiteX6" fmla="*/ 624609 w 1210397"/>
              <a:gd name="connsiteY6" fmla="*/ 23813 h 1552792"/>
              <a:gd name="connsiteX7" fmla="*/ 596034 w 1210397"/>
              <a:gd name="connsiteY7" fmla="*/ 33338 h 1552792"/>
              <a:gd name="connsiteX8" fmla="*/ 581747 w 1210397"/>
              <a:gd name="connsiteY8" fmla="*/ 38100 h 1552792"/>
              <a:gd name="connsiteX9" fmla="*/ 557934 w 1210397"/>
              <a:gd name="connsiteY9" fmla="*/ 42863 h 1552792"/>
              <a:gd name="connsiteX10" fmla="*/ 519834 w 1210397"/>
              <a:gd name="connsiteY10" fmla="*/ 57150 h 1552792"/>
              <a:gd name="connsiteX11" fmla="*/ 500784 w 1210397"/>
              <a:gd name="connsiteY11" fmla="*/ 66675 h 1552792"/>
              <a:gd name="connsiteX12" fmla="*/ 472209 w 1210397"/>
              <a:gd name="connsiteY12" fmla="*/ 71438 h 1552792"/>
              <a:gd name="connsiteX13" fmla="*/ 453159 w 1210397"/>
              <a:gd name="connsiteY13" fmla="*/ 76200 h 1552792"/>
              <a:gd name="connsiteX14" fmla="*/ 438872 w 1210397"/>
              <a:gd name="connsiteY14" fmla="*/ 80963 h 1552792"/>
              <a:gd name="connsiteX15" fmla="*/ 376959 w 1210397"/>
              <a:gd name="connsiteY15" fmla="*/ 85725 h 1552792"/>
              <a:gd name="connsiteX16" fmla="*/ 324572 w 1210397"/>
              <a:gd name="connsiteY16" fmla="*/ 100013 h 1552792"/>
              <a:gd name="connsiteX17" fmla="*/ 310284 w 1210397"/>
              <a:gd name="connsiteY17" fmla="*/ 109538 h 1552792"/>
              <a:gd name="connsiteX18" fmla="*/ 295997 w 1210397"/>
              <a:gd name="connsiteY18" fmla="*/ 114300 h 1552792"/>
              <a:gd name="connsiteX19" fmla="*/ 257897 w 1210397"/>
              <a:gd name="connsiteY19" fmla="*/ 133350 h 1552792"/>
              <a:gd name="connsiteX20" fmla="*/ 238847 w 1210397"/>
              <a:gd name="connsiteY20" fmla="*/ 142875 h 1552792"/>
              <a:gd name="connsiteX21" fmla="*/ 205509 w 1210397"/>
              <a:gd name="connsiteY21" fmla="*/ 166688 h 1552792"/>
              <a:gd name="connsiteX22" fmla="*/ 186459 w 1210397"/>
              <a:gd name="connsiteY22" fmla="*/ 176213 h 1552792"/>
              <a:gd name="connsiteX23" fmla="*/ 162647 w 1210397"/>
              <a:gd name="connsiteY23" fmla="*/ 204788 h 1552792"/>
              <a:gd name="connsiteX24" fmla="*/ 143597 w 1210397"/>
              <a:gd name="connsiteY24" fmla="*/ 233363 h 1552792"/>
              <a:gd name="connsiteX25" fmla="*/ 134072 w 1210397"/>
              <a:gd name="connsiteY25" fmla="*/ 247650 h 1552792"/>
              <a:gd name="connsiteX26" fmla="*/ 115022 w 1210397"/>
              <a:gd name="connsiteY26" fmla="*/ 304800 h 1552792"/>
              <a:gd name="connsiteX27" fmla="*/ 105497 w 1210397"/>
              <a:gd name="connsiteY27" fmla="*/ 333375 h 1552792"/>
              <a:gd name="connsiteX28" fmla="*/ 100734 w 1210397"/>
              <a:gd name="connsiteY28" fmla="*/ 347663 h 1552792"/>
              <a:gd name="connsiteX29" fmla="*/ 91209 w 1210397"/>
              <a:gd name="connsiteY29" fmla="*/ 361950 h 1552792"/>
              <a:gd name="connsiteX30" fmla="*/ 72159 w 1210397"/>
              <a:gd name="connsiteY30" fmla="*/ 390525 h 1552792"/>
              <a:gd name="connsiteX31" fmla="*/ 67397 w 1210397"/>
              <a:gd name="connsiteY31" fmla="*/ 404813 h 1552792"/>
              <a:gd name="connsiteX32" fmla="*/ 48347 w 1210397"/>
              <a:gd name="connsiteY32" fmla="*/ 433388 h 1552792"/>
              <a:gd name="connsiteX33" fmla="*/ 43584 w 1210397"/>
              <a:gd name="connsiteY33" fmla="*/ 452438 h 1552792"/>
              <a:gd name="connsiteX34" fmla="*/ 29297 w 1210397"/>
              <a:gd name="connsiteY34" fmla="*/ 495300 h 1552792"/>
              <a:gd name="connsiteX35" fmla="*/ 24534 w 1210397"/>
              <a:gd name="connsiteY35" fmla="*/ 509588 h 1552792"/>
              <a:gd name="connsiteX36" fmla="*/ 19772 w 1210397"/>
              <a:gd name="connsiteY36" fmla="*/ 523875 h 1552792"/>
              <a:gd name="connsiteX37" fmla="*/ 15009 w 1210397"/>
              <a:gd name="connsiteY37" fmla="*/ 638176 h 1552792"/>
              <a:gd name="connsiteX38" fmla="*/ 722 w 1210397"/>
              <a:gd name="connsiteY38" fmla="*/ 733425 h 1552792"/>
              <a:gd name="connsiteX39" fmla="*/ 5484 w 1210397"/>
              <a:gd name="connsiteY39" fmla="*/ 838200 h 1552792"/>
              <a:gd name="connsiteX40" fmla="*/ 34059 w 1210397"/>
              <a:gd name="connsiteY40" fmla="*/ 957263 h 1552792"/>
              <a:gd name="connsiteX41" fmla="*/ 43584 w 1210397"/>
              <a:gd name="connsiteY41" fmla="*/ 1023938 h 1552792"/>
              <a:gd name="connsiteX42" fmla="*/ 67397 w 1210397"/>
              <a:gd name="connsiteY42" fmla="*/ 1176338 h 1552792"/>
              <a:gd name="connsiteX43" fmla="*/ 86447 w 1210397"/>
              <a:gd name="connsiteY43" fmla="*/ 1233488 h 1552792"/>
              <a:gd name="connsiteX44" fmla="*/ 95972 w 1210397"/>
              <a:gd name="connsiteY44" fmla="*/ 1262063 h 1552792"/>
              <a:gd name="connsiteX45" fmla="*/ 100734 w 1210397"/>
              <a:gd name="connsiteY45" fmla="*/ 1276350 h 1552792"/>
              <a:gd name="connsiteX46" fmla="*/ 110259 w 1210397"/>
              <a:gd name="connsiteY46" fmla="*/ 1295400 h 1552792"/>
              <a:gd name="connsiteX47" fmla="*/ 115022 w 1210397"/>
              <a:gd name="connsiteY47" fmla="*/ 1323975 h 1552792"/>
              <a:gd name="connsiteX48" fmla="*/ 119784 w 1210397"/>
              <a:gd name="connsiteY48" fmla="*/ 1347788 h 1552792"/>
              <a:gd name="connsiteX49" fmla="*/ 124547 w 1210397"/>
              <a:gd name="connsiteY49" fmla="*/ 1390650 h 1552792"/>
              <a:gd name="connsiteX50" fmla="*/ 129309 w 1210397"/>
              <a:gd name="connsiteY50" fmla="*/ 1524000 h 1552792"/>
              <a:gd name="connsiteX51" fmla="*/ 148359 w 1210397"/>
              <a:gd name="connsiteY51" fmla="*/ 1538288 h 1552792"/>
              <a:gd name="connsiteX52" fmla="*/ 157884 w 1210397"/>
              <a:gd name="connsiteY52" fmla="*/ 1519238 h 1552792"/>
              <a:gd name="connsiteX0" fmla="*/ 1210397 w 1210397"/>
              <a:gd name="connsiteY0" fmla="*/ 14288 h 1552792"/>
              <a:gd name="connsiteX1" fmla="*/ 1119909 w 1210397"/>
              <a:gd name="connsiteY1" fmla="*/ 4763 h 1552792"/>
              <a:gd name="connsiteX2" fmla="*/ 1100859 w 1210397"/>
              <a:gd name="connsiteY2" fmla="*/ 0 h 1552792"/>
              <a:gd name="connsiteX3" fmla="*/ 738909 w 1210397"/>
              <a:gd name="connsiteY3" fmla="*/ 9525 h 1552792"/>
              <a:gd name="connsiteX4" fmla="*/ 724622 w 1210397"/>
              <a:gd name="connsiteY4" fmla="*/ 14288 h 1552792"/>
              <a:gd name="connsiteX5" fmla="*/ 653184 w 1210397"/>
              <a:gd name="connsiteY5" fmla="*/ 19050 h 1552792"/>
              <a:gd name="connsiteX6" fmla="*/ 624609 w 1210397"/>
              <a:gd name="connsiteY6" fmla="*/ 23813 h 1552792"/>
              <a:gd name="connsiteX7" fmla="*/ 596034 w 1210397"/>
              <a:gd name="connsiteY7" fmla="*/ 33338 h 1552792"/>
              <a:gd name="connsiteX8" fmla="*/ 581747 w 1210397"/>
              <a:gd name="connsiteY8" fmla="*/ 38100 h 1552792"/>
              <a:gd name="connsiteX9" fmla="*/ 557934 w 1210397"/>
              <a:gd name="connsiteY9" fmla="*/ 42863 h 1552792"/>
              <a:gd name="connsiteX10" fmla="*/ 519834 w 1210397"/>
              <a:gd name="connsiteY10" fmla="*/ 57150 h 1552792"/>
              <a:gd name="connsiteX11" fmla="*/ 500784 w 1210397"/>
              <a:gd name="connsiteY11" fmla="*/ 66675 h 1552792"/>
              <a:gd name="connsiteX12" fmla="*/ 472209 w 1210397"/>
              <a:gd name="connsiteY12" fmla="*/ 71438 h 1552792"/>
              <a:gd name="connsiteX13" fmla="*/ 453159 w 1210397"/>
              <a:gd name="connsiteY13" fmla="*/ 76200 h 1552792"/>
              <a:gd name="connsiteX14" fmla="*/ 438872 w 1210397"/>
              <a:gd name="connsiteY14" fmla="*/ 80963 h 1552792"/>
              <a:gd name="connsiteX15" fmla="*/ 376959 w 1210397"/>
              <a:gd name="connsiteY15" fmla="*/ 85725 h 1552792"/>
              <a:gd name="connsiteX16" fmla="*/ 324572 w 1210397"/>
              <a:gd name="connsiteY16" fmla="*/ 100013 h 1552792"/>
              <a:gd name="connsiteX17" fmla="*/ 310284 w 1210397"/>
              <a:gd name="connsiteY17" fmla="*/ 109538 h 1552792"/>
              <a:gd name="connsiteX18" fmla="*/ 295997 w 1210397"/>
              <a:gd name="connsiteY18" fmla="*/ 114300 h 1552792"/>
              <a:gd name="connsiteX19" fmla="*/ 257897 w 1210397"/>
              <a:gd name="connsiteY19" fmla="*/ 133350 h 1552792"/>
              <a:gd name="connsiteX20" fmla="*/ 238847 w 1210397"/>
              <a:gd name="connsiteY20" fmla="*/ 142875 h 1552792"/>
              <a:gd name="connsiteX21" fmla="*/ 205509 w 1210397"/>
              <a:gd name="connsiteY21" fmla="*/ 166688 h 1552792"/>
              <a:gd name="connsiteX22" fmla="*/ 186459 w 1210397"/>
              <a:gd name="connsiteY22" fmla="*/ 176213 h 1552792"/>
              <a:gd name="connsiteX23" fmla="*/ 162647 w 1210397"/>
              <a:gd name="connsiteY23" fmla="*/ 204788 h 1552792"/>
              <a:gd name="connsiteX24" fmla="*/ 143597 w 1210397"/>
              <a:gd name="connsiteY24" fmla="*/ 233363 h 1552792"/>
              <a:gd name="connsiteX25" fmla="*/ 134072 w 1210397"/>
              <a:gd name="connsiteY25" fmla="*/ 247650 h 1552792"/>
              <a:gd name="connsiteX26" fmla="*/ 115022 w 1210397"/>
              <a:gd name="connsiteY26" fmla="*/ 304800 h 1552792"/>
              <a:gd name="connsiteX27" fmla="*/ 105497 w 1210397"/>
              <a:gd name="connsiteY27" fmla="*/ 333375 h 1552792"/>
              <a:gd name="connsiteX28" fmla="*/ 100734 w 1210397"/>
              <a:gd name="connsiteY28" fmla="*/ 347663 h 1552792"/>
              <a:gd name="connsiteX29" fmla="*/ 91209 w 1210397"/>
              <a:gd name="connsiteY29" fmla="*/ 361950 h 1552792"/>
              <a:gd name="connsiteX30" fmla="*/ 72159 w 1210397"/>
              <a:gd name="connsiteY30" fmla="*/ 390525 h 1552792"/>
              <a:gd name="connsiteX31" fmla="*/ 67397 w 1210397"/>
              <a:gd name="connsiteY31" fmla="*/ 404813 h 1552792"/>
              <a:gd name="connsiteX32" fmla="*/ 48347 w 1210397"/>
              <a:gd name="connsiteY32" fmla="*/ 433388 h 1552792"/>
              <a:gd name="connsiteX33" fmla="*/ 43584 w 1210397"/>
              <a:gd name="connsiteY33" fmla="*/ 452438 h 1552792"/>
              <a:gd name="connsiteX34" fmla="*/ 29297 w 1210397"/>
              <a:gd name="connsiteY34" fmla="*/ 495300 h 1552792"/>
              <a:gd name="connsiteX35" fmla="*/ 24534 w 1210397"/>
              <a:gd name="connsiteY35" fmla="*/ 509588 h 1552792"/>
              <a:gd name="connsiteX36" fmla="*/ 19772 w 1210397"/>
              <a:gd name="connsiteY36" fmla="*/ 523875 h 1552792"/>
              <a:gd name="connsiteX37" fmla="*/ 15009 w 1210397"/>
              <a:gd name="connsiteY37" fmla="*/ 638176 h 1552792"/>
              <a:gd name="connsiteX38" fmla="*/ 722 w 1210397"/>
              <a:gd name="connsiteY38" fmla="*/ 733425 h 1552792"/>
              <a:gd name="connsiteX39" fmla="*/ 5484 w 1210397"/>
              <a:gd name="connsiteY39" fmla="*/ 838200 h 1552792"/>
              <a:gd name="connsiteX40" fmla="*/ 34059 w 1210397"/>
              <a:gd name="connsiteY40" fmla="*/ 957263 h 1552792"/>
              <a:gd name="connsiteX41" fmla="*/ 43584 w 1210397"/>
              <a:gd name="connsiteY41" fmla="*/ 1023938 h 1552792"/>
              <a:gd name="connsiteX42" fmla="*/ 67397 w 1210397"/>
              <a:gd name="connsiteY42" fmla="*/ 1176338 h 1552792"/>
              <a:gd name="connsiteX43" fmla="*/ 86447 w 1210397"/>
              <a:gd name="connsiteY43" fmla="*/ 1233488 h 1552792"/>
              <a:gd name="connsiteX44" fmla="*/ 95972 w 1210397"/>
              <a:gd name="connsiteY44" fmla="*/ 1262063 h 1552792"/>
              <a:gd name="connsiteX45" fmla="*/ 100734 w 1210397"/>
              <a:gd name="connsiteY45" fmla="*/ 1276350 h 1552792"/>
              <a:gd name="connsiteX46" fmla="*/ 110259 w 1210397"/>
              <a:gd name="connsiteY46" fmla="*/ 1295400 h 1552792"/>
              <a:gd name="connsiteX47" fmla="*/ 115022 w 1210397"/>
              <a:gd name="connsiteY47" fmla="*/ 1323975 h 1552792"/>
              <a:gd name="connsiteX48" fmla="*/ 119784 w 1210397"/>
              <a:gd name="connsiteY48" fmla="*/ 1347788 h 1552792"/>
              <a:gd name="connsiteX49" fmla="*/ 124547 w 1210397"/>
              <a:gd name="connsiteY49" fmla="*/ 1390650 h 1552792"/>
              <a:gd name="connsiteX50" fmla="*/ 129309 w 1210397"/>
              <a:gd name="connsiteY50" fmla="*/ 1524000 h 1552792"/>
              <a:gd name="connsiteX51" fmla="*/ 148359 w 1210397"/>
              <a:gd name="connsiteY51" fmla="*/ 1538288 h 1552792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438872 w 1210397"/>
              <a:gd name="connsiteY14" fmla="*/ 80963 h 1524000"/>
              <a:gd name="connsiteX15" fmla="*/ 376959 w 1210397"/>
              <a:gd name="connsiteY15" fmla="*/ 85725 h 1524000"/>
              <a:gd name="connsiteX16" fmla="*/ 324572 w 1210397"/>
              <a:gd name="connsiteY16" fmla="*/ 100013 h 1524000"/>
              <a:gd name="connsiteX17" fmla="*/ 310284 w 1210397"/>
              <a:gd name="connsiteY17" fmla="*/ 109538 h 1524000"/>
              <a:gd name="connsiteX18" fmla="*/ 295997 w 1210397"/>
              <a:gd name="connsiteY18" fmla="*/ 114300 h 1524000"/>
              <a:gd name="connsiteX19" fmla="*/ 257897 w 1210397"/>
              <a:gd name="connsiteY19" fmla="*/ 133350 h 1524000"/>
              <a:gd name="connsiteX20" fmla="*/ 238847 w 1210397"/>
              <a:gd name="connsiteY20" fmla="*/ 142875 h 1524000"/>
              <a:gd name="connsiteX21" fmla="*/ 205509 w 1210397"/>
              <a:gd name="connsiteY21" fmla="*/ 166688 h 1524000"/>
              <a:gd name="connsiteX22" fmla="*/ 186459 w 1210397"/>
              <a:gd name="connsiteY22" fmla="*/ 176213 h 1524000"/>
              <a:gd name="connsiteX23" fmla="*/ 162647 w 1210397"/>
              <a:gd name="connsiteY23" fmla="*/ 204788 h 1524000"/>
              <a:gd name="connsiteX24" fmla="*/ 143597 w 1210397"/>
              <a:gd name="connsiteY24" fmla="*/ 233363 h 1524000"/>
              <a:gd name="connsiteX25" fmla="*/ 134072 w 1210397"/>
              <a:gd name="connsiteY25" fmla="*/ 247650 h 1524000"/>
              <a:gd name="connsiteX26" fmla="*/ 115022 w 1210397"/>
              <a:gd name="connsiteY26" fmla="*/ 304800 h 1524000"/>
              <a:gd name="connsiteX27" fmla="*/ 105497 w 1210397"/>
              <a:gd name="connsiteY27" fmla="*/ 333375 h 1524000"/>
              <a:gd name="connsiteX28" fmla="*/ 100734 w 1210397"/>
              <a:gd name="connsiteY28" fmla="*/ 347663 h 1524000"/>
              <a:gd name="connsiteX29" fmla="*/ 91209 w 1210397"/>
              <a:gd name="connsiteY29" fmla="*/ 361950 h 1524000"/>
              <a:gd name="connsiteX30" fmla="*/ 72159 w 1210397"/>
              <a:gd name="connsiteY30" fmla="*/ 390525 h 1524000"/>
              <a:gd name="connsiteX31" fmla="*/ 67397 w 1210397"/>
              <a:gd name="connsiteY31" fmla="*/ 404813 h 1524000"/>
              <a:gd name="connsiteX32" fmla="*/ 48347 w 1210397"/>
              <a:gd name="connsiteY32" fmla="*/ 433388 h 1524000"/>
              <a:gd name="connsiteX33" fmla="*/ 43584 w 1210397"/>
              <a:gd name="connsiteY33" fmla="*/ 452438 h 1524000"/>
              <a:gd name="connsiteX34" fmla="*/ 29297 w 1210397"/>
              <a:gd name="connsiteY34" fmla="*/ 495300 h 1524000"/>
              <a:gd name="connsiteX35" fmla="*/ 24534 w 1210397"/>
              <a:gd name="connsiteY35" fmla="*/ 509588 h 1524000"/>
              <a:gd name="connsiteX36" fmla="*/ 19772 w 1210397"/>
              <a:gd name="connsiteY36" fmla="*/ 523875 h 1524000"/>
              <a:gd name="connsiteX37" fmla="*/ 15009 w 1210397"/>
              <a:gd name="connsiteY37" fmla="*/ 638176 h 1524000"/>
              <a:gd name="connsiteX38" fmla="*/ 722 w 1210397"/>
              <a:gd name="connsiteY38" fmla="*/ 733425 h 1524000"/>
              <a:gd name="connsiteX39" fmla="*/ 5484 w 1210397"/>
              <a:gd name="connsiteY39" fmla="*/ 838200 h 1524000"/>
              <a:gd name="connsiteX40" fmla="*/ 34059 w 1210397"/>
              <a:gd name="connsiteY40" fmla="*/ 957263 h 1524000"/>
              <a:gd name="connsiteX41" fmla="*/ 43584 w 1210397"/>
              <a:gd name="connsiteY41" fmla="*/ 1023938 h 1524000"/>
              <a:gd name="connsiteX42" fmla="*/ 67397 w 1210397"/>
              <a:gd name="connsiteY42" fmla="*/ 1176338 h 1524000"/>
              <a:gd name="connsiteX43" fmla="*/ 86447 w 1210397"/>
              <a:gd name="connsiteY43" fmla="*/ 1233488 h 1524000"/>
              <a:gd name="connsiteX44" fmla="*/ 95972 w 1210397"/>
              <a:gd name="connsiteY44" fmla="*/ 1262063 h 1524000"/>
              <a:gd name="connsiteX45" fmla="*/ 100734 w 1210397"/>
              <a:gd name="connsiteY45" fmla="*/ 1276350 h 1524000"/>
              <a:gd name="connsiteX46" fmla="*/ 110259 w 1210397"/>
              <a:gd name="connsiteY46" fmla="*/ 1295400 h 1524000"/>
              <a:gd name="connsiteX47" fmla="*/ 115022 w 1210397"/>
              <a:gd name="connsiteY47" fmla="*/ 1323975 h 1524000"/>
              <a:gd name="connsiteX48" fmla="*/ 119784 w 1210397"/>
              <a:gd name="connsiteY48" fmla="*/ 1347788 h 1524000"/>
              <a:gd name="connsiteX49" fmla="*/ 124547 w 1210397"/>
              <a:gd name="connsiteY49" fmla="*/ 1390650 h 1524000"/>
              <a:gd name="connsiteX50" fmla="*/ 129309 w 1210397"/>
              <a:gd name="connsiteY50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438872 w 1210397"/>
              <a:gd name="connsiteY14" fmla="*/ 80963 h 1524000"/>
              <a:gd name="connsiteX15" fmla="*/ 376959 w 1210397"/>
              <a:gd name="connsiteY15" fmla="*/ 85725 h 1524000"/>
              <a:gd name="connsiteX16" fmla="*/ 324572 w 1210397"/>
              <a:gd name="connsiteY16" fmla="*/ 100013 h 1524000"/>
              <a:gd name="connsiteX17" fmla="*/ 310284 w 1210397"/>
              <a:gd name="connsiteY17" fmla="*/ 109538 h 1524000"/>
              <a:gd name="connsiteX18" fmla="*/ 295997 w 1210397"/>
              <a:gd name="connsiteY18" fmla="*/ 114300 h 1524000"/>
              <a:gd name="connsiteX19" fmla="*/ 257897 w 1210397"/>
              <a:gd name="connsiteY19" fmla="*/ 133350 h 1524000"/>
              <a:gd name="connsiteX20" fmla="*/ 238847 w 1210397"/>
              <a:gd name="connsiteY20" fmla="*/ 142875 h 1524000"/>
              <a:gd name="connsiteX21" fmla="*/ 205509 w 1210397"/>
              <a:gd name="connsiteY21" fmla="*/ 166688 h 1524000"/>
              <a:gd name="connsiteX22" fmla="*/ 186459 w 1210397"/>
              <a:gd name="connsiteY22" fmla="*/ 176213 h 1524000"/>
              <a:gd name="connsiteX23" fmla="*/ 162647 w 1210397"/>
              <a:gd name="connsiteY23" fmla="*/ 204788 h 1524000"/>
              <a:gd name="connsiteX24" fmla="*/ 143597 w 1210397"/>
              <a:gd name="connsiteY24" fmla="*/ 233363 h 1524000"/>
              <a:gd name="connsiteX25" fmla="*/ 134072 w 1210397"/>
              <a:gd name="connsiteY25" fmla="*/ 247650 h 1524000"/>
              <a:gd name="connsiteX26" fmla="*/ 115022 w 1210397"/>
              <a:gd name="connsiteY26" fmla="*/ 304800 h 1524000"/>
              <a:gd name="connsiteX27" fmla="*/ 105497 w 1210397"/>
              <a:gd name="connsiteY27" fmla="*/ 333375 h 1524000"/>
              <a:gd name="connsiteX28" fmla="*/ 100734 w 1210397"/>
              <a:gd name="connsiteY28" fmla="*/ 347663 h 1524000"/>
              <a:gd name="connsiteX29" fmla="*/ 91209 w 1210397"/>
              <a:gd name="connsiteY29" fmla="*/ 361950 h 1524000"/>
              <a:gd name="connsiteX30" fmla="*/ 72159 w 1210397"/>
              <a:gd name="connsiteY30" fmla="*/ 390525 h 1524000"/>
              <a:gd name="connsiteX31" fmla="*/ 67397 w 1210397"/>
              <a:gd name="connsiteY31" fmla="*/ 404813 h 1524000"/>
              <a:gd name="connsiteX32" fmla="*/ 48347 w 1210397"/>
              <a:gd name="connsiteY32" fmla="*/ 433388 h 1524000"/>
              <a:gd name="connsiteX33" fmla="*/ 43584 w 1210397"/>
              <a:gd name="connsiteY33" fmla="*/ 452438 h 1524000"/>
              <a:gd name="connsiteX34" fmla="*/ 29297 w 1210397"/>
              <a:gd name="connsiteY34" fmla="*/ 495300 h 1524000"/>
              <a:gd name="connsiteX35" fmla="*/ 24534 w 1210397"/>
              <a:gd name="connsiteY35" fmla="*/ 509588 h 1524000"/>
              <a:gd name="connsiteX36" fmla="*/ 19772 w 1210397"/>
              <a:gd name="connsiteY36" fmla="*/ 523875 h 1524000"/>
              <a:gd name="connsiteX37" fmla="*/ 15009 w 1210397"/>
              <a:gd name="connsiteY37" fmla="*/ 638176 h 1524000"/>
              <a:gd name="connsiteX38" fmla="*/ 722 w 1210397"/>
              <a:gd name="connsiteY38" fmla="*/ 733425 h 1524000"/>
              <a:gd name="connsiteX39" fmla="*/ 5484 w 1210397"/>
              <a:gd name="connsiteY39" fmla="*/ 838200 h 1524000"/>
              <a:gd name="connsiteX40" fmla="*/ 34059 w 1210397"/>
              <a:gd name="connsiteY40" fmla="*/ 957263 h 1524000"/>
              <a:gd name="connsiteX41" fmla="*/ 43584 w 1210397"/>
              <a:gd name="connsiteY41" fmla="*/ 1023938 h 1524000"/>
              <a:gd name="connsiteX42" fmla="*/ 67397 w 1210397"/>
              <a:gd name="connsiteY42" fmla="*/ 1176338 h 1524000"/>
              <a:gd name="connsiteX43" fmla="*/ 86447 w 1210397"/>
              <a:gd name="connsiteY43" fmla="*/ 1233488 h 1524000"/>
              <a:gd name="connsiteX44" fmla="*/ 95972 w 1210397"/>
              <a:gd name="connsiteY44" fmla="*/ 1262063 h 1524000"/>
              <a:gd name="connsiteX45" fmla="*/ 100734 w 1210397"/>
              <a:gd name="connsiteY45" fmla="*/ 1276350 h 1524000"/>
              <a:gd name="connsiteX46" fmla="*/ 110259 w 1210397"/>
              <a:gd name="connsiteY46" fmla="*/ 1295400 h 1524000"/>
              <a:gd name="connsiteX47" fmla="*/ 115022 w 1210397"/>
              <a:gd name="connsiteY47" fmla="*/ 1323975 h 1524000"/>
              <a:gd name="connsiteX48" fmla="*/ 119784 w 1210397"/>
              <a:gd name="connsiteY48" fmla="*/ 1347788 h 1524000"/>
              <a:gd name="connsiteX49" fmla="*/ 124547 w 1210397"/>
              <a:gd name="connsiteY49" fmla="*/ 1390650 h 1524000"/>
              <a:gd name="connsiteX50" fmla="*/ 148359 w 1210397"/>
              <a:gd name="connsiteY50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438872 w 1210397"/>
              <a:gd name="connsiteY14" fmla="*/ 80963 h 1524000"/>
              <a:gd name="connsiteX15" fmla="*/ 376959 w 1210397"/>
              <a:gd name="connsiteY15" fmla="*/ 85725 h 1524000"/>
              <a:gd name="connsiteX16" fmla="*/ 324572 w 1210397"/>
              <a:gd name="connsiteY16" fmla="*/ 100013 h 1524000"/>
              <a:gd name="connsiteX17" fmla="*/ 310284 w 1210397"/>
              <a:gd name="connsiteY17" fmla="*/ 109538 h 1524000"/>
              <a:gd name="connsiteX18" fmla="*/ 295997 w 1210397"/>
              <a:gd name="connsiteY18" fmla="*/ 114300 h 1524000"/>
              <a:gd name="connsiteX19" fmla="*/ 257897 w 1210397"/>
              <a:gd name="connsiteY19" fmla="*/ 133350 h 1524000"/>
              <a:gd name="connsiteX20" fmla="*/ 238847 w 1210397"/>
              <a:gd name="connsiteY20" fmla="*/ 142875 h 1524000"/>
              <a:gd name="connsiteX21" fmla="*/ 205509 w 1210397"/>
              <a:gd name="connsiteY21" fmla="*/ 166688 h 1524000"/>
              <a:gd name="connsiteX22" fmla="*/ 186459 w 1210397"/>
              <a:gd name="connsiteY22" fmla="*/ 176213 h 1524000"/>
              <a:gd name="connsiteX23" fmla="*/ 162647 w 1210397"/>
              <a:gd name="connsiteY23" fmla="*/ 204788 h 1524000"/>
              <a:gd name="connsiteX24" fmla="*/ 143597 w 1210397"/>
              <a:gd name="connsiteY24" fmla="*/ 233363 h 1524000"/>
              <a:gd name="connsiteX25" fmla="*/ 134072 w 1210397"/>
              <a:gd name="connsiteY25" fmla="*/ 247650 h 1524000"/>
              <a:gd name="connsiteX26" fmla="*/ 115022 w 1210397"/>
              <a:gd name="connsiteY26" fmla="*/ 304800 h 1524000"/>
              <a:gd name="connsiteX27" fmla="*/ 105497 w 1210397"/>
              <a:gd name="connsiteY27" fmla="*/ 333375 h 1524000"/>
              <a:gd name="connsiteX28" fmla="*/ 100734 w 1210397"/>
              <a:gd name="connsiteY28" fmla="*/ 347663 h 1524000"/>
              <a:gd name="connsiteX29" fmla="*/ 91209 w 1210397"/>
              <a:gd name="connsiteY29" fmla="*/ 361950 h 1524000"/>
              <a:gd name="connsiteX30" fmla="*/ 72159 w 1210397"/>
              <a:gd name="connsiteY30" fmla="*/ 390525 h 1524000"/>
              <a:gd name="connsiteX31" fmla="*/ 67397 w 1210397"/>
              <a:gd name="connsiteY31" fmla="*/ 404813 h 1524000"/>
              <a:gd name="connsiteX32" fmla="*/ 48347 w 1210397"/>
              <a:gd name="connsiteY32" fmla="*/ 433388 h 1524000"/>
              <a:gd name="connsiteX33" fmla="*/ 43584 w 1210397"/>
              <a:gd name="connsiteY33" fmla="*/ 452438 h 1524000"/>
              <a:gd name="connsiteX34" fmla="*/ 29297 w 1210397"/>
              <a:gd name="connsiteY34" fmla="*/ 495300 h 1524000"/>
              <a:gd name="connsiteX35" fmla="*/ 24534 w 1210397"/>
              <a:gd name="connsiteY35" fmla="*/ 509588 h 1524000"/>
              <a:gd name="connsiteX36" fmla="*/ 19772 w 1210397"/>
              <a:gd name="connsiteY36" fmla="*/ 523875 h 1524000"/>
              <a:gd name="connsiteX37" fmla="*/ 15009 w 1210397"/>
              <a:gd name="connsiteY37" fmla="*/ 638176 h 1524000"/>
              <a:gd name="connsiteX38" fmla="*/ 722 w 1210397"/>
              <a:gd name="connsiteY38" fmla="*/ 733425 h 1524000"/>
              <a:gd name="connsiteX39" fmla="*/ 5484 w 1210397"/>
              <a:gd name="connsiteY39" fmla="*/ 838200 h 1524000"/>
              <a:gd name="connsiteX40" fmla="*/ 34059 w 1210397"/>
              <a:gd name="connsiteY40" fmla="*/ 957263 h 1524000"/>
              <a:gd name="connsiteX41" fmla="*/ 43584 w 1210397"/>
              <a:gd name="connsiteY41" fmla="*/ 1023938 h 1524000"/>
              <a:gd name="connsiteX42" fmla="*/ 67397 w 1210397"/>
              <a:gd name="connsiteY42" fmla="*/ 1176338 h 1524000"/>
              <a:gd name="connsiteX43" fmla="*/ 86447 w 1210397"/>
              <a:gd name="connsiteY43" fmla="*/ 1233488 h 1524000"/>
              <a:gd name="connsiteX44" fmla="*/ 95972 w 1210397"/>
              <a:gd name="connsiteY44" fmla="*/ 1262063 h 1524000"/>
              <a:gd name="connsiteX45" fmla="*/ 100734 w 1210397"/>
              <a:gd name="connsiteY45" fmla="*/ 1276350 h 1524000"/>
              <a:gd name="connsiteX46" fmla="*/ 110259 w 1210397"/>
              <a:gd name="connsiteY46" fmla="*/ 1295400 h 1524000"/>
              <a:gd name="connsiteX47" fmla="*/ 115022 w 1210397"/>
              <a:gd name="connsiteY47" fmla="*/ 1323975 h 1524000"/>
              <a:gd name="connsiteX48" fmla="*/ 119784 w 1210397"/>
              <a:gd name="connsiteY48" fmla="*/ 1347788 h 1524000"/>
              <a:gd name="connsiteX49" fmla="*/ 124547 w 1210397"/>
              <a:gd name="connsiteY49" fmla="*/ 1390650 h 1524000"/>
              <a:gd name="connsiteX50" fmla="*/ 148359 w 1210397"/>
              <a:gd name="connsiteY50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72209 w 1210397"/>
              <a:gd name="connsiteY12" fmla="*/ 71438 h 1524000"/>
              <a:gd name="connsiteX13" fmla="*/ 453159 w 1210397"/>
              <a:gd name="connsiteY13" fmla="*/ 76200 h 1524000"/>
              <a:gd name="connsiteX14" fmla="*/ 376959 w 1210397"/>
              <a:gd name="connsiteY14" fmla="*/ 85725 h 1524000"/>
              <a:gd name="connsiteX15" fmla="*/ 324572 w 1210397"/>
              <a:gd name="connsiteY15" fmla="*/ 100013 h 1524000"/>
              <a:gd name="connsiteX16" fmla="*/ 310284 w 1210397"/>
              <a:gd name="connsiteY16" fmla="*/ 109538 h 1524000"/>
              <a:gd name="connsiteX17" fmla="*/ 295997 w 1210397"/>
              <a:gd name="connsiteY17" fmla="*/ 114300 h 1524000"/>
              <a:gd name="connsiteX18" fmla="*/ 257897 w 1210397"/>
              <a:gd name="connsiteY18" fmla="*/ 133350 h 1524000"/>
              <a:gd name="connsiteX19" fmla="*/ 238847 w 1210397"/>
              <a:gd name="connsiteY19" fmla="*/ 142875 h 1524000"/>
              <a:gd name="connsiteX20" fmla="*/ 205509 w 1210397"/>
              <a:gd name="connsiteY20" fmla="*/ 166688 h 1524000"/>
              <a:gd name="connsiteX21" fmla="*/ 186459 w 1210397"/>
              <a:gd name="connsiteY21" fmla="*/ 176213 h 1524000"/>
              <a:gd name="connsiteX22" fmla="*/ 162647 w 1210397"/>
              <a:gd name="connsiteY22" fmla="*/ 204788 h 1524000"/>
              <a:gd name="connsiteX23" fmla="*/ 143597 w 1210397"/>
              <a:gd name="connsiteY23" fmla="*/ 233363 h 1524000"/>
              <a:gd name="connsiteX24" fmla="*/ 134072 w 1210397"/>
              <a:gd name="connsiteY24" fmla="*/ 247650 h 1524000"/>
              <a:gd name="connsiteX25" fmla="*/ 115022 w 1210397"/>
              <a:gd name="connsiteY25" fmla="*/ 304800 h 1524000"/>
              <a:gd name="connsiteX26" fmla="*/ 105497 w 1210397"/>
              <a:gd name="connsiteY26" fmla="*/ 333375 h 1524000"/>
              <a:gd name="connsiteX27" fmla="*/ 100734 w 1210397"/>
              <a:gd name="connsiteY27" fmla="*/ 347663 h 1524000"/>
              <a:gd name="connsiteX28" fmla="*/ 91209 w 1210397"/>
              <a:gd name="connsiteY28" fmla="*/ 361950 h 1524000"/>
              <a:gd name="connsiteX29" fmla="*/ 72159 w 1210397"/>
              <a:gd name="connsiteY29" fmla="*/ 390525 h 1524000"/>
              <a:gd name="connsiteX30" fmla="*/ 67397 w 1210397"/>
              <a:gd name="connsiteY30" fmla="*/ 404813 h 1524000"/>
              <a:gd name="connsiteX31" fmla="*/ 48347 w 1210397"/>
              <a:gd name="connsiteY31" fmla="*/ 433388 h 1524000"/>
              <a:gd name="connsiteX32" fmla="*/ 43584 w 1210397"/>
              <a:gd name="connsiteY32" fmla="*/ 452438 h 1524000"/>
              <a:gd name="connsiteX33" fmla="*/ 29297 w 1210397"/>
              <a:gd name="connsiteY33" fmla="*/ 495300 h 1524000"/>
              <a:gd name="connsiteX34" fmla="*/ 24534 w 1210397"/>
              <a:gd name="connsiteY34" fmla="*/ 509588 h 1524000"/>
              <a:gd name="connsiteX35" fmla="*/ 19772 w 1210397"/>
              <a:gd name="connsiteY35" fmla="*/ 523875 h 1524000"/>
              <a:gd name="connsiteX36" fmla="*/ 15009 w 1210397"/>
              <a:gd name="connsiteY36" fmla="*/ 638176 h 1524000"/>
              <a:gd name="connsiteX37" fmla="*/ 722 w 1210397"/>
              <a:gd name="connsiteY37" fmla="*/ 733425 h 1524000"/>
              <a:gd name="connsiteX38" fmla="*/ 5484 w 1210397"/>
              <a:gd name="connsiteY38" fmla="*/ 838200 h 1524000"/>
              <a:gd name="connsiteX39" fmla="*/ 34059 w 1210397"/>
              <a:gd name="connsiteY39" fmla="*/ 957263 h 1524000"/>
              <a:gd name="connsiteX40" fmla="*/ 43584 w 1210397"/>
              <a:gd name="connsiteY40" fmla="*/ 1023938 h 1524000"/>
              <a:gd name="connsiteX41" fmla="*/ 67397 w 1210397"/>
              <a:gd name="connsiteY41" fmla="*/ 1176338 h 1524000"/>
              <a:gd name="connsiteX42" fmla="*/ 86447 w 1210397"/>
              <a:gd name="connsiteY42" fmla="*/ 1233488 h 1524000"/>
              <a:gd name="connsiteX43" fmla="*/ 95972 w 1210397"/>
              <a:gd name="connsiteY43" fmla="*/ 1262063 h 1524000"/>
              <a:gd name="connsiteX44" fmla="*/ 100734 w 1210397"/>
              <a:gd name="connsiteY44" fmla="*/ 1276350 h 1524000"/>
              <a:gd name="connsiteX45" fmla="*/ 110259 w 1210397"/>
              <a:gd name="connsiteY45" fmla="*/ 1295400 h 1524000"/>
              <a:gd name="connsiteX46" fmla="*/ 115022 w 1210397"/>
              <a:gd name="connsiteY46" fmla="*/ 1323975 h 1524000"/>
              <a:gd name="connsiteX47" fmla="*/ 119784 w 1210397"/>
              <a:gd name="connsiteY47" fmla="*/ 1347788 h 1524000"/>
              <a:gd name="connsiteX48" fmla="*/ 124547 w 1210397"/>
              <a:gd name="connsiteY48" fmla="*/ 1390650 h 1524000"/>
              <a:gd name="connsiteX49" fmla="*/ 148359 w 1210397"/>
              <a:gd name="connsiteY49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500784 w 1210397"/>
              <a:gd name="connsiteY11" fmla="*/ 66675 h 1524000"/>
              <a:gd name="connsiteX12" fmla="*/ 453159 w 1210397"/>
              <a:gd name="connsiteY12" fmla="*/ 76200 h 1524000"/>
              <a:gd name="connsiteX13" fmla="*/ 376959 w 1210397"/>
              <a:gd name="connsiteY13" fmla="*/ 85725 h 1524000"/>
              <a:gd name="connsiteX14" fmla="*/ 324572 w 1210397"/>
              <a:gd name="connsiteY14" fmla="*/ 100013 h 1524000"/>
              <a:gd name="connsiteX15" fmla="*/ 310284 w 1210397"/>
              <a:gd name="connsiteY15" fmla="*/ 109538 h 1524000"/>
              <a:gd name="connsiteX16" fmla="*/ 295997 w 1210397"/>
              <a:gd name="connsiteY16" fmla="*/ 114300 h 1524000"/>
              <a:gd name="connsiteX17" fmla="*/ 257897 w 1210397"/>
              <a:gd name="connsiteY17" fmla="*/ 133350 h 1524000"/>
              <a:gd name="connsiteX18" fmla="*/ 238847 w 1210397"/>
              <a:gd name="connsiteY18" fmla="*/ 142875 h 1524000"/>
              <a:gd name="connsiteX19" fmla="*/ 205509 w 1210397"/>
              <a:gd name="connsiteY19" fmla="*/ 166688 h 1524000"/>
              <a:gd name="connsiteX20" fmla="*/ 186459 w 1210397"/>
              <a:gd name="connsiteY20" fmla="*/ 176213 h 1524000"/>
              <a:gd name="connsiteX21" fmla="*/ 162647 w 1210397"/>
              <a:gd name="connsiteY21" fmla="*/ 204788 h 1524000"/>
              <a:gd name="connsiteX22" fmla="*/ 143597 w 1210397"/>
              <a:gd name="connsiteY22" fmla="*/ 233363 h 1524000"/>
              <a:gd name="connsiteX23" fmla="*/ 134072 w 1210397"/>
              <a:gd name="connsiteY23" fmla="*/ 247650 h 1524000"/>
              <a:gd name="connsiteX24" fmla="*/ 115022 w 1210397"/>
              <a:gd name="connsiteY24" fmla="*/ 304800 h 1524000"/>
              <a:gd name="connsiteX25" fmla="*/ 105497 w 1210397"/>
              <a:gd name="connsiteY25" fmla="*/ 333375 h 1524000"/>
              <a:gd name="connsiteX26" fmla="*/ 100734 w 1210397"/>
              <a:gd name="connsiteY26" fmla="*/ 347663 h 1524000"/>
              <a:gd name="connsiteX27" fmla="*/ 91209 w 1210397"/>
              <a:gd name="connsiteY27" fmla="*/ 361950 h 1524000"/>
              <a:gd name="connsiteX28" fmla="*/ 72159 w 1210397"/>
              <a:gd name="connsiteY28" fmla="*/ 390525 h 1524000"/>
              <a:gd name="connsiteX29" fmla="*/ 67397 w 1210397"/>
              <a:gd name="connsiteY29" fmla="*/ 404813 h 1524000"/>
              <a:gd name="connsiteX30" fmla="*/ 48347 w 1210397"/>
              <a:gd name="connsiteY30" fmla="*/ 433388 h 1524000"/>
              <a:gd name="connsiteX31" fmla="*/ 43584 w 1210397"/>
              <a:gd name="connsiteY31" fmla="*/ 452438 h 1524000"/>
              <a:gd name="connsiteX32" fmla="*/ 29297 w 1210397"/>
              <a:gd name="connsiteY32" fmla="*/ 495300 h 1524000"/>
              <a:gd name="connsiteX33" fmla="*/ 24534 w 1210397"/>
              <a:gd name="connsiteY33" fmla="*/ 509588 h 1524000"/>
              <a:gd name="connsiteX34" fmla="*/ 19772 w 1210397"/>
              <a:gd name="connsiteY34" fmla="*/ 523875 h 1524000"/>
              <a:gd name="connsiteX35" fmla="*/ 15009 w 1210397"/>
              <a:gd name="connsiteY35" fmla="*/ 638176 h 1524000"/>
              <a:gd name="connsiteX36" fmla="*/ 722 w 1210397"/>
              <a:gd name="connsiteY36" fmla="*/ 733425 h 1524000"/>
              <a:gd name="connsiteX37" fmla="*/ 5484 w 1210397"/>
              <a:gd name="connsiteY37" fmla="*/ 838200 h 1524000"/>
              <a:gd name="connsiteX38" fmla="*/ 34059 w 1210397"/>
              <a:gd name="connsiteY38" fmla="*/ 957263 h 1524000"/>
              <a:gd name="connsiteX39" fmla="*/ 43584 w 1210397"/>
              <a:gd name="connsiteY39" fmla="*/ 1023938 h 1524000"/>
              <a:gd name="connsiteX40" fmla="*/ 67397 w 1210397"/>
              <a:gd name="connsiteY40" fmla="*/ 1176338 h 1524000"/>
              <a:gd name="connsiteX41" fmla="*/ 86447 w 1210397"/>
              <a:gd name="connsiteY41" fmla="*/ 1233488 h 1524000"/>
              <a:gd name="connsiteX42" fmla="*/ 95972 w 1210397"/>
              <a:gd name="connsiteY42" fmla="*/ 1262063 h 1524000"/>
              <a:gd name="connsiteX43" fmla="*/ 100734 w 1210397"/>
              <a:gd name="connsiteY43" fmla="*/ 1276350 h 1524000"/>
              <a:gd name="connsiteX44" fmla="*/ 110259 w 1210397"/>
              <a:gd name="connsiteY44" fmla="*/ 1295400 h 1524000"/>
              <a:gd name="connsiteX45" fmla="*/ 115022 w 1210397"/>
              <a:gd name="connsiteY45" fmla="*/ 1323975 h 1524000"/>
              <a:gd name="connsiteX46" fmla="*/ 119784 w 1210397"/>
              <a:gd name="connsiteY46" fmla="*/ 1347788 h 1524000"/>
              <a:gd name="connsiteX47" fmla="*/ 124547 w 1210397"/>
              <a:gd name="connsiteY47" fmla="*/ 1390650 h 1524000"/>
              <a:gd name="connsiteX48" fmla="*/ 148359 w 1210397"/>
              <a:gd name="connsiteY48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724622 w 1210397"/>
              <a:gd name="connsiteY4" fmla="*/ 14288 h 1524000"/>
              <a:gd name="connsiteX5" fmla="*/ 653184 w 1210397"/>
              <a:gd name="connsiteY5" fmla="*/ 19050 h 1524000"/>
              <a:gd name="connsiteX6" fmla="*/ 624609 w 1210397"/>
              <a:gd name="connsiteY6" fmla="*/ 23813 h 1524000"/>
              <a:gd name="connsiteX7" fmla="*/ 596034 w 1210397"/>
              <a:gd name="connsiteY7" fmla="*/ 33338 h 1524000"/>
              <a:gd name="connsiteX8" fmla="*/ 581747 w 1210397"/>
              <a:gd name="connsiteY8" fmla="*/ 38100 h 1524000"/>
              <a:gd name="connsiteX9" fmla="*/ 557934 w 1210397"/>
              <a:gd name="connsiteY9" fmla="*/ 42863 h 1524000"/>
              <a:gd name="connsiteX10" fmla="*/ 519834 w 1210397"/>
              <a:gd name="connsiteY10" fmla="*/ 57150 h 1524000"/>
              <a:gd name="connsiteX11" fmla="*/ 453159 w 1210397"/>
              <a:gd name="connsiteY11" fmla="*/ 76200 h 1524000"/>
              <a:gd name="connsiteX12" fmla="*/ 376959 w 1210397"/>
              <a:gd name="connsiteY12" fmla="*/ 85725 h 1524000"/>
              <a:gd name="connsiteX13" fmla="*/ 324572 w 1210397"/>
              <a:gd name="connsiteY13" fmla="*/ 100013 h 1524000"/>
              <a:gd name="connsiteX14" fmla="*/ 310284 w 1210397"/>
              <a:gd name="connsiteY14" fmla="*/ 109538 h 1524000"/>
              <a:gd name="connsiteX15" fmla="*/ 295997 w 1210397"/>
              <a:gd name="connsiteY15" fmla="*/ 114300 h 1524000"/>
              <a:gd name="connsiteX16" fmla="*/ 257897 w 1210397"/>
              <a:gd name="connsiteY16" fmla="*/ 133350 h 1524000"/>
              <a:gd name="connsiteX17" fmla="*/ 238847 w 1210397"/>
              <a:gd name="connsiteY17" fmla="*/ 142875 h 1524000"/>
              <a:gd name="connsiteX18" fmla="*/ 205509 w 1210397"/>
              <a:gd name="connsiteY18" fmla="*/ 166688 h 1524000"/>
              <a:gd name="connsiteX19" fmla="*/ 186459 w 1210397"/>
              <a:gd name="connsiteY19" fmla="*/ 176213 h 1524000"/>
              <a:gd name="connsiteX20" fmla="*/ 162647 w 1210397"/>
              <a:gd name="connsiteY20" fmla="*/ 204788 h 1524000"/>
              <a:gd name="connsiteX21" fmla="*/ 143597 w 1210397"/>
              <a:gd name="connsiteY21" fmla="*/ 233363 h 1524000"/>
              <a:gd name="connsiteX22" fmla="*/ 134072 w 1210397"/>
              <a:gd name="connsiteY22" fmla="*/ 247650 h 1524000"/>
              <a:gd name="connsiteX23" fmla="*/ 115022 w 1210397"/>
              <a:gd name="connsiteY23" fmla="*/ 304800 h 1524000"/>
              <a:gd name="connsiteX24" fmla="*/ 105497 w 1210397"/>
              <a:gd name="connsiteY24" fmla="*/ 333375 h 1524000"/>
              <a:gd name="connsiteX25" fmla="*/ 100734 w 1210397"/>
              <a:gd name="connsiteY25" fmla="*/ 347663 h 1524000"/>
              <a:gd name="connsiteX26" fmla="*/ 91209 w 1210397"/>
              <a:gd name="connsiteY26" fmla="*/ 361950 h 1524000"/>
              <a:gd name="connsiteX27" fmla="*/ 72159 w 1210397"/>
              <a:gd name="connsiteY27" fmla="*/ 390525 h 1524000"/>
              <a:gd name="connsiteX28" fmla="*/ 67397 w 1210397"/>
              <a:gd name="connsiteY28" fmla="*/ 404813 h 1524000"/>
              <a:gd name="connsiteX29" fmla="*/ 48347 w 1210397"/>
              <a:gd name="connsiteY29" fmla="*/ 433388 h 1524000"/>
              <a:gd name="connsiteX30" fmla="*/ 43584 w 1210397"/>
              <a:gd name="connsiteY30" fmla="*/ 452438 h 1524000"/>
              <a:gd name="connsiteX31" fmla="*/ 29297 w 1210397"/>
              <a:gd name="connsiteY31" fmla="*/ 495300 h 1524000"/>
              <a:gd name="connsiteX32" fmla="*/ 24534 w 1210397"/>
              <a:gd name="connsiteY32" fmla="*/ 509588 h 1524000"/>
              <a:gd name="connsiteX33" fmla="*/ 19772 w 1210397"/>
              <a:gd name="connsiteY33" fmla="*/ 523875 h 1524000"/>
              <a:gd name="connsiteX34" fmla="*/ 15009 w 1210397"/>
              <a:gd name="connsiteY34" fmla="*/ 638176 h 1524000"/>
              <a:gd name="connsiteX35" fmla="*/ 722 w 1210397"/>
              <a:gd name="connsiteY35" fmla="*/ 733425 h 1524000"/>
              <a:gd name="connsiteX36" fmla="*/ 5484 w 1210397"/>
              <a:gd name="connsiteY36" fmla="*/ 838200 h 1524000"/>
              <a:gd name="connsiteX37" fmla="*/ 34059 w 1210397"/>
              <a:gd name="connsiteY37" fmla="*/ 957263 h 1524000"/>
              <a:gd name="connsiteX38" fmla="*/ 43584 w 1210397"/>
              <a:gd name="connsiteY38" fmla="*/ 1023938 h 1524000"/>
              <a:gd name="connsiteX39" fmla="*/ 67397 w 1210397"/>
              <a:gd name="connsiteY39" fmla="*/ 1176338 h 1524000"/>
              <a:gd name="connsiteX40" fmla="*/ 86447 w 1210397"/>
              <a:gd name="connsiteY40" fmla="*/ 1233488 h 1524000"/>
              <a:gd name="connsiteX41" fmla="*/ 95972 w 1210397"/>
              <a:gd name="connsiteY41" fmla="*/ 1262063 h 1524000"/>
              <a:gd name="connsiteX42" fmla="*/ 100734 w 1210397"/>
              <a:gd name="connsiteY42" fmla="*/ 1276350 h 1524000"/>
              <a:gd name="connsiteX43" fmla="*/ 110259 w 1210397"/>
              <a:gd name="connsiteY43" fmla="*/ 1295400 h 1524000"/>
              <a:gd name="connsiteX44" fmla="*/ 115022 w 1210397"/>
              <a:gd name="connsiteY44" fmla="*/ 1323975 h 1524000"/>
              <a:gd name="connsiteX45" fmla="*/ 119784 w 1210397"/>
              <a:gd name="connsiteY45" fmla="*/ 1347788 h 1524000"/>
              <a:gd name="connsiteX46" fmla="*/ 124547 w 1210397"/>
              <a:gd name="connsiteY46" fmla="*/ 1390650 h 1524000"/>
              <a:gd name="connsiteX47" fmla="*/ 148359 w 1210397"/>
              <a:gd name="connsiteY47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738909 w 1210397"/>
              <a:gd name="connsiteY3" fmla="*/ 9525 h 1524000"/>
              <a:gd name="connsiteX4" fmla="*/ 653184 w 1210397"/>
              <a:gd name="connsiteY4" fmla="*/ 19050 h 1524000"/>
              <a:gd name="connsiteX5" fmla="*/ 624609 w 1210397"/>
              <a:gd name="connsiteY5" fmla="*/ 23813 h 1524000"/>
              <a:gd name="connsiteX6" fmla="*/ 596034 w 1210397"/>
              <a:gd name="connsiteY6" fmla="*/ 33338 h 1524000"/>
              <a:gd name="connsiteX7" fmla="*/ 581747 w 1210397"/>
              <a:gd name="connsiteY7" fmla="*/ 38100 h 1524000"/>
              <a:gd name="connsiteX8" fmla="*/ 557934 w 1210397"/>
              <a:gd name="connsiteY8" fmla="*/ 42863 h 1524000"/>
              <a:gd name="connsiteX9" fmla="*/ 519834 w 1210397"/>
              <a:gd name="connsiteY9" fmla="*/ 57150 h 1524000"/>
              <a:gd name="connsiteX10" fmla="*/ 453159 w 1210397"/>
              <a:gd name="connsiteY10" fmla="*/ 76200 h 1524000"/>
              <a:gd name="connsiteX11" fmla="*/ 376959 w 1210397"/>
              <a:gd name="connsiteY11" fmla="*/ 85725 h 1524000"/>
              <a:gd name="connsiteX12" fmla="*/ 324572 w 1210397"/>
              <a:gd name="connsiteY12" fmla="*/ 100013 h 1524000"/>
              <a:gd name="connsiteX13" fmla="*/ 310284 w 1210397"/>
              <a:gd name="connsiteY13" fmla="*/ 109538 h 1524000"/>
              <a:gd name="connsiteX14" fmla="*/ 295997 w 1210397"/>
              <a:gd name="connsiteY14" fmla="*/ 114300 h 1524000"/>
              <a:gd name="connsiteX15" fmla="*/ 257897 w 1210397"/>
              <a:gd name="connsiteY15" fmla="*/ 133350 h 1524000"/>
              <a:gd name="connsiteX16" fmla="*/ 238847 w 1210397"/>
              <a:gd name="connsiteY16" fmla="*/ 142875 h 1524000"/>
              <a:gd name="connsiteX17" fmla="*/ 205509 w 1210397"/>
              <a:gd name="connsiteY17" fmla="*/ 166688 h 1524000"/>
              <a:gd name="connsiteX18" fmla="*/ 186459 w 1210397"/>
              <a:gd name="connsiteY18" fmla="*/ 176213 h 1524000"/>
              <a:gd name="connsiteX19" fmla="*/ 162647 w 1210397"/>
              <a:gd name="connsiteY19" fmla="*/ 204788 h 1524000"/>
              <a:gd name="connsiteX20" fmla="*/ 143597 w 1210397"/>
              <a:gd name="connsiteY20" fmla="*/ 233363 h 1524000"/>
              <a:gd name="connsiteX21" fmla="*/ 134072 w 1210397"/>
              <a:gd name="connsiteY21" fmla="*/ 247650 h 1524000"/>
              <a:gd name="connsiteX22" fmla="*/ 115022 w 1210397"/>
              <a:gd name="connsiteY22" fmla="*/ 304800 h 1524000"/>
              <a:gd name="connsiteX23" fmla="*/ 105497 w 1210397"/>
              <a:gd name="connsiteY23" fmla="*/ 333375 h 1524000"/>
              <a:gd name="connsiteX24" fmla="*/ 100734 w 1210397"/>
              <a:gd name="connsiteY24" fmla="*/ 347663 h 1524000"/>
              <a:gd name="connsiteX25" fmla="*/ 91209 w 1210397"/>
              <a:gd name="connsiteY25" fmla="*/ 361950 h 1524000"/>
              <a:gd name="connsiteX26" fmla="*/ 72159 w 1210397"/>
              <a:gd name="connsiteY26" fmla="*/ 390525 h 1524000"/>
              <a:gd name="connsiteX27" fmla="*/ 67397 w 1210397"/>
              <a:gd name="connsiteY27" fmla="*/ 404813 h 1524000"/>
              <a:gd name="connsiteX28" fmla="*/ 48347 w 1210397"/>
              <a:gd name="connsiteY28" fmla="*/ 433388 h 1524000"/>
              <a:gd name="connsiteX29" fmla="*/ 43584 w 1210397"/>
              <a:gd name="connsiteY29" fmla="*/ 452438 h 1524000"/>
              <a:gd name="connsiteX30" fmla="*/ 29297 w 1210397"/>
              <a:gd name="connsiteY30" fmla="*/ 495300 h 1524000"/>
              <a:gd name="connsiteX31" fmla="*/ 24534 w 1210397"/>
              <a:gd name="connsiteY31" fmla="*/ 509588 h 1524000"/>
              <a:gd name="connsiteX32" fmla="*/ 19772 w 1210397"/>
              <a:gd name="connsiteY32" fmla="*/ 523875 h 1524000"/>
              <a:gd name="connsiteX33" fmla="*/ 15009 w 1210397"/>
              <a:gd name="connsiteY33" fmla="*/ 638176 h 1524000"/>
              <a:gd name="connsiteX34" fmla="*/ 722 w 1210397"/>
              <a:gd name="connsiteY34" fmla="*/ 733425 h 1524000"/>
              <a:gd name="connsiteX35" fmla="*/ 5484 w 1210397"/>
              <a:gd name="connsiteY35" fmla="*/ 838200 h 1524000"/>
              <a:gd name="connsiteX36" fmla="*/ 34059 w 1210397"/>
              <a:gd name="connsiteY36" fmla="*/ 957263 h 1524000"/>
              <a:gd name="connsiteX37" fmla="*/ 43584 w 1210397"/>
              <a:gd name="connsiteY37" fmla="*/ 1023938 h 1524000"/>
              <a:gd name="connsiteX38" fmla="*/ 67397 w 1210397"/>
              <a:gd name="connsiteY38" fmla="*/ 1176338 h 1524000"/>
              <a:gd name="connsiteX39" fmla="*/ 86447 w 1210397"/>
              <a:gd name="connsiteY39" fmla="*/ 1233488 h 1524000"/>
              <a:gd name="connsiteX40" fmla="*/ 95972 w 1210397"/>
              <a:gd name="connsiteY40" fmla="*/ 1262063 h 1524000"/>
              <a:gd name="connsiteX41" fmla="*/ 100734 w 1210397"/>
              <a:gd name="connsiteY41" fmla="*/ 1276350 h 1524000"/>
              <a:gd name="connsiteX42" fmla="*/ 110259 w 1210397"/>
              <a:gd name="connsiteY42" fmla="*/ 1295400 h 1524000"/>
              <a:gd name="connsiteX43" fmla="*/ 115022 w 1210397"/>
              <a:gd name="connsiteY43" fmla="*/ 1323975 h 1524000"/>
              <a:gd name="connsiteX44" fmla="*/ 119784 w 1210397"/>
              <a:gd name="connsiteY44" fmla="*/ 1347788 h 1524000"/>
              <a:gd name="connsiteX45" fmla="*/ 124547 w 1210397"/>
              <a:gd name="connsiteY45" fmla="*/ 1390650 h 1524000"/>
              <a:gd name="connsiteX46" fmla="*/ 148359 w 1210397"/>
              <a:gd name="connsiteY46" fmla="*/ 1524000 h 1524000"/>
              <a:gd name="connsiteX0" fmla="*/ 1210397 w 1210397"/>
              <a:gd name="connsiteY0" fmla="*/ 14288 h 1524000"/>
              <a:gd name="connsiteX1" fmla="*/ 1119909 w 1210397"/>
              <a:gd name="connsiteY1" fmla="*/ 4763 h 1524000"/>
              <a:gd name="connsiteX2" fmla="*/ 1100859 w 1210397"/>
              <a:gd name="connsiteY2" fmla="*/ 0 h 1524000"/>
              <a:gd name="connsiteX3" fmla="*/ 843684 w 1210397"/>
              <a:gd name="connsiteY3" fmla="*/ 14288 h 1524000"/>
              <a:gd name="connsiteX4" fmla="*/ 653184 w 1210397"/>
              <a:gd name="connsiteY4" fmla="*/ 19050 h 1524000"/>
              <a:gd name="connsiteX5" fmla="*/ 624609 w 1210397"/>
              <a:gd name="connsiteY5" fmla="*/ 23813 h 1524000"/>
              <a:gd name="connsiteX6" fmla="*/ 596034 w 1210397"/>
              <a:gd name="connsiteY6" fmla="*/ 33338 h 1524000"/>
              <a:gd name="connsiteX7" fmla="*/ 581747 w 1210397"/>
              <a:gd name="connsiteY7" fmla="*/ 38100 h 1524000"/>
              <a:gd name="connsiteX8" fmla="*/ 557934 w 1210397"/>
              <a:gd name="connsiteY8" fmla="*/ 42863 h 1524000"/>
              <a:gd name="connsiteX9" fmla="*/ 519834 w 1210397"/>
              <a:gd name="connsiteY9" fmla="*/ 57150 h 1524000"/>
              <a:gd name="connsiteX10" fmla="*/ 453159 w 1210397"/>
              <a:gd name="connsiteY10" fmla="*/ 76200 h 1524000"/>
              <a:gd name="connsiteX11" fmla="*/ 376959 w 1210397"/>
              <a:gd name="connsiteY11" fmla="*/ 85725 h 1524000"/>
              <a:gd name="connsiteX12" fmla="*/ 324572 w 1210397"/>
              <a:gd name="connsiteY12" fmla="*/ 100013 h 1524000"/>
              <a:gd name="connsiteX13" fmla="*/ 310284 w 1210397"/>
              <a:gd name="connsiteY13" fmla="*/ 109538 h 1524000"/>
              <a:gd name="connsiteX14" fmla="*/ 295997 w 1210397"/>
              <a:gd name="connsiteY14" fmla="*/ 114300 h 1524000"/>
              <a:gd name="connsiteX15" fmla="*/ 257897 w 1210397"/>
              <a:gd name="connsiteY15" fmla="*/ 133350 h 1524000"/>
              <a:gd name="connsiteX16" fmla="*/ 238847 w 1210397"/>
              <a:gd name="connsiteY16" fmla="*/ 142875 h 1524000"/>
              <a:gd name="connsiteX17" fmla="*/ 205509 w 1210397"/>
              <a:gd name="connsiteY17" fmla="*/ 166688 h 1524000"/>
              <a:gd name="connsiteX18" fmla="*/ 186459 w 1210397"/>
              <a:gd name="connsiteY18" fmla="*/ 176213 h 1524000"/>
              <a:gd name="connsiteX19" fmla="*/ 162647 w 1210397"/>
              <a:gd name="connsiteY19" fmla="*/ 204788 h 1524000"/>
              <a:gd name="connsiteX20" fmla="*/ 143597 w 1210397"/>
              <a:gd name="connsiteY20" fmla="*/ 233363 h 1524000"/>
              <a:gd name="connsiteX21" fmla="*/ 134072 w 1210397"/>
              <a:gd name="connsiteY21" fmla="*/ 247650 h 1524000"/>
              <a:gd name="connsiteX22" fmla="*/ 115022 w 1210397"/>
              <a:gd name="connsiteY22" fmla="*/ 304800 h 1524000"/>
              <a:gd name="connsiteX23" fmla="*/ 105497 w 1210397"/>
              <a:gd name="connsiteY23" fmla="*/ 333375 h 1524000"/>
              <a:gd name="connsiteX24" fmla="*/ 100734 w 1210397"/>
              <a:gd name="connsiteY24" fmla="*/ 347663 h 1524000"/>
              <a:gd name="connsiteX25" fmla="*/ 91209 w 1210397"/>
              <a:gd name="connsiteY25" fmla="*/ 361950 h 1524000"/>
              <a:gd name="connsiteX26" fmla="*/ 72159 w 1210397"/>
              <a:gd name="connsiteY26" fmla="*/ 390525 h 1524000"/>
              <a:gd name="connsiteX27" fmla="*/ 67397 w 1210397"/>
              <a:gd name="connsiteY27" fmla="*/ 404813 h 1524000"/>
              <a:gd name="connsiteX28" fmla="*/ 48347 w 1210397"/>
              <a:gd name="connsiteY28" fmla="*/ 433388 h 1524000"/>
              <a:gd name="connsiteX29" fmla="*/ 43584 w 1210397"/>
              <a:gd name="connsiteY29" fmla="*/ 452438 h 1524000"/>
              <a:gd name="connsiteX30" fmla="*/ 29297 w 1210397"/>
              <a:gd name="connsiteY30" fmla="*/ 495300 h 1524000"/>
              <a:gd name="connsiteX31" fmla="*/ 24534 w 1210397"/>
              <a:gd name="connsiteY31" fmla="*/ 509588 h 1524000"/>
              <a:gd name="connsiteX32" fmla="*/ 19772 w 1210397"/>
              <a:gd name="connsiteY32" fmla="*/ 523875 h 1524000"/>
              <a:gd name="connsiteX33" fmla="*/ 15009 w 1210397"/>
              <a:gd name="connsiteY33" fmla="*/ 638176 h 1524000"/>
              <a:gd name="connsiteX34" fmla="*/ 722 w 1210397"/>
              <a:gd name="connsiteY34" fmla="*/ 733425 h 1524000"/>
              <a:gd name="connsiteX35" fmla="*/ 5484 w 1210397"/>
              <a:gd name="connsiteY35" fmla="*/ 838200 h 1524000"/>
              <a:gd name="connsiteX36" fmla="*/ 34059 w 1210397"/>
              <a:gd name="connsiteY36" fmla="*/ 957263 h 1524000"/>
              <a:gd name="connsiteX37" fmla="*/ 43584 w 1210397"/>
              <a:gd name="connsiteY37" fmla="*/ 1023938 h 1524000"/>
              <a:gd name="connsiteX38" fmla="*/ 67397 w 1210397"/>
              <a:gd name="connsiteY38" fmla="*/ 1176338 h 1524000"/>
              <a:gd name="connsiteX39" fmla="*/ 86447 w 1210397"/>
              <a:gd name="connsiteY39" fmla="*/ 1233488 h 1524000"/>
              <a:gd name="connsiteX40" fmla="*/ 95972 w 1210397"/>
              <a:gd name="connsiteY40" fmla="*/ 1262063 h 1524000"/>
              <a:gd name="connsiteX41" fmla="*/ 100734 w 1210397"/>
              <a:gd name="connsiteY41" fmla="*/ 1276350 h 1524000"/>
              <a:gd name="connsiteX42" fmla="*/ 110259 w 1210397"/>
              <a:gd name="connsiteY42" fmla="*/ 1295400 h 1524000"/>
              <a:gd name="connsiteX43" fmla="*/ 115022 w 1210397"/>
              <a:gd name="connsiteY43" fmla="*/ 1323975 h 1524000"/>
              <a:gd name="connsiteX44" fmla="*/ 119784 w 1210397"/>
              <a:gd name="connsiteY44" fmla="*/ 1347788 h 1524000"/>
              <a:gd name="connsiteX45" fmla="*/ 124547 w 1210397"/>
              <a:gd name="connsiteY45" fmla="*/ 1390650 h 1524000"/>
              <a:gd name="connsiteX46" fmla="*/ 148359 w 1210397"/>
              <a:gd name="connsiteY46" fmla="*/ 1524000 h 1524000"/>
              <a:gd name="connsiteX0" fmla="*/ 1210397 w 2996353"/>
              <a:gd name="connsiteY0" fmla="*/ 145278 h 2002653"/>
              <a:gd name="connsiteX1" fmla="*/ 1119909 w 2996353"/>
              <a:gd name="connsiteY1" fmla="*/ 135753 h 2002653"/>
              <a:gd name="connsiteX2" fmla="*/ 2996334 w 2996353"/>
              <a:gd name="connsiteY2" fmla="*/ 2002652 h 2002653"/>
              <a:gd name="connsiteX3" fmla="*/ 843684 w 2996353"/>
              <a:gd name="connsiteY3" fmla="*/ 145278 h 2002653"/>
              <a:gd name="connsiteX4" fmla="*/ 653184 w 2996353"/>
              <a:gd name="connsiteY4" fmla="*/ 150040 h 2002653"/>
              <a:gd name="connsiteX5" fmla="*/ 624609 w 2996353"/>
              <a:gd name="connsiteY5" fmla="*/ 154803 h 2002653"/>
              <a:gd name="connsiteX6" fmla="*/ 596034 w 2996353"/>
              <a:gd name="connsiteY6" fmla="*/ 164328 h 2002653"/>
              <a:gd name="connsiteX7" fmla="*/ 581747 w 2996353"/>
              <a:gd name="connsiteY7" fmla="*/ 169090 h 2002653"/>
              <a:gd name="connsiteX8" fmla="*/ 557934 w 2996353"/>
              <a:gd name="connsiteY8" fmla="*/ 173853 h 2002653"/>
              <a:gd name="connsiteX9" fmla="*/ 519834 w 2996353"/>
              <a:gd name="connsiteY9" fmla="*/ 188140 h 2002653"/>
              <a:gd name="connsiteX10" fmla="*/ 453159 w 2996353"/>
              <a:gd name="connsiteY10" fmla="*/ 207190 h 2002653"/>
              <a:gd name="connsiteX11" fmla="*/ 376959 w 2996353"/>
              <a:gd name="connsiteY11" fmla="*/ 216715 h 2002653"/>
              <a:gd name="connsiteX12" fmla="*/ 324572 w 2996353"/>
              <a:gd name="connsiteY12" fmla="*/ 231003 h 2002653"/>
              <a:gd name="connsiteX13" fmla="*/ 310284 w 2996353"/>
              <a:gd name="connsiteY13" fmla="*/ 240528 h 2002653"/>
              <a:gd name="connsiteX14" fmla="*/ 295997 w 2996353"/>
              <a:gd name="connsiteY14" fmla="*/ 245290 h 2002653"/>
              <a:gd name="connsiteX15" fmla="*/ 257897 w 2996353"/>
              <a:gd name="connsiteY15" fmla="*/ 264340 h 2002653"/>
              <a:gd name="connsiteX16" fmla="*/ 238847 w 2996353"/>
              <a:gd name="connsiteY16" fmla="*/ 273865 h 2002653"/>
              <a:gd name="connsiteX17" fmla="*/ 205509 w 2996353"/>
              <a:gd name="connsiteY17" fmla="*/ 297678 h 2002653"/>
              <a:gd name="connsiteX18" fmla="*/ 186459 w 2996353"/>
              <a:gd name="connsiteY18" fmla="*/ 307203 h 2002653"/>
              <a:gd name="connsiteX19" fmla="*/ 162647 w 2996353"/>
              <a:gd name="connsiteY19" fmla="*/ 335778 h 2002653"/>
              <a:gd name="connsiteX20" fmla="*/ 143597 w 2996353"/>
              <a:gd name="connsiteY20" fmla="*/ 364353 h 2002653"/>
              <a:gd name="connsiteX21" fmla="*/ 134072 w 2996353"/>
              <a:gd name="connsiteY21" fmla="*/ 378640 h 2002653"/>
              <a:gd name="connsiteX22" fmla="*/ 115022 w 2996353"/>
              <a:gd name="connsiteY22" fmla="*/ 435790 h 2002653"/>
              <a:gd name="connsiteX23" fmla="*/ 105497 w 2996353"/>
              <a:gd name="connsiteY23" fmla="*/ 464365 h 2002653"/>
              <a:gd name="connsiteX24" fmla="*/ 100734 w 2996353"/>
              <a:gd name="connsiteY24" fmla="*/ 478653 h 2002653"/>
              <a:gd name="connsiteX25" fmla="*/ 91209 w 2996353"/>
              <a:gd name="connsiteY25" fmla="*/ 492940 h 2002653"/>
              <a:gd name="connsiteX26" fmla="*/ 72159 w 2996353"/>
              <a:gd name="connsiteY26" fmla="*/ 521515 h 2002653"/>
              <a:gd name="connsiteX27" fmla="*/ 67397 w 2996353"/>
              <a:gd name="connsiteY27" fmla="*/ 535803 h 2002653"/>
              <a:gd name="connsiteX28" fmla="*/ 48347 w 2996353"/>
              <a:gd name="connsiteY28" fmla="*/ 564378 h 2002653"/>
              <a:gd name="connsiteX29" fmla="*/ 43584 w 2996353"/>
              <a:gd name="connsiteY29" fmla="*/ 583428 h 2002653"/>
              <a:gd name="connsiteX30" fmla="*/ 29297 w 2996353"/>
              <a:gd name="connsiteY30" fmla="*/ 626290 h 2002653"/>
              <a:gd name="connsiteX31" fmla="*/ 24534 w 2996353"/>
              <a:gd name="connsiteY31" fmla="*/ 640578 h 2002653"/>
              <a:gd name="connsiteX32" fmla="*/ 19772 w 2996353"/>
              <a:gd name="connsiteY32" fmla="*/ 654865 h 2002653"/>
              <a:gd name="connsiteX33" fmla="*/ 15009 w 2996353"/>
              <a:gd name="connsiteY33" fmla="*/ 769166 h 2002653"/>
              <a:gd name="connsiteX34" fmla="*/ 722 w 2996353"/>
              <a:gd name="connsiteY34" fmla="*/ 864415 h 2002653"/>
              <a:gd name="connsiteX35" fmla="*/ 5484 w 2996353"/>
              <a:gd name="connsiteY35" fmla="*/ 969190 h 2002653"/>
              <a:gd name="connsiteX36" fmla="*/ 34059 w 2996353"/>
              <a:gd name="connsiteY36" fmla="*/ 1088253 h 2002653"/>
              <a:gd name="connsiteX37" fmla="*/ 43584 w 2996353"/>
              <a:gd name="connsiteY37" fmla="*/ 1154928 h 2002653"/>
              <a:gd name="connsiteX38" fmla="*/ 67397 w 2996353"/>
              <a:gd name="connsiteY38" fmla="*/ 1307328 h 2002653"/>
              <a:gd name="connsiteX39" fmla="*/ 86447 w 2996353"/>
              <a:gd name="connsiteY39" fmla="*/ 1364478 h 2002653"/>
              <a:gd name="connsiteX40" fmla="*/ 95972 w 2996353"/>
              <a:gd name="connsiteY40" fmla="*/ 1393053 h 2002653"/>
              <a:gd name="connsiteX41" fmla="*/ 100734 w 2996353"/>
              <a:gd name="connsiteY41" fmla="*/ 1407340 h 2002653"/>
              <a:gd name="connsiteX42" fmla="*/ 110259 w 2996353"/>
              <a:gd name="connsiteY42" fmla="*/ 1426390 h 2002653"/>
              <a:gd name="connsiteX43" fmla="*/ 115022 w 2996353"/>
              <a:gd name="connsiteY43" fmla="*/ 1454965 h 2002653"/>
              <a:gd name="connsiteX44" fmla="*/ 119784 w 2996353"/>
              <a:gd name="connsiteY44" fmla="*/ 1478778 h 2002653"/>
              <a:gd name="connsiteX45" fmla="*/ 124547 w 2996353"/>
              <a:gd name="connsiteY45" fmla="*/ 1521640 h 2002653"/>
              <a:gd name="connsiteX46" fmla="*/ 148359 w 2996353"/>
              <a:gd name="connsiteY46" fmla="*/ 1654990 h 2002653"/>
              <a:gd name="connsiteX0" fmla="*/ 1210397 w 1210397"/>
              <a:gd name="connsiteY0" fmla="*/ 297707 h 1807419"/>
              <a:gd name="connsiteX1" fmla="*/ 1119909 w 1210397"/>
              <a:gd name="connsiteY1" fmla="*/ 288182 h 1807419"/>
              <a:gd name="connsiteX2" fmla="*/ 957984 w 1210397"/>
              <a:gd name="connsiteY2" fmla="*/ 269131 h 1807419"/>
              <a:gd name="connsiteX3" fmla="*/ 843684 w 1210397"/>
              <a:gd name="connsiteY3" fmla="*/ 297707 h 1807419"/>
              <a:gd name="connsiteX4" fmla="*/ 653184 w 1210397"/>
              <a:gd name="connsiteY4" fmla="*/ 302469 h 1807419"/>
              <a:gd name="connsiteX5" fmla="*/ 624609 w 1210397"/>
              <a:gd name="connsiteY5" fmla="*/ 307232 h 1807419"/>
              <a:gd name="connsiteX6" fmla="*/ 596034 w 1210397"/>
              <a:gd name="connsiteY6" fmla="*/ 316757 h 1807419"/>
              <a:gd name="connsiteX7" fmla="*/ 581747 w 1210397"/>
              <a:gd name="connsiteY7" fmla="*/ 321519 h 1807419"/>
              <a:gd name="connsiteX8" fmla="*/ 557934 w 1210397"/>
              <a:gd name="connsiteY8" fmla="*/ 326282 h 1807419"/>
              <a:gd name="connsiteX9" fmla="*/ 519834 w 1210397"/>
              <a:gd name="connsiteY9" fmla="*/ 340569 h 1807419"/>
              <a:gd name="connsiteX10" fmla="*/ 453159 w 1210397"/>
              <a:gd name="connsiteY10" fmla="*/ 359619 h 1807419"/>
              <a:gd name="connsiteX11" fmla="*/ 376959 w 1210397"/>
              <a:gd name="connsiteY11" fmla="*/ 369144 h 1807419"/>
              <a:gd name="connsiteX12" fmla="*/ 324572 w 1210397"/>
              <a:gd name="connsiteY12" fmla="*/ 383432 h 1807419"/>
              <a:gd name="connsiteX13" fmla="*/ 310284 w 1210397"/>
              <a:gd name="connsiteY13" fmla="*/ 392957 h 1807419"/>
              <a:gd name="connsiteX14" fmla="*/ 295997 w 1210397"/>
              <a:gd name="connsiteY14" fmla="*/ 397719 h 1807419"/>
              <a:gd name="connsiteX15" fmla="*/ 257897 w 1210397"/>
              <a:gd name="connsiteY15" fmla="*/ 416769 h 1807419"/>
              <a:gd name="connsiteX16" fmla="*/ 238847 w 1210397"/>
              <a:gd name="connsiteY16" fmla="*/ 426294 h 1807419"/>
              <a:gd name="connsiteX17" fmla="*/ 205509 w 1210397"/>
              <a:gd name="connsiteY17" fmla="*/ 450107 h 1807419"/>
              <a:gd name="connsiteX18" fmla="*/ 186459 w 1210397"/>
              <a:gd name="connsiteY18" fmla="*/ 459632 h 1807419"/>
              <a:gd name="connsiteX19" fmla="*/ 162647 w 1210397"/>
              <a:gd name="connsiteY19" fmla="*/ 488207 h 1807419"/>
              <a:gd name="connsiteX20" fmla="*/ 143597 w 1210397"/>
              <a:gd name="connsiteY20" fmla="*/ 516782 h 1807419"/>
              <a:gd name="connsiteX21" fmla="*/ 134072 w 1210397"/>
              <a:gd name="connsiteY21" fmla="*/ 531069 h 1807419"/>
              <a:gd name="connsiteX22" fmla="*/ 115022 w 1210397"/>
              <a:gd name="connsiteY22" fmla="*/ 588219 h 1807419"/>
              <a:gd name="connsiteX23" fmla="*/ 105497 w 1210397"/>
              <a:gd name="connsiteY23" fmla="*/ 616794 h 1807419"/>
              <a:gd name="connsiteX24" fmla="*/ 100734 w 1210397"/>
              <a:gd name="connsiteY24" fmla="*/ 631082 h 1807419"/>
              <a:gd name="connsiteX25" fmla="*/ 91209 w 1210397"/>
              <a:gd name="connsiteY25" fmla="*/ 645369 h 1807419"/>
              <a:gd name="connsiteX26" fmla="*/ 72159 w 1210397"/>
              <a:gd name="connsiteY26" fmla="*/ 673944 h 1807419"/>
              <a:gd name="connsiteX27" fmla="*/ 67397 w 1210397"/>
              <a:gd name="connsiteY27" fmla="*/ 688232 h 1807419"/>
              <a:gd name="connsiteX28" fmla="*/ 48347 w 1210397"/>
              <a:gd name="connsiteY28" fmla="*/ 716807 h 1807419"/>
              <a:gd name="connsiteX29" fmla="*/ 43584 w 1210397"/>
              <a:gd name="connsiteY29" fmla="*/ 735857 h 1807419"/>
              <a:gd name="connsiteX30" fmla="*/ 29297 w 1210397"/>
              <a:gd name="connsiteY30" fmla="*/ 778719 h 1807419"/>
              <a:gd name="connsiteX31" fmla="*/ 24534 w 1210397"/>
              <a:gd name="connsiteY31" fmla="*/ 793007 h 1807419"/>
              <a:gd name="connsiteX32" fmla="*/ 19772 w 1210397"/>
              <a:gd name="connsiteY32" fmla="*/ 807294 h 1807419"/>
              <a:gd name="connsiteX33" fmla="*/ 15009 w 1210397"/>
              <a:gd name="connsiteY33" fmla="*/ 921595 h 1807419"/>
              <a:gd name="connsiteX34" fmla="*/ 722 w 1210397"/>
              <a:gd name="connsiteY34" fmla="*/ 1016844 h 1807419"/>
              <a:gd name="connsiteX35" fmla="*/ 5484 w 1210397"/>
              <a:gd name="connsiteY35" fmla="*/ 1121619 h 1807419"/>
              <a:gd name="connsiteX36" fmla="*/ 34059 w 1210397"/>
              <a:gd name="connsiteY36" fmla="*/ 1240682 h 1807419"/>
              <a:gd name="connsiteX37" fmla="*/ 43584 w 1210397"/>
              <a:gd name="connsiteY37" fmla="*/ 1307357 h 1807419"/>
              <a:gd name="connsiteX38" fmla="*/ 67397 w 1210397"/>
              <a:gd name="connsiteY38" fmla="*/ 1459757 h 1807419"/>
              <a:gd name="connsiteX39" fmla="*/ 86447 w 1210397"/>
              <a:gd name="connsiteY39" fmla="*/ 1516907 h 1807419"/>
              <a:gd name="connsiteX40" fmla="*/ 95972 w 1210397"/>
              <a:gd name="connsiteY40" fmla="*/ 1545482 h 1807419"/>
              <a:gd name="connsiteX41" fmla="*/ 100734 w 1210397"/>
              <a:gd name="connsiteY41" fmla="*/ 1559769 h 1807419"/>
              <a:gd name="connsiteX42" fmla="*/ 110259 w 1210397"/>
              <a:gd name="connsiteY42" fmla="*/ 1578819 h 1807419"/>
              <a:gd name="connsiteX43" fmla="*/ 115022 w 1210397"/>
              <a:gd name="connsiteY43" fmla="*/ 1607394 h 1807419"/>
              <a:gd name="connsiteX44" fmla="*/ 119784 w 1210397"/>
              <a:gd name="connsiteY44" fmla="*/ 1631207 h 1807419"/>
              <a:gd name="connsiteX45" fmla="*/ 124547 w 1210397"/>
              <a:gd name="connsiteY45" fmla="*/ 1674069 h 1807419"/>
              <a:gd name="connsiteX46" fmla="*/ 148359 w 1210397"/>
              <a:gd name="connsiteY46" fmla="*/ 1807419 h 1807419"/>
              <a:gd name="connsiteX0" fmla="*/ 1210397 w 1210397"/>
              <a:gd name="connsiteY0" fmla="*/ 9525 h 1519237"/>
              <a:gd name="connsiteX1" fmla="*/ 1119909 w 1210397"/>
              <a:gd name="connsiteY1" fmla="*/ 0 h 1519237"/>
              <a:gd name="connsiteX2" fmla="*/ 843684 w 1210397"/>
              <a:gd name="connsiteY2" fmla="*/ 9525 h 1519237"/>
              <a:gd name="connsiteX3" fmla="*/ 653184 w 1210397"/>
              <a:gd name="connsiteY3" fmla="*/ 14287 h 1519237"/>
              <a:gd name="connsiteX4" fmla="*/ 624609 w 1210397"/>
              <a:gd name="connsiteY4" fmla="*/ 19050 h 1519237"/>
              <a:gd name="connsiteX5" fmla="*/ 596034 w 1210397"/>
              <a:gd name="connsiteY5" fmla="*/ 28575 h 1519237"/>
              <a:gd name="connsiteX6" fmla="*/ 581747 w 1210397"/>
              <a:gd name="connsiteY6" fmla="*/ 33337 h 1519237"/>
              <a:gd name="connsiteX7" fmla="*/ 557934 w 1210397"/>
              <a:gd name="connsiteY7" fmla="*/ 38100 h 1519237"/>
              <a:gd name="connsiteX8" fmla="*/ 519834 w 1210397"/>
              <a:gd name="connsiteY8" fmla="*/ 52387 h 1519237"/>
              <a:gd name="connsiteX9" fmla="*/ 453159 w 1210397"/>
              <a:gd name="connsiteY9" fmla="*/ 71437 h 1519237"/>
              <a:gd name="connsiteX10" fmla="*/ 376959 w 1210397"/>
              <a:gd name="connsiteY10" fmla="*/ 80962 h 1519237"/>
              <a:gd name="connsiteX11" fmla="*/ 324572 w 1210397"/>
              <a:gd name="connsiteY11" fmla="*/ 95250 h 1519237"/>
              <a:gd name="connsiteX12" fmla="*/ 310284 w 1210397"/>
              <a:gd name="connsiteY12" fmla="*/ 104775 h 1519237"/>
              <a:gd name="connsiteX13" fmla="*/ 295997 w 1210397"/>
              <a:gd name="connsiteY13" fmla="*/ 109537 h 1519237"/>
              <a:gd name="connsiteX14" fmla="*/ 257897 w 1210397"/>
              <a:gd name="connsiteY14" fmla="*/ 128587 h 1519237"/>
              <a:gd name="connsiteX15" fmla="*/ 238847 w 1210397"/>
              <a:gd name="connsiteY15" fmla="*/ 138112 h 1519237"/>
              <a:gd name="connsiteX16" fmla="*/ 205509 w 1210397"/>
              <a:gd name="connsiteY16" fmla="*/ 161925 h 1519237"/>
              <a:gd name="connsiteX17" fmla="*/ 186459 w 1210397"/>
              <a:gd name="connsiteY17" fmla="*/ 171450 h 1519237"/>
              <a:gd name="connsiteX18" fmla="*/ 162647 w 1210397"/>
              <a:gd name="connsiteY18" fmla="*/ 200025 h 1519237"/>
              <a:gd name="connsiteX19" fmla="*/ 143597 w 1210397"/>
              <a:gd name="connsiteY19" fmla="*/ 228600 h 1519237"/>
              <a:gd name="connsiteX20" fmla="*/ 134072 w 1210397"/>
              <a:gd name="connsiteY20" fmla="*/ 242887 h 1519237"/>
              <a:gd name="connsiteX21" fmla="*/ 115022 w 1210397"/>
              <a:gd name="connsiteY21" fmla="*/ 300037 h 1519237"/>
              <a:gd name="connsiteX22" fmla="*/ 105497 w 1210397"/>
              <a:gd name="connsiteY22" fmla="*/ 328612 h 1519237"/>
              <a:gd name="connsiteX23" fmla="*/ 100734 w 1210397"/>
              <a:gd name="connsiteY23" fmla="*/ 342900 h 1519237"/>
              <a:gd name="connsiteX24" fmla="*/ 91209 w 1210397"/>
              <a:gd name="connsiteY24" fmla="*/ 357187 h 1519237"/>
              <a:gd name="connsiteX25" fmla="*/ 72159 w 1210397"/>
              <a:gd name="connsiteY25" fmla="*/ 385762 h 1519237"/>
              <a:gd name="connsiteX26" fmla="*/ 67397 w 1210397"/>
              <a:gd name="connsiteY26" fmla="*/ 400050 h 1519237"/>
              <a:gd name="connsiteX27" fmla="*/ 48347 w 1210397"/>
              <a:gd name="connsiteY27" fmla="*/ 428625 h 1519237"/>
              <a:gd name="connsiteX28" fmla="*/ 43584 w 1210397"/>
              <a:gd name="connsiteY28" fmla="*/ 447675 h 1519237"/>
              <a:gd name="connsiteX29" fmla="*/ 29297 w 1210397"/>
              <a:gd name="connsiteY29" fmla="*/ 490537 h 1519237"/>
              <a:gd name="connsiteX30" fmla="*/ 24534 w 1210397"/>
              <a:gd name="connsiteY30" fmla="*/ 504825 h 1519237"/>
              <a:gd name="connsiteX31" fmla="*/ 19772 w 1210397"/>
              <a:gd name="connsiteY31" fmla="*/ 519112 h 1519237"/>
              <a:gd name="connsiteX32" fmla="*/ 15009 w 1210397"/>
              <a:gd name="connsiteY32" fmla="*/ 633413 h 1519237"/>
              <a:gd name="connsiteX33" fmla="*/ 722 w 1210397"/>
              <a:gd name="connsiteY33" fmla="*/ 728662 h 1519237"/>
              <a:gd name="connsiteX34" fmla="*/ 5484 w 1210397"/>
              <a:gd name="connsiteY34" fmla="*/ 833437 h 1519237"/>
              <a:gd name="connsiteX35" fmla="*/ 34059 w 1210397"/>
              <a:gd name="connsiteY35" fmla="*/ 952500 h 1519237"/>
              <a:gd name="connsiteX36" fmla="*/ 43584 w 1210397"/>
              <a:gd name="connsiteY36" fmla="*/ 1019175 h 1519237"/>
              <a:gd name="connsiteX37" fmla="*/ 67397 w 1210397"/>
              <a:gd name="connsiteY37" fmla="*/ 1171575 h 1519237"/>
              <a:gd name="connsiteX38" fmla="*/ 86447 w 1210397"/>
              <a:gd name="connsiteY38" fmla="*/ 1228725 h 1519237"/>
              <a:gd name="connsiteX39" fmla="*/ 95972 w 1210397"/>
              <a:gd name="connsiteY39" fmla="*/ 1257300 h 1519237"/>
              <a:gd name="connsiteX40" fmla="*/ 100734 w 1210397"/>
              <a:gd name="connsiteY40" fmla="*/ 1271587 h 1519237"/>
              <a:gd name="connsiteX41" fmla="*/ 110259 w 1210397"/>
              <a:gd name="connsiteY41" fmla="*/ 1290637 h 1519237"/>
              <a:gd name="connsiteX42" fmla="*/ 115022 w 1210397"/>
              <a:gd name="connsiteY42" fmla="*/ 1319212 h 1519237"/>
              <a:gd name="connsiteX43" fmla="*/ 119784 w 1210397"/>
              <a:gd name="connsiteY43" fmla="*/ 1343025 h 1519237"/>
              <a:gd name="connsiteX44" fmla="*/ 124547 w 1210397"/>
              <a:gd name="connsiteY44" fmla="*/ 1385887 h 1519237"/>
              <a:gd name="connsiteX45" fmla="*/ 148359 w 1210397"/>
              <a:gd name="connsiteY45" fmla="*/ 1519237 h 1519237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96034 w 1353272"/>
              <a:gd name="connsiteY5" fmla="*/ 28712 h 1519374"/>
              <a:gd name="connsiteX6" fmla="*/ 581747 w 1353272"/>
              <a:gd name="connsiteY6" fmla="*/ 33474 h 1519374"/>
              <a:gd name="connsiteX7" fmla="*/ 557934 w 1353272"/>
              <a:gd name="connsiteY7" fmla="*/ 38237 h 1519374"/>
              <a:gd name="connsiteX8" fmla="*/ 519834 w 1353272"/>
              <a:gd name="connsiteY8" fmla="*/ 52524 h 1519374"/>
              <a:gd name="connsiteX9" fmla="*/ 453159 w 1353272"/>
              <a:gd name="connsiteY9" fmla="*/ 71574 h 1519374"/>
              <a:gd name="connsiteX10" fmla="*/ 376959 w 1353272"/>
              <a:gd name="connsiteY10" fmla="*/ 81099 h 1519374"/>
              <a:gd name="connsiteX11" fmla="*/ 324572 w 1353272"/>
              <a:gd name="connsiteY11" fmla="*/ 95387 h 1519374"/>
              <a:gd name="connsiteX12" fmla="*/ 310284 w 1353272"/>
              <a:gd name="connsiteY12" fmla="*/ 104912 h 1519374"/>
              <a:gd name="connsiteX13" fmla="*/ 295997 w 1353272"/>
              <a:gd name="connsiteY13" fmla="*/ 109674 h 1519374"/>
              <a:gd name="connsiteX14" fmla="*/ 257897 w 1353272"/>
              <a:gd name="connsiteY14" fmla="*/ 128724 h 1519374"/>
              <a:gd name="connsiteX15" fmla="*/ 238847 w 1353272"/>
              <a:gd name="connsiteY15" fmla="*/ 138249 h 1519374"/>
              <a:gd name="connsiteX16" fmla="*/ 205509 w 1353272"/>
              <a:gd name="connsiteY16" fmla="*/ 162062 h 1519374"/>
              <a:gd name="connsiteX17" fmla="*/ 186459 w 1353272"/>
              <a:gd name="connsiteY17" fmla="*/ 171587 h 1519374"/>
              <a:gd name="connsiteX18" fmla="*/ 162647 w 1353272"/>
              <a:gd name="connsiteY18" fmla="*/ 200162 h 1519374"/>
              <a:gd name="connsiteX19" fmla="*/ 143597 w 1353272"/>
              <a:gd name="connsiteY19" fmla="*/ 228737 h 1519374"/>
              <a:gd name="connsiteX20" fmla="*/ 134072 w 1353272"/>
              <a:gd name="connsiteY20" fmla="*/ 243024 h 1519374"/>
              <a:gd name="connsiteX21" fmla="*/ 115022 w 1353272"/>
              <a:gd name="connsiteY21" fmla="*/ 300174 h 1519374"/>
              <a:gd name="connsiteX22" fmla="*/ 105497 w 1353272"/>
              <a:gd name="connsiteY22" fmla="*/ 328749 h 1519374"/>
              <a:gd name="connsiteX23" fmla="*/ 100734 w 1353272"/>
              <a:gd name="connsiteY23" fmla="*/ 343037 h 1519374"/>
              <a:gd name="connsiteX24" fmla="*/ 91209 w 1353272"/>
              <a:gd name="connsiteY24" fmla="*/ 357324 h 1519374"/>
              <a:gd name="connsiteX25" fmla="*/ 72159 w 1353272"/>
              <a:gd name="connsiteY25" fmla="*/ 385899 h 1519374"/>
              <a:gd name="connsiteX26" fmla="*/ 67397 w 1353272"/>
              <a:gd name="connsiteY26" fmla="*/ 400187 h 1519374"/>
              <a:gd name="connsiteX27" fmla="*/ 48347 w 1353272"/>
              <a:gd name="connsiteY27" fmla="*/ 428762 h 1519374"/>
              <a:gd name="connsiteX28" fmla="*/ 43584 w 1353272"/>
              <a:gd name="connsiteY28" fmla="*/ 447812 h 1519374"/>
              <a:gd name="connsiteX29" fmla="*/ 29297 w 1353272"/>
              <a:gd name="connsiteY29" fmla="*/ 490674 h 1519374"/>
              <a:gd name="connsiteX30" fmla="*/ 24534 w 1353272"/>
              <a:gd name="connsiteY30" fmla="*/ 504962 h 1519374"/>
              <a:gd name="connsiteX31" fmla="*/ 19772 w 1353272"/>
              <a:gd name="connsiteY31" fmla="*/ 519249 h 1519374"/>
              <a:gd name="connsiteX32" fmla="*/ 15009 w 1353272"/>
              <a:gd name="connsiteY32" fmla="*/ 633550 h 1519374"/>
              <a:gd name="connsiteX33" fmla="*/ 722 w 1353272"/>
              <a:gd name="connsiteY33" fmla="*/ 728799 h 1519374"/>
              <a:gd name="connsiteX34" fmla="*/ 5484 w 1353272"/>
              <a:gd name="connsiteY34" fmla="*/ 833574 h 1519374"/>
              <a:gd name="connsiteX35" fmla="*/ 34059 w 1353272"/>
              <a:gd name="connsiteY35" fmla="*/ 952637 h 1519374"/>
              <a:gd name="connsiteX36" fmla="*/ 43584 w 1353272"/>
              <a:gd name="connsiteY36" fmla="*/ 1019312 h 1519374"/>
              <a:gd name="connsiteX37" fmla="*/ 67397 w 1353272"/>
              <a:gd name="connsiteY37" fmla="*/ 1171712 h 1519374"/>
              <a:gd name="connsiteX38" fmla="*/ 86447 w 1353272"/>
              <a:gd name="connsiteY38" fmla="*/ 1228862 h 1519374"/>
              <a:gd name="connsiteX39" fmla="*/ 95972 w 1353272"/>
              <a:gd name="connsiteY39" fmla="*/ 1257437 h 1519374"/>
              <a:gd name="connsiteX40" fmla="*/ 100734 w 1353272"/>
              <a:gd name="connsiteY40" fmla="*/ 1271724 h 1519374"/>
              <a:gd name="connsiteX41" fmla="*/ 110259 w 1353272"/>
              <a:gd name="connsiteY41" fmla="*/ 1290774 h 1519374"/>
              <a:gd name="connsiteX42" fmla="*/ 115022 w 1353272"/>
              <a:gd name="connsiteY42" fmla="*/ 1319349 h 1519374"/>
              <a:gd name="connsiteX43" fmla="*/ 119784 w 1353272"/>
              <a:gd name="connsiteY43" fmla="*/ 1343162 h 1519374"/>
              <a:gd name="connsiteX44" fmla="*/ 124547 w 1353272"/>
              <a:gd name="connsiteY44" fmla="*/ 1386024 h 1519374"/>
              <a:gd name="connsiteX45" fmla="*/ 148359 w 1353272"/>
              <a:gd name="connsiteY45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96034 w 1353272"/>
              <a:gd name="connsiteY5" fmla="*/ 28712 h 1519374"/>
              <a:gd name="connsiteX6" fmla="*/ 581747 w 1353272"/>
              <a:gd name="connsiteY6" fmla="*/ 33474 h 1519374"/>
              <a:gd name="connsiteX7" fmla="*/ 519834 w 1353272"/>
              <a:gd name="connsiteY7" fmla="*/ 52524 h 1519374"/>
              <a:gd name="connsiteX8" fmla="*/ 453159 w 1353272"/>
              <a:gd name="connsiteY8" fmla="*/ 71574 h 1519374"/>
              <a:gd name="connsiteX9" fmla="*/ 376959 w 1353272"/>
              <a:gd name="connsiteY9" fmla="*/ 81099 h 1519374"/>
              <a:gd name="connsiteX10" fmla="*/ 324572 w 1353272"/>
              <a:gd name="connsiteY10" fmla="*/ 95387 h 1519374"/>
              <a:gd name="connsiteX11" fmla="*/ 310284 w 1353272"/>
              <a:gd name="connsiteY11" fmla="*/ 104912 h 1519374"/>
              <a:gd name="connsiteX12" fmla="*/ 295997 w 1353272"/>
              <a:gd name="connsiteY12" fmla="*/ 109674 h 1519374"/>
              <a:gd name="connsiteX13" fmla="*/ 257897 w 1353272"/>
              <a:gd name="connsiteY13" fmla="*/ 128724 h 1519374"/>
              <a:gd name="connsiteX14" fmla="*/ 238847 w 1353272"/>
              <a:gd name="connsiteY14" fmla="*/ 138249 h 1519374"/>
              <a:gd name="connsiteX15" fmla="*/ 205509 w 1353272"/>
              <a:gd name="connsiteY15" fmla="*/ 162062 h 1519374"/>
              <a:gd name="connsiteX16" fmla="*/ 186459 w 1353272"/>
              <a:gd name="connsiteY16" fmla="*/ 171587 h 1519374"/>
              <a:gd name="connsiteX17" fmla="*/ 162647 w 1353272"/>
              <a:gd name="connsiteY17" fmla="*/ 200162 h 1519374"/>
              <a:gd name="connsiteX18" fmla="*/ 143597 w 1353272"/>
              <a:gd name="connsiteY18" fmla="*/ 228737 h 1519374"/>
              <a:gd name="connsiteX19" fmla="*/ 134072 w 1353272"/>
              <a:gd name="connsiteY19" fmla="*/ 243024 h 1519374"/>
              <a:gd name="connsiteX20" fmla="*/ 115022 w 1353272"/>
              <a:gd name="connsiteY20" fmla="*/ 300174 h 1519374"/>
              <a:gd name="connsiteX21" fmla="*/ 105497 w 1353272"/>
              <a:gd name="connsiteY21" fmla="*/ 328749 h 1519374"/>
              <a:gd name="connsiteX22" fmla="*/ 100734 w 1353272"/>
              <a:gd name="connsiteY22" fmla="*/ 343037 h 1519374"/>
              <a:gd name="connsiteX23" fmla="*/ 91209 w 1353272"/>
              <a:gd name="connsiteY23" fmla="*/ 357324 h 1519374"/>
              <a:gd name="connsiteX24" fmla="*/ 72159 w 1353272"/>
              <a:gd name="connsiteY24" fmla="*/ 385899 h 1519374"/>
              <a:gd name="connsiteX25" fmla="*/ 67397 w 1353272"/>
              <a:gd name="connsiteY25" fmla="*/ 400187 h 1519374"/>
              <a:gd name="connsiteX26" fmla="*/ 48347 w 1353272"/>
              <a:gd name="connsiteY26" fmla="*/ 428762 h 1519374"/>
              <a:gd name="connsiteX27" fmla="*/ 43584 w 1353272"/>
              <a:gd name="connsiteY27" fmla="*/ 447812 h 1519374"/>
              <a:gd name="connsiteX28" fmla="*/ 29297 w 1353272"/>
              <a:gd name="connsiteY28" fmla="*/ 490674 h 1519374"/>
              <a:gd name="connsiteX29" fmla="*/ 24534 w 1353272"/>
              <a:gd name="connsiteY29" fmla="*/ 504962 h 1519374"/>
              <a:gd name="connsiteX30" fmla="*/ 19772 w 1353272"/>
              <a:gd name="connsiteY30" fmla="*/ 519249 h 1519374"/>
              <a:gd name="connsiteX31" fmla="*/ 15009 w 1353272"/>
              <a:gd name="connsiteY31" fmla="*/ 633550 h 1519374"/>
              <a:gd name="connsiteX32" fmla="*/ 722 w 1353272"/>
              <a:gd name="connsiteY32" fmla="*/ 728799 h 1519374"/>
              <a:gd name="connsiteX33" fmla="*/ 5484 w 1353272"/>
              <a:gd name="connsiteY33" fmla="*/ 833574 h 1519374"/>
              <a:gd name="connsiteX34" fmla="*/ 34059 w 1353272"/>
              <a:gd name="connsiteY34" fmla="*/ 952637 h 1519374"/>
              <a:gd name="connsiteX35" fmla="*/ 43584 w 1353272"/>
              <a:gd name="connsiteY35" fmla="*/ 1019312 h 1519374"/>
              <a:gd name="connsiteX36" fmla="*/ 67397 w 1353272"/>
              <a:gd name="connsiteY36" fmla="*/ 1171712 h 1519374"/>
              <a:gd name="connsiteX37" fmla="*/ 86447 w 1353272"/>
              <a:gd name="connsiteY37" fmla="*/ 1228862 h 1519374"/>
              <a:gd name="connsiteX38" fmla="*/ 95972 w 1353272"/>
              <a:gd name="connsiteY38" fmla="*/ 1257437 h 1519374"/>
              <a:gd name="connsiteX39" fmla="*/ 100734 w 1353272"/>
              <a:gd name="connsiteY39" fmla="*/ 1271724 h 1519374"/>
              <a:gd name="connsiteX40" fmla="*/ 110259 w 1353272"/>
              <a:gd name="connsiteY40" fmla="*/ 1290774 h 1519374"/>
              <a:gd name="connsiteX41" fmla="*/ 115022 w 1353272"/>
              <a:gd name="connsiteY41" fmla="*/ 1319349 h 1519374"/>
              <a:gd name="connsiteX42" fmla="*/ 119784 w 1353272"/>
              <a:gd name="connsiteY42" fmla="*/ 1343162 h 1519374"/>
              <a:gd name="connsiteX43" fmla="*/ 124547 w 1353272"/>
              <a:gd name="connsiteY43" fmla="*/ 1386024 h 1519374"/>
              <a:gd name="connsiteX44" fmla="*/ 148359 w 1353272"/>
              <a:gd name="connsiteY44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96034 w 1353272"/>
              <a:gd name="connsiteY5" fmla="*/ 28712 h 1519374"/>
              <a:gd name="connsiteX6" fmla="*/ 519834 w 1353272"/>
              <a:gd name="connsiteY6" fmla="*/ 52524 h 1519374"/>
              <a:gd name="connsiteX7" fmla="*/ 453159 w 1353272"/>
              <a:gd name="connsiteY7" fmla="*/ 71574 h 1519374"/>
              <a:gd name="connsiteX8" fmla="*/ 376959 w 1353272"/>
              <a:gd name="connsiteY8" fmla="*/ 81099 h 1519374"/>
              <a:gd name="connsiteX9" fmla="*/ 324572 w 1353272"/>
              <a:gd name="connsiteY9" fmla="*/ 95387 h 1519374"/>
              <a:gd name="connsiteX10" fmla="*/ 310284 w 1353272"/>
              <a:gd name="connsiteY10" fmla="*/ 104912 h 1519374"/>
              <a:gd name="connsiteX11" fmla="*/ 295997 w 1353272"/>
              <a:gd name="connsiteY11" fmla="*/ 109674 h 1519374"/>
              <a:gd name="connsiteX12" fmla="*/ 257897 w 1353272"/>
              <a:gd name="connsiteY12" fmla="*/ 128724 h 1519374"/>
              <a:gd name="connsiteX13" fmla="*/ 238847 w 1353272"/>
              <a:gd name="connsiteY13" fmla="*/ 138249 h 1519374"/>
              <a:gd name="connsiteX14" fmla="*/ 205509 w 1353272"/>
              <a:gd name="connsiteY14" fmla="*/ 162062 h 1519374"/>
              <a:gd name="connsiteX15" fmla="*/ 186459 w 1353272"/>
              <a:gd name="connsiteY15" fmla="*/ 171587 h 1519374"/>
              <a:gd name="connsiteX16" fmla="*/ 162647 w 1353272"/>
              <a:gd name="connsiteY16" fmla="*/ 200162 h 1519374"/>
              <a:gd name="connsiteX17" fmla="*/ 143597 w 1353272"/>
              <a:gd name="connsiteY17" fmla="*/ 228737 h 1519374"/>
              <a:gd name="connsiteX18" fmla="*/ 134072 w 1353272"/>
              <a:gd name="connsiteY18" fmla="*/ 243024 h 1519374"/>
              <a:gd name="connsiteX19" fmla="*/ 115022 w 1353272"/>
              <a:gd name="connsiteY19" fmla="*/ 300174 h 1519374"/>
              <a:gd name="connsiteX20" fmla="*/ 105497 w 1353272"/>
              <a:gd name="connsiteY20" fmla="*/ 328749 h 1519374"/>
              <a:gd name="connsiteX21" fmla="*/ 100734 w 1353272"/>
              <a:gd name="connsiteY21" fmla="*/ 343037 h 1519374"/>
              <a:gd name="connsiteX22" fmla="*/ 91209 w 1353272"/>
              <a:gd name="connsiteY22" fmla="*/ 357324 h 1519374"/>
              <a:gd name="connsiteX23" fmla="*/ 72159 w 1353272"/>
              <a:gd name="connsiteY23" fmla="*/ 385899 h 1519374"/>
              <a:gd name="connsiteX24" fmla="*/ 67397 w 1353272"/>
              <a:gd name="connsiteY24" fmla="*/ 400187 h 1519374"/>
              <a:gd name="connsiteX25" fmla="*/ 48347 w 1353272"/>
              <a:gd name="connsiteY25" fmla="*/ 428762 h 1519374"/>
              <a:gd name="connsiteX26" fmla="*/ 43584 w 1353272"/>
              <a:gd name="connsiteY26" fmla="*/ 447812 h 1519374"/>
              <a:gd name="connsiteX27" fmla="*/ 29297 w 1353272"/>
              <a:gd name="connsiteY27" fmla="*/ 490674 h 1519374"/>
              <a:gd name="connsiteX28" fmla="*/ 24534 w 1353272"/>
              <a:gd name="connsiteY28" fmla="*/ 504962 h 1519374"/>
              <a:gd name="connsiteX29" fmla="*/ 19772 w 1353272"/>
              <a:gd name="connsiteY29" fmla="*/ 519249 h 1519374"/>
              <a:gd name="connsiteX30" fmla="*/ 15009 w 1353272"/>
              <a:gd name="connsiteY30" fmla="*/ 633550 h 1519374"/>
              <a:gd name="connsiteX31" fmla="*/ 722 w 1353272"/>
              <a:gd name="connsiteY31" fmla="*/ 728799 h 1519374"/>
              <a:gd name="connsiteX32" fmla="*/ 5484 w 1353272"/>
              <a:gd name="connsiteY32" fmla="*/ 833574 h 1519374"/>
              <a:gd name="connsiteX33" fmla="*/ 34059 w 1353272"/>
              <a:gd name="connsiteY33" fmla="*/ 952637 h 1519374"/>
              <a:gd name="connsiteX34" fmla="*/ 43584 w 1353272"/>
              <a:gd name="connsiteY34" fmla="*/ 1019312 h 1519374"/>
              <a:gd name="connsiteX35" fmla="*/ 67397 w 1353272"/>
              <a:gd name="connsiteY35" fmla="*/ 1171712 h 1519374"/>
              <a:gd name="connsiteX36" fmla="*/ 86447 w 1353272"/>
              <a:gd name="connsiteY36" fmla="*/ 1228862 h 1519374"/>
              <a:gd name="connsiteX37" fmla="*/ 95972 w 1353272"/>
              <a:gd name="connsiteY37" fmla="*/ 1257437 h 1519374"/>
              <a:gd name="connsiteX38" fmla="*/ 100734 w 1353272"/>
              <a:gd name="connsiteY38" fmla="*/ 1271724 h 1519374"/>
              <a:gd name="connsiteX39" fmla="*/ 110259 w 1353272"/>
              <a:gd name="connsiteY39" fmla="*/ 1290774 h 1519374"/>
              <a:gd name="connsiteX40" fmla="*/ 115022 w 1353272"/>
              <a:gd name="connsiteY40" fmla="*/ 1319349 h 1519374"/>
              <a:gd name="connsiteX41" fmla="*/ 119784 w 1353272"/>
              <a:gd name="connsiteY41" fmla="*/ 1343162 h 1519374"/>
              <a:gd name="connsiteX42" fmla="*/ 124547 w 1353272"/>
              <a:gd name="connsiteY42" fmla="*/ 1386024 h 1519374"/>
              <a:gd name="connsiteX43" fmla="*/ 148359 w 1353272"/>
              <a:gd name="connsiteY43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52524 h 1519374"/>
              <a:gd name="connsiteX6" fmla="*/ 453159 w 1353272"/>
              <a:gd name="connsiteY6" fmla="*/ 71574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19784 w 1353272"/>
              <a:gd name="connsiteY40" fmla="*/ 1343162 h 1519374"/>
              <a:gd name="connsiteX41" fmla="*/ 124547 w 1353272"/>
              <a:gd name="connsiteY41" fmla="*/ 1386024 h 1519374"/>
              <a:gd name="connsiteX42" fmla="*/ 148359 w 1353272"/>
              <a:gd name="connsiteY42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53159 w 1353272"/>
              <a:gd name="connsiteY6" fmla="*/ 71574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19784 w 1353272"/>
              <a:gd name="connsiteY40" fmla="*/ 1343162 h 1519374"/>
              <a:gd name="connsiteX41" fmla="*/ 124547 w 1353272"/>
              <a:gd name="connsiteY41" fmla="*/ 1386024 h 1519374"/>
              <a:gd name="connsiteX42" fmla="*/ 148359 w 1353272"/>
              <a:gd name="connsiteY42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19784 w 1353272"/>
              <a:gd name="connsiteY40" fmla="*/ 1343162 h 1519374"/>
              <a:gd name="connsiteX41" fmla="*/ 124547 w 1353272"/>
              <a:gd name="connsiteY41" fmla="*/ 1386024 h 1519374"/>
              <a:gd name="connsiteX42" fmla="*/ 148359 w 1353272"/>
              <a:gd name="connsiteY42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15022 w 1353272"/>
              <a:gd name="connsiteY39" fmla="*/ 1319349 h 1519374"/>
              <a:gd name="connsiteX40" fmla="*/ 124547 w 1353272"/>
              <a:gd name="connsiteY40" fmla="*/ 1386024 h 1519374"/>
              <a:gd name="connsiteX41" fmla="*/ 148359 w 1353272"/>
              <a:gd name="connsiteY41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10259 w 1353272"/>
              <a:gd name="connsiteY38" fmla="*/ 1290774 h 1519374"/>
              <a:gd name="connsiteX39" fmla="*/ 124547 w 1353272"/>
              <a:gd name="connsiteY39" fmla="*/ 1386024 h 1519374"/>
              <a:gd name="connsiteX40" fmla="*/ 148359 w 1353272"/>
              <a:gd name="connsiteY40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00734 w 1353272"/>
              <a:gd name="connsiteY37" fmla="*/ 1271724 h 1519374"/>
              <a:gd name="connsiteX38" fmla="*/ 124547 w 1353272"/>
              <a:gd name="connsiteY38" fmla="*/ 1386024 h 1519374"/>
              <a:gd name="connsiteX39" fmla="*/ 148359 w 1353272"/>
              <a:gd name="connsiteY39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95972 w 1353272"/>
              <a:gd name="connsiteY36" fmla="*/ 1257437 h 1519374"/>
              <a:gd name="connsiteX37" fmla="*/ 124547 w 1353272"/>
              <a:gd name="connsiteY37" fmla="*/ 1386024 h 1519374"/>
              <a:gd name="connsiteX38" fmla="*/ 148359 w 1353272"/>
              <a:gd name="connsiteY38" fmla="*/ 1519374 h 1519374"/>
              <a:gd name="connsiteX0" fmla="*/ 1353272 w 1353272"/>
              <a:gd name="connsiteY0" fmla="*/ 4899 h 1519374"/>
              <a:gd name="connsiteX1" fmla="*/ 1119909 w 1353272"/>
              <a:gd name="connsiteY1" fmla="*/ 137 h 1519374"/>
              <a:gd name="connsiteX2" fmla="*/ 843684 w 1353272"/>
              <a:gd name="connsiteY2" fmla="*/ 9662 h 1519374"/>
              <a:gd name="connsiteX3" fmla="*/ 653184 w 1353272"/>
              <a:gd name="connsiteY3" fmla="*/ 14424 h 1519374"/>
              <a:gd name="connsiteX4" fmla="*/ 624609 w 1353272"/>
              <a:gd name="connsiteY4" fmla="*/ 19187 h 1519374"/>
              <a:gd name="connsiteX5" fmla="*/ 519834 w 1353272"/>
              <a:gd name="connsiteY5" fmla="*/ 38236 h 1519374"/>
              <a:gd name="connsiteX6" fmla="*/ 443634 w 1353272"/>
              <a:gd name="connsiteY6" fmla="*/ 57286 h 1519374"/>
              <a:gd name="connsiteX7" fmla="*/ 376959 w 1353272"/>
              <a:gd name="connsiteY7" fmla="*/ 81099 h 1519374"/>
              <a:gd name="connsiteX8" fmla="*/ 324572 w 1353272"/>
              <a:gd name="connsiteY8" fmla="*/ 95387 h 1519374"/>
              <a:gd name="connsiteX9" fmla="*/ 310284 w 1353272"/>
              <a:gd name="connsiteY9" fmla="*/ 104912 h 1519374"/>
              <a:gd name="connsiteX10" fmla="*/ 295997 w 1353272"/>
              <a:gd name="connsiteY10" fmla="*/ 109674 h 1519374"/>
              <a:gd name="connsiteX11" fmla="*/ 257897 w 1353272"/>
              <a:gd name="connsiteY11" fmla="*/ 128724 h 1519374"/>
              <a:gd name="connsiteX12" fmla="*/ 238847 w 1353272"/>
              <a:gd name="connsiteY12" fmla="*/ 138249 h 1519374"/>
              <a:gd name="connsiteX13" fmla="*/ 205509 w 1353272"/>
              <a:gd name="connsiteY13" fmla="*/ 162062 h 1519374"/>
              <a:gd name="connsiteX14" fmla="*/ 186459 w 1353272"/>
              <a:gd name="connsiteY14" fmla="*/ 171587 h 1519374"/>
              <a:gd name="connsiteX15" fmla="*/ 162647 w 1353272"/>
              <a:gd name="connsiteY15" fmla="*/ 200162 h 1519374"/>
              <a:gd name="connsiteX16" fmla="*/ 143597 w 1353272"/>
              <a:gd name="connsiteY16" fmla="*/ 228737 h 1519374"/>
              <a:gd name="connsiteX17" fmla="*/ 134072 w 1353272"/>
              <a:gd name="connsiteY17" fmla="*/ 243024 h 1519374"/>
              <a:gd name="connsiteX18" fmla="*/ 115022 w 1353272"/>
              <a:gd name="connsiteY18" fmla="*/ 300174 h 1519374"/>
              <a:gd name="connsiteX19" fmla="*/ 105497 w 1353272"/>
              <a:gd name="connsiteY19" fmla="*/ 328749 h 1519374"/>
              <a:gd name="connsiteX20" fmla="*/ 100734 w 1353272"/>
              <a:gd name="connsiteY20" fmla="*/ 343037 h 1519374"/>
              <a:gd name="connsiteX21" fmla="*/ 91209 w 1353272"/>
              <a:gd name="connsiteY21" fmla="*/ 357324 h 1519374"/>
              <a:gd name="connsiteX22" fmla="*/ 72159 w 1353272"/>
              <a:gd name="connsiteY22" fmla="*/ 385899 h 1519374"/>
              <a:gd name="connsiteX23" fmla="*/ 67397 w 1353272"/>
              <a:gd name="connsiteY23" fmla="*/ 400187 h 1519374"/>
              <a:gd name="connsiteX24" fmla="*/ 48347 w 1353272"/>
              <a:gd name="connsiteY24" fmla="*/ 428762 h 1519374"/>
              <a:gd name="connsiteX25" fmla="*/ 43584 w 1353272"/>
              <a:gd name="connsiteY25" fmla="*/ 447812 h 1519374"/>
              <a:gd name="connsiteX26" fmla="*/ 29297 w 1353272"/>
              <a:gd name="connsiteY26" fmla="*/ 490674 h 1519374"/>
              <a:gd name="connsiteX27" fmla="*/ 24534 w 1353272"/>
              <a:gd name="connsiteY27" fmla="*/ 504962 h 1519374"/>
              <a:gd name="connsiteX28" fmla="*/ 19772 w 1353272"/>
              <a:gd name="connsiteY28" fmla="*/ 519249 h 1519374"/>
              <a:gd name="connsiteX29" fmla="*/ 15009 w 1353272"/>
              <a:gd name="connsiteY29" fmla="*/ 633550 h 1519374"/>
              <a:gd name="connsiteX30" fmla="*/ 722 w 1353272"/>
              <a:gd name="connsiteY30" fmla="*/ 728799 h 1519374"/>
              <a:gd name="connsiteX31" fmla="*/ 5484 w 1353272"/>
              <a:gd name="connsiteY31" fmla="*/ 833574 h 1519374"/>
              <a:gd name="connsiteX32" fmla="*/ 34059 w 1353272"/>
              <a:gd name="connsiteY32" fmla="*/ 952637 h 1519374"/>
              <a:gd name="connsiteX33" fmla="*/ 43584 w 1353272"/>
              <a:gd name="connsiteY33" fmla="*/ 1019312 h 1519374"/>
              <a:gd name="connsiteX34" fmla="*/ 67397 w 1353272"/>
              <a:gd name="connsiteY34" fmla="*/ 1171712 h 1519374"/>
              <a:gd name="connsiteX35" fmla="*/ 86447 w 1353272"/>
              <a:gd name="connsiteY35" fmla="*/ 1228862 h 1519374"/>
              <a:gd name="connsiteX36" fmla="*/ 124547 w 1353272"/>
              <a:gd name="connsiteY36" fmla="*/ 1386024 h 1519374"/>
              <a:gd name="connsiteX37" fmla="*/ 148359 w 1353272"/>
              <a:gd name="connsiteY37" fmla="*/ 1519374 h 1519374"/>
              <a:gd name="connsiteX0" fmla="*/ 1352834 w 1352834"/>
              <a:gd name="connsiteY0" fmla="*/ 4899 h 1519374"/>
              <a:gd name="connsiteX1" fmla="*/ 1119471 w 1352834"/>
              <a:gd name="connsiteY1" fmla="*/ 137 h 1519374"/>
              <a:gd name="connsiteX2" fmla="*/ 843246 w 1352834"/>
              <a:gd name="connsiteY2" fmla="*/ 9662 h 1519374"/>
              <a:gd name="connsiteX3" fmla="*/ 652746 w 1352834"/>
              <a:gd name="connsiteY3" fmla="*/ 14424 h 1519374"/>
              <a:gd name="connsiteX4" fmla="*/ 624171 w 1352834"/>
              <a:gd name="connsiteY4" fmla="*/ 19187 h 1519374"/>
              <a:gd name="connsiteX5" fmla="*/ 519396 w 1352834"/>
              <a:gd name="connsiteY5" fmla="*/ 38236 h 1519374"/>
              <a:gd name="connsiteX6" fmla="*/ 443196 w 1352834"/>
              <a:gd name="connsiteY6" fmla="*/ 57286 h 1519374"/>
              <a:gd name="connsiteX7" fmla="*/ 376521 w 1352834"/>
              <a:gd name="connsiteY7" fmla="*/ 81099 h 1519374"/>
              <a:gd name="connsiteX8" fmla="*/ 324134 w 1352834"/>
              <a:gd name="connsiteY8" fmla="*/ 95387 h 1519374"/>
              <a:gd name="connsiteX9" fmla="*/ 309846 w 1352834"/>
              <a:gd name="connsiteY9" fmla="*/ 104912 h 1519374"/>
              <a:gd name="connsiteX10" fmla="*/ 295559 w 1352834"/>
              <a:gd name="connsiteY10" fmla="*/ 109674 h 1519374"/>
              <a:gd name="connsiteX11" fmla="*/ 257459 w 1352834"/>
              <a:gd name="connsiteY11" fmla="*/ 128724 h 1519374"/>
              <a:gd name="connsiteX12" fmla="*/ 238409 w 1352834"/>
              <a:gd name="connsiteY12" fmla="*/ 138249 h 1519374"/>
              <a:gd name="connsiteX13" fmla="*/ 205071 w 1352834"/>
              <a:gd name="connsiteY13" fmla="*/ 162062 h 1519374"/>
              <a:gd name="connsiteX14" fmla="*/ 186021 w 1352834"/>
              <a:gd name="connsiteY14" fmla="*/ 171587 h 1519374"/>
              <a:gd name="connsiteX15" fmla="*/ 162209 w 1352834"/>
              <a:gd name="connsiteY15" fmla="*/ 200162 h 1519374"/>
              <a:gd name="connsiteX16" fmla="*/ 143159 w 1352834"/>
              <a:gd name="connsiteY16" fmla="*/ 228737 h 1519374"/>
              <a:gd name="connsiteX17" fmla="*/ 133634 w 1352834"/>
              <a:gd name="connsiteY17" fmla="*/ 243024 h 1519374"/>
              <a:gd name="connsiteX18" fmla="*/ 114584 w 1352834"/>
              <a:gd name="connsiteY18" fmla="*/ 300174 h 1519374"/>
              <a:gd name="connsiteX19" fmla="*/ 105059 w 1352834"/>
              <a:gd name="connsiteY19" fmla="*/ 328749 h 1519374"/>
              <a:gd name="connsiteX20" fmla="*/ 100296 w 1352834"/>
              <a:gd name="connsiteY20" fmla="*/ 343037 h 1519374"/>
              <a:gd name="connsiteX21" fmla="*/ 90771 w 1352834"/>
              <a:gd name="connsiteY21" fmla="*/ 357324 h 1519374"/>
              <a:gd name="connsiteX22" fmla="*/ 71721 w 1352834"/>
              <a:gd name="connsiteY22" fmla="*/ 385899 h 1519374"/>
              <a:gd name="connsiteX23" fmla="*/ 66959 w 1352834"/>
              <a:gd name="connsiteY23" fmla="*/ 400187 h 1519374"/>
              <a:gd name="connsiteX24" fmla="*/ 47909 w 1352834"/>
              <a:gd name="connsiteY24" fmla="*/ 428762 h 1519374"/>
              <a:gd name="connsiteX25" fmla="*/ 43146 w 1352834"/>
              <a:gd name="connsiteY25" fmla="*/ 447812 h 1519374"/>
              <a:gd name="connsiteX26" fmla="*/ 28859 w 1352834"/>
              <a:gd name="connsiteY26" fmla="*/ 490674 h 1519374"/>
              <a:gd name="connsiteX27" fmla="*/ 24096 w 1352834"/>
              <a:gd name="connsiteY27" fmla="*/ 504962 h 1519374"/>
              <a:gd name="connsiteX28" fmla="*/ 19334 w 1352834"/>
              <a:gd name="connsiteY28" fmla="*/ 519249 h 1519374"/>
              <a:gd name="connsiteX29" fmla="*/ 14571 w 1352834"/>
              <a:gd name="connsiteY29" fmla="*/ 633550 h 1519374"/>
              <a:gd name="connsiteX30" fmla="*/ 284 w 1352834"/>
              <a:gd name="connsiteY30" fmla="*/ 728799 h 1519374"/>
              <a:gd name="connsiteX31" fmla="*/ 5046 w 1352834"/>
              <a:gd name="connsiteY31" fmla="*/ 833574 h 1519374"/>
              <a:gd name="connsiteX32" fmla="*/ 5046 w 1352834"/>
              <a:gd name="connsiteY32" fmla="*/ 966924 h 1519374"/>
              <a:gd name="connsiteX33" fmla="*/ 43146 w 1352834"/>
              <a:gd name="connsiteY33" fmla="*/ 1019312 h 1519374"/>
              <a:gd name="connsiteX34" fmla="*/ 66959 w 1352834"/>
              <a:gd name="connsiteY34" fmla="*/ 1171712 h 1519374"/>
              <a:gd name="connsiteX35" fmla="*/ 86009 w 1352834"/>
              <a:gd name="connsiteY35" fmla="*/ 1228862 h 1519374"/>
              <a:gd name="connsiteX36" fmla="*/ 124109 w 1352834"/>
              <a:gd name="connsiteY36" fmla="*/ 1386024 h 1519374"/>
              <a:gd name="connsiteX37" fmla="*/ 147921 w 1352834"/>
              <a:gd name="connsiteY37" fmla="*/ 1519374 h 1519374"/>
              <a:gd name="connsiteX0" fmla="*/ 1359749 w 1359749"/>
              <a:gd name="connsiteY0" fmla="*/ 4899 h 1519374"/>
              <a:gd name="connsiteX1" fmla="*/ 1126386 w 1359749"/>
              <a:gd name="connsiteY1" fmla="*/ 137 h 1519374"/>
              <a:gd name="connsiteX2" fmla="*/ 850161 w 1359749"/>
              <a:gd name="connsiteY2" fmla="*/ 9662 h 1519374"/>
              <a:gd name="connsiteX3" fmla="*/ 659661 w 1359749"/>
              <a:gd name="connsiteY3" fmla="*/ 14424 h 1519374"/>
              <a:gd name="connsiteX4" fmla="*/ 631086 w 1359749"/>
              <a:gd name="connsiteY4" fmla="*/ 19187 h 1519374"/>
              <a:gd name="connsiteX5" fmla="*/ 526311 w 1359749"/>
              <a:gd name="connsiteY5" fmla="*/ 38236 h 1519374"/>
              <a:gd name="connsiteX6" fmla="*/ 450111 w 1359749"/>
              <a:gd name="connsiteY6" fmla="*/ 57286 h 1519374"/>
              <a:gd name="connsiteX7" fmla="*/ 383436 w 1359749"/>
              <a:gd name="connsiteY7" fmla="*/ 81099 h 1519374"/>
              <a:gd name="connsiteX8" fmla="*/ 331049 w 1359749"/>
              <a:gd name="connsiteY8" fmla="*/ 95387 h 1519374"/>
              <a:gd name="connsiteX9" fmla="*/ 316761 w 1359749"/>
              <a:gd name="connsiteY9" fmla="*/ 104912 h 1519374"/>
              <a:gd name="connsiteX10" fmla="*/ 302474 w 1359749"/>
              <a:gd name="connsiteY10" fmla="*/ 109674 h 1519374"/>
              <a:gd name="connsiteX11" fmla="*/ 264374 w 1359749"/>
              <a:gd name="connsiteY11" fmla="*/ 128724 h 1519374"/>
              <a:gd name="connsiteX12" fmla="*/ 245324 w 1359749"/>
              <a:gd name="connsiteY12" fmla="*/ 138249 h 1519374"/>
              <a:gd name="connsiteX13" fmla="*/ 211986 w 1359749"/>
              <a:gd name="connsiteY13" fmla="*/ 162062 h 1519374"/>
              <a:gd name="connsiteX14" fmla="*/ 192936 w 1359749"/>
              <a:gd name="connsiteY14" fmla="*/ 171587 h 1519374"/>
              <a:gd name="connsiteX15" fmla="*/ 169124 w 1359749"/>
              <a:gd name="connsiteY15" fmla="*/ 200162 h 1519374"/>
              <a:gd name="connsiteX16" fmla="*/ 150074 w 1359749"/>
              <a:gd name="connsiteY16" fmla="*/ 228737 h 1519374"/>
              <a:gd name="connsiteX17" fmla="*/ 140549 w 1359749"/>
              <a:gd name="connsiteY17" fmla="*/ 243024 h 1519374"/>
              <a:gd name="connsiteX18" fmla="*/ 121499 w 1359749"/>
              <a:gd name="connsiteY18" fmla="*/ 300174 h 1519374"/>
              <a:gd name="connsiteX19" fmla="*/ 111974 w 1359749"/>
              <a:gd name="connsiteY19" fmla="*/ 328749 h 1519374"/>
              <a:gd name="connsiteX20" fmla="*/ 107211 w 1359749"/>
              <a:gd name="connsiteY20" fmla="*/ 343037 h 1519374"/>
              <a:gd name="connsiteX21" fmla="*/ 97686 w 1359749"/>
              <a:gd name="connsiteY21" fmla="*/ 357324 h 1519374"/>
              <a:gd name="connsiteX22" fmla="*/ 78636 w 1359749"/>
              <a:gd name="connsiteY22" fmla="*/ 385899 h 1519374"/>
              <a:gd name="connsiteX23" fmla="*/ 73874 w 1359749"/>
              <a:gd name="connsiteY23" fmla="*/ 400187 h 1519374"/>
              <a:gd name="connsiteX24" fmla="*/ 54824 w 1359749"/>
              <a:gd name="connsiteY24" fmla="*/ 428762 h 1519374"/>
              <a:gd name="connsiteX25" fmla="*/ 50061 w 1359749"/>
              <a:gd name="connsiteY25" fmla="*/ 447812 h 1519374"/>
              <a:gd name="connsiteX26" fmla="*/ 35774 w 1359749"/>
              <a:gd name="connsiteY26" fmla="*/ 490674 h 1519374"/>
              <a:gd name="connsiteX27" fmla="*/ 31011 w 1359749"/>
              <a:gd name="connsiteY27" fmla="*/ 504962 h 1519374"/>
              <a:gd name="connsiteX28" fmla="*/ 26249 w 1359749"/>
              <a:gd name="connsiteY28" fmla="*/ 519249 h 1519374"/>
              <a:gd name="connsiteX29" fmla="*/ 21486 w 1359749"/>
              <a:gd name="connsiteY29" fmla="*/ 633550 h 1519374"/>
              <a:gd name="connsiteX30" fmla="*/ 7199 w 1359749"/>
              <a:gd name="connsiteY30" fmla="*/ 728799 h 1519374"/>
              <a:gd name="connsiteX31" fmla="*/ 11961 w 1359749"/>
              <a:gd name="connsiteY31" fmla="*/ 833574 h 1519374"/>
              <a:gd name="connsiteX32" fmla="*/ 11961 w 1359749"/>
              <a:gd name="connsiteY32" fmla="*/ 966924 h 1519374"/>
              <a:gd name="connsiteX33" fmla="*/ 2436 w 1359749"/>
              <a:gd name="connsiteY33" fmla="*/ 1100274 h 1519374"/>
              <a:gd name="connsiteX34" fmla="*/ 73874 w 1359749"/>
              <a:gd name="connsiteY34" fmla="*/ 1171712 h 1519374"/>
              <a:gd name="connsiteX35" fmla="*/ 92924 w 1359749"/>
              <a:gd name="connsiteY35" fmla="*/ 1228862 h 1519374"/>
              <a:gd name="connsiteX36" fmla="*/ 131024 w 1359749"/>
              <a:gd name="connsiteY36" fmla="*/ 1386024 h 1519374"/>
              <a:gd name="connsiteX37" fmla="*/ 154836 w 1359749"/>
              <a:gd name="connsiteY37" fmla="*/ 1519374 h 1519374"/>
              <a:gd name="connsiteX0" fmla="*/ 1369206 w 1369206"/>
              <a:gd name="connsiteY0" fmla="*/ 4899 h 1519374"/>
              <a:gd name="connsiteX1" fmla="*/ 1135843 w 1369206"/>
              <a:gd name="connsiteY1" fmla="*/ 137 h 1519374"/>
              <a:gd name="connsiteX2" fmla="*/ 859618 w 1369206"/>
              <a:gd name="connsiteY2" fmla="*/ 9662 h 1519374"/>
              <a:gd name="connsiteX3" fmla="*/ 669118 w 1369206"/>
              <a:gd name="connsiteY3" fmla="*/ 14424 h 1519374"/>
              <a:gd name="connsiteX4" fmla="*/ 640543 w 1369206"/>
              <a:gd name="connsiteY4" fmla="*/ 19187 h 1519374"/>
              <a:gd name="connsiteX5" fmla="*/ 535768 w 1369206"/>
              <a:gd name="connsiteY5" fmla="*/ 38236 h 1519374"/>
              <a:gd name="connsiteX6" fmla="*/ 459568 w 1369206"/>
              <a:gd name="connsiteY6" fmla="*/ 57286 h 1519374"/>
              <a:gd name="connsiteX7" fmla="*/ 392893 w 1369206"/>
              <a:gd name="connsiteY7" fmla="*/ 81099 h 1519374"/>
              <a:gd name="connsiteX8" fmla="*/ 340506 w 1369206"/>
              <a:gd name="connsiteY8" fmla="*/ 95387 h 1519374"/>
              <a:gd name="connsiteX9" fmla="*/ 326218 w 1369206"/>
              <a:gd name="connsiteY9" fmla="*/ 104912 h 1519374"/>
              <a:gd name="connsiteX10" fmla="*/ 311931 w 1369206"/>
              <a:gd name="connsiteY10" fmla="*/ 109674 h 1519374"/>
              <a:gd name="connsiteX11" fmla="*/ 273831 w 1369206"/>
              <a:gd name="connsiteY11" fmla="*/ 128724 h 1519374"/>
              <a:gd name="connsiteX12" fmla="*/ 254781 w 1369206"/>
              <a:gd name="connsiteY12" fmla="*/ 138249 h 1519374"/>
              <a:gd name="connsiteX13" fmla="*/ 221443 w 1369206"/>
              <a:gd name="connsiteY13" fmla="*/ 162062 h 1519374"/>
              <a:gd name="connsiteX14" fmla="*/ 202393 w 1369206"/>
              <a:gd name="connsiteY14" fmla="*/ 171587 h 1519374"/>
              <a:gd name="connsiteX15" fmla="*/ 178581 w 1369206"/>
              <a:gd name="connsiteY15" fmla="*/ 200162 h 1519374"/>
              <a:gd name="connsiteX16" fmla="*/ 159531 w 1369206"/>
              <a:gd name="connsiteY16" fmla="*/ 228737 h 1519374"/>
              <a:gd name="connsiteX17" fmla="*/ 150006 w 1369206"/>
              <a:gd name="connsiteY17" fmla="*/ 243024 h 1519374"/>
              <a:gd name="connsiteX18" fmla="*/ 130956 w 1369206"/>
              <a:gd name="connsiteY18" fmla="*/ 300174 h 1519374"/>
              <a:gd name="connsiteX19" fmla="*/ 121431 w 1369206"/>
              <a:gd name="connsiteY19" fmla="*/ 328749 h 1519374"/>
              <a:gd name="connsiteX20" fmla="*/ 116668 w 1369206"/>
              <a:gd name="connsiteY20" fmla="*/ 343037 h 1519374"/>
              <a:gd name="connsiteX21" fmla="*/ 107143 w 1369206"/>
              <a:gd name="connsiteY21" fmla="*/ 357324 h 1519374"/>
              <a:gd name="connsiteX22" fmla="*/ 88093 w 1369206"/>
              <a:gd name="connsiteY22" fmla="*/ 385899 h 1519374"/>
              <a:gd name="connsiteX23" fmla="*/ 83331 w 1369206"/>
              <a:gd name="connsiteY23" fmla="*/ 400187 h 1519374"/>
              <a:gd name="connsiteX24" fmla="*/ 64281 w 1369206"/>
              <a:gd name="connsiteY24" fmla="*/ 428762 h 1519374"/>
              <a:gd name="connsiteX25" fmla="*/ 59518 w 1369206"/>
              <a:gd name="connsiteY25" fmla="*/ 447812 h 1519374"/>
              <a:gd name="connsiteX26" fmla="*/ 45231 w 1369206"/>
              <a:gd name="connsiteY26" fmla="*/ 490674 h 1519374"/>
              <a:gd name="connsiteX27" fmla="*/ 40468 w 1369206"/>
              <a:gd name="connsiteY27" fmla="*/ 504962 h 1519374"/>
              <a:gd name="connsiteX28" fmla="*/ 35706 w 1369206"/>
              <a:gd name="connsiteY28" fmla="*/ 519249 h 1519374"/>
              <a:gd name="connsiteX29" fmla="*/ 30943 w 1369206"/>
              <a:gd name="connsiteY29" fmla="*/ 633550 h 1519374"/>
              <a:gd name="connsiteX30" fmla="*/ 16656 w 1369206"/>
              <a:gd name="connsiteY30" fmla="*/ 728799 h 1519374"/>
              <a:gd name="connsiteX31" fmla="*/ 21418 w 1369206"/>
              <a:gd name="connsiteY31" fmla="*/ 833574 h 1519374"/>
              <a:gd name="connsiteX32" fmla="*/ 21418 w 1369206"/>
              <a:gd name="connsiteY32" fmla="*/ 966924 h 1519374"/>
              <a:gd name="connsiteX33" fmla="*/ 11893 w 1369206"/>
              <a:gd name="connsiteY33" fmla="*/ 1100274 h 1519374"/>
              <a:gd name="connsiteX34" fmla="*/ 2369 w 1369206"/>
              <a:gd name="connsiteY34" fmla="*/ 1247912 h 1519374"/>
              <a:gd name="connsiteX35" fmla="*/ 102381 w 1369206"/>
              <a:gd name="connsiteY35" fmla="*/ 1228862 h 1519374"/>
              <a:gd name="connsiteX36" fmla="*/ 140481 w 1369206"/>
              <a:gd name="connsiteY36" fmla="*/ 1386024 h 1519374"/>
              <a:gd name="connsiteX37" fmla="*/ 164293 w 1369206"/>
              <a:gd name="connsiteY37" fmla="*/ 1519374 h 1519374"/>
              <a:gd name="connsiteX0" fmla="*/ 1383724 w 1383724"/>
              <a:gd name="connsiteY0" fmla="*/ 4899 h 1519374"/>
              <a:gd name="connsiteX1" fmla="*/ 1150361 w 1383724"/>
              <a:gd name="connsiteY1" fmla="*/ 137 h 1519374"/>
              <a:gd name="connsiteX2" fmla="*/ 874136 w 1383724"/>
              <a:gd name="connsiteY2" fmla="*/ 9662 h 1519374"/>
              <a:gd name="connsiteX3" fmla="*/ 683636 w 1383724"/>
              <a:gd name="connsiteY3" fmla="*/ 14424 h 1519374"/>
              <a:gd name="connsiteX4" fmla="*/ 655061 w 1383724"/>
              <a:gd name="connsiteY4" fmla="*/ 19187 h 1519374"/>
              <a:gd name="connsiteX5" fmla="*/ 550286 w 1383724"/>
              <a:gd name="connsiteY5" fmla="*/ 38236 h 1519374"/>
              <a:gd name="connsiteX6" fmla="*/ 474086 w 1383724"/>
              <a:gd name="connsiteY6" fmla="*/ 57286 h 1519374"/>
              <a:gd name="connsiteX7" fmla="*/ 407411 w 1383724"/>
              <a:gd name="connsiteY7" fmla="*/ 81099 h 1519374"/>
              <a:gd name="connsiteX8" fmla="*/ 355024 w 1383724"/>
              <a:gd name="connsiteY8" fmla="*/ 95387 h 1519374"/>
              <a:gd name="connsiteX9" fmla="*/ 340736 w 1383724"/>
              <a:gd name="connsiteY9" fmla="*/ 104912 h 1519374"/>
              <a:gd name="connsiteX10" fmla="*/ 326449 w 1383724"/>
              <a:gd name="connsiteY10" fmla="*/ 109674 h 1519374"/>
              <a:gd name="connsiteX11" fmla="*/ 288349 w 1383724"/>
              <a:gd name="connsiteY11" fmla="*/ 128724 h 1519374"/>
              <a:gd name="connsiteX12" fmla="*/ 269299 w 1383724"/>
              <a:gd name="connsiteY12" fmla="*/ 138249 h 1519374"/>
              <a:gd name="connsiteX13" fmla="*/ 235961 w 1383724"/>
              <a:gd name="connsiteY13" fmla="*/ 162062 h 1519374"/>
              <a:gd name="connsiteX14" fmla="*/ 216911 w 1383724"/>
              <a:gd name="connsiteY14" fmla="*/ 171587 h 1519374"/>
              <a:gd name="connsiteX15" fmla="*/ 193099 w 1383724"/>
              <a:gd name="connsiteY15" fmla="*/ 200162 h 1519374"/>
              <a:gd name="connsiteX16" fmla="*/ 174049 w 1383724"/>
              <a:gd name="connsiteY16" fmla="*/ 228737 h 1519374"/>
              <a:gd name="connsiteX17" fmla="*/ 164524 w 1383724"/>
              <a:gd name="connsiteY17" fmla="*/ 243024 h 1519374"/>
              <a:gd name="connsiteX18" fmla="*/ 145474 w 1383724"/>
              <a:gd name="connsiteY18" fmla="*/ 300174 h 1519374"/>
              <a:gd name="connsiteX19" fmla="*/ 135949 w 1383724"/>
              <a:gd name="connsiteY19" fmla="*/ 328749 h 1519374"/>
              <a:gd name="connsiteX20" fmla="*/ 131186 w 1383724"/>
              <a:gd name="connsiteY20" fmla="*/ 343037 h 1519374"/>
              <a:gd name="connsiteX21" fmla="*/ 121661 w 1383724"/>
              <a:gd name="connsiteY21" fmla="*/ 357324 h 1519374"/>
              <a:gd name="connsiteX22" fmla="*/ 102611 w 1383724"/>
              <a:gd name="connsiteY22" fmla="*/ 385899 h 1519374"/>
              <a:gd name="connsiteX23" fmla="*/ 97849 w 1383724"/>
              <a:gd name="connsiteY23" fmla="*/ 400187 h 1519374"/>
              <a:gd name="connsiteX24" fmla="*/ 78799 w 1383724"/>
              <a:gd name="connsiteY24" fmla="*/ 428762 h 1519374"/>
              <a:gd name="connsiteX25" fmla="*/ 74036 w 1383724"/>
              <a:gd name="connsiteY25" fmla="*/ 447812 h 1519374"/>
              <a:gd name="connsiteX26" fmla="*/ 59749 w 1383724"/>
              <a:gd name="connsiteY26" fmla="*/ 490674 h 1519374"/>
              <a:gd name="connsiteX27" fmla="*/ 54986 w 1383724"/>
              <a:gd name="connsiteY27" fmla="*/ 504962 h 1519374"/>
              <a:gd name="connsiteX28" fmla="*/ 50224 w 1383724"/>
              <a:gd name="connsiteY28" fmla="*/ 519249 h 1519374"/>
              <a:gd name="connsiteX29" fmla="*/ 45461 w 1383724"/>
              <a:gd name="connsiteY29" fmla="*/ 633550 h 1519374"/>
              <a:gd name="connsiteX30" fmla="*/ 31174 w 1383724"/>
              <a:gd name="connsiteY30" fmla="*/ 728799 h 1519374"/>
              <a:gd name="connsiteX31" fmla="*/ 35936 w 1383724"/>
              <a:gd name="connsiteY31" fmla="*/ 833574 h 1519374"/>
              <a:gd name="connsiteX32" fmla="*/ 35936 w 1383724"/>
              <a:gd name="connsiteY32" fmla="*/ 966924 h 1519374"/>
              <a:gd name="connsiteX33" fmla="*/ 26411 w 1383724"/>
              <a:gd name="connsiteY33" fmla="*/ 1100274 h 1519374"/>
              <a:gd name="connsiteX34" fmla="*/ 16887 w 1383724"/>
              <a:gd name="connsiteY34" fmla="*/ 1247912 h 1519374"/>
              <a:gd name="connsiteX35" fmla="*/ 7362 w 1383724"/>
              <a:gd name="connsiteY35" fmla="*/ 1405075 h 1519374"/>
              <a:gd name="connsiteX36" fmla="*/ 154999 w 1383724"/>
              <a:gd name="connsiteY36" fmla="*/ 1386024 h 1519374"/>
              <a:gd name="connsiteX37" fmla="*/ 178811 w 1383724"/>
              <a:gd name="connsiteY37" fmla="*/ 1519374 h 1519374"/>
              <a:gd name="connsiteX0" fmla="*/ 1385110 w 1385110"/>
              <a:gd name="connsiteY0" fmla="*/ 4899 h 1635449"/>
              <a:gd name="connsiteX1" fmla="*/ 1151747 w 1385110"/>
              <a:gd name="connsiteY1" fmla="*/ 137 h 1635449"/>
              <a:gd name="connsiteX2" fmla="*/ 875522 w 1385110"/>
              <a:gd name="connsiteY2" fmla="*/ 9662 h 1635449"/>
              <a:gd name="connsiteX3" fmla="*/ 685022 w 1385110"/>
              <a:gd name="connsiteY3" fmla="*/ 14424 h 1635449"/>
              <a:gd name="connsiteX4" fmla="*/ 656447 w 1385110"/>
              <a:gd name="connsiteY4" fmla="*/ 19187 h 1635449"/>
              <a:gd name="connsiteX5" fmla="*/ 551672 w 1385110"/>
              <a:gd name="connsiteY5" fmla="*/ 38236 h 1635449"/>
              <a:gd name="connsiteX6" fmla="*/ 475472 w 1385110"/>
              <a:gd name="connsiteY6" fmla="*/ 57286 h 1635449"/>
              <a:gd name="connsiteX7" fmla="*/ 408797 w 1385110"/>
              <a:gd name="connsiteY7" fmla="*/ 81099 h 1635449"/>
              <a:gd name="connsiteX8" fmla="*/ 356410 w 1385110"/>
              <a:gd name="connsiteY8" fmla="*/ 95387 h 1635449"/>
              <a:gd name="connsiteX9" fmla="*/ 342122 w 1385110"/>
              <a:gd name="connsiteY9" fmla="*/ 104912 h 1635449"/>
              <a:gd name="connsiteX10" fmla="*/ 327835 w 1385110"/>
              <a:gd name="connsiteY10" fmla="*/ 109674 h 1635449"/>
              <a:gd name="connsiteX11" fmla="*/ 289735 w 1385110"/>
              <a:gd name="connsiteY11" fmla="*/ 128724 h 1635449"/>
              <a:gd name="connsiteX12" fmla="*/ 270685 w 1385110"/>
              <a:gd name="connsiteY12" fmla="*/ 138249 h 1635449"/>
              <a:gd name="connsiteX13" fmla="*/ 237347 w 1385110"/>
              <a:gd name="connsiteY13" fmla="*/ 162062 h 1635449"/>
              <a:gd name="connsiteX14" fmla="*/ 218297 w 1385110"/>
              <a:gd name="connsiteY14" fmla="*/ 171587 h 1635449"/>
              <a:gd name="connsiteX15" fmla="*/ 194485 w 1385110"/>
              <a:gd name="connsiteY15" fmla="*/ 200162 h 1635449"/>
              <a:gd name="connsiteX16" fmla="*/ 175435 w 1385110"/>
              <a:gd name="connsiteY16" fmla="*/ 228737 h 1635449"/>
              <a:gd name="connsiteX17" fmla="*/ 165910 w 1385110"/>
              <a:gd name="connsiteY17" fmla="*/ 243024 h 1635449"/>
              <a:gd name="connsiteX18" fmla="*/ 146860 w 1385110"/>
              <a:gd name="connsiteY18" fmla="*/ 300174 h 1635449"/>
              <a:gd name="connsiteX19" fmla="*/ 137335 w 1385110"/>
              <a:gd name="connsiteY19" fmla="*/ 328749 h 1635449"/>
              <a:gd name="connsiteX20" fmla="*/ 132572 w 1385110"/>
              <a:gd name="connsiteY20" fmla="*/ 343037 h 1635449"/>
              <a:gd name="connsiteX21" fmla="*/ 123047 w 1385110"/>
              <a:gd name="connsiteY21" fmla="*/ 357324 h 1635449"/>
              <a:gd name="connsiteX22" fmla="*/ 103997 w 1385110"/>
              <a:gd name="connsiteY22" fmla="*/ 385899 h 1635449"/>
              <a:gd name="connsiteX23" fmla="*/ 99235 w 1385110"/>
              <a:gd name="connsiteY23" fmla="*/ 400187 h 1635449"/>
              <a:gd name="connsiteX24" fmla="*/ 80185 w 1385110"/>
              <a:gd name="connsiteY24" fmla="*/ 428762 h 1635449"/>
              <a:gd name="connsiteX25" fmla="*/ 75422 w 1385110"/>
              <a:gd name="connsiteY25" fmla="*/ 447812 h 1635449"/>
              <a:gd name="connsiteX26" fmla="*/ 61135 w 1385110"/>
              <a:gd name="connsiteY26" fmla="*/ 490674 h 1635449"/>
              <a:gd name="connsiteX27" fmla="*/ 56372 w 1385110"/>
              <a:gd name="connsiteY27" fmla="*/ 504962 h 1635449"/>
              <a:gd name="connsiteX28" fmla="*/ 51610 w 1385110"/>
              <a:gd name="connsiteY28" fmla="*/ 519249 h 1635449"/>
              <a:gd name="connsiteX29" fmla="*/ 46847 w 1385110"/>
              <a:gd name="connsiteY29" fmla="*/ 633550 h 1635449"/>
              <a:gd name="connsiteX30" fmla="*/ 32560 w 1385110"/>
              <a:gd name="connsiteY30" fmla="*/ 728799 h 1635449"/>
              <a:gd name="connsiteX31" fmla="*/ 37322 w 1385110"/>
              <a:gd name="connsiteY31" fmla="*/ 833574 h 1635449"/>
              <a:gd name="connsiteX32" fmla="*/ 37322 w 1385110"/>
              <a:gd name="connsiteY32" fmla="*/ 966924 h 1635449"/>
              <a:gd name="connsiteX33" fmla="*/ 27797 w 1385110"/>
              <a:gd name="connsiteY33" fmla="*/ 1100274 h 1635449"/>
              <a:gd name="connsiteX34" fmla="*/ 18273 w 1385110"/>
              <a:gd name="connsiteY34" fmla="*/ 1247912 h 1635449"/>
              <a:gd name="connsiteX35" fmla="*/ 8748 w 1385110"/>
              <a:gd name="connsiteY35" fmla="*/ 1405075 h 1635449"/>
              <a:gd name="connsiteX36" fmla="*/ 3985 w 1385110"/>
              <a:gd name="connsiteY36" fmla="*/ 1628912 h 1635449"/>
              <a:gd name="connsiteX37" fmla="*/ 180197 w 1385110"/>
              <a:gd name="connsiteY37" fmla="*/ 1519374 h 1635449"/>
              <a:gd name="connsiteX0" fmla="*/ 1395666 w 1395666"/>
              <a:gd name="connsiteY0" fmla="*/ 4899 h 1862274"/>
              <a:gd name="connsiteX1" fmla="*/ 1162303 w 1395666"/>
              <a:gd name="connsiteY1" fmla="*/ 137 h 1862274"/>
              <a:gd name="connsiteX2" fmla="*/ 886078 w 1395666"/>
              <a:gd name="connsiteY2" fmla="*/ 9662 h 1862274"/>
              <a:gd name="connsiteX3" fmla="*/ 695578 w 1395666"/>
              <a:gd name="connsiteY3" fmla="*/ 14424 h 1862274"/>
              <a:gd name="connsiteX4" fmla="*/ 667003 w 1395666"/>
              <a:gd name="connsiteY4" fmla="*/ 19187 h 1862274"/>
              <a:gd name="connsiteX5" fmla="*/ 562228 w 1395666"/>
              <a:gd name="connsiteY5" fmla="*/ 38236 h 1862274"/>
              <a:gd name="connsiteX6" fmla="*/ 486028 w 1395666"/>
              <a:gd name="connsiteY6" fmla="*/ 57286 h 1862274"/>
              <a:gd name="connsiteX7" fmla="*/ 419353 w 1395666"/>
              <a:gd name="connsiteY7" fmla="*/ 81099 h 1862274"/>
              <a:gd name="connsiteX8" fmla="*/ 366966 w 1395666"/>
              <a:gd name="connsiteY8" fmla="*/ 95387 h 1862274"/>
              <a:gd name="connsiteX9" fmla="*/ 352678 w 1395666"/>
              <a:gd name="connsiteY9" fmla="*/ 104912 h 1862274"/>
              <a:gd name="connsiteX10" fmla="*/ 338391 w 1395666"/>
              <a:gd name="connsiteY10" fmla="*/ 109674 h 1862274"/>
              <a:gd name="connsiteX11" fmla="*/ 300291 w 1395666"/>
              <a:gd name="connsiteY11" fmla="*/ 128724 h 1862274"/>
              <a:gd name="connsiteX12" fmla="*/ 281241 w 1395666"/>
              <a:gd name="connsiteY12" fmla="*/ 138249 h 1862274"/>
              <a:gd name="connsiteX13" fmla="*/ 247903 w 1395666"/>
              <a:gd name="connsiteY13" fmla="*/ 162062 h 1862274"/>
              <a:gd name="connsiteX14" fmla="*/ 228853 w 1395666"/>
              <a:gd name="connsiteY14" fmla="*/ 171587 h 1862274"/>
              <a:gd name="connsiteX15" fmla="*/ 205041 w 1395666"/>
              <a:gd name="connsiteY15" fmla="*/ 200162 h 1862274"/>
              <a:gd name="connsiteX16" fmla="*/ 185991 w 1395666"/>
              <a:gd name="connsiteY16" fmla="*/ 228737 h 1862274"/>
              <a:gd name="connsiteX17" fmla="*/ 176466 w 1395666"/>
              <a:gd name="connsiteY17" fmla="*/ 243024 h 1862274"/>
              <a:gd name="connsiteX18" fmla="*/ 157416 w 1395666"/>
              <a:gd name="connsiteY18" fmla="*/ 300174 h 1862274"/>
              <a:gd name="connsiteX19" fmla="*/ 147891 w 1395666"/>
              <a:gd name="connsiteY19" fmla="*/ 328749 h 1862274"/>
              <a:gd name="connsiteX20" fmla="*/ 143128 w 1395666"/>
              <a:gd name="connsiteY20" fmla="*/ 343037 h 1862274"/>
              <a:gd name="connsiteX21" fmla="*/ 133603 w 1395666"/>
              <a:gd name="connsiteY21" fmla="*/ 357324 h 1862274"/>
              <a:gd name="connsiteX22" fmla="*/ 114553 w 1395666"/>
              <a:gd name="connsiteY22" fmla="*/ 385899 h 1862274"/>
              <a:gd name="connsiteX23" fmla="*/ 109791 w 1395666"/>
              <a:gd name="connsiteY23" fmla="*/ 400187 h 1862274"/>
              <a:gd name="connsiteX24" fmla="*/ 90741 w 1395666"/>
              <a:gd name="connsiteY24" fmla="*/ 428762 h 1862274"/>
              <a:gd name="connsiteX25" fmla="*/ 85978 w 1395666"/>
              <a:gd name="connsiteY25" fmla="*/ 447812 h 1862274"/>
              <a:gd name="connsiteX26" fmla="*/ 71691 w 1395666"/>
              <a:gd name="connsiteY26" fmla="*/ 490674 h 1862274"/>
              <a:gd name="connsiteX27" fmla="*/ 66928 w 1395666"/>
              <a:gd name="connsiteY27" fmla="*/ 504962 h 1862274"/>
              <a:gd name="connsiteX28" fmla="*/ 62166 w 1395666"/>
              <a:gd name="connsiteY28" fmla="*/ 519249 h 1862274"/>
              <a:gd name="connsiteX29" fmla="*/ 57403 w 1395666"/>
              <a:gd name="connsiteY29" fmla="*/ 633550 h 1862274"/>
              <a:gd name="connsiteX30" fmla="*/ 43116 w 1395666"/>
              <a:gd name="connsiteY30" fmla="*/ 728799 h 1862274"/>
              <a:gd name="connsiteX31" fmla="*/ 47878 w 1395666"/>
              <a:gd name="connsiteY31" fmla="*/ 833574 h 1862274"/>
              <a:gd name="connsiteX32" fmla="*/ 47878 w 1395666"/>
              <a:gd name="connsiteY32" fmla="*/ 966924 h 1862274"/>
              <a:gd name="connsiteX33" fmla="*/ 38353 w 1395666"/>
              <a:gd name="connsiteY33" fmla="*/ 1100274 h 1862274"/>
              <a:gd name="connsiteX34" fmla="*/ 28829 w 1395666"/>
              <a:gd name="connsiteY34" fmla="*/ 1247912 h 1862274"/>
              <a:gd name="connsiteX35" fmla="*/ 19304 w 1395666"/>
              <a:gd name="connsiteY35" fmla="*/ 1405075 h 1862274"/>
              <a:gd name="connsiteX36" fmla="*/ 14541 w 1395666"/>
              <a:gd name="connsiteY36" fmla="*/ 1628912 h 1862274"/>
              <a:gd name="connsiteX37" fmla="*/ 253 w 1395666"/>
              <a:gd name="connsiteY37" fmla="*/ 1862274 h 1862274"/>
              <a:gd name="connsiteX0" fmla="*/ 1385111 w 1385111"/>
              <a:gd name="connsiteY0" fmla="*/ 4899 h 4218612"/>
              <a:gd name="connsiteX1" fmla="*/ 1151748 w 1385111"/>
              <a:gd name="connsiteY1" fmla="*/ 137 h 4218612"/>
              <a:gd name="connsiteX2" fmla="*/ 875523 w 1385111"/>
              <a:gd name="connsiteY2" fmla="*/ 9662 h 4218612"/>
              <a:gd name="connsiteX3" fmla="*/ 685023 w 1385111"/>
              <a:gd name="connsiteY3" fmla="*/ 14424 h 4218612"/>
              <a:gd name="connsiteX4" fmla="*/ 656448 w 1385111"/>
              <a:gd name="connsiteY4" fmla="*/ 19187 h 4218612"/>
              <a:gd name="connsiteX5" fmla="*/ 551673 w 1385111"/>
              <a:gd name="connsiteY5" fmla="*/ 38236 h 4218612"/>
              <a:gd name="connsiteX6" fmla="*/ 475473 w 1385111"/>
              <a:gd name="connsiteY6" fmla="*/ 57286 h 4218612"/>
              <a:gd name="connsiteX7" fmla="*/ 408798 w 1385111"/>
              <a:gd name="connsiteY7" fmla="*/ 81099 h 4218612"/>
              <a:gd name="connsiteX8" fmla="*/ 356411 w 1385111"/>
              <a:gd name="connsiteY8" fmla="*/ 95387 h 4218612"/>
              <a:gd name="connsiteX9" fmla="*/ 342123 w 1385111"/>
              <a:gd name="connsiteY9" fmla="*/ 104912 h 4218612"/>
              <a:gd name="connsiteX10" fmla="*/ 327836 w 1385111"/>
              <a:gd name="connsiteY10" fmla="*/ 109674 h 4218612"/>
              <a:gd name="connsiteX11" fmla="*/ 289736 w 1385111"/>
              <a:gd name="connsiteY11" fmla="*/ 128724 h 4218612"/>
              <a:gd name="connsiteX12" fmla="*/ 270686 w 1385111"/>
              <a:gd name="connsiteY12" fmla="*/ 138249 h 4218612"/>
              <a:gd name="connsiteX13" fmla="*/ 237348 w 1385111"/>
              <a:gd name="connsiteY13" fmla="*/ 162062 h 4218612"/>
              <a:gd name="connsiteX14" fmla="*/ 218298 w 1385111"/>
              <a:gd name="connsiteY14" fmla="*/ 171587 h 4218612"/>
              <a:gd name="connsiteX15" fmla="*/ 194486 w 1385111"/>
              <a:gd name="connsiteY15" fmla="*/ 200162 h 4218612"/>
              <a:gd name="connsiteX16" fmla="*/ 175436 w 1385111"/>
              <a:gd name="connsiteY16" fmla="*/ 228737 h 4218612"/>
              <a:gd name="connsiteX17" fmla="*/ 165911 w 1385111"/>
              <a:gd name="connsiteY17" fmla="*/ 243024 h 4218612"/>
              <a:gd name="connsiteX18" fmla="*/ 146861 w 1385111"/>
              <a:gd name="connsiteY18" fmla="*/ 300174 h 4218612"/>
              <a:gd name="connsiteX19" fmla="*/ 137336 w 1385111"/>
              <a:gd name="connsiteY19" fmla="*/ 328749 h 4218612"/>
              <a:gd name="connsiteX20" fmla="*/ 132573 w 1385111"/>
              <a:gd name="connsiteY20" fmla="*/ 343037 h 4218612"/>
              <a:gd name="connsiteX21" fmla="*/ 123048 w 1385111"/>
              <a:gd name="connsiteY21" fmla="*/ 357324 h 4218612"/>
              <a:gd name="connsiteX22" fmla="*/ 103998 w 1385111"/>
              <a:gd name="connsiteY22" fmla="*/ 385899 h 4218612"/>
              <a:gd name="connsiteX23" fmla="*/ 99236 w 1385111"/>
              <a:gd name="connsiteY23" fmla="*/ 400187 h 4218612"/>
              <a:gd name="connsiteX24" fmla="*/ 80186 w 1385111"/>
              <a:gd name="connsiteY24" fmla="*/ 428762 h 4218612"/>
              <a:gd name="connsiteX25" fmla="*/ 75423 w 1385111"/>
              <a:gd name="connsiteY25" fmla="*/ 447812 h 4218612"/>
              <a:gd name="connsiteX26" fmla="*/ 61136 w 1385111"/>
              <a:gd name="connsiteY26" fmla="*/ 490674 h 4218612"/>
              <a:gd name="connsiteX27" fmla="*/ 56373 w 1385111"/>
              <a:gd name="connsiteY27" fmla="*/ 504962 h 4218612"/>
              <a:gd name="connsiteX28" fmla="*/ 51611 w 1385111"/>
              <a:gd name="connsiteY28" fmla="*/ 519249 h 4218612"/>
              <a:gd name="connsiteX29" fmla="*/ 46848 w 1385111"/>
              <a:gd name="connsiteY29" fmla="*/ 633550 h 4218612"/>
              <a:gd name="connsiteX30" fmla="*/ 32561 w 1385111"/>
              <a:gd name="connsiteY30" fmla="*/ 728799 h 4218612"/>
              <a:gd name="connsiteX31" fmla="*/ 37323 w 1385111"/>
              <a:gd name="connsiteY31" fmla="*/ 833574 h 4218612"/>
              <a:gd name="connsiteX32" fmla="*/ 37323 w 1385111"/>
              <a:gd name="connsiteY32" fmla="*/ 966924 h 4218612"/>
              <a:gd name="connsiteX33" fmla="*/ 27798 w 1385111"/>
              <a:gd name="connsiteY33" fmla="*/ 1100274 h 4218612"/>
              <a:gd name="connsiteX34" fmla="*/ 18274 w 1385111"/>
              <a:gd name="connsiteY34" fmla="*/ 1247912 h 4218612"/>
              <a:gd name="connsiteX35" fmla="*/ 8749 w 1385111"/>
              <a:gd name="connsiteY35" fmla="*/ 1405075 h 4218612"/>
              <a:gd name="connsiteX36" fmla="*/ 3986 w 1385111"/>
              <a:gd name="connsiteY36" fmla="*/ 1628912 h 4218612"/>
              <a:gd name="connsiteX37" fmla="*/ 165545 w 1385111"/>
              <a:gd name="connsiteY37" fmla="*/ 4218612 h 4218612"/>
              <a:gd name="connsiteX0" fmla="*/ 1461185 w 1461185"/>
              <a:gd name="connsiteY0" fmla="*/ 4899 h 4218612"/>
              <a:gd name="connsiteX1" fmla="*/ 1227822 w 1461185"/>
              <a:gd name="connsiteY1" fmla="*/ 137 h 4218612"/>
              <a:gd name="connsiteX2" fmla="*/ 951597 w 1461185"/>
              <a:gd name="connsiteY2" fmla="*/ 9662 h 4218612"/>
              <a:gd name="connsiteX3" fmla="*/ 761097 w 1461185"/>
              <a:gd name="connsiteY3" fmla="*/ 14424 h 4218612"/>
              <a:gd name="connsiteX4" fmla="*/ 732522 w 1461185"/>
              <a:gd name="connsiteY4" fmla="*/ 19187 h 4218612"/>
              <a:gd name="connsiteX5" fmla="*/ 627747 w 1461185"/>
              <a:gd name="connsiteY5" fmla="*/ 38236 h 4218612"/>
              <a:gd name="connsiteX6" fmla="*/ 551547 w 1461185"/>
              <a:gd name="connsiteY6" fmla="*/ 57286 h 4218612"/>
              <a:gd name="connsiteX7" fmla="*/ 484872 w 1461185"/>
              <a:gd name="connsiteY7" fmla="*/ 81099 h 4218612"/>
              <a:gd name="connsiteX8" fmla="*/ 432485 w 1461185"/>
              <a:gd name="connsiteY8" fmla="*/ 95387 h 4218612"/>
              <a:gd name="connsiteX9" fmla="*/ 418197 w 1461185"/>
              <a:gd name="connsiteY9" fmla="*/ 104912 h 4218612"/>
              <a:gd name="connsiteX10" fmla="*/ 403910 w 1461185"/>
              <a:gd name="connsiteY10" fmla="*/ 109674 h 4218612"/>
              <a:gd name="connsiteX11" fmla="*/ 365810 w 1461185"/>
              <a:gd name="connsiteY11" fmla="*/ 128724 h 4218612"/>
              <a:gd name="connsiteX12" fmla="*/ 346760 w 1461185"/>
              <a:gd name="connsiteY12" fmla="*/ 138249 h 4218612"/>
              <a:gd name="connsiteX13" fmla="*/ 313422 w 1461185"/>
              <a:gd name="connsiteY13" fmla="*/ 162062 h 4218612"/>
              <a:gd name="connsiteX14" fmla="*/ 294372 w 1461185"/>
              <a:gd name="connsiteY14" fmla="*/ 171587 h 4218612"/>
              <a:gd name="connsiteX15" fmla="*/ 270560 w 1461185"/>
              <a:gd name="connsiteY15" fmla="*/ 200162 h 4218612"/>
              <a:gd name="connsiteX16" fmla="*/ 251510 w 1461185"/>
              <a:gd name="connsiteY16" fmla="*/ 228737 h 4218612"/>
              <a:gd name="connsiteX17" fmla="*/ 241985 w 1461185"/>
              <a:gd name="connsiteY17" fmla="*/ 243024 h 4218612"/>
              <a:gd name="connsiteX18" fmla="*/ 222935 w 1461185"/>
              <a:gd name="connsiteY18" fmla="*/ 300174 h 4218612"/>
              <a:gd name="connsiteX19" fmla="*/ 213410 w 1461185"/>
              <a:gd name="connsiteY19" fmla="*/ 328749 h 4218612"/>
              <a:gd name="connsiteX20" fmla="*/ 208647 w 1461185"/>
              <a:gd name="connsiteY20" fmla="*/ 343037 h 4218612"/>
              <a:gd name="connsiteX21" fmla="*/ 199122 w 1461185"/>
              <a:gd name="connsiteY21" fmla="*/ 357324 h 4218612"/>
              <a:gd name="connsiteX22" fmla="*/ 180072 w 1461185"/>
              <a:gd name="connsiteY22" fmla="*/ 385899 h 4218612"/>
              <a:gd name="connsiteX23" fmla="*/ 175310 w 1461185"/>
              <a:gd name="connsiteY23" fmla="*/ 400187 h 4218612"/>
              <a:gd name="connsiteX24" fmla="*/ 156260 w 1461185"/>
              <a:gd name="connsiteY24" fmla="*/ 428762 h 4218612"/>
              <a:gd name="connsiteX25" fmla="*/ 151497 w 1461185"/>
              <a:gd name="connsiteY25" fmla="*/ 447812 h 4218612"/>
              <a:gd name="connsiteX26" fmla="*/ 137210 w 1461185"/>
              <a:gd name="connsiteY26" fmla="*/ 490674 h 4218612"/>
              <a:gd name="connsiteX27" fmla="*/ 132447 w 1461185"/>
              <a:gd name="connsiteY27" fmla="*/ 504962 h 4218612"/>
              <a:gd name="connsiteX28" fmla="*/ 127685 w 1461185"/>
              <a:gd name="connsiteY28" fmla="*/ 519249 h 4218612"/>
              <a:gd name="connsiteX29" fmla="*/ 122922 w 1461185"/>
              <a:gd name="connsiteY29" fmla="*/ 633550 h 4218612"/>
              <a:gd name="connsiteX30" fmla="*/ 108635 w 1461185"/>
              <a:gd name="connsiteY30" fmla="*/ 728799 h 4218612"/>
              <a:gd name="connsiteX31" fmla="*/ 113397 w 1461185"/>
              <a:gd name="connsiteY31" fmla="*/ 833574 h 4218612"/>
              <a:gd name="connsiteX32" fmla="*/ 113397 w 1461185"/>
              <a:gd name="connsiteY32" fmla="*/ 966924 h 4218612"/>
              <a:gd name="connsiteX33" fmla="*/ 103872 w 1461185"/>
              <a:gd name="connsiteY33" fmla="*/ 1100274 h 4218612"/>
              <a:gd name="connsiteX34" fmla="*/ 94348 w 1461185"/>
              <a:gd name="connsiteY34" fmla="*/ 1247912 h 4218612"/>
              <a:gd name="connsiteX35" fmla="*/ 84823 w 1461185"/>
              <a:gd name="connsiteY35" fmla="*/ 1405075 h 4218612"/>
              <a:gd name="connsiteX36" fmla="*/ 929 w 1461185"/>
              <a:gd name="connsiteY36" fmla="*/ 2323505 h 4218612"/>
              <a:gd name="connsiteX37" fmla="*/ 241619 w 1461185"/>
              <a:gd name="connsiteY37" fmla="*/ 4218612 h 4218612"/>
              <a:gd name="connsiteX0" fmla="*/ 1409406 w 1409406"/>
              <a:gd name="connsiteY0" fmla="*/ 4899 h 4218612"/>
              <a:gd name="connsiteX1" fmla="*/ 1176043 w 1409406"/>
              <a:gd name="connsiteY1" fmla="*/ 137 h 4218612"/>
              <a:gd name="connsiteX2" fmla="*/ 899818 w 1409406"/>
              <a:gd name="connsiteY2" fmla="*/ 9662 h 4218612"/>
              <a:gd name="connsiteX3" fmla="*/ 709318 w 1409406"/>
              <a:gd name="connsiteY3" fmla="*/ 14424 h 4218612"/>
              <a:gd name="connsiteX4" fmla="*/ 680743 w 1409406"/>
              <a:gd name="connsiteY4" fmla="*/ 19187 h 4218612"/>
              <a:gd name="connsiteX5" fmla="*/ 575968 w 1409406"/>
              <a:gd name="connsiteY5" fmla="*/ 38236 h 4218612"/>
              <a:gd name="connsiteX6" fmla="*/ 499768 w 1409406"/>
              <a:gd name="connsiteY6" fmla="*/ 57286 h 4218612"/>
              <a:gd name="connsiteX7" fmla="*/ 433093 w 1409406"/>
              <a:gd name="connsiteY7" fmla="*/ 81099 h 4218612"/>
              <a:gd name="connsiteX8" fmla="*/ 380706 w 1409406"/>
              <a:gd name="connsiteY8" fmla="*/ 95387 h 4218612"/>
              <a:gd name="connsiteX9" fmla="*/ 366418 w 1409406"/>
              <a:gd name="connsiteY9" fmla="*/ 104912 h 4218612"/>
              <a:gd name="connsiteX10" fmla="*/ 352131 w 1409406"/>
              <a:gd name="connsiteY10" fmla="*/ 109674 h 4218612"/>
              <a:gd name="connsiteX11" fmla="*/ 314031 w 1409406"/>
              <a:gd name="connsiteY11" fmla="*/ 128724 h 4218612"/>
              <a:gd name="connsiteX12" fmla="*/ 294981 w 1409406"/>
              <a:gd name="connsiteY12" fmla="*/ 138249 h 4218612"/>
              <a:gd name="connsiteX13" fmla="*/ 261643 w 1409406"/>
              <a:gd name="connsiteY13" fmla="*/ 162062 h 4218612"/>
              <a:gd name="connsiteX14" fmla="*/ 242593 w 1409406"/>
              <a:gd name="connsiteY14" fmla="*/ 171587 h 4218612"/>
              <a:gd name="connsiteX15" fmla="*/ 218781 w 1409406"/>
              <a:gd name="connsiteY15" fmla="*/ 200162 h 4218612"/>
              <a:gd name="connsiteX16" fmla="*/ 199731 w 1409406"/>
              <a:gd name="connsiteY16" fmla="*/ 228737 h 4218612"/>
              <a:gd name="connsiteX17" fmla="*/ 190206 w 1409406"/>
              <a:gd name="connsiteY17" fmla="*/ 243024 h 4218612"/>
              <a:gd name="connsiteX18" fmla="*/ 171156 w 1409406"/>
              <a:gd name="connsiteY18" fmla="*/ 300174 h 4218612"/>
              <a:gd name="connsiteX19" fmla="*/ 161631 w 1409406"/>
              <a:gd name="connsiteY19" fmla="*/ 328749 h 4218612"/>
              <a:gd name="connsiteX20" fmla="*/ 156868 w 1409406"/>
              <a:gd name="connsiteY20" fmla="*/ 343037 h 4218612"/>
              <a:gd name="connsiteX21" fmla="*/ 147343 w 1409406"/>
              <a:gd name="connsiteY21" fmla="*/ 357324 h 4218612"/>
              <a:gd name="connsiteX22" fmla="*/ 128293 w 1409406"/>
              <a:gd name="connsiteY22" fmla="*/ 385899 h 4218612"/>
              <a:gd name="connsiteX23" fmla="*/ 123531 w 1409406"/>
              <a:gd name="connsiteY23" fmla="*/ 400187 h 4218612"/>
              <a:gd name="connsiteX24" fmla="*/ 104481 w 1409406"/>
              <a:gd name="connsiteY24" fmla="*/ 428762 h 4218612"/>
              <a:gd name="connsiteX25" fmla="*/ 99718 w 1409406"/>
              <a:gd name="connsiteY25" fmla="*/ 447812 h 4218612"/>
              <a:gd name="connsiteX26" fmla="*/ 85431 w 1409406"/>
              <a:gd name="connsiteY26" fmla="*/ 490674 h 4218612"/>
              <a:gd name="connsiteX27" fmla="*/ 80668 w 1409406"/>
              <a:gd name="connsiteY27" fmla="*/ 504962 h 4218612"/>
              <a:gd name="connsiteX28" fmla="*/ 75906 w 1409406"/>
              <a:gd name="connsiteY28" fmla="*/ 519249 h 4218612"/>
              <a:gd name="connsiteX29" fmla="*/ 71143 w 1409406"/>
              <a:gd name="connsiteY29" fmla="*/ 633550 h 4218612"/>
              <a:gd name="connsiteX30" fmla="*/ 56856 w 1409406"/>
              <a:gd name="connsiteY30" fmla="*/ 728799 h 4218612"/>
              <a:gd name="connsiteX31" fmla="*/ 61618 w 1409406"/>
              <a:gd name="connsiteY31" fmla="*/ 833574 h 4218612"/>
              <a:gd name="connsiteX32" fmla="*/ 61618 w 1409406"/>
              <a:gd name="connsiteY32" fmla="*/ 966924 h 4218612"/>
              <a:gd name="connsiteX33" fmla="*/ 52093 w 1409406"/>
              <a:gd name="connsiteY33" fmla="*/ 1100274 h 4218612"/>
              <a:gd name="connsiteX34" fmla="*/ 42569 w 1409406"/>
              <a:gd name="connsiteY34" fmla="*/ 1247912 h 4218612"/>
              <a:gd name="connsiteX35" fmla="*/ 33044 w 1409406"/>
              <a:gd name="connsiteY35" fmla="*/ 1405075 h 4218612"/>
              <a:gd name="connsiteX36" fmla="*/ 1904 w 1409406"/>
              <a:gd name="connsiteY36" fmla="*/ 2323505 h 4218612"/>
              <a:gd name="connsiteX37" fmla="*/ 189840 w 1409406"/>
              <a:gd name="connsiteY37" fmla="*/ 4218612 h 4218612"/>
              <a:gd name="connsiteX0" fmla="*/ 3106321 w 3106321"/>
              <a:gd name="connsiteY0" fmla="*/ 220048 h 4231538"/>
              <a:gd name="connsiteX1" fmla="*/ 1176043 w 3106321"/>
              <a:gd name="connsiteY1" fmla="*/ 13063 h 4231538"/>
              <a:gd name="connsiteX2" fmla="*/ 899818 w 3106321"/>
              <a:gd name="connsiteY2" fmla="*/ 22588 h 4231538"/>
              <a:gd name="connsiteX3" fmla="*/ 709318 w 3106321"/>
              <a:gd name="connsiteY3" fmla="*/ 27350 h 4231538"/>
              <a:gd name="connsiteX4" fmla="*/ 680743 w 3106321"/>
              <a:gd name="connsiteY4" fmla="*/ 32113 h 4231538"/>
              <a:gd name="connsiteX5" fmla="*/ 575968 w 3106321"/>
              <a:gd name="connsiteY5" fmla="*/ 51162 h 4231538"/>
              <a:gd name="connsiteX6" fmla="*/ 499768 w 3106321"/>
              <a:gd name="connsiteY6" fmla="*/ 70212 h 4231538"/>
              <a:gd name="connsiteX7" fmla="*/ 433093 w 3106321"/>
              <a:gd name="connsiteY7" fmla="*/ 94025 h 4231538"/>
              <a:gd name="connsiteX8" fmla="*/ 380706 w 3106321"/>
              <a:gd name="connsiteY8" fmla="*/ 108313 h 4231538"/>
              <a:gd name="connsiteX9" fmla="*/ 366418 w 3106321"/>
              <a:gd name="connsiteY9" fmla="*/ 117838 h 4231538"/>
              <a:gd name="connsiteX10" fmla="*/ 352131 w 3106321"/>
              <a:gd name="connsiteY10" fmla="*/ 122600 h 4231538"/>
              <a:gd name="connsiteX11" fmla="*/ 314031 w 3106321"/>
              <a:gd name="connsiteY11" fmla="*/ 141650 h 4231538"/>
              <a:gd name="connsiteX12" fmla="*/ 294981 w 3106321"/>
              <a:gd name="connsiteY12" fmla="*/ 151175 h 4231538"/>
              <a:gd name="connsiteX13" fmla="*/ 261643 w 3106321"/>
              <a:gd name="connsiteY13" fmla="*/ 174988 h 4231538"/>
              <a:gd name="connsiteX14" fmla="*/ 242593 w 3106321"/>
              <a:gd name="connsiteY14" fmla="*/ 184513 h 4231538"/>
              <a:gd name="connsiteX15" fmla="*/ 218781 w 3106321"/>
              <a:gd name="connsiteY15" fmla="*/ 213088 h 4231538"/>
              <a:gd name="connsiteX16" fmla="*/ 199731 w 3106321"/>
              <a:gd name="connsiteY16" fmla="*/ 241663 h 4231538"/>
              <a:gd name="connsiteX17" fmla="*/ 190206 w 3106321"/>
              <a:gd name="connsiteY17" fmla="*/ 255950 h 4231538"/>
              <a:gd name="connsiteX18" fmla="*/ 171156 w 3106321"/>
              <a:gd name="connsiteY18" fmla="*/ 313100 h 4231538"/>
              <a:gd name="connsiteX19" fmla="*/ 161631 w 3106321"/>
              <a:gd name="connsiteY19" fmla="*/ 341675 h 4231538"/>
              <a:gd name="connsiteX20" fmla="*/ 156868 w 3106321"/>
              <a:gd name="connsiteY20" fmla="*/ 355963 h 4231538"/>
              <a:gd name="connsiteX21" fmla="*/ 147343 w 3106321"/>
              <a:gd name="connsiteY21" fmla="*/ 370250 h 4231538"/>
              <a:gd name="connsiteX22" fmla="*/ 128293 w 3106321"/>
              <a:gd name="connsiteY22" fmla="*/ 398825 h 4231538"/>
              <a:gd name="connsiteX23" fmla="*/ 123531 w 3106321"/>
              <a:gd name="connsiteY23" fmla="*/ 413113 h 4231538"/>
              <a:gd name="connsiteX24" fmla="*/ 104481 w 3106321"/>
              <a:gd name="connsiteY24" fmla="*/ 441688 h 4231538"/>
              <a:gd name="connsiteX25" fmla="*/ 99718 w 3106321"/>
              <a:gd name="connsiteY25" fmla="*/ 460738 h 4231538"/>
              <a:gd name="connsiteX26" fmla="*/ 85431 w 3106321"/>
              <a:gd name="connsiteY26" fmla="*/ 503600 h 4231538"/>
              <a:gd name="connsiteX27" fmla="*/ 80668 w 3106321"/>
              <a:gd name="connsiteY27" fmla="*/ 517888 h 4231538"/>
              <a:gd name="connsiteX28" fmla="*/ 75906 w 3106321"/>
              <a:gd name="connsiteY28" fmla="*/ 532175 h 4231538"/>
              <a:gd name="connsiteX29" fmla="*/ 71143 w 3106321"/>
              <a:gd name="connsiteY29" fmla="*/ 646476 h 4231538"/>
              <a:gd name="connsiteX30" fmla="*/ 56856 w 3106321"/>
              <a:gd name="connsiteY30" fmla="*/ 741725 h 4231538"/>
              <a:gd name="connsiteX31" fmla="*/ 61618 w 3106321"/>
              <a:gd name="connsiteY31" fmla="*/ 846500 h 4231538"/>
              <a:gd name="connsiteX32" fmla="*/ 61618 w 3106321"/>
              <a:gd name="connsiteY32" fmla="*/ 979850 h 4231538"/>
              <a:gd name="connsiteX33" fmla="*/ 52093 w 3106321"/>
              <a:gd name="connsiteY33" fmla="*/ 1113200 h 4231538"/>
              <a:gd name="connsiteX34" fmla="*/ 42569 w 3106321"/>
              <a:gd name="connsiteY34" fmla="*/ 1260838 h 4231538"/>
              <a:gd name="connsiteX35" fmla="*/ 33044 w 3106321"/>
              <a:gd name="connsiteY35" fmla="*/ 1418001 h 4231538"/>
              <a:gd name="connsiteX36" fmla="*/ 1904 w 3106321"/>
              <a:gd name="connsiteY36" fmla="*/ 2336431 h 4231538"/>
              <a:gd name="connsiteX37" fmla="*/ 189840 w 3106321"/>
              <a:gd name="connsiteY37" fmla="*/ 4231538 h 4231538"/>
              <a:gd name="connsiteX0" fmla="*/ 3106321 w 3106321"/>
              <a:gd name="connsiteY0" fmla="*/ 202300 h 4213790"/>
              <a:gd name="connsiteX1" fmla="*/ 1923389 w 3106321"/>
              <a:gd name="connsiteY1" fmla="*/ 83238 h 4213790"/>
              <a:gd name="connsiteX2" fmla="*/ 899818 w 3106321"/>
              <a:gd name="connsiteY2" fmla="*/ 4840 h 4213790"/>
              <a:gd name="connsiteX3" fmla="*/ 709318 w 3106321"/>
              <a:gd name="connsiteY3" fmla="*/ 9602 h 4213790"/>
              <a:gd name="connsiteX4" fmla="*/ 680743 w 3106321"/>
              <a:gd name="connsiteY4" fmla="*/ 14365 h 4213790"/>
              <a:gd name="connsiteX5" fmla="*/ 575968 w 3106321"/>
              <a:gd name="connsiteY5" fmla="*/ 33414 h 4213790"/>
              <a:gd name="connsiteX6" fmla="*/ 499768 w 3106321"/>
              <a:gd name="connsiteY6" fmla="*/ 52464 h 4213790"/>
              <a:gd name="connsiteX7" fmla="*/ 433093 w 3106321"/>
              <a:gd name="connsiteY7" fmla="*/ 76277 h 4213790"/>
              <a:gd name="connsiteX8" fmla="*/ 380706 w 3106321"/>
              <a:gd name="connsiteY8" fmla="*/ 90565 h 4213790"/>
              <a:gd name="connsiteX9" fmla="*/ 366418 w 3106321"/>
              <a:gd name="connsiteY9" fmla="*/ 100090 h 4213790"/>
              <a:gd name="connsiteX10" fmla="*/ 352131 w 3106321"/>
              <a:gd name="connsiteY10" fmla="*/ 104852 h 4213790"/>
              <a:gd name="connsiteX11" fmla="*/ 314031 w 3106321"/>
              <a:gd name="connsiteY11" fmla="*/ 123902 h 4213790"/>
              <a:gd name="connsiteX12" fmla="*/ 294981 w 3106321"/>
              <a:gd name="connsiteY12" fmla="*/ 133427 h 4213790"/>
              <a:gd name="connsiteX13" fmla="*/ 261643 w 3106321"/>
              <a:gd name="connsiteY13" fmla="*/ 157240 h 4213790"/>
              <a:gd name="connsiteX14" fmla="*/ 242593 w 3106321"/>
              <a:gd name="connsiteY14" fmla="*/ 166765 h 4213790"/>
              <a:gd name="connsiteX15" fmla="*/ 218781 w 3106321"/>
              <a:gd name="connsiteY15" fmla="*/ 195340 h 4213790"/>
              <a:gd name="connsiteX16" fmla="*/ 199731 w 3106321"/>
              <a:gd name="connsiteY16" fmla="*/ 223915 h 4213790"/>
              <a:gd name="connsiteX17" fmla="*/ 190206 w 3106321"/>
              <a:gd name="connsiteY17" fmla="*/ 238202 h 4213790"/>
              <a:gd name="connsiteX18" fmla="*/ 171156 w 3106321"/>
              <a:gd name="connsiteY18" fmla="*/ 295352 h 4213790"/>
              <a:gd name="connsiteX19" fmla="*/ 161631 w 3106321"/>
              <a:gd name="connsiteY19" fmla="*/ 323927 h 4213790"/>
              <a:gd name="connsiteX20" fmla="*/ 156868 w 3106321"/>
              <a:gd name="connsiteY20" fmla="*/ 338215 h 4213790"/>
              <a:gd name="connsiteX21" fmla="*/ 147343 w 3106321"/>
              <a:gd name="connsiteY21" fmla="*/ 352502 h 4213790"/>
              <a:gd name="connsiteX22" fmla="*/ 128293 w 3106321"/>
              <a:gd name="connsiteY22" fmla="*/ 381077 h 4213790"/>
              <a:gd name="connsiteX23" fmla="*/ 123531 w 3106321"/>
              <a:gd name="connsiteY23" fmla="*/ 395365 h 4213790"/>
              <a:gd name="connsiteX24" fmla="*/ 104481 w 3106321"/>
              <a:gd name="connsiteY24" fmla="*/ 423940 h 4213790"/>
              <a:gd name="connsiteX25" fmla="*/ 99718 w 3106321"/>
              <a:gd name="connsiteY25" fmla="*/ 442990 h 4213790"/>
              <a:gd name="connsiteX26" fmla="*/ 85431 w 3106321"/>
              <a:gd name="connsiteY26" fmla="*/ 485852 h 4213790"/>
              <a:gd name="connsiteX27" fmla="*/ 80668 w 3106321"/>
              <a:gd name="connsiteY27" fmla="*/ 500140 h 4213790"/>
              <a:gd name="connsiteX28" fmla="*/ 75906 w 3106321"/>
              <a:gd name="connsiteY28" fmla="*/ 514427 h 4213790"/>
              <a:gd name="connsiteX29" fmla="*/ 71143 w 3106321"/>
              <a:gd name="connsiteY29" fmla="*/ 628728 h 4213790"/>
              <a:gd name="connsiteX30" fmla="*/ 56856 w 3106321"/>
              <a:gd name="connsiteY30" fmla="*/ 723977 h 4213790"/>
              <a:gd name="connsiteX31" fmla="*/ 61618 w 3106321"/>
              <a:gd name="connsiteY31" fmla="*/ 828752 h 4213790"/>
              <a:gd name="connsiteX32" fmla="*/ 61618 w 3106321"/>
              <a:gd name="connsiteY32" fmla="*/ 962102 h 4213790"/>
              <a:gd name="connsiteX33" fmla="*/ 52093 w 3106321"/>
              <a:gd name="connsiteY33" fmla="*/ 1095452 h 4213790"/>
              <a:gd name="connsiteX34" fmla="*/ 42569 w 3106321"/>
              <a:gd name="connsiteY34" fmla="*/ 1243090 h 4213790"/>
              <a:gd name="connsiteX35" fmla="*/ 33044 w 3106321"/>
              <a:gd name="connsiteY35" fmla="*/ 1400253 h 4213790"/>
              <a:gd name="connsiteX36" fmla="*/ 1904 w 3106321"/>
              <a:gd name="connsiteY36" fmla="*/ 2318683 h 4213790"/>
              <a:gd name="connsiteX37" fmla="*/ 189840 w 3106321"/>
              <a:gd name="connsiteY37" fmla="*/ 4213790 h 4213790"/>
              <a:gd name="connsiteX0" fmla="*/ 3106321 w 3106321"/>
              <a:gd name="connsiteY0" fmla="*/ 193459 h 4204949"/>
              <a:gd name="connsiteX1" fmla="*/ 1923389 w 3106321"/>
              <a:gd name="connsiteY1" fmla="*/ 74397 h 4204949"/>
              <a:gd name="connsiteX2" fmla="*/ 1242718 w 3106321"/>
              <a:gd name="connsiteY2" fmla="*/ 13583 h 4204949"/>
              <a:gd name="connsiteX3" fmla="*/ 709318 w 3106321"/>
              <a:gd name="connsiteY3" fmla="*/ 761 h 4204949"/>
              <a:gd name="connsiteX4" fmla="*/ 680743 w 3106321"/>
              <a:gd name="connsiteY4" fmla="*/ 5524 h 4204949"/>
              <a:gd name="connsiteX5" fmla="*/ 575968 w 3106321"/>
              <a:gd name="connsiteY5" fmla="*/ 24573 h 4204949"/>
              <a:gd name="connsiteX6" fmla="*/ 499768 w 3106321"/>
              <a:gd name="connsiteY6" fmla="*/ 43623 h 4204949"/>
              <a:gd name="connsiteX7" fmla="*/ 433093 w 3106321"/>
              <a:gd name="connsiteY7" fmla="*/ 67436 h 4204949"/>
              <a:gd name="connsiteX8" fmla="*/ 380706 w 3106321"/>
              <a:gd name="connsiteY8" fmla="*/ 81724 h 4204949"/>
              <a:gd name="connsiteX9" fmla="*/ 366418 w 3106321"/>
              <a:gd name="connsiteY9" fmla="*/ 91249 h 4204949"/>
              <a:gd name="connsiteX10" fmla="*/ 352131 w 3106321"/>
              <a:gd name="connsiteY10" fmla="*/ 96011 h 4204949"/>
              <a:gd name="connsiteX11" fmla="*/ 314031 w 3106321"/>
              <a:gd name="connsiteY11" fmla="*/ 115061 h 4204949"/>
              <a:gd name="connsiteX12" fmla="*/ 294981 w 3106321"/>
              <a:gd name="connsiteY12" fmla="*/ 124586 h 4204949"/>
              <a:gd name="connsiteX13" fmla="*/ 261643 w 3106321"/>
              <a:gd name="connsiteY13" fmla="*/ 148399 h 4204949"/>
              <a:gd name="connsiteX14" fmla="*/ 242593 w 3106321"/>
              <a:gd name="connsiteY14" fmla="*/ 157924 h 4204949"/>
              <a:gd name="connsiteX15" fmla="*/ 218781 w 3106321"/>
              <a:gd name="connsiteY15" fmla="*/ 186499 h 4204949"/>
              <a:gd name="connsiteX16" fmla="*/ 199731 w 3106321"/>
              <a:gd name="connsiteY16" fmla="*/ 215074 h 4204949"/>
              <a:gd name="connsiteX17" fmla="*/ 190206 w 3106321"/>
              <a:gd name="connsiteY17" fmla="*/ 229361 h 4204949"/>
              <a:gd name="connsiteX18" fmla="*/ 171156 w 3106321"/>
              <a:gd name="connsiteY18" fmla="*/ 286511 h 4204949"/>
              <a:gd name="connsiteX19" fmla="*/ 161631 w 3106321"/>
              <a:gd name="connsiteY19" fmla="*/ 315086 h 4204949"/>
              <a:gd name="connsiteX20" fmla="*/ 156868 w 3106321"/>
              <a:gd name="connsiteY20" fmla="*/ 329374 h 4204949"/>
              <a:gd name="connsiteX21" fmla="*/ 147343 w 3106321"/>
              <a:gd name="connsiteY21" fmla="*/ 343661 h 4204949"/>
              <a:gd name="connsiteX22" fmla="*/ 128293 w 3106321"/>
              <a:gd name="connsiteY22" fmla="*/ 372236 h 4204949"/>
              <a:gd name="connsiteX23" fmla="*/ 123531 w 3106321"/>
              <a:gd name="connsiteY23" fmla="*/ 386524 h 4204949"/>
              <a:gd name="connsiteX24" fmla="*/ 104481 w 3106321"/>
              <a:gd name="connsiteY24" fmla="*/ 415099 h 4204949"/>
              <a:gd name="connsiteX25" fmla="*/ 99718 w 3106321"/>
              <a:gd name="connsiteY25" fmla="*/ 434149 h 4204949"/>
              <a:gd name="connsiteX26" fmla="*/ 85431 w 3106321"/>
              <a:gd name="connsiteY26" fmla="*/ 477011 h 4204949"/>
              <a:gd name="connsiteX27" fmla="*/ 80668 w 3106321"/>
              <a:gd name="connsiteY27" fmla="*/ 491299 h 4204949"/>
              <a:gd name="connsiteX28" fmla="*/ 75906 w 3106321"/>
              <a:gd name="connsiteY28" fmla="*/ 505586 h 4204949"/>
              <a:gd name="connsiteX29" fmla="*/ 71143 w 3106321"/>
              <a:gd name="connsiteY29" fmla="*/ 619887 h 4204949"/>
              <a:gd name="connsiteX30" fmla="*/ 56856 w 3106321"/>
              <a:gd name="connsiteY30" fmla="*/ 715136 h 4204949"/>
              <a:gd name="connsiteX31" fmla="*/ 61618 w 3106321"/>
              <a:gd name="connsiteY31" fmla="*/ 819911 h 4204949"/>
              <a:gd name="connsiteX32" fmla="*/ 61618 w 3106321"/>
              <a:gd name="connsiteY32" fmla="*/ 953261 h 4204949"/>
              <a:gd name="connsiteX33" fmla="*/ 52093 w 3106321"/>
              <a:gd name="connsiteY33" fmla="*/ 1086611 h 4204949"/>
              <a:gd name="connsiteX34" fmla="*/ 42569 w 3106321"/>
              <a:gd name="connsiteY34" fmla="*/ 1234249 h 4204949"/>
              <a:gd name="connsiteX35" fmla="*/ 33044 w 3106321"/>
              <a:gd name="connsiteY35" fmla="*/ 1391412 h 4204949"/>
              <a:gd name="connsiteX36" fmla="*/ 1904 w 3106321"/>
              <a:gd name="connsiteY36" fmla="*/ 2309842 h 4204949"/>
              <a:gd name="connsiteX37" fmla="*/ 189840 w 3106321"/>
              <a:gd name="connsiteY37" fmla="*/ 4204949 h 420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06321" h="4204949">
                <a:moveTo>
                  <a:pt x="3106321" y="193459"/>
                </a:moveTo>
                <a:cubicBezTo>
                  <a:pt x="3073210" y="190699"/>
                  <a:pt x="2233989" y="104376"/>
                  <a:pt x="1923389" y="74397"/>
                </a:cubicBezTo>
                <a:cubicBezTo>
                  <a:pt x="1612789" y="44418"/>
                  <a:pt x="1445063" y="25856"/>
                  <a:pt x="1242718" y="13583"/>
                </a:cubicBezTo>
                <a:cubicBezTo>
                  <a:pt x="1040373" y="1310"/>
                  <a:pt x="728368" y="-1620"/>
                  <a:pt x="709318" y="761"/>
                </a:cubicBezTo>
                <a:cubicBezTo>
                  <a:pt x="699793" y="2349"/>
                  <a:pt x="702968" y="1555"/>
                  <a:pt x="680743" y="5524"/>
                </a:cubicBezTo>
                <a:cubicBezTo>
                  <a:pt x="658518" y="9493"/>
                  <a:pt x="606130" y="18223"/>
                  <a:pt x="575968" y="24573"/>
                </a:cubicBezTo>
                <a:cubicBezTo>
                  <a:pt x="545806" y="30923"/>
                  <a:pt x="523580" y="36479"/>
                  <a:pt x="499768" y="43623"/>
                </a:cubicBezTo>
                <a:cubicBezTo>
                  <a:pt x="475956" y="50767"/>
                  <a:pt x="454524" y="63467"/>
                  <a:pt x="433093" y="67436"/>
                </a:cubicBezTo>
                <a:cubicBezTo>
                  <a:pt x="420314" y="69992"/>
                  <a:pt x="391063" y="74819"/>
                  <a:pt x="380706" y="81724"/>
                </a:cubicBezTo>
                <a:cubicBezTo>
                  <a:pt x="375943" y="84899"/>
                  <a:pt x="371538" y="88689"/>
                  <a:pt x="366418" y="91249"/>
                </a:cubicBezTo>
                <a:cubicBezTo>
                  <a:pt x="361928" y="93494"/>
                  <a:pt x="356701" y="93934"/>
                  <a:pt x="352131" y="96011"/>
                </a:cubicBezTo>
                <a:cubicBezTo>
                  <a:pt x="339205" y="101887"/>
                  <a:pt x="326731" y="108711"/>
                  <a:pt x="314031" y="115061"/>
                </a:cubicBezTo>
                <a:cubicBezTo>
                  <a:pt x="307681" y="118236"/>
                  <a:pt x="300661" y="120326"/>
                  <a:pt x="294981" y="124586"/>
                </a:cubicBezTo>
                <a:cubicBezTo>
                  <a:pt x="286798" y="130723"/>
                  <a:pt x="271397" y="142826"/>
                  <a:pt x="261643" y="148399"/>
                </a:cubicBezTo>
                <a:cubicBezTo>
                  <a:pt x="255479" y="151921"/>
                  <a:pt x="248943" y="154749"/>
                  <a:pt x="242593" y="157924"/>
                </a:cubicBezTo>
                <a:cubicBezTo>
                  <a:pt x="208552" y="208984"/>
                  <a:pt x="261567" y="131486"/>
                  <a:pt x="218781" y="186499"/>
                </a:cubicBezTo>
                <a:cubicBezTo>
                  <a:pt x="211753" y="195535"/>
                  <a:pt x="206081" y="205549"/>
                  <a:pt x="199731" y="215074"/>
                </a:cubicBezTo>
                <a:cubicBezTo>
                  <a:pt x="196556" y="219836"/>
                  <a:pt x="192016" y="223931"/>
                  <a:pt x="190206" y="229361"/>
                </a:cubicBezTo>
                <a:lnTo>
                  <a:pt x="171156" y="286511"/>
                </a:lnTo>
                <a:lnTo>
                  <a:pt x="161631" y="315086"/>
                </a:lnTo>
                <a:cubicBezTo>
                  <a:pt x="160043" y="319849"/>
                  <a:pt x="159653" y="325197"/>
                  <a:pt x="156868" y="329374"/>
                </a:cubicBezTo>
                <a:lnTo>
                  <a:pt x="147343" y="343661"/>
                </a:lnTo>
                <a:cubicBezTo>
                  <a:pt x="136020" y="377635"/>
                  <a:pt x="152076" y="336561"/>
                  <a:pt x="128293" y="372236"/>
                </a:cubicBezTo>
                <a:cubicBezTo>
                  <a:pt x="125508" y="376413"/>
                  <a:pt x="125969" y="382136"/>
                  <a:pt x="123531" y="386524"/>
                </a:cubicBezTo>
                <a:cubicBezTo>
                  <a:pt x="117972" y="396531"/>
                  <a:pt x="104481" y="415099"/>
                  <a:pt x="104481" y="415099"/>
                </a:cubicBezTo>
                <a:cubicBezTo>
                  <a:pt x="102893" y="421449"/>
                  <a:pt x="101599" y="427880"/>
                  <a:pt x="99718" y="434149"/>
                </a:cubicBezTo>
                <a:cubicBezTo>
                  <a:pt x="95390" y="448574"/>
                  <a:pt x="90193" y="462724"/>
                  <a:pt x="85431" y="477011"/>
                </a:cubicBezTo>
                <a:lnTo>
                  <a:pt x="80668" y="491299"/>
                </a:lnTo>
                <a:cubicBezTo>
                  <a:pt x="79081" y="496061"/>
                  <a:pt x="77494" y="484155"/>
                  <a:pt x="75906" y="505586"/>
                </a:cubicBezTo>
                <a:cubicBezTo>
                  <a:pt x="74318" y="527017"/>
                  <a:pt x="74318" y="584962"/>
                  <a:pt x="71143" y="619887"/>
                </a:cubicBezTo>
                <a:cubicBezTo>
                  <a:pt x="67968" y="654812"/>
                  <a:pt x="58443" y="681799"/>
                  <a:pt x="56856" y="715136"/>
                </a:cubicBezTo>
                <a:cubicBezTo>
                  <a:pt x="55269" y="748473"/>
                  <a:pt x="60824" y="780224"/>
                  <a:pt x="61618" y="819911"/>
                </a:cubicBezTo>
                <a:cubicBezTo>
                  <a:pt x="62412" y="859598"/>
                  <a:pt x="55268" y="922305"/>
                  <a:pt x="61618" y="953261"/>
                </a:cubicBezTo>
                <a:cubicBezTo>
                  <a:pt x="67968" y="984217"/>
                  <a:pt x="55268" y="1039780"/>
                  <a:pt x="52093" y="1086611"/>
                </a:cubicBezTo>
                <a:cubicBezTo>
                  <a:pt x="48918" y="1133442"/>
                  <a:pt x="34632" y="1192974"/>
                  <a:pt x="42569" y="1234249"/>
                </a:cubicBezTo>
                <a:cubicBezTo>
                  <a:pt x="48919" y="1253299"/>
                  <a:pt x="39822" y="1212147"/>
                  <a:pt x="33044" y="1391412"/>
                </a:cubicBezTo>
                <a:cubicBezTo>
                  <a:pt x="26267" y="1570678"/>
                  <a:pt x="-8415" y="2261424"/>
                  <a:pt x="1904" y="2309842"/>
                </a:cubicBezTo>
                <a:cubicBezTo>
                  <a:pt x="3491" y="2354292"/>
                  <a:pt x="187228" y="4160547"/>
                  <a:pt x="189840" y="4204949"/>
                </a:cubicBezTo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60743" y="1981200"/>
            <a:ext cx="2235366" cy="6634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0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04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What is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Colorado Plateau?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7091" y="1228130"/>
            <a:ext cx="2843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should Specify--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3778" y="2635998"/>
            <a:ext cx="283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Or, </a:t>
            </a:r>
            <a:br>
              <a:rPr lang="en-US" dirty="0" smtClean="0"/>
            </a:br>
            <a:r>
              <a:rPr lang="en-US" dirty="0" smtClean="0"/>
              <a:t>Structural/Tectonic Province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912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3733800" y="457200"/>
            <a:ext cx="1752600" cy="4741333"/>
            <a:chOff x="3733800" y="457200"/>
            <a:chExt cx="1752600" cy="4741333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4910667" y="4191000"/>
              <a:ext cx="423333" cy="1007533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335438" y="3276600"/>
              <a:ext cx="150962" cy="940280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5410919" y="2035834"/>
              <a:ext cx="75481" cy="1200329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105400" y="766465"/>
              <a:ext cx="299049" cy="1269369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457200"/>
              <a:ext cx="1325592" cy="283234"/>
            </a:xfrm>
            <a:prstGeom prst="line">
              <a:avLst/>
            </a:prstGeom>
            <a:ln w="254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/>
          <p:cNvCxnSpPr/>
          <p:nvPr/>
        </p:nvCxnSpPr>
        <p:spPr>
          <a:xfrm flipH="1">
            <a:off x="4495800" y="152400"/>
            <a:ext cx="2133601" cy="6140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63925" y="1997914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Physiographic </a:t>
            </a:r>
            <a:r>
              <a:rPr lang="en-US" dirty="0" smtClean="0"/>
              <a:t>Province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90735" y="3833346"/>
            <a:ext cx="2839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Rigid crust</a:t>
            </a:r>
          </a:p>
          <a:p>
            <a:endParaRPr lang="en-US" dirty="0" smtClean="0"/>
          </a:p>
          <a:p>
            <a:r>
              <a:rPr lang="en-US" dirty="0" smtClean="0"/>
              <a:t>Deformed by </a:t>
            </a:r>
            <a:r>
              <a:rPr lang="en-US" dirty="0" err="1" smtClean="0"/>
              <a:t>Laramide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Bounded by Late Cenozoic Rifting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5182" r="10370" b="5039"/>
          <a:stretch/>
        </p:blipFill>
        <p:spPr>
          <a:xfrm>
            <a:off x="214738" y="263443"/>
            <a:ext cx="7849620" cy="5674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" t="11000" r="-463" b="24522"/>
          <a:stretch/>
        </p:blipFill>
        <p:spPr>
          <a:xfrm>
            <a:off x="0" y="6145628"/>
            <a:ext cx="3657600" cy="712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145628"/>
            <a:ext cx="5486399" cy="677108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Leadville Geology, LLC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Vince Matthews, Principal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50931" y="3792878"/>
            <a:ext cx="1676399" cy="2154116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770792 w 1676399"/>
              <a:gd name="connsiteY6" fmla="*/ 0 h 4378570"/>
              <a:gd name="connsiteX7" fmla="*/ 691661 w 1676399"/>
              <a:gd name="connsiteY7" fmla="*/ 527539 h 4378570"/>
              <a:gd name="connsiteX8" fmla="*/ 630115 w 1676399"/>
              <a:gd name="connsiteY8" fmla="*/ 967154 h 4378570"/>
              <a:gd name="connsiteX9" fmla="*/ 507023 w 1676399"/>
              <a:gd name="connsiteY9" fmla="*/ 1336431 h 4378570"/>
              <a:gd name="connsiteX10" fmla="*/ 814753 w 1676399"/>
              <a:gd name="connsiteY10" fmla="*/ 1890346 h 4378570"/>
              <a:gd name="connsiteX11" fmla="*/ 867507 w 1676399"/>
              <a:gd name="connsiteY11" fmla="*/ 2224454 h 4378570"/>
              <a:gd name="connsiteX12" fmla="*/ 1474176 w 1676399"/>
              <a:gd name="connsiteY12" fmla="*/ 2971800 h 4378570"/>
              <a:gd name="connsiteX13" fmla="*/ 1676399 w 1676399"/>
              <a:gd name="connsiteY13" fmla="*/ 3367454 h 4378570"/>
              <a:gd name="connsiteX14" fmla="*/ 1667607 w 1676399"/>
              <a:gd name="connsiteY14" fmla="*/ 4062046 h 4378570"/>
              <a:gd name="connsiteX15" fmla="*/ 1650022 w 1676399"/>
              <a:gd name="connsiteY15" fmla="*/ 4369777 h 4378570"/>
              <a:gd name="connsiteX16" fmla="*/ 120161 w 1676399"/>
              <a:gd name="connsiteY16" fmla="*/ 4378570 h 4378570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111368 w 1676399"/>
              <a:gd name="connsiteY5" fmla="*/ 334107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84991 w 1676399"/>
              <a:gd name="connsiteY5" fmla="*/ 536330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967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2110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41030 w 1676399"/>
              <a:gd name="connsiteY4" fmla="*/ 509954 h 3367455"/>
              <a:gd name="connsiteX5" fmla="*/ 84991 w 1676399"/>
              <a:gd name="connsiteY5" fmla="*/ 167054 h 3367455"/>
              <a:gd name="connsiteX6" fmla="*/ 533400 w 1676399"/>
              <a:gd name="connsiteY6" fmla="*/ 0 h 3367455"/>
              <a:gd name="connsiteX7" fmla="*/ 507023 w 1676399"/>
              <a:gd name="connsiteY7" fmla="*/ 325316 h 3367455"/>
              <a:gd name="connsiteX8" fmla="*/ 814753 w 1676399"/>
              <a:gd name="connsiteY8" fmla="*/ 879231 h 3367455"/>
              <a:gd name="connsiteX9" fmla="*/ 867507 w 1676399"/>
              <a:gd name="connsiteY9" fmla="*/ 1213339 h 3367455"/>
              <a:gd name="connsiteX10" fmla="*/ 1474176 w 1676399"/>
              <a:gd name="connsiteY10" fmla="*/ 1960685 h 3367455"/>
              <a:gd name="connsiteX11" fmla="*/ 1676399 w 1676399"/>
              <a:gd name="connsiteY11" fmla="*/ 2356339 h 3367455"/>
              <a:gd name="connsiteX12" fmla="*/ 1667607 w 1676399"/>
              <a:gd name="connsiteY12" fmla="*/ 3050931 h 3367455"/>
              <a:gd name="connsiteX13" fmla="*/ 1650022 w 1676399"/>
              <a:gd name="connsiteY13" fmla="*/ 3358662 h 3367455"/>
              <a:gd name="connsiteX14" fmla="*/ 120161 w 1676399"/>
              <a:gd name="connsiteY14" fmla="*/ 3367455 h 3367455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41030 w 1676399"/>
              <a:gd name="connsiteY4" fmla="*/ 509954 h 3367455"/>
              <a:gd name="connsiteX5" fmla="*/ 533400 w 1676399"/>
              <a:gd name="connsiteY5" fmla="*/ 0 h 3367455"/>
              <a:gd name="connsiteX6" fmla="*/ 507023 w 1676399"/>
              <a:gd name="connsiteY6" fmla="*/ 325316 h 3367455"/>
              <a:gd name="connsiteX7" fmla="*/ 814753 w 1676399"/>
              <a:gd name="connsiteY7" fmla="*/ 879231 h 3367455"/>
              <a:gd name="connsiteX8" fmla="*/ 867507 w 1676399"/>
              <a:gd name="connsiteY8" fmla="*/ 1213339 h 3367455"/>
              <a:gd name="connsiteX9" fmla="*/ 1474176 w 1676399"/>
              <a:gd name="connsiteY9" fmla="*/ 1960685 h 3367455"/>
              <a:gd name="connsiteX10" fmla="*/ 1676399 w 1676399"/>
              <a:gd name="connsiteY10" fmla="*/ 2356339 h 3367455"/>
              <a:gd name="connsiteX11" fmla="*/ 1667607 w 1676399"/>
              <a:gd name="connsiteY11" fmla="*/ 3050931 h 3367455"/>
              <a:gd name="connsiteX12" fmla="*/ 1650022 w 1676399"/>
              <a:gd name="connsiteY12" fmla="*/ 3358662 h 3367455"/>
              <a:gd name="connsiteX13" fmla="*/ 120161 w 1676399"/>
              <a:gd name="connsiteY13" fmla="*/ 3367455 h 3367455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533400 w 1676399"/>
              <a:gd name="connsiteY4" fmla="*/ 0 h 3367455"/>
              <a:gd name="connsiteX5" fmla="*/ 507023 w 1676399"/>
              <a:gd name="connsiteY5" fmla="*/ 325316 h 3367455"/>
              <a:gd name="connsiteX6" fmla="*/ 814753 w 1676399"/>
              <a:gd name="connsiteY6" fmla="*/ 879231 h 3367455"/>
              <a:gd name="connsiteX7" fmla="*/ 867507 w 1676399"/>
              <a:gd name="connsiteY7" fmla="*/ 1213339 h 3367455"/>
              <a:gd name="connsiteX8" fmla="*/ 1474176 w 1676399"/>
              <a:gd name="connsiteY8" fmla="*/ 1960685 h 3367455"/>
              <a:gd name="connsiteX9" fmla="*/ 1676399 w 1676399"/>
              <a:gd name="connsiteY9" fmla="*/ 2356339 h 3367455"/>
              <a:gd name="connsiteX10" fmla="*/ 1667607 w 1676399"/>
              <a:gd name="connsiteY10" fmla="*/ 3050931 h 3367455"/>
              <a:gd name="connsiteX11" fmla="*/ 1650022 w 1676399"/>
              <a:gd name="connsiteY11" fmla="*/ 3358662 h 3367455"/>
              <a:gd name="connsiteX12" fmla="*/ 120161 w 1676399"/>
              <a:gd name="connsiteY12" fmla="*/ 3367455 h 3367455"/>
              <a:gd name="connsiteX0" fmla="*/ 120161 w 1676399"/>
              <a:gd name="connsiteY0" fmla="*/ 3042139 h 3042139"/>
              <a:gd name="connsiteX1" fmla="*/ 0 w 1676399"/>
              <a:gd name="connsiteY1" fmla="*/ 2326571 h 3042139"/>
              <a:gd name="connsiteX2" fmla="*/ 41031 w 1676399"/>
              <a:gd name="connsiteY2" fmla="*/ 1758462 h 3042139"/>
              <a:gd name="connsiteX3" fmla="*/ 49823 w 1676399"/>
              <a:gd name="connsiteY3" fmla="*/ 967154 h 3042139"/>
              <a:gd name="connsiteX4" fmla="*/ 507023 w 1676399"/>
              <a:gd name="connsiteY4" fmla="*/ 0 h 3042139"/>
              <a:gd name="connsiteX5" fmla="*/ 814753 w 1676399"/>
              <a:gd name="connsiteY5" fmla="*/ 553915 h 3042139"/>
              <a:gd name="connsiteX6" fmla="*/ 867507 w 1676399"/>
              <a:gd name="connsiteY6" fmla="*/ 888023 h 3042139"/>
              <a:gd name="connsiteX7" fmla="*/ 1474176 w 1676399"/>
              <a:gd name="connsiteY7" fmla="*/ 1635369 h 3042139"/>
              <a:gd name="connsiteX8" fmla="*/ 1676399 w 1676399"/>
              <a:gd name="connsiteY8" fmla="*/ 2031023 h 3042139"/>
              <a:gd name="connsiteX9" fmla="*/ 1667607 w 1676399"/>
              <a:gd name="connsiteY9" fmla="*/ 2725615 h 3042139"/>
              <a:gd name="connsiteX10" fmla="*/ 1650022 w 1676399"/>
              <a:gd name="connsiteY10" fmla="*/ 3033346 h 3042139"/>
              <a:gd name="connsiteX11" fmla="*/ 120161 w 1676399"/>
              <a:gd name="connsiteY11" fmla="*/ 3042139 h 3042139"/>
              <a:gd name="connsiteX0" fmla="*/ 120161 w 1676399"/>
              <a:gd name="connsiteY0" fmla="*/ 2488224 h 2488224"/>
              <a:gd name="connsiteX1" fmla="*/ 0 w 1676399"/>
              <a:gd name="connsiteY1" fmla="*/ 1772656 h 2488224"/>
              <a:gd name="connsiteX2" fmla="*/ 41031 w 1676399"/>
              <a:gd name="connsiteY2" fmla="*/ 1204547 h 2488224"/>
              <a:gd name="connsiteX3" fmla="*/ 49823 w 1676399"/>
              <a:gd name="connsiteY3" fmla="*/ 413239 h 2488224"/>
              <a:gd name="connsiteX4" fmla="*/ 814753 w 1676399"/>
              <a:gd name="connsiteY4" fmla="*/ 0 h 2488224"/>
              <a:gd name="connsiteX5" fmla="*/ 867507 w 1676399"/>
              <a:gd name="connsiteY5" fmla="*/ 334108 h 2488224"/>
              <a:gd name="connsiteX6" fmla="*/ 1474176 w 1676399"/>
              <a:gd name="connsiteY6" fmla="*/ 1081454 h 2488224"/>
              <a:gd name="connsiteX7" fmla="*/ 1676399 w 1676399"/>
              <a:gd name="connsiteY7" fmla="*/ 1477108 h 2488224"/>
              <a:gd name="connsiteX8" fmla="*/ 1667607 w 1676399"/>
              <a:gd name="connsiteY8" fmla="*/ 2171700 h 2488224"/>
              <a:gd name="connsiteX9" fmla="*/ 1650022 w 1676399"/>
              <a:gd name="connsiteY9" fmla="*/ 2479431 h 2488224"/>
              <a:gd name="connsiteX10" fmla="*/ 120161 w 1676399"/>
              <a:gd name="connsiteY10" fmla="*/ 2488224 h 2488224"/>
              <a:gd name="connsiteX0" fmla="*/ 120161 w 1676399"/>
              <a:gd name="connsiteY0" fmla="*/ 2154116 h 2154116"/>
              <a:gd name="connsiteX1" fmla="*/ 0 w 1676399"/>
              <a:gd name="connsiteY1" fmla="*/ 1438548 h 2154116"/>
              <a:gd name="connsiteX2" fmla="*/ 41031 w 1676399"/>
              <a:gd name="connsiteY2" fmla="*/ 870439 h 2154116"/>
              <a:gd name="connsiteX3" fmla="*/ 49823 w 1676399"/>
              <a:gd name="connsiteY3" fmla="*/ 79131 h 2154116"/>
              <a:gd name="connsiteX4" fmla="*/ 577361 w 1676399"/>
              <a:gd name="connsiteY4" fmla="*/ 0 h 2154116"/>
              <a:gd name="connsiteX5" fmla="*/ 867507 w 1676399"/>
              <a:gd name="connsiteY5" fmla="*/ 0 h 2154116"/>
              <a:gd name="connsiteX6" fmla="*/ 1474176 w 1676399"/>
              <a:gd name="connsiteY6" fmla="*/ 747346 h 2154116"/>
              <a:gd name="connsiteX7" fmla="*/ 1676399 w 1676399"/>
              <a:gd name="connsiteY7" fmla="*/ 1143000 h 2154116"/>
              <a:gd name="connsiteX8" fmla="*/ 1667607 w 1676399"/>
              <a:gd name="connsiteY8" fmla="*/ 1837592 h 2154116"/>
              <a:gd name="connsiteX9" fmla="*/ 1650022 w 1676399"/>
              <a:gd name="connsiteY9" fmla="*/ 2145323 h 2154116"/>
              <a:gd name="connsiteX10" fmla="*/ 120161 w 1676399"/>
              <a:gd name="connsiteY10" fmla="*/ 2154116 h 2154116"/>
              <a:gd name="connsiteX0" fmla="*/ 120161 w 1676399"/>
              <a:gd name="connsiteY0" fmla="*/ 2154116 h 2154116"/>
              <a:gd name="connsiteX1" fmla="*/ 0 w 1676399"/>
              <a:gd name="connsiteY1" fmla="*/ 1438548 h 2154116"/>
              <a:gd name="connsiteX2" fmla="*/ 41031 w 1676399"/>
              <a:gd name="connsiteY2" fmla="*/ 870439 h 2154116"/>
              <a:gd name="connsiteX3" fmla="*/ 181708 w 1676399"/>
              <a:gd name="connsiteY3" fmla="*/ 246185 h 2154116"/>
              <a:gd name="connsiteX4" fmla="*/ 577361 w 1676399"/>
              <a:gd name="connsiteY4" fmla="*/ 0 h 2154116"/>
              <a:gd name="connsiteX5" fmla="*/ 867507 w 1676399"/>
              <a:gd name="connsiteY5" fmla="*/ 0 h 2154116"/>
              <a:gd name="connsiteX6" fmla="*/ 1474176 w 1676399"/>
              <a:gd name="connsiteY6" fmla="*/ 747346 h 2154116"/>
              <a:gd name="connsiteX7" fmla="*/ 1676399 w 1676399"/>
              <a:gd name="connsiteY7" fmla="*/ 1143000 h 2154116"/>
              <a:gd name="connsiteX8" fmla="*/ 1667607 w 1676399"/>
              <a:gd name="connsiteY8" fmla="*/ 1837592 h 2154116"/>
              <a:gd name="connsiteX9" fmla="*/ 1650022 w 1676399"/>
              <a:gd name="connsiteY9" fmla="*/ 2145323 h 2154116"/>
              <a:gd name="connsiteX10" fmla="*/ 120161 w 1676399"/>
              <a:gd name="connsiteY10" fmla="*/ 2154116 h 215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6399" h="2154116">
                <a:moveTo>
                  <a:pt x="120161" y="2154116"/>
                </a:moveTo>
                <a:lnTo>
                  <a:pt x="0" y="1438548"/>
                </a:lnTo>
                <a:lnTo>
                  <a:pt x="41031" y="870439"/>
                </a:lnTo>
                <a:cubicBezTo>
                  <a:pt x="43962" y="606670"/>
                  <a:pt x="178777" y="509954"/>
                  <a:pt x="181708" y="246185"/>
                </a:cubicBezTo>
                <a:lnTo>
                  <a:pt x="577361" y="0"/>
                </a:lnTo>
                <a:lnTo>
                  <a:pt x="867507" y="0"/>
                </a:lnTo>
                <a:lnTo>
                  <a:pt x="1474176" y="747346"/>
                </a:lnTo>
                <a:lnTo>
                  <a:pt x="1676399" y="1143000"/>
                </a:lnTo>
                <a:lnTo>
                  <a:pt x="1667607" y="1837592"/>
                </a:lnTo>
                <a:lnTo>
                  <a:pt x="1650022" y="2145323"/>
                </a:lnTo>
                <a:lnTo>
                  <a:pt x="120161" y="2154116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050929" y="1641269"/>
            <a:ext cx="1676399" cy="4276020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  <a:gd name="connsiteX0" fmla="*/ 120161 w 1676399"/>
              <a:gd name="connsiteY0" fmla="*/ 4301658 h 4301658"/>
              <a:gd name="connsiteX1" fmla="*/ 0 w 1676399"/>
              <a:gd name="connsiteY1" fmla="*/ 3586090 h 4301658"/>
              <a:gd name="connsiteX2" fmla="*/ 41031 w 1676399"/>
              <a:gd name="connsiteY2" fmla="*/ 3017981 h 4301658"/>
              <a:gd name="connsiteX3" fmla="*/ 49823 w 1676399"/>
              <a:gd name="connsiteY3" fmla="*/ 2226673 h 4301658"/>
              <a:gd name="connsiteX4" fmla="*/ 41030 w 1676399"/>
              <a:gd name="connsiteY4" fmla="*/ 1444157 h 4301658"/>
              <a:gd name="connsiteX5" fmla="*/ 111368 w 1676399"/>
              <a:gd name="connsiteY5" fmla="*/ 784734 h 4301658"/>
              <a:gd name="connsiteX6" fmla="*/ 5861 w 1676399"/>
              <a:gd name="connsiteY6" fmla="*/ 213234 h 4301658"/>
              <a:gd name="connsiteX7" fmla="*/ 608422 w 1676399"/>
              <a:gd name="connsiteY7" fmla="*/ 0 h 4301658"/>
              <a:gd name="connsiteX8" fmla="*/ 691661 w 1676399"/>
              <a:gd name="connsiteY8" fmla="*/ 450627 h 4301658"/>
              <a:gd name="connsiteX9" fmla="*/ 630115 w 1676399"/>
              <a:gd name="connsiteY9" fmla="*/ 890242 h 4301658"/>
              <a:gd name="connsiteX10" fmla="*/ 507023 w 1676399"/>
              <a:gd name="connsiteY10" fmla="*/ 1259519 h 4301658"/>
              <a:gd name="connsiteX11" fmla="*/ 814753 w 1676399"/>
              <a:gd name="connsiteY11" fmla="*/ 1813434 h 4301658"/>
              <a:gd name="connsiteX12" fmla="*/ 867507 w 1676399"/>
              <a:gd name="connsiteY12" fmla="*/ 2147542 h 4301658"/>
              <a:gd name="connsiteX13" fmla="*/ 1474176 w 1676399"/>
              <a:gd name="connsiteY13" fmla="*/ 2894888 h 4301658"/>
              <a:gd name="connsiteX14" fmla="*/ 1676399 w 1676399"/>
              <a:gd name="connsiteY14" fmla="*/ 3290542 h 4301658"/>
              <a:gd name="connsiteX15" fmla="*/ 1667607 w 1676399"/>
              <a:gd name="connsiteY15" fmla="*/ 3985134 h 4301658"/>
              <a:gd name="connsiteX16" fmla="*/ 1650022 w 1676399"/>
              <a:gd name="connsiteY16" fmla="*/ 4292865 h 4301658"/>
              <a:gd name="connsiteX17" fmla="*/ 120161 w 1676399"/>
              <a:gd name="connsiteY17" fmla="*/ 4301658 h 4301658"/>
              <a:gd name="connsiteX0" fmla="*/ 120161 w 1676399"/>
              <a:gd name="connsiteY0" fmla="*/ 4276020 h 4276020"/>
              <a:gd name="connsiteX1" fmla="*/ 0 w 1676399"/>
              <a:gd name="connsiteY1" fmla="*/ 3560452 h 4276020"/>
              <a:gd name="connsiteX2" fmla="*/ 41031 w 1676399"/>
              <a:gd name="connsiteY2" fmla="*/ 2992343 h 4276020"/>
              <a:gd name="connsiteX3" fmla="*/ 49823 w 1676399"/>
              <a:gd name="connsiteY3" fmla="*/ 2201035 h 4276020"/>
              <a:gd name="connsiteX4" fmla="*/ 41030 w 1676399"/>
              <a:gd name="connsiteY4" fmla="*/ 1418519 h 4276020"/>
              <a:gd name="connsiteX5" fmla="*/ 111368 w 1676399"/>
              <a:gd name="connsiteY5" fmla="*/ 759096 h 4276020"/>
              <a:gd name="connsiteX6" fmla="*/ 5861 w 1676399"/>
              <a:gd name="connsiteY6" fmla="*/ 187596 h 4276020"/>
              <a:gd name="connsiteX7" fmla="*/ 582784 w 1676399"/>
              <a:gd name="connsiteY7" fmla="*/ 0 h 4276020"/>
              <a:gd name="connsiteX8" fmla="*/ 691661 w 1676399"/>
              <a:gd name="connsiteY8" fmla="*/ 424989 h 4276020"/>
              <a:gd name="connsiteX9" fmla="*/ 630115 w 1676399"/>
              <a:gd name="connsiteY9" fmla="*/ 864604 h 4276020"/>
              <a:gd name="connsiteX10" fmla="*/ 507023 w 1676399"/>
              <a:gd name="connsiteY10" fmla="*/ 1233881 h 4276020"/>
              <a:gd name="connsiteX11" fmla="*/ 814753 w 1676399"/>
              <a:gd name="connsiteY11" fmla="*/ 1787796 h 4276020"/>
              <a:gd name="connsiteX12" fmla="*/ 867507 w 1676399"/>
              <a:gd name="connsiteY12" fmla="*/ 2121904 h 4276020"/>
              <a:gd name="connsiteX13" fmla="*/ 1474176 w 1676399"/>
              <a:gd name="connsiteY13" fmla="*/ 2869250 h 4276020"/>
              <a:gd name="connsiteX14" fmla="*/ 1676399 w 1676399"/>
              <a:gd name="connsiteY14" fmla="*/ 3264904 h 4276020"/>
              <a:gd name="connsiteX15" fmla="*/ 1667607 w 1676399"/>
              <a:gd name="connsiteY15" fmla="*/ 3959496 h 4276020"/>
              <a:gd name="connsiteX16" fmla="*/ 1650022 w 1676399"/>
              <a:gd name="connsiteY16" fmla="*/ 4267227 h 4276020"/>
              <a:gd name="connsiteX17" fmla="*/ 120161 w 1676399"/>
              <a:gd name="connsiteY17" fmla="*/ 4276020 h 427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6399" h="4276020">
                <a:moveTo>
                  <a:pt x="120161" y="4276020"/>
                </a:moveTo>
                <a:lnTo>
                  <a:pt x="0" y="3560452"/>
                </a:lnTo>
                <a:lnTo>
                  <a:pt x="41031" y="2992343"/>
                </a:lnTo>
                <a:cubicBezTo>
                  <a:pt x="43962" y="2728574"/>
                  <a:pt x="46892" y="2464804"/>
                  <a:pt x="49823" y="2201035"/>
                </a:cubicBezTo>
                <a:lnTo>
                  <a:pt x="41030" y="1418519"/>
                </a:lnTo>
                <a:lnTo>
                  <a:pt x="111368" y="759096"/>
                </a:lnTo>
                <a:lnTo>
                  <a:pt x="5861" y="187596"/>
                </a:lnTo>
                <a:lnTo>
                  <a:pt x="582784" y="0"/>
                </a:lnTo>
                <a:lnTo>
                  <a:pt x="691661" y="424989"/>
                </a:lnTo>
                <a:lnTo>
                  <a:pt x="630115" y="864604"/>
                </a:lnTo>
                <a:lnTo>
                  <a:pt x="507023" y="1233881"/>
                </a:lnTo>
                <a:lnTo>
                  <a:pt x="814753" y="1787796"/>
                </a:lnTo>
                <a:lnTo>
                  <a:pt x="867507" y="2121904"/>
                </a:lnTo>
                <a:lnTo>
                  <a:pt x="1474176" y="2869250"/>
                </a:lnTo>
                <a:lnTo>
                  <a:pt x="1676399" y="3264904"/>
                </a:lnTo>
                <a:lnTo>
                  <a:pt x="1667607" y="3959496"/>
                </a:lnTo>
                <a:lnTo>
                  <a:pt x="1650022" y="4267227"/>
                </a:lnTo>
                <a:lnTo>
                  <a:pt x="120161" y="427602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50930" y="2546903"/>
            <a:ext cx="1676399" cy="3367455"/>
          </a:xfrm>
          <a:custGeom>
            <a:avLst/>
            <a:gdLst>
              <a:gd name="connsiteX0" fmla="*/ 589084 w 1907930"/>
              <a:gd name="connsiteY0" fmla="*/ 5618284 h 5618284"/>
              <a:gd name="connsiteX1" fmla="*/ 457200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04447 w 1907930"/>
              <a:gd name="connsiteY1" fmla="*/ 4343400 h 5618284"/>
              <a:gd name="connsiteX2" fmla="*/ 430823 w 1907930"/>
              <a:gd name="connsiteY2" fmla="*/ 3560884 h 5618284"/>
              <a:gd name="connsiteX3" fmla="*/ 272561 w 1907930"/>
              <a:gd name="connsiteY3" fmla="*/ 2769576 h 5618284"/>
              <a:gd name="connsiteX4" fmla="*/ 263769 w 1907930"/>
              <a:gd name="connsiteY4" fmla="*/ 2136530 h 5618284"/>
              <a:gd name="connsiteX5" fmla="*/ 316523 w 1907930"/>
              <a:gd name="connsiteY5" fmla="*/ 1626576 h 5618284"/>
              <a:gd name="connsiteX6" fmla="*/ 70338 w 1907930"/>
              <a:gd name="connsiteY6" fmla="*/ 1195753 h 5618284"/>
              <a:gd name="connsiteX7" fmla="*/ 17584 w 1907930"/>
              <a:gd name="connsiteY7" fmla="*/ 553915 h 5618284"/>
              <a:gd name="connsiteX8" fmla="*/ 0 w 1907930"/>
              <a:gd name="connsiteY8" fmla="*/ 0 h 5618284"/>
              <a:gd name="connsiteX9" fmla="*/ 984738 w 1907930"/>
              <a:gd name="connsiteY9" fmla="*/ 43961 h 5618284"/>
              <a:gd name="connsiteX10" fmla="*/ 1002323 w 1907930"/>
              <a:gd name="connsiteY10" fmla="*/ 1248507 h 5618284"/>
              <a:gd name="connsiteX11" fmla="*/ 923192 w 1907930"/>
              <a:gd name="connsiteY11" fmla="*/ 1776046 h 5618284"/>
              <a:gd name="connsiteX12" fmla="*/ 861646 w 1907930"/>
              <a:gd name="connsiteY12" fmla="*/ 2215661 h 5618284"/>
              <a:gd name="connsiteX13" fmla="*/ 817684 w 1907930"/>
              <a:gd name="connsiteY13" fmla="*/ 2593730 h 5618284"/>
              <a:gd name="connsiteX14" fmla="*/ 1046284 w 1907930"/>
              <a:gd name="connsiteY14" fmla="*/ 3138853 h 5618284"/>
              <a:gd name="connsiteX15" fmla="*/ 1099038 w 1907930"/>
              <a:gd name="connsiteY15" fmla="*/ 3472961 h 5618284"/>
              <a:gd name="connsiteX16" fmla="*/ 1705707 w 1907930"/>
              <a:gd name="connsiteY16" fmla="*/ 4220307 h 5618284"/>
              <a:gd name="connsiteX17" fmla="*/ 1907930 w 1907930"/>
              <a:gd name="connsiteY17" fmla="*/ 4615961 h 5618284"/>
              <a:gd name="connsiteX18" fmla="*/ 1899138 w 1907930"/>
              <a:gd name="connsiteY18" fmla="*/ 5310553 h 5618284"/>
              <a:gd name="connsiteX19" fmla="*/ 1881553 w 1907930"/>
              <a:gd name="connsiteY19" fmla="*/ 5618284 h 5618284"/>
              <a:gd name="connsiteX20" fmla="*/ 589084 w 1907930"/>
              <a:gd name="connsiteY20" fmla="*/ 5618284 h 5618284"/>
              <a:gd name="connsiteX0" fmla="*/ 589084 w 1907930"/>
              <a:gd name="connsiteY0" fmla="*/ 5618284 h 5618284"/>
              <a:gd name="connsiteX1" fmla="*/ 477715 w 1907930"/>
              <a:gd name="connsiteY1" fmla="*/ 4885132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589084 w 1907930"/>
              <a:gd name="connsiteY0" fmla="*/ 5618284 h 5618284"/>
              <a:gd name="connsiteX1" fmla="*/ 328246 w 1907930"/>
              <a:gd name="connsiteY1" fmla="*/ 4911509 h 5618284"/>
              <a:gd name="connsiteX2" fmla="*/ 404447 w 1907930"/>
              <a:gd name="connsiteY2" fmla="*/ 4343400 h 5618284"/>
              <a:gd name="connsiteX3" fmla="*/ 430823 w 1907930"/>
              <a:gd name="connsiteY3" fmla="*/ 3560884 h 5618284"/>
              <a:gd name="connsiteX4" fmla="*/ 272561 w 1907930"/>
              <a:gd name="connsiteY4" fmla="*/ 2769576 h 5618284"/>
              <a:gd name="connsiteX5" fmla="*/ 263769 w 1907930"/>
              <a:gd name="connsiteY5" fmla="*/ 2136530 h 5618284"/>
              <a:gd name="connsiteX6" fmla="*/ 316523 w 1907930"/>
              <a:gd name="connsiteY6" fmla="*/ 1626576 h 5618284"/>
              <a:gd name="connsiteX7" fmla="*/ 70338 w 1907930"/>
              <a:gd name="connsiteY7" fmla="*/ 1195753 h 5618284"/>
              <a:gd name="connsiteX8" fmla="*/ 17584 w 1907930"/>
              <a:gd name="connsiteY8" fmla="*/ 553915 h 5618284"/>
              <a:gd name="connsiteX9" fmla="*/ 0 w 1907930"/>
              <a:gd name="connsiteY9" fmla="*/ 0 h 5618284"/>
              <a:gd name="connsiteX10" fmla="*/ 984738 w 1907930"/>
              <a:gd name="connsiteY10" fmla="*/ 43961 h 5618284"/>
              <a:gd name="connsiteX11" fmla="*/ 1002323 w 1907930"/>
              <a:gd name="connsiteY11" fmla="*/ 1248507 h 5618284"/>
              <a:gd name="connsiteX12" fmla="*/ 923192 w 1907930"/>
              <a:gd name="connsiteY12" fmla="*/ 1776046 h 5618284"/>
              <a:gd name="connsiteX13" fmla="*/ 861646 w 1907930"/>
              <a:gd name="connsiteY13" fmla="*/ 2215661 h 5618284"/>
              <a:gd name="connsiteX14" fmla="*/ 817684 w 1907930"/>
              <a:gd name="connsiteY14" fmla="*/ 2593730 h 5618284"/>
              <a:gd name="connsiteX15" fmla="*/ 1046284 w 1907930"/>
              <a:gd name="connsiteY15" fmla="*/ 3138853 h 5618284"/>
              <a:gd name="connsiteX16" fmla="*/ 1099038 w 1907930"/>
              <a:gd name="connsiteY16" fmla="*/ 3472961 h 5618284"/>
              <a:gd name="connsiteX17" fmla="*/ 1705707 w 1907930"/>
              <a:gd name="connsiteY17" fmla="*/ 4220307 h 5618284"/>
              <a:gd name="connsiteX18" fmla="*/ 1907930 w 1907930"/>
              <a:gd name="connsiteY18" fmla="*/ 4615961 h 5618284"/>
              <a:gd name="connsiteX19" fmla="*/ 1899138 w 1907930"/>
              <a:gd name="connsiteY19" fmla="*/ 5310553 h 5618284"/>
              <a:gd name="connsiteX20" fmla="*/ 1881553 w 1907930"/>
              <a:gd name="connsiteY20" fmla="*/ 5618284 h 5618284"/>
              <a:gd name="connsiteX21" fmla="*/ 589084 w 1907930"/>
              <a:gd name="connsiteY21" fmla="*/ 5618284 h 5618284"/>
              <a:gd name="connsiteX0" fmla="*/ 430823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430823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404447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328246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430823 w 1907930"/>
              <a:gd name="connsiteY3" fmla="*/ 3560884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8176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03384 w 1907930"/>
              <a:gd name="connsiteY14" fmla="*/ 2593730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316523 w 1907930"/>
              <a:gd name="connsiteY6" fmla="*/ 1626576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263769 w 1907930"/>
              <a:gd name="connsiteY5" fmla="*/ 2136530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51692 w 1907930"/>
              <a:gd name="connsiteY0" fmla="*/ 5627077 h 5627077"/>
              <a:gd name="connsiteX1" fmla="*/ 231531 w 1907930"/>
              <a:gd name="connsiteY1" fmla="*/ 4911509 h 5627077"/>
              <a:gd name="connsiteX2" fmla="*/ 272562 w 1907930"/>
              <a:gd name="connsiteY2" fmla="*/ 4343400 h 5627077"/>
              <a:gd name="connsiteX3" fmla="*/ 281354 w 1907930"/>
              <a:gd name="connsiteY3" fmla="*/ 3552092 h 5627077"/>
              <a:gd name="connsiteX4" fmla="*/ 272561 w 1907930"/>
              <a:gd name="connsiteY4" fmla="*/ 2769576 h 5627077"/>
              <a:gd name="connsiteX5" fmla="*/ 342899 w 1907930"/>
              <a:gd name="connsiteY5" fmla="*/ 2110153 h 5627077"/>
              <a:gd name="connsiteX6" fmla="*/ 237392 w 1907930"/>
              <a:gd name="connsiteY6" fmla="*/ 1538653 h 5627077"/>
              <a:gd name="connsiteX7" fmla="*/ 70338 w 1907930"/>
              <a:gd name="connsiteY7" fmla="*/ 1195753 h 5627077"/>
              <a:gd name="connsiteX8" fmla="*/ 17584 w 1907930"/>
              <a:gd name="connsiteY8" fmla="*/ 553915 h 5627077"/>
              <a:gd name="connsiteX9" fmla="*/ 0 w 1907930"/>
              <a:gd name="connsiteY9" fmla="*/ 0 h 5627077"/>
              <a:gd name="connsiteX10" fmla="*/ 984738 w 1907930"/>
              <a:gd name="connsiteY10" fmla="*/ 43961 h 5627077"/>
              <a:gd name="connsiteX11" fmla="*/ 1002323 w 1907930"/>
              <a:gd name="connsiteY11" fmla="*/ 1248507 h 5627077"/>
              <a:gd name="connsiteX12" fmla="*/ 923192 w 1907930"/>
              <a:gd name="connsiteY12" fmla="*/ 1776046 h 5627077"/>
              <a:gd name="connsiteX13" fmla="*/ 861646 w 1907930"/>
              <a:gd name="connsiteY13" fmla="*/ 2215661 h 5627077"/>
              <a:gd name="connsiteX14" fmla="*/ 738554 w 1907930"/>
              <a:gd name="connsiteY14" fmla="*/ 2584938 h 5627077"/>
              <a:gd name="connsiteX15" fmla="*/ 1046284 w 1907930"/>
              <a:gd name="connsiteY15" fmla="*/ 3138853 h 5627077"/>
              <a:gd name="connsiteX16" fmla="*/ 1099038 w 1907930"/>
              <a:gd name="connsiteY16" fmla="*/ 3472961 h 5627077"/>
              <a:gd name="connsiteX17" fmla="*/ 1705707 w 1907930"/>
              <a:gd name="connsiteY17" fmla="*/ 4220307 h 5627077"/>
              <a:gd name="connsiteX18" fmla="*/ 1907930 w 1907930"/>
              <a:gd name="connsiteY18" fmla="*/ 4615961 h 5627077"/>
              <a:gd name="connsiteX19" fmla="*/ 1899138 w 1907930"/>
              <a:gd name="connsiteY19" fmla="*/ 5310553 h 5627077"/>
              <a:gd name="connsiteX20" fmla="*/ 1881553 w 1907930"/>
              <a:gd name="connsiteY20" fmla="*/ 5618284 h 5627077"/>
              <a:gd name="connsiteX21" fmla="*/ 351692 w 1907930"/>
              <a:gd name="connsiteY21" fmla="*/ 5627077 h 5627077"/>
              <a:gd name="connsiteX0" fmla="*/ 334108 w 1890346"/>
              <a:gd name="connsiteY0" fmla="*/ 5583116 h 5583116"/>
              <a:gd name="connsiteX1" fmla="*/ 213947 w 1890346"/>
              <a:gd name="connsiteY1" fmla="*/ 4867548 h 5583116"/>
              <a:gd name="connsiteX2" fmla="*/ 254978 w 1890346"/>
              <a:gd name="connsiteY2" fmla="*/ 4299439 h 5583116"/>
              <a:gd name="connsiteX3" fmla="*/ 263770 w 1890346"/>
              <a:gd name="connsiteY3" fmla="*/ 3508131 h 5583116"/>
              <a:gd name="connsiteX4" fmla="*/ 254977 w 1890346"/>
              <a:gd name="connsiteY4" fmla="*/ 2725615 h 5583116"/>
              <a:gd name="connsiteX5" fmla="*/ 325315 w 1890346"/>
              <a:gd name="connsiteY5" fmla="*/ 2066192 h 5583116"/>
              <a:gd name="connsiteX6" fmla="*/ 219808 w 1890346"/>
              <a:gd name="connsiteY6" fmla="*/ 1494692 h 5583116"/>
              <a:gd name="connsiteX7" fmla="*/ 52754 w 1890346"/>
              <a:gd name="connsiteY7" fmla="*/ 1151792 h 5583116"/>
              <a:gd name="connsiteX8" fmla="*/ 0 w 1890346"/>
              <a:gd name="connsiteY8" fmla="*/ 509954 h 5583116"/>
              <a:gd name="connsiteX9" fmla="*/ 967154 w 1890346"/>
              <a:gd name="connsiteY9" fmla="*/ 0 h 5583116"/>
              <a:gd name="connsiteX10" fmla="*/ 984739 w 1890346"/>
              <a:gd name="connsiteY10" fmla="*/ 1204546 h 5583116"/>
              <a:gd name="connsiteX11" fmla="*/ 905608 w 1890346"/>
              <a:gd name="connsiteY11" fmla="*/ 1732085 h 5583116"/>
              <a:gd name="connsiteX12" fmla="*/ 844062 w 1890346"/>
              <a:gd name="connsiteY12" fmla="*/ 2171700 h 5583116"/>
              <a:gd name="connsiteX13" fmla="*/ 720970 w 1890346"/>
              <a:gd name="connsiteY13" fmla="*/ 2540977 h 5583116"/>
              <a:gd name="connsiteX14" fmla="*/ 1028700 w 1890346"/>
              <a:gd name="connsiteY14" fmla="*/ 3094892 h 5583116"/>
              <a:gd name="connsiteX15" fmla="*/ 1081454 w 1890346"/>
              <a:gd name="connsiteY15" fmla="*/ 3429000 h 5583116"/>
              <a:gd name="connsiteX16" fmla="*/ 1688123 w 1890346"/>
              <a:gd name="connsiteY16" fmla="*/ 4176346 h 5583116"/>
              <a:gd name="connsiteX17" fmla="*/ 1890346 w 1890346"/>
              <a:gd name="connsiteY17" fmla="*/ 4572000 h 5583116"/>
              <a:gd name="connsiteX18" fmla="*/ 1881554 w 1890346"/>
              <a:gd name="connsiteY18" fmla="*/ 5266592 h 5583116"/>
              <a:gd name="connsiteX19" fmla="*/ 1863969 w 1890346"/>
              <a:gd name="connsiteY19" fmla="*/ 5574323 h 5583116"/>
              <a:gd name="connsiteX20" fmla="*/ 334108 w 1890346"/>
              <a:gd name="connsiteY20" fmla="*/ 5583116 h 5583116"/>
              <a:gd name="connsiteX0" fmla="*/ 334108 w 1890346"/>
              <a:gd name="connsiteY0" fmla="*/ 5073162 h 5073162"/>
              <a:gd name="connsiteX1" fmla="*/ 213947 w 1890346"/>
              <a:gd name="connsiteY1" fmla="*/ 4357594 h 5073162"/>
              <a:gd name="connsiteX2" fmla="*/ 254978 w 1890346"/>
              <a:gd name="connsiteY2" fmla="*/ 3789485 h 5073162"/>
              <a:gd name="connsiteX3" fmla="*/ 263770 w 1890346"/>
              <a:gd name="connsiteY3" fmla="*/ 2998177 h 5073162"/>
              <a:gd name="connsiteX4" fmla="*/ 254977 w 1890346"/>
              <a:gd name="connsiteY4" fmla="*/ 2215661 h 5073162"/>
              <a:gd name="connsiteX5" fmla="*/ 325315 w 1890346"/>
              <a:gd name="connsiteY5" fmla="*/ 1556238 h 5073162"/>
              <a:gd name="connsiteX6" fmla="*/ 219808 w 1890346"/>
              <a:gd name="connsiteY6" fmla="*/ 984738 h 5073162"/>
              <a:gd name="connsiteX7" fmla="*/ 52754 w 1890346"/>
              <a:gd name="connsiteY7" fmla="*/ 641838 h 5073162"/>
              <a:gd name="connsiteX8" fmla="*/ 0 w 1890346"/>
              <a:gd name="connsiteY8" fmla="*/ 0 h 5073162"/>
              <a:gd name="connsiteX9" fmla="*/ 984739 w 1890346"/>
              <a:gd name="connsiteY9" fmla="*/ 694592 h 5073162"/>
              <a:gd name="connsiteX10" fmla="*/ 905608 w 1890346"/>
              <a:gd name="connsiteY10" fmla="*/ 1222131 h 5073162"/>
              <a:gd name="connsiteX11" fmla="*/ 844062 w 1890346"/>
              <a:gd name="connsiteY11" fmla="*/ 1661746 h 5073162"/>
              <a:gd name="connsiteX12" fmla="*/ 720970 w 1890346"/>
              <a:gd name="connsiteY12" fmla="*/ 2031023 h 5073162"/>
              <a:gd name="connsiteX13" fmla="*/ 1028700 w 1890346"/>
              <a:gd name="connsiteY13" fmla="*/ 2584938 h 5073162"/>
              <a:gd name="connsiteX14" fmla="*/ 1081454 w 1890346"/>
              <a:gd name="connsiteY14" fmla="*/ 2919046 h 5073162"/>
              <a:gd name="connsiteX15" fmla="*/ 1688123 w 1890346"/>
              <a:gd name="connsiteY15" fmla="*/ 3666392 h 5073162"/>
              <a:gd name="connsiteX16" fmla="*/ 1890346 w 1890346"/>
              <a:gd name="connsiteY16" fmla="*/ 4062046 h 5073162"/>
              <a:gd name="connsiteX17" fmla="*/ 1881554 w 1890346"/>
              <a:gd name="connsiteY17" fmla="*/ 4756638 h 5073162"/>
              <a:gd name="connsiteX18" fmla="*/ 1863969 w 1890346"/>
              <a:gd name="connsiteY18" fmla="*/ 5064369 h 5073162"/>
              <a:gd name="connsiteX19" fmla="*/ 334108 w 1890346"/>
              <a:gd name="connsiteY19" fmla="*/ 5073162 h 5073162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281354 w 1837592"/>
              <a:gd name="connsiteY0" fmla="*/ 4431324 h 4431324"/>
              <a:gd name="connsiteX1" fmla="*/ 161193 w 1837592"/>
              <a:gd name="connsiteY1" fmla="*/ 3715756 h 4431324"/>
              <a:gd name="connsiteX2" fmla="*/ 202224 w 1837592"/>
              <a:gd name="connsiteY2" fmla="*/ 3147647 h 4431324"/>
              <a:gd name="connsiteX3" fmla="*/ 211016 w 1837592"/>
              <a:gd name="connsiteY3" fmla="*/ 2356339 h 4431324"/>
              <a:gd name="connsiteX4" fmla="*/ 202223 w 1837592"/>
              <a:gd name="connsiteY4" fmla="*/ 1573823 h 4431324"/>
              <a:gd name="connsiteX5" fmla="*/ 272561 w 1837592"/>
              <a:gd name="connsiteY5" fmla="*/ 914400 h 4431324"/>
              <a:gd name="connsiteX6" fmla="*/ 167054 w 1837592"/>
              <a:gd name="connsiteY6" fmla="*/ 342900 h 4431324"/>
              <a:gd name="connsiteX7" fmla="*/ 0 w 1837592"/>
              <a:gd name="connsiteY7" fmla="*/ 0 h 4431324"/>
              <a:gd name="connsiteX8" fmla="*/ 931985 w 1837592"/>
              <a:gd name="connsiteY8" fmla="*/ 52754 h 4431324"/>
              <a:gd name="connsiteX9" fmla="*/ 852854 w 1837592"/>
              <a:gd name="connsiteY9" fmla="*/ 580293 h 4431324"/>
              <a:gd name="connsiteX10" fmla="*/ 791308 w 1837592"/>
              <a:gd name="connsiteY10" fmla="*/ 1019908 h 4431324"/>
              <a:gd name="connsiteX11" fmla="*/ 668216 w 1837592"/>
              <a:gd name="connsiteY11" fmla="*/ 1389185 h 4431324"/>
              <a:gd name="connsiteX12" fmla="*/ 975946 w 1837592"/>
              <a:gd name="connsiteY12" fmla="*/ 1943100 h 4431324"/>
              <a:gd name="connsiteX13" fmla="*/ 1028700 w 1837592"/>
              <a:gd name="connsiteY13" fmla="*/ 2277208 h 4431324"/>
              <a:gd name="connsiteX14" fmla="*/ 1635369 w 1837592"/>
              <a:gd name="connsiteY14" fmla="*/ 3024554 h 4431324"/>
              <a:gd name="connsiteX15" fmla="*/ 1837592 w 1837592"/>
              <a:gd name="connsiteY15" fmla="*/ 3420208 h 4431324"/>
              <a:gd name="connsiteX16" fmla="*/ 1828800 w 1837592"/>
              <a:gd name="connsiteY16" fmla="*/ 4114800 h 4431324"/>
              <a:gd name="connsiteX17" fmla="*/ 1811215 w 1837592"/>
              <a:gd name="connsiteY17" fmla="*/ 4422531 h 4431324"/>
              <a:gd name="connsiteX18" fmla="*/ 281354 w 1837592"/>
              <a:gd name="connsiteY18" fmla="*/ 4431324 h 4431324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5861 w 1676399"/>
              <a:gd name="connsiteY6" fmla="*/ 290146 h 4378570"/>
              <a:gd name="connsiteX7" fmla="*/ 770792 w 1676399"/>
              <a:gd name="connsiteY7" fmla="*/ 0 h 4378570"/>
              <a:gd name="connsiteX8" fmla="*/ 691661 w 1676399"/>
              <a:gd name="connsiteY8" fmla="*/ 527539 h 4378570"/>
              <a:gd name="connsiteX9" fmla="*/ 630115 w 1676399"/>
              <a:gd name="connsiteY9" fmla="*/ 967154 h 4378570"/>
              <a:gd name="connsiteX10" fmla="*/ 507023 w 1676399"/>
              <a:gd name="connsiteY10" fmla="*/ 1336431 h 4378570"/>
              <a:gd name="connsiteX11" fmla="*/ 814753 w 1676399"/>
              <a:gd name="connsiteY11" fmla="*/ 1890346 h 4378570"/>
              <a:gd name="connsiteX12" fmla="*/ 867507 w 1676399"/>
              <a:gd name="connsiteY12" fmla="*/ 2224454 h 4378570"/>
              <a:gd name="connsiteX13" fmla="*/ 1474176 w 1676399"/>
              <a:gd name="connsiteY13" fmla="*/ 2971800 h 4378570"/>
              <a:gd name="connsiteX14" fmla="*/ 1676399 w 1676399"/>
              <a:gd name="connsiteY14" fmla="*/ 3367454 h 4378570"/>
              <a:gd name="connsiteX15" fmla="*/ 1667607 w 1676399"/>
              <a:gd name="connsiteY15" fmla="*/ 4062046 h 4378570"/>
              <a:gd name="connsiteX16" fmla="*/ 1650022 w 1676399"/>
              <a:gd name="connsiteY16" fmla="*/ 4369777 h 4378570"/>
              <a:gd name="connsiteX17" fmla="*/ 120161 w 1676399"/>
              <a:gd name="connsiteY17" fmla="*/ 4378570 h 4378570"/>
              <a:gd name="connsiteX0" fmla="*/ 120161 w 1676399"/>
              <a:gd name="connsiteY0" fmla="*/ 4378570 h 4378570"/>
              <a:gd name="connsiteX1" fmla="*/ 0 w 1676399"/>
              <a:gd name="connsiteY1" fmla="*/ 3663002 h 4378570"/>
              <a:gd name="connsiteX2" fmla="*/ 41031 w 1676399"/>
              <a:gd name="connsiteY2" fmla="*/ 3094893 h 4378570"/>
              <a:gd name="connsiteX3" fmla="*/ 49823 w 1676399"/>
              <a:gd name="connsiteY3" fmla="*/ 2303585 h 4378570"/>
              <a:gd name="connsiteX4" fmla="*/ 41030 w 1676399"/>
              <a:gd name="connsiteY4" fmla="*/ 1521069 h 4378570"/>
              <a:gd name="connsiteX5" fmla="*/ 111368 w 1676399"/>
              <a:gd name="connsiteY5" fmla="*/ 861646 h 4378570"/>
              <a:gd name="connsiteX6" fmla="*/ 770792 w 1676399"/>
              <a:gd name="connsiteY6" fmla="*/ 0 h 4378570"/>
              <a:gd name="connsiteX7" fmla="*/ 691661 w 1676399"/>
              <a:gd name="connsiteY7" fmla="*/ 527539 h 4378570"/>
              <a:gd name="connsiteX8" fmla="*/ 630115 w 1676399"/>
              <a:gd name="connsiteY8" fmla="*/ 967154 h 4378570"/>
              <a:gd name="connsiteX9" fmla="*/ 507023 w 1676399"/>
              <a:gd name="connsiteY9" fmla="*/ 1336431 h 4378570"/>
              <a:gd name="connsiteX10" fmla="*/ 814753 w 1676399"/>
              <a:gd name="connsiteY10" fmla="*/ 1890346 h 4378570"/>
              <a:gd name="connsiteX11" fmla="*/ 867507 w 1676399"/>
              <a:gd name="connsiteY11" fmla="*/ 2224454 h 4378570"/>
              <a:gd name="connsiteX12" fmla="*/ 1474176 w 1676399"/>
              <a:gd name="connsiteY12" fmla="*/ 2971800 h 4378570"/>
              <a:gd name="connsiteX13" fmla="*/ 1676399 w 1676399"/>
              <a:gd name="connsiteY13" fmla="*/ 3367454 h 4378570"/>
              <a:gd name="connsiteX14" fmla="*/ 1667607 w 1676399"/>
              <a:gd name="connsiteY14" fmla="*/ 4062046 h 4378570"/>
              <a:gd name="connsiteX15" fmla="*/ 1650022 w 1676399"/>
              <a:gd name="connsiteY15" fmla="*/ 4369777 h 4378570"/>
              <a:gd name="connsiteX16" fmla="*/ 120161 w 1676399"/>
              <a:gd name="connsiteY16" fmla="*/ 4378570 h 4378570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111368 w 1676399"/>
              <a:gd name="connsiteY5" fmla="*/ 334107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851031 h 3851031"/>
              <a:gd name="connsiteX1" fmla="*/ 0 w 1676399"/>
              <a:gd name="connsiteY1" fmla="*/ 3135463 h 3851031"/>
              <a:gd name="connsiteX2" fmla="*/ 41031 w 1676399"/>
              <a:gd name="connsiteY2" fmla="*/ 2567354 h 3851031"/>
              <a:gd name="connsiteX3" fmla="*/ 49823 w 1676399"/>
              <a:gd name="connsiteY3" fmla="*/ 1776046 h 3851031"/>
              <a:gd name="connsiteX4" fmla="*/ 41030 w 1676399"/>
              <a:gd name="connsiteY4" fmla="*/ 993530 h 3851031"/>
              <a:gd name="connsiteX5" fmla="*/ 84991 w 1676399"/>
              <a:gd name="connsiteY5" fmla="*/ 536330 h 3851031"/>
              <a:gd name="connsiteX6" fmla="*/ 691661 w 1676399"/>
              <a:gd name="connsiteY6" fmla="*/ 0 h 3851031"/>
              <a:gd name="connsiteX7" fmla="*/ 630115 w 1676399"/>
              <a:gd name="connsiteY7" fmla="*/ 439615 h 3851031"/>
              <a:gd name="connsiteX8" fmla="*/ 507023 w 1676399"/>
              <a:gd name="connsiteY8" fmla="*/ 808892 h 3851031"/>
              <a:gd name="connsiteX9" fmla="*/ 814753 w 1676399"/>
              <a:gd name="connsiteY9" fmla="*/ 1362807 h 3851031"/>
              <a:gd name="connsiteX10" fmla="*/ 867507 w 1676399"/>
              <a:gd name="connsiteY10" fmla="*/ 1696915 h 3851031"/>
              <a:gd name="connsiteX11" fmla="*/ 1474176 w 1676399"/>
              <a:gd name="connsiteY11" fmla="*/ 2444261 h 3851031"/>
              <a:gd name="connsiteX12" fmla="*/ 1676399 w 1676399"/>
              <a:gd name="connsiteY12" fmla="*/ 2839915 h 3851031"/>
              <a:gd name="connsiteX13" fmla="*/ 1667607 w 1676399"/>
              <a:gd name="connsiteY13" fmla="*/ 3534507 h 3851031"/>
              <a:gd name="connsiteX14" fmla="*/ 1650022 w 1676399"/>
              <a:gd name="connsiteY14" fmla="*/ 3842238 h 3851031"/>
              <a:gd name="connsiteX15" fmla="*/ 120161 w 1676399"/>
              <a:gd name="connsiteY15" fmla="*/ 3851031 h 3851031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967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411416 h 3411416"/>
              <a:gd name="connsiteX1" fmla="*/ 0 w 1676399"/>
              <a:gd name="connsiteY1" fmla="*/ 2695848 h 3411416"/>
              <a:gd name="connsiteX2" fmla="*/ 41031 w 1676399"/>
              <a:gd name="connsiteY2" fmla="*/ 2127739 h 3411416"/>
              <a:gd name="connsiteX3" fmla="*/ 49823 w 1676399"/>
              <a:gd name="connsiteY3" fmla="*/ 1336431 h 3411416"/>
              <a:gd name="connsiteX4" fmla="*/ 41030 w 1676399"/>
              <a:gd name="connsiteY4" fmla="*/ 553915 h 3411416"/>
              <a:gd name="connsiteX5" fmla="*/ 84991 w 1676399"/>
              <a:gd name="connsiteY5" fmla="*/ 211015 h 3411416"/>
              <a:gd name="connsiteX6" fmla="*/ 630115 w 1676399"/>
              <a:gd name="connsiteY6" fmla="*/ 0 h 3411416"/>
              <a:gd name="connsiteX7" fmla="*/ 507023 w 1676399"/>
              <a:gd name="connsiteY7" fmla="*/ 369277 h 3411416"/>
              <a:gd name="connsiteX8" fmla="*/ 814753 w 1676399"/>
              <a:gd name="connsiteY8" fmla="*/ 923192 h 3411416"/>
              <a:gd name="connsiteX9" fmla="*/ 867507 w 1676399"/>
              <a:gd name="connsiteY9" fmla="*/ 1257300 h 3411416"/>
              <a:gd name="connsiteX10" fmla="*/ 1474176 w 1676399"/>
              <a:gd name="connsiteY10" fmla="*/ 2004646 h 3411416"/>
              <a:gd name="connsiteX11" fmla="*/ 1676399 w 1676399"/>
              <a:gd name="connsiteY11" fmla="*/ 2400300 h 3411416"/>
              <a:gd name="connsiteX12" fmla="*/ 1667607 w 1676399"/>
              <a:gd name="connsiteY12" fmla="*/ 3094892 h 3411416"/>
              <a:gd name="connsiteX13" fmla="*/ 1650022 w 1676399"/>
              <a:gd name="connsiteY13" fmla="*/ 3402623 h 3411416"/>
              <a:gd name="connsiteX14" fmla="*/ 120161 w 1676399"/>
              <a:gd name="connsiteY14" fmla="*/ 3411416 h 3411416"/>
              <a:gd name="connsiteX0" fmla="*/ 120161 w 1676399"/>
              <a:gd name="connsiteY0" fmla="*/ 3367455 h 3367455"/>
              <a:gd name="connsiteX1" fmla="*/ 0 w 1676399"/>
              <a:gd name="connsiteY1" fmla="*/ 2651887 h 3367455"/>
              <a:gd name="connsiteX2" fmla="*/ 41031 w 1676399"/>
              <a:gd name="connsiteY2" fmla="*/ 2083778 h 3367455"/>
              <a:gd name="connsiteX3" fmla="*/ 49823 w 1676399"/>
              <a:gd name="connsiteY3" fmla="*/ 1292470 h 3367455"/>
              <a:gd name="connsiteX4" fmla="*/ 41030 w 1676399"/>
              <a:gd name="connsiteY4" fmla="*/ 509954 h 3367455"/>
              <a:gd name="connsiteX5" fmla="*/ 84991 w 1676399"/>
              <a:gd name="connsiteY5" fmla="*/ 167054 h 3367455"/>
              <a:gd name="connsiteX6" fmla="*/ 533400 w 1676399"/>
              <a:gd name="connsiteY6" fmla="*/ 0 h 3367455"/>
              <a:gd name="connsiteX7" fmla="*/ 507023 w 1676399"/>
              <a:gd name="connsiteY7" fmla="*/ 325316 h 3367455"/>
              <a:gd name="connsiteX8" fmla="*/ 814753 w 1676399"/>
              <a:gd name="connsiteY8" fmla="*/ 879231 h 3367455"/>
              <a:gd name="connsiteX9" fmla="*/ 867507 w 1676399"/>
              <a:gd name="connsiteY9" fmla="*/ 1213339 h 3367455"/>
              <a:gd name="connsiteX10" fmla="*/ 1474176 w 1676399"/>
              <a:gd name="connsiteY10" fmla="*/ 1960685 h 3367455"/>
              <a:gd name="connsiteX11" fmla="*/ 1676399 w 1676399"/>
              <a:gd name="connsiteY11" fmla="*/ 2356339 h 3367455"/>
              <a:gd name="connsiteX12" fmla="*/ 1667607 w 1676399"/>
              <a:gd name="connsiteY12" fmla="*/ 3050931 h 3367455"/>
              <a:gd name="connsiteX13" fmla="*/ 1650022 w 1676399"/>
              <a:gd name="connsiteY13" fmla="*/ 3358662 h 3367455"/>
              <a:gd name="connsiteX14" fmla="*/ 120161 w 1676399"/>
              <a:gd name="connsiteY14" fmla="*/ 3367455 h 33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76399" h="3367455">
                <a:moveTo>
                  <a:pt x="120161" y="3367455"/>
                </a:moveTo>
                <a:lnTo>
                  <a:pt x="0" y="2651887"/>
                </a:lnTo>
                <a:lnTo>
                  <a:pt x="41031" y="2083778"/>
                </a:lnTo>
                <a:cubicBezTo>
                  <a:pt x="43962" y="1820009"/>
                  <a:pt x="46892" y="1556239"/>
                  <a:pt x="49823" y="1292470"/>
                </a:cubicBezTo>
                <a:lnTo>
                  <a:pt x="41030" y="509954"/>
                </a:lnTo>
                <a:lnTo>
                  <a:pt x="84991" y="167054"/>
                </a:lnTo>
                <a:lnTo>
                  <a:pt x="533400" y="0"/>
                </a:lnTo>
                <a:lnTo>
                  <a:pt x="507023" y="325316"/>
                </a:lnTo>
                <a:lnTo>
                  <a:pt x="814753" y="879231"/>
                </a:lnTo>
                <a:lnTo>
                  <a:pt x="867507" y="1213339"/>
                </a:lnTo>
                <a:lnTo>
                  <a:pt x="1474176" y="1960685"/>
                </a:lnTo>
                <a:lnTo>
                  <a:pt x="1676399" y="2356339"/>
                </a:lnTo>
                <a:lnTo>
                  <a:pt x="1667607" y="3050931"/>
                </a:lnTo>
                <a:lnTo>
                  <a:pt x="1650022" y="3358662"/>
                </a:lnTo>
                <a:lnTo>
                  <a:pt x="120161" y="3367455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4817</TotalTime>
  <Words>697</Words>
  <Application>Microsoft Office PowerPoint</Application>
  <PresentationFormat>On-screen Show (4:3)</PresentationFormat>
  <Paragraphs>185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Apex</vt:lpstr>
      <vt:lpstr>Whither the Rio Grande Rift?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</dc:creator>
  <cp:lastModifiedBy>Vince</cp:lastModifiedBy>
  <cp:revision>82</cp:revision>
  <dcterms:created xsi:type="dcterms:W3CDTF">2013-05-24T00:46:08Z</dcterms:created>
  <dcterms:modified xsi:type="dcterms:W3CDTF">2013-10-29T15:45:27Z</dcterms:modified>
</cp:coreProperties>
</file>